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38.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46.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notesSlides/notesSlide47.xml" ContentType="application/vnd.openxmlformats-officedocument.presentationml.notesSlide+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media/image48.jpg" ContentType="image/jpg"/>
  <Override PartName="/ppt/notesSlides/notesSlide48.xml" ContentType="application/vnd.openxmlformats-officedocument.presentationml.notesSlide+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53.jpg" ContentType="image/jpg"/>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67.xml" ContentType="application/inkml+xml"/>
  <Override PartName="/ppt/ink/ink168.xml" ContentType="application/inkml+xml"/>
  <Override PartName="/ppt/notesSlides/notesSlide64.xml" ContentType="application/vnd.openxmlformats-officedocument.presentationml.notesSlide+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65.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media/image142.jpg" ContentType="image/jpg"/>
  <Override PartName="/ppt/media/image143.jpg" ContentType="image/jpg"/>
  <Override PartName="/ppt/media/image145.jpg" ContentType="image/jpg"/>
  <Override PartName="/ppt/media/image146.jpg" ContentType="image/jpg"/>
  <Override PartName="/ppt/media/image147.jpg" ContentType="image/jpg"/>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media/image148.jpg" ContentType="image/jpg"/>
  <Override PartName="/ppt/media/image149.jpg" ContentType="image/jpg"/>
  <Override PartName="/ppt/media/image150.jpg" ContentType="image/jpg"/>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media/image154.jpg" ContentType="image/jpg"/>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media/image156.jpg" ContentType="image/jpg"/>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media/image157.jpg" ContentType="image/jpg"/>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notesSlides/notesSlide66.xml" ContentType="application/vnd.openxmlformats-officedocument.presentationml.notesSlide+xml"/>
  <Override PartName="/ppt/ink/ink410.xml" ContentType="application/inkml+xml"/>
  <Override PartName="/ppt/ink/ink411.xml" ContentType="application/inkml+xml"/>
  <Override PartName="/ppt/ink/ink412.xml" ContentType="application/inkml+xml"/>
  <Override PartName="/ppt/media/image158.jpg" ContentType="image/jpg"/>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notesSlides/notesSlide67.xml" ContentType="application/vnd.openxmlformats-officedocument.presentationml.notesSlide+xml"/>
  <Override PartName="/ppt/media/image159.jpg" ContentType="image/jpg"/>
  <Override PartName="/ppt/ink/ink425.xml" ContentType="application/inkml+xml"/>
  <Override PartName="/ppt/ink/ink426.xml" ContentType="application/inkml+xml"/>
  <Override PartName="/ppt/notesSlides/notesSlide68.xml" ContentType="application/vnd.openxmlformats-officedocument.presentationml.notesSlide+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notesSlides/notesSlide69.xml" ContentType="application/vnd.openxmlformats-officedocument.presentationml.notesSlide+xml"/>
  <Override PartName="/ppt/ink/ink43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handoutMasterIdLst>
    <p:handoutMasterId r:id="rId177"/>
  </p:handoutMasterIdLst>
  <p:sldIdLst>
    <p:sldId id="256" r:id="rId2"/>
    <p:sldId id="748" r:id="rId3"/>
    <p:sldId id="749" r:id="rId4"/>
    <p:sldId id="750" r:id="rId5"/>
    <p:sldId id="277" r:id="rId6"/>
    <p:sldId id="786" r:id="rId7"/>
    <p:sldId id="767" r:id="rId8"/>
    <p:sldId id="769" r:id="rId9"/>
    <p:sldId id="770" r:id="rId10"/>
    <p:sldId id="772" r:id="rId11"/>
    <p:sldId id="774" r:id="rId12"/>
    <p:sldId id="898" r:id="rId13"/>
    <p:sldId id="899" r:id="rId14"/>
    <p:sldId id="776" r:id="rId15"/>
    <p:sldId id="812" r:id="rId16"/>
    <p:sldId id="751" r:id="rId17"/>
    <p:sldId id="752" r:id="rId18"/>
    <p:sldId id="753" r:id="rId19"/>
    <p:sldId id="754" r:id="rId20"/>
    <p:sldId id="755" r:id="rId21"/>
    <p:sldId id="756" r:id="rId22"/>
    <p:sldId id="757" r:id="rId23"/>
    <p:sldId id="779" r:id="rId24"/>
    <p:sldId id="758" r:id="rId25"/>
    <p:sldId id="759" r:id="rId26"/>
    <p:sldId id="760" r:id="rId27"/>
    <p:sldId id="761" r:id="rId28"/>
    <p:sldId id="715" r:id="rId29"/>
    <p:sldId id="278" r:id="rId30"/>
    <p:sldId id="777" r:id="rId31"/>
    <p:sldId id="778" r:id="rId32"/>
    <p:sldId id="279" r:id="rId33"/>
    <p:sldId id="780" r:id="rId34"/>
    <p:sldId id="781" r:id="rId35"/>
    <p:sldId id="280" r:id="rId36"/>
    <p:sldId id="783" r:id="rId37"/>
    <p:sldId id="782" r:id="rId38"/>
    <p:sldId id="281" r:id="rId39"/>
    <p:sldId id="821" r:id="rId40"/>
    <p:sldId id="282" r:id="rId41"/>
    <p:sldId id="784" r:id="rId42"/>
    <p:sldId id="283" r:id="rId43"/>
    <p:sldId id="822" r:id="rId44"/>
    <p:sldId id="826" r:id="rId45"/>
    <p:sldId id="827" r:id="rId46"/>
    <p:sldId id="284" r:id="rId47"/>
    <p:sldId id="824" r:id="rId48"/>
    <p:sldId id="797" r:id="rId49"/>
    <p:sldId id="798" r:id="rId50"/>
    <p:sldId id="285" r:id="rId51"/>
    <p:sldId id="287" r:id="rId52"/>
    <p:sldId id="286" r:id="rId53"/>
    <p:sldId id="809" r:id="rId54"/>
    <p:sldId id="716" r:id="rId55"/>
    <p:sldId id="808" r:id="rId56"/>
    <p:sldId id="814" r:id="rId57"/>
    <p:sldId id="717" r:id="rId58"/>
    <p:sldId id="723" r:id="rId59"/>
    <p:sldId id="718" r:id="rId60"/>
    <p:sldId id="719" r:id="rId61"/>
    <p:sldId id="816" r:id="rId62"/>
    <p:sldId id="810" r:id="rId63"/>
    <p:sldId id="720" r:id="rId64"/>
    <p:sldId id="721" r:id="rId65"/>
    <p:sldId id="787" r:id="rId66"/>
    <p:sldId id="788" r:id="rId67"/>
    <p:sldId id="724" r:id="rId68"/>
    <p:sldId id="817" r:id="rId69"/>
    <p:sldId id="818" r:id="rId70"/>
    <p:sldId id="819" r:id="rId71"/>
    <p:sldId id="725" r:id="rId72"/>
    <p:sldId id="726" r:id="rId73"/>
    <p:sldId id="727" r:id="rId74"/>
    <p:sldId id="728" r:id="rId75"/>
    <p:sldId id="789" r:id="rId76"/>
    <p:sldId id="729" r:id="rId77"/>
    <p:sldId id="790" r:id="rId78"/>
    <p:sldId id="730" r:id="rId79"/>
    <p:sldId id="731" r:id="rId80"/>
    <p:sldId id="829" r:id="rId81"/>
    <p:sldId id="830" r:id="rId82"/>
    <p:sldId id="831" r:id="rId83"/>
    <p:sldId id="732" r:id="rId84"/>
    <p:sldId id="792" r:id="rId85"/>
    <p:sldId id="733" r:id="rId86"/>
    <p:sldId id="734" r:id="rId87"/>
    <p:sldId id="794" r:id="rId88"/>
    <p:sldId id="795" r:id="rId89"/>
    <p:sldId id="735" r:id="rId90"/>
    <p:sldId id="832" r:id="rId91"/>
    <p:sldId id="736" r:id="rId92"/>
    <p:sldId id="737" r:id="rId93"/>
    <p:sldId id="738" r:id="rId94"/>
    <p:sldId id="739" r:id="rId95"/>
    <p:sldId id="740" r:id="rId96"/>
    <p:sldId id="796" r:id="rId97"/>
    <p:sldId id="741" r:id="rId98"/>
    <p:sldId id="742" r:id="rId99"/>
    <p:sldId id="743" r:id="rId100"/>
    <p:sldId id="800" r:id="rId101"/>
    <p:sldId id="744" r:id="rId102"/>
    <p:sldId id="802" r:id="rId103"/>
    <p:sldId id="745" r:id="rId104"/>
    <p:sldId id="803" r:id="rId105"/>
    <p:sldId id="746" r:id="rId106"/>
    <p:sldId id="805" r:id="rId107"/>
    <p:sldId id="806" r:id="rId108"/>
    <p:sldId id="834" r:id="rId109"/>
    <p:sldId id="762" r:id="rId110"/>
    <p:sldId id="763" r:id="rId111"/>
    <p:sldId id="764" r:id="rId112"/>
    <p:sldId id="836" r:id="rId113"/>
    <p:sldId id="837" r:id="rId114"/>
    <p:sldId id="838" r:id="rId115"/>
    <p:sldId id="839" r:id="rId116"/>
    <p:sldId id="840" r:id="rId117"/>
    <p:sldId id="841" r:id="rId118"/>
    <p:sldId id="842" r:id="rId119"/>
    <p:sldId id="843" r:id="rId120"/>
    <p:sldId id="844" r:id="rId121"/>
    <p:sldId id="845" r:id="rId122"/>
    <p:sldId id="846" r:id="rId123"/>
    <p:sldId id="847" r:id="rId124"/>
    <p:sldId id="848" r:id="rId125"/>
    <p:sldId id="849" r:id="rId126"/>
    <p:sldId id="850" r:id="rId127"/>
    <p:sldId id="876" r:id="rId128"/>
    <p:sldId id="851" r:id="rId129"/>
    <p:sldId id="872" r:id="rId130"/>
    <p:sldId id="852" r:id="rId131"/>
    <p:sldId id="853" r:id="rId132"/>
    <p:sldId id="854" r:id="rId133"/>
    <p:sldId id="855" r:id="rId134"/>
    <p:sldId id="875" r:id="rId135"/>
    <p:sldId id="873" r:id="rId136"/>
    <p:sldId id="856" r:id="rId137"/>
    <p:sldId id="857" r:id="rId138"/>
    <p:sldId id="874" r:id="rId139"/>
    <p:sldId id="858" r:id="rId140"/>
    <p:sldId id="871" r:id="rId141"/>
    <p:sldId id="859" r:id="rId142"/>
    <p:sldId id="860" r:id="rId143"/>
    <p:sldId id="861" r:id="rId144"/>
    <p:sldId id="862" r:id="rId145"/>
    <p:sldId id="880" r:id="rId146"/>
    <p:sldId id="863" r:id="rId147"/>
    <p:sldId id="901" r:id="rId148"/>
    <p:sldId id="864" r:id="rId149"/>
    <p:sldId id="896" r:id="rId150"/>
    <p:sldId id="902" r:id="rId151"/>
    <p:sldId id="897" r:id="rId152"/>
    <p:sldId id="882" r:id="rId153"/>
    <p:sldId id="865" r:id="rId154"/>
    <p:sldId id="866" r:id="rId155"/>
    <p:sldId id="903" r:id="rId156"/>
    <p:sldId id="904" r:id="rId157"/>
    <p:sldId id="884" r:id="rId158"/>
    <p:sldId id="867" r:id="rId159"/>
    <p:sldId id="868" r:id="rId160"/>
    <p:sldId id="886" r:id="rId161"/>
    <p:sldId id="887" r:id="rId162"/>
    <p:sldId id="888" r:id="rId163"/>
    <p:sldId id="889" r:id="rId164"/>
    <p:sldId id="890" r:id="rId165"/>
    <p:sldId id="891" r:id="rId166"/>
    <p:sldId id="892" r:id="rId167"/>
    <p:sldId id="893" r:id="rId168"/>
    <p:sldId id="894" r:id="rId169"/>
    <p:sldId id="895" r:id="rId170"/>
    <p:sldId id="869" r:id="rId171"/>
    <p:sldId id="879" r:id="rId172"/>
    <p:sldId id="870" r:id="rId173"/>
    <p:sldId id="877" r:id="rId174"/>
    <p:sldId id="263" r:id="rId175"/>
  </p:sldIdLst>
  <p:sldSz cx="137160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43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janya Buddharaju" initials="sB" lastIdx="1" clrIdx="0">
    <p:extLst>
      <p:ext uri="{19B8F6BF-5375-455C-9EA6-DF929625EA0E}">
        <p15:presenceInfo xmlns:p15="http://schemas.microsoft.com/office/powerpoint/2012/main" userId="476fbd44c7ce59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E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79" autoAdjust="0"/>
  </p:normalViewPr>
  <p:slideViewPr>
    <p:cSldViewPr>
      <p:cViewPr varScale="1">
        <p:scale>
          <a:sx n="72" d="100"/>
          <a:sy n="72" d="100"/>
        </p:scale>
        <p:origin x="80" y="84"/>
      </p:cViewPr>
      <p:guideLst>
        <p:guide orient="horz" pos="2304"/>
        <p:guide pos="43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course code and title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A03138-D2F7-4F9C-9DBF-E18EA2701226}" type="datetime3">
              <a:rPr lang="en-US" smtClean="0"/>
              <a:pPr/>
              <a:t>10 January 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89E2E4-F31D-4FF9-9879-7A50F00DBF6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1:02.45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C7C8C54-A96B-41B1-A29E-8889C052E45B}" emma:medium="tactile" emma:mode="ink">
          <msink:context xmlns:msink="http://schemas.microsoft.com/ink/2010/main" type="writingRegion" rotatedBoundingBox="31323,8330 32930,8330 32930,9102 31323,9102"/>
        </emma:interpretation>
      </emma:emma>
    </inkml:annotationXML>
    <inkml:traceGroup>
      <inkml:annotationXML>
        <emma:emma xmlns:emma="http://www.w3.org/2003/04/emma" version="1.0">
          <emma:interpretation id="{05B91D88-0AD4-4DB2-9667-8E3B006F7AA0}" emma:medium="tactile" emma:mode="ink">
            <msink:context xmlns:msink="http://schemas.microsoft.com/ink/2010/main" type="paragraph" rotatedBoundingBox="31323,8330 32930,8330 32930,9102 31323,9102" alignmentLevel="1"/>
          </emma:interpretation>
        </emma:emma>
      </inkml:annotationXML>
      <inkml:traceGroup>
        <inkml:annotationXML>
          <emma:emma xmlns:emma="http://www.w3.org/2003/04/emma" version="1.0">
            <emma:interpretation id="{58A0C817-694F-455D-983B-C6B32F50A8D6}" emma:medium="tactile" emma:mode="ink">
              <msink:context xmlns:msink="http://schemas.microsoft.com/ink/2010/main" type="line" rotatedBoundingBox="31323,8330 32930,8330 32930,9102 31323,9102"/>
            </emma:interpretation>
          </emma:emma>
        </inkml:annotationXML>
        <inkml:traceGroup>
          <inkml:annotationXML>
            <emma:emma xmlns:emma="http://www.w3.org/2003/04/emma" version="1.0">
              <emma:interpretation id="{00A8FEC5-45CE-493D-87C9-25D6B06A9C37}" emma:medium="tactile" emma:mode="ink">
                <msink:context xmlns:msink="http://schemas.microsoft.com/ink/2010/main" type="inkWord" rotatedBoundingBox="31323,8330 32930,8330 32930,9102 31323,9102">
                  <msink:destinationLink direction="with" ref="{CBBD9F7E-A55A-43D6-9340-FB780FFC23E6}"/>
                </msink:context>
              </emma:interpretation>
              <emma:one-of disjunction-type="recognition" id="oneOf0">
                <emma:interpretation id="interp0" emma:lang="" emma:confidence="1">
                  <emma:literal/>
                </emma:interpretation>
              </emma:one-of>
            </emma:emma>
          </inkml:annotationXML>
          <inkml:trace contextRef="#ctx0" brushRef="#br0">3347 1054 904 0,'-4'0'385'0,"4"0"-298"0,0-4-72 15,2 4-8-15,-2 0-2 0,0-3-3 0,-2 1 4 16,-4 1-3-16,2-4-1 0,-9 1-3 0,5-1-5 16,-9 0-2-16,6 1-5 0,-8 0 1 0,1 1-1 15,-7 1 0-15,2 1-1 0,5 2 6 0,-4 3 1 16,0 5 2-16,3-4 0 0,-5 4 1 0,6 1 1 15,1 5-2-15,-1-2 3 0,3 0-1 0,0 2 1 16,5-2 0-16,0 2 2 0,2 2-1 0,1-4 1 16,4-1 1-16,0 3 1 0,1-4 0 0,2 3-1 0,3 1 1 15,1 0 1-15,1-2 0 0,3 2-1 0,2 0 0 0,3 0-1 16,6-2 0-16,-1 2-1 0,-2-2 1 0,11 1-1 16,3 0-1-16,5 1 1 0,0 4 0 0,-2-3 0 15,5 4 0-15,2-2 1 0,-7 2-1 0,2-3 0 16,-5 1 2-16,0-3-1 0,-5 0 1 0,-2 0-2 15,-5-2 2-15,-5 1-2 0,-3-3 1 0,-1 1 0 16,-3-2-1-16,-2-2 2 0,-4 2-2 0,0 0 5 16,0-3-1-16,-5-1 2 0,-2 3 2 0,4-1 0 15,-9 2 4-15,-1-2-1 0,-9-3 4 0,2 2-2 0,2-2 2 16,-5 0-2-16,6 0 2 0,-5 0 1 0,-4-4-4 16,11 4-2-16,3 0-1 0,-4 0-1 0,1-3-3 15,0 0 0-15,0 1-3 0,0-1-2 0,5-1 0 16,-2-1 0-16,-1 0 0 0,5 0-5 0,0 0-7 15,-1 0-7-15,3 0-8 0,-1 0-6 0,4 0-29 16,-1 2-16-16,1 0-17 0,-2-2-17 0,3 1-62 16,-1 3 115-16,-2-3-75 0,2 1-27 0</inkml:trace>
          <inkml:trace contextRef="#ctx0" brushRef="#br0" timeOffset="-571.4403">2219 1090 593 0,'0'-3'281'0,"-1"1"-181"0,-1 2-77 0,2 0 54 0,-3 0-77 16,3 0 0-16,0-3 1 0,-2 3 0 16,0 0 1-16,-4-2-2 0,-3 2 0 0,3 2 1 0,-2-2-3 15,-2 3 2-15,-2 4-3 0,-1-2 1 0,-1 3-1 16,1 4 1-16,0-4 2 0,1 7 0 0,-3 2 0 16,0 3 0-16,-3 6 0 0,6-3 1 0,-6 11 0 15,3-6 3-15,4 12-2 0,-4-2 1 0,3 3 4 16,4 4 4-16,4-2 2 0,1-1 4 0,5-4 8 15,3-5 2-15,8-1 2 0,0-2 0 0,4-4 3 16,5-4 2-16,6-7-3 0,-5 0-3 0,9-2-3 16,-1-6-2-16,2-6-1 0,2-1-3 0,2-3-4 15,1-4-1-15,-2-3-1 0,1-1 2 0,-2-4-4 0,-7 1 0 0,-1-10 4 16,1 2 5-16,-7 2 0 0,-6-5 4 0,0-1 2 16,-6-6 4-16,-9-4 1 0,0 1 2 0,0 5-2 15,-5 2-3-15,-4-6-2 0,-4 3-2 0,-2-4-2 16,3 8-6-16,-3 4-3 0,2-5-2 0,-7 5-6 15,0-2 2-15,0 3-5 0,-1 6-3 0,-2-3-4 16,-1 4 0-16,-1-3-4 0,-1 3-2 0,-6 4-1 16,4-4-3-16,0 3-2 0,-5 0 1 0,3 4 1 15,-2 1-2-15,4-1-4 0,1 2-1 0,4-3-4 16,2 4-3-16,4 2-14 0,2-2-11 0,7 5-15 16,1-2-20-16,1 2-20 0,9 0-24 0,-2 5 82 15,6 2-62-15,-2-2-6 0</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1:38.18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A782166-5398-46F1-B9ED-D6EB42D86D40}" emma:medium="tactile" emma:mode="ink">
          <msink:context xmlns:msink="http://schemas.microsoft.com/ink/2010/main" type="writingRegion" rotatedBoundingBox="11941,11745 21944,11631 21970,13927 11967,14041"/>
        </emma:interpretation>
      </emma:emma>
    </inkml:annotationXML>
    <inkml:traceGroup>
      <inkml:annotationXML>
        <emma:emma xmlns:emma="http://www.w3.org/2003/04/emma" version="1.0">
          <emma:interpretation id="{5A597FCB-450A-4370-A489-A65D1809C87F}" emma:medium="tactile" emma:mode="ink">
            <msink:context xmlns:msink="http://schemas.microsoft.com/ink/2010/main" type="paragraph" rotatedBoundingBox="13077,11574 20114,11901 20065,12954 13028,12627" alignmentLevel="2"/>
          </emma:interpretation>
        </emma:emma>
      </inkml:annotationXML>
      <inkml:traceGroup>
        <inkml:annotationXML>
          <emma:emma xmlns:emma="http://www.w3.org/2003/04/emma" version="1.0">
            <emma:interpretation id="{2733549B-EF5C-4AF6-A46B-3421199D5655}" emma:medium="tactile" emma:mode="ink">
              <msink:context xmlns:msink="http://schemas.microsoft.com/ink/2010/main" type="line" rotatedBoundingBox="13077,11574 20114,11901 20065,12954 13028,12627"/>
            </emma:interpretation>
          </emma:emma>
        </inkml:annotationXML>
        <inkml:traceGroup>
          <inkml:annotationXML>
            <emma:emma xmlns:emma="http://www.w3.org/2003/04/emma" version="1.0">
              <emma:interpretation id="{450821F9-9B1A-4735-A9CC-F3956EC0A752}" emma:medium="tactile" emma:mode="ink">
                <msink:context xmlns:msink="http://schemas.microsoft.com/ink/2010/main" type="inkWord" rotatedBoundingBox="13100,11691 14857,11909 14799,12375 13042,12158"/>
              </emma:interpretation>
              <emma:one-of disjunction-type="recognition" id="oneOf0">
                <emma:interpretation id="interp0" emma:lang="" emma:confidence="1">
                  <emma:literal/>
                </emma:interpretation>
              </emma:one-of>
            </emma:emma>
          </inkml:annotationXML>
          <inkml:trace contextRef="#ctx0" brushRef="#br0">245-950 608 0,'2'0'191'0,"1"0"-171"0,-3 0-34 0,5 2 0 0,-2 1-8 0,1 2-16 15,-1-1-3-15,0 6-4 0,1 1 12 0,-1 4 3 16,-3 2 2-16,-2 1-1 0,1 2-4 0,-3 3 13 16,-1 2 7-16,-1 2 6 0,2-1 0 0,-4-4 7 15,1 1 1-15,2-5-1 0,-1 1 7 0,2-4 10 16,-1-5-9-16,4-5 24 0,-3 1 2 0,4-2 14 15,0-3 3-15,-1-1 5 0,1 0 0 0,0 0-14 16,0-1 5-16,-2-4-7 0,2-2-31 0,-2-1-20 16,1-2-13-16,1-4-5 0,0-4 6 0,1-5 5 15,1 1 2-15,1 1-13 0,2 1 24 0,0-3 9 16,2-1 6-16,5 1 2 0,-4 3-10 0,4-3-3 16,-2 1-1-16,3-3-4 0,-3 2 2 0,3 3-5 15,-3 0 2-15,5 5-2 0,0 0-1 0,-3 2-4 16,4 5 3-16,-1 6 2 0,3-1-1 0,-3 1 3 0,-1 2 1 15,5 7 3-15,-7 1 2 0,1 4 1 16,2 1 0-16,0 7 0 0,-3 0 0 0,3 5 2 0,-5 0 0 16,-2-2 0-16,5 0 2 0,-1 0-1 0,-4-4-1 0,-1 2 0 15,0-2 3-15,-4-6-2 0,-1 2 0 0,3-4 1 16,-5 1 3-16,0-7 1 0,-2 2 4 0,0-4 3 16,-1-1 2-16,3-1 8 0,-3-1 4 0,-1 4 6 15,4-6 4-15,-1 2 9 0,-1 0 2 0,2-2-4 16,0 1-1-16,0-4-11 0,-2 0-5 0,2-5-6 15,0 0-8-15,2-4-14 0,5-2-2 0,-4-2-2 0,2-1-1 16,5-1 1-16,1 0-1 0,1-1-1 0,1 1 0 16,-3 0 1-16,5 0 1 0,-1 0-1 0,0 7-1 15,-2-2-3-15,1 5 2 0,-4 2 0 0,-1-1-1 16,-1 4 1-16,-2 4 0 0,0 1-1 0,0 0 2 16,0 0 3-16,0 1-3 0,3 9 3 0,0-3 1 15,0 3 2-15,2 5 0 0,-3 2 0 0,1 4 1 16,-1 7 1-16,1-3 1 0,-3-2-3 0,0 6-5 15,-3-3-7-15,1-1-6 0,-1-2-6 0,-2-3-26 16,0 2 7-16,-3-2-51 0,3 0-35 0,-2-9 89 16,-1 1-59-16,3-4-20 0</inkml:trace>
          <inkml:trace contextRef="#ctx0" brushRef="#br0" timeOffset="339.9758">1057-813 74 0,'5'0'60'0,"-5"0"-23"0,0 0-23 0,1 0 17 0,-1 0-16 16,7 1-4-16,-4-1-6 0,2 0-8 0,2 0-8 16,0 0-6-16,4 0-7 0,-4 0-6 0,1-1-1 15,-3 1 1-15,2-2 0 0,1 2 28 0,0 0 19 16,-1 0 19-16,-5-2 11 0,1 1 20 0,-1-3 8 16,-2 1 3-16,0 0 3 0,-5 1-23 0,-2-1-13 15,4 1-11-15,-2 0-4 0,0 1-13 0,3 1-11 0,-3 0-1 16,5 1-4-16,-2-1 0 0,2 0-3 0,-1 2 2 15,-4 1-3-15,-2-1 0 0,1 0 3 0,-1-1-2 0,2 4 0 16,0 4-2-16,0-1 1 0,-2-3 2 0,2 5 1 16,0 3-2-16,4 0 1 0,-6 4-1 0,2 0 2 15,3-1 1-15,1 4 1 0,6-2-2 0,-5-1 0 16,0-2 3-16,3-2-1 0,2-3 1 0,0 3 0 16,-3-4 1-16,-1-1 3 0,1-5-2 0,8 6 0 15,-3-6-6-15,1 2-7 0,4-3-13 16,-1-2-16-16,4-5-42 0,0 0 58 0,2-5-40 0,-4 0-26 0</inkml:trace>
          <inkml:trace contextRef="#ctx0" brushRef="#br0" timeOffset="871.6683">1312-719 198 0,'4'-10'137'16,"-4"4"-53"-16,6-1-43 0,-2 0 37 0,-4 1-32 15,1 1-10-15,1-2-7 0,1 2-6 0,1 2-3 16,2-1-3-16,-6 1-10 0,0 3-5 0,5 0-2 16,-1 0-3-16,-1 0 0 0,-1 0 1 0,1 2-3 15,0 1 0-15,-1 4 0 0,0-2 1 0,-1 3 1 16,-1 4 2-16,5 4-1 0,-3 1-1 0,-2-1 2 15,0 6 1-15,0-4 0 0,0 1 1 0,0-3 1 16,0-1 1-16,2-5-1 0,-4 2 4 0,2-7 0 16,0-2 2-16,-2 0 4 0,2-3 0 0,2 4 17 15,0-4 1-15,-2 1 2 0,0-1-2 0,0 0 1 0,1 0 6 16,1 0-10-16,-1-5-3 0,1-3-14 0,3-2-4 16,2-3-3-16,-1 3 1 0,-2-3 1 0,2 1-12 0,1-5 8 15,1 4 3-15,-3 5-2 0,2-2-1 0,-2 1 0 16,2 0-1-16,-1 2 0 0,1-3-1 0,-1 7-3 15,-2-1-2-15,1-2-3 0,0 2 1 0,-4 3-1 16,3 1-1-16,-3 0 0 0,3 0 3 0,-1 0 1 16,0 3-3-16,1 2 4 0,1 2-1 0,0-4 1 15,-2 7 2-15,2-2-1 0,-2 2 1 0,1 0-2 0,-1-2 5 16,2 2 0-16,-2 0 0 0,-1-3 1 0,0-2 1 16,3 2-1-16,-4-4 1 0,1-1-1 0,1-1 0 15,-1-1 0-15,3 2-1 0,-4 0 0 0,3-4 2 16,-1 2 3-16,0-2-1 0,1 1 2 0,1-3 1 15,-2-2 3-15,4-4 2 0,-2 1 0 0,3-2-1 16,2-3-3-16,0 1 1 0,1 2-1 0,1-3-3 16,1 3-2-16,-3 1 0 0,4 0-1 0,-1 0 0 15,-1 1 0-15,-1 4-1 0,1-1-1 0,-1 3 1 16,1-1-1-16,3 3-1 0,0-3-1 0,-3 4-2 16,2 0 2-16,-4 5 0 0,7 0-1 0,-7-3 3 15,2 9-4-15,3 3 1 0,-1-1 1 0,-2 4 1 0,5 1-1 16,-6 0-1-16,-2 5-3 0,-6 6-6 15,4-4-3-15,1-6-8 0,-8 0-18 0,0 2-15 0,3-4 3 16,-3-4-51-16,7-5 72 0,-7-3-42 0,2-1-11 16</inkml:trace>
        </inkml:traceGroup>
        <inkml:traceGroup>
          <inkml:annotationXML>
            <emma:emma xmlns:emma="http://www.w3.org/2003/04/emma" version="1.0">
              <emma:interpretation id="{57275737-369D-4CC7-B03B-34FC549E7982}" emma:medium="tactile" emma:mode="ink">
                <msink:context xmlns:msink="http://schemas.microsoft.com/ink/2010/main" type="inkWord" rotatedBoundingBox="14645,11647 20114,11901 20065,12954 14596,12700"/>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_</emma:literal>
                </emma:interpretation>
                <emma:interpretation id="interp5" emma:lang="" emma:confidence="0">
                  <emma:literal>~</emma:literal>
                </emma:interpretation>
              </emma:one-of>
            </emma:emma>
          </inkml:annotationXML>
          <inkml:trace contextRef="#ctx0" brushRef="#br0" timeOffset="19346.1038">1759-83 49 0,'-2'-2'37'0,"-1"2"-19"0,3-1-11 0,0-1 9 15,0 2-8-15,0-2-7 0,0 2-1 0,0 0-2 16,0 0 4-16,0 0 7 0,0 0 8 0,0 2 7 16,-2-2 7-16,2 0 11 0,0 0 4 0,-1 0 3 15,1 2 2-15,0-2-3 0,0 0-6 0,3 0 7 16,-3 0-2-16,0 0-8 0,0 1 0 0,3 1 1 0,-3-2 13 16,0 2 2-16,0-1 0 0,0-1-12 0,2 0-3 0,3-1-4 15,0-3-3-15,2-1-5 0,4 2-16 0,1-4-7 16,3-1-3-16,1-2-2 0,1 4 0 0,3-4 0 15,1 0 1-15,8-2-1 0,-4-1 2 16,-2 1 3-16,7 1 2 0,1-4 2 0,4 3 0 0,-2-5 7 16,4 1-1-16,3-4 1 0,1 0 3 0,7 2-3 15,2-6-1-15,12 4-1 0,-4-4 1 0,8-3-6 16,7 4-1-16,-3-4-2 0,3 1-2 0,-8 1 0 16,-7 0-2-16,5-2 0 0,3 2 0 0,-13 5 0 0,-3 4 2 15,2-4 0-15,11 2 3 0,1 1-2 0,1 0 0 16,-7 3 1-16,5-3-2 0,7 0 0 15,7 1 0-15,4 1-1 0,-10 1-2 0,17 0 1 0,-6-1 0 16,1-2-1-16,-7 2 1 0,4 2 0 0,-7-4 0 16,-4 4-1-16,-1 0 2 0,-6 1 5 0,-1 5 3 15,11-1 1-15,-4 3 2 0,1 0 2 0,5 0 1 16,-5 3-2-16,-1-1-2 0,0 0-2 0,-6 1-4 16,-2-1-2-16,1 1-1 0,-6 2-1 0,1-1-2 15,6 1 3-15,-8 0-2 0,6 0 0 0,0 1 0 16,3-1 2-16,-5 2 0 0,-3 0-1 0,-5 1 1 0,1 2 2 15,7 0 3-15,-13 0-2 0,-3 3-1 0,-1 0 1 0,6 4-1 16,-3-2 1-16,1 0 0 0,-2 0-1 0,2 0 2 16,0 1 1-16,0-2 1 0,0 2-1 0,1 1 4 15,1 1-3-15,-2 1-1 0,-4-1-1 0,1 2-2 16,2 3-1-16,-4-1-1 0,0-1-2 0,-2-1-1 16,-3 2 0-16,-2-2-1 0,5 3-1 0,-6 2 1 15,0-3-2-15,-1 2 2 0,-4-2-2 0,-7 3 3 16,6 2 3-16,-11-4 3 0,0 2 3 0,2-2-3 15,-2 2 3-15,0 3 0 0,4 0 0 0,-2-4-2 16,0 2 0-16,-1-4-5 0,3 4-1 0,-5-6 1 16,1 4 0-16,0-9-2 0,-5 1 1 0,2 1-1 15,-4-2 0-15,2-2 1 0,-5-5-2 0,0 2-2 16,-2-1 0-16,2-1 0 0,-3-1-2 0,-2-2-2 16,0 0-1-16,0 0-4 0,0 0-2 0,0 0-9 15,0-2-6-15,-3 0-15 0,-2 2-16 0,-2-3-54 16,-3 1-28-16,-6-3-24 0,-3 0-28 0,3-1 117 0,-9-3-100 15,-5 1-46-15</inkml:trace>
        </inkml:traceGroup>
        <inkml:traceGroup>
          <inkml:annotationXML>
            <emma:emma xmlns:emma="http://www.w3.org/2003/04/emma" version="1.0">
              <emma:interpretation id="{E6246237-06A7-4013-971A-ABE06775FC57}" emma:medium="tactile" emma:mode="ink">
                <msink:context xmlns:msink="http://schemas.microsoft.com/ink/2010/main" type="inkWord" rotatedBoundingBox="14948,11911 15811,11951 15785,12506 14922,12466"/>
              </emma:interpretation>
              <emma:one-of disjunction-type="recognition" id="oneOf2">
                <emma:interpretation id="interp6" emma:lang="" emma:confidence="1">
                  <emma:literal/>
                </emma:interpretation>
              </emma:one-of>
            </emma:emma>
          </inkml:annotationXML>
          <inkml:trace contextRef="#ctx0" brushRef="#br0" timeOffset="1168.4112">2108-732 421 0,'3'-8'220'0,"-3"6"-115"15,3-3-69-15,-3 2 24 0,0-1-13 0,2 3-18 16,0 1-15-16,-1 0-22 0,1-2-3 0,-2 2-7 15,-2 0-2-15,2 2-2 0,0-2-1 0,0 0-2 16,-1 1 5-16,-4 1 8 0,1 1 4 0,3 7 3 16,1-1 0-16,-9 4 4 0,6 4-1 0,1-4 1 15,1 0 0-15,1 4 4 0,0-4-2 0,0-3 8 16,0 2 5-16,5-6 11 0,-2 4 8 0,2-3 6 16,-3-2 5-16,1-4 9 0,0 1 7 0,2 1-7 0,-1-3-4 15,-1 0-9-15,4 0-7 0,-2-3-4 16,1 3-7-16,-3 0-11 0,4-3-7 0,-2-2 0 0,0 0 1 15,-2-2-4-15,1 2 0 0,-3-3-3 0,1-2-6 16,0 3 0-16,-2-1 1 0,0-4-1 0,-2 4-2 16,0 0 0-16,1-1-1 0,-1 4 1 0,0-1-10 15,-1-1-11-15,1 4-18 0,2 1-23 0,-3 1 50 16,1-4-37-16,1 1-17 0</inkml:trace>
          <inkml:trace contextRef="#ctx0" brushRef="#br0" timeOffset="1788.0456">2295-820 416 0,'9'2'160'0,"-3"-1"-120"0,4-1-33 0,-7 2 0 0,2-2-7 16,-1 0 0-16,1 5 0 0,0-2-2 0,0 4 3 16,0 0 0-16,-2-1 2 0,-1 1 1 0,-1 1 1 15,1 4 0-15,-2-4 2 0,2 0-1 0,-2 2-1 16,-2-1 1-16,2-1 2 0,-2 2 5 0,2-8 5 0,0 3 18 15,0-1 7-15,-1 0 9 0,1-4 4 0,0 0 3 0,0 0 7 16,0 0-2-16,0 1-3 0,1 1-16 16,-1-4-3-16,0 2-9 0,2-1-4 0,1-6-7 15,1 4-9-15,-1-2-4 0,0-2-2 0,1-1-1 16,1 1-6-16,1-1 1 0,-1 0-2 0,2 3 0 0,-2-2 1 16,1 2-1-16,-1 2-2 0,-1-1-1 15,2 1-1-15,1 3-1 0,0-2 1 0,-2 1-1 0,1 1-4 16,-1 0 3-16,0 0 0 0,9 5 1 0,-8 1 2 15,2-1-2-15,4 4 3 0,3 2-1 0,5 1 6 16,-2 0 1-16,5-1-2 0,-3 1 2 0,7-4 2 16,1 4 3-16,-3-9-2 0,0 2 1 0,-2-3-1 15,-1-1-1-15,-6-1 1 0,4-5-2 0,-6 0 2 16,-3 0-1-16,2-5 0 0,-3 2-3 0,0-2 3 16,0-3 0-16,2 0-1 0,-4 1 1 0,4-1-2 15,-2-1 1-15,0 1-2 0,0 2 3 0,-2 1-3 16,-1 1 0-16,-1 4 0 0,1 0-1 0,-4 0-1 15,1 5-3-15,-4 0-1 0,3-1-1 0,0 1 0 16,-3-2-3-16,0 2-1 0,2 2-8 0,0-1-2 16,-1-1 2-16,1 4 2 0,-2 4 0 0,0 2-1 15,0 2 4-15,2 6 1 0,-7 8 8 0,0-1 2 16,-5 10 1-16,0 5 0 0,0 3 0 0,-2 0 0 16,-1 4 0-16,-2-2 0 0,2-11 2 0,4 6 0 15,-1-6-1-15,-1-10 0 0,6-7 1 0,-2 1 1 0,4-9 1 16,1-3-2-16,2-2 2 0,-5-3 0 0,5 1 3 15,0 0 2-15,3-2-2 0,-3 0 2 0,0 0 0 16,0 0 1-16,4 0-3 0,-4-4 1 0,1-2-8 16,4 1-2-16,-5-4-10 0,0 1-9 0,0-2-9 15,2 0-11-15,-2 0-29 0,-2-2-18 0,1-1-29 16,-4-2 74-16,3 2-66 0,-3-5-24 0</inkml:trace>
        </inkml:traceGroup>
        <inkml:traceGroup>
          <inkml:annotationXML>
            <emma:emma xmlns:emma="http://www.w3.org/2003/04/emma" version="1.0">
              <emma:interpretation id="{0E1474EE-F60B-4B04-899A-3F4AF052288A}" emma:medium="tactile" emma:mode="ink">
                <msink:context xmlns:msink="http://schemas.microsoft.com/ink/2010/main" type="inkWord" rotatedBoundingBox="19507,12260 20070,12286 20057,12554 19495,12528"/>
              </emma:interpretation>
              <emma:one-of disjunction-type="recognition" id="oneOf3">
                <emma:interpretation id="interp7" emma:lang="" emma:confidence="0.5">
                  <emma:literal>.</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u</emma:literal>
                </emma:interpretation>
                <emma:interpretation id="interp11" emma:lang="" emma:confidence="0">
                  <emma:literal>~</emma:literal>
                </emma:interpretation>
              </emma:one-of>
            </emma:emma>
          </inkml:annotationXML>
          <inkml:trace contextRef="#ctx0" brushRef="#br0" timeOffset="19767.3589">6703-403 67 0,'-10'-2'96'0,"0"2"-21"0,3 0-45 0,2 0 22 15,0 0-6-15,2 2-10 0,0-2-14 0,1 1 1 16,2-1 5-16,-2 0 2 0,2 2 7 0,0-2 4 15,0 0 3-15,2 0-2 0,-2 0 6 0,2 0 0 16,-2 2 1-16,3-2 1 0,-1 0-4 0,-1 1-3 0,4 3 2 16,0-1-4-16,2 0-11 0,1 2-3 0,2 4-4 0,3 2-1 15,4 2-4-15,1 1-2 0,-1-1-1 0,1-1 2 16,7 1 6-16,3-1-1 0,-4-3 6 0,0-2 1 16,3 0 4-16,-2-1 2 0,5 1-5 0,-4-2 0 15,-6 0-4-15,5-2 3 0,-3-3-5 0,-4 2-3 16,2 0 0-16,-8-2 0 0,-4-4 1 0,4 4 0 15,-4-5 0-15,-2 0-2 0,1 2-1 0,0-2-2 16,-2-2-5-16,0 2-1 0,3-5-3 0,-1-3 0 0,-2 5-2 16,1-5 0-16,-2-1-1 0,1 1 3 0,0-2 0 15,-4 2 1-15,-1 0 1 0,4-1-1 0,-4 3 0 16,1 1-1-16,1-2 0 0,-2 2-2 0,0 0-1 16,2 7-2-16,-2-4 0 0,0-1-1 0,0 1-2 15,0 6 0-15,-2-4-1 0,2 1-1 0,0 4 0 16,-2-6 1-16,4 4-1 0,-2 2-3 0,0-3-3 15,0 1-2-15,0 0-4 0,0 2-1 0,2 0-14 16,-2 0-6-16,0 0-6 0,0 0-10 0,0 0-39 16,0 0-30-16,0 2-45 0,0-2 109 0,3 0-93 15,0 0-46-15</inkml:trace>
        </inkml:traceGroup>
      </inkml:traceGroup>
    </inkml:traceGroup>
    <inkml:traceGroup>
      <inkml:annotationXML>
        <emma:emma xmlns:emma="http://www.w3.org/2003/04/emma" version="1.0">
          <emma:interpretation id="{E4BE09D1-FFF7-4017-9E84-5FCECCAC139E}" emma:medium="tactile" emma:mode="ink">
            <msink:context xmlns:msink="http://schemas.microsoft.com/ink/2010/main" type="paragraph" rotatedBoundingBox="11950,12546 21953,12432 21970,13927 11967,14041" alignmentLevel="1"/>
          </emma:interpretation>
        </emma:emma>
      </inkml:annotationXML>
      <inkml:traceGroup>
        <inkml:annotationXML>
          <emma:emma xmlns:emma="http://www.w3.org/2003/04/emma" version="1.0">
            <emma:interpretation id="{2C1F08E7-DA2E-4401-A5B4-4D13514075A8}" emma:medium="tactile" emma:mode="ink">
              <msink:context xmlns:msink="http://schemas.microsoft.com/ink/2010/main" type="line" rotatedBoundingBox="11950,12546 21953,12432 21970,13927 11967,14041"/>
            </emma:interpretation>
          </emma:emma>
        </inkml:annotationXML>
        <inkml:traceGroup>
          <inkml:annotationXML>
            <emma:emma xmlns:emma="http://www.w3.org/2003/04/emma" version="1.0">
              <emma:interpretation id="{973B672F-670B-45C3-A64D-ED2B9E44082D}" emma:medium="tactile" emma:mode="ink">
                <msink:context xmlns:msink="http://schemas.microsoft.com/ink/2010/main" type="inkWord" rotatedBoundingBox="11950,12546 17063,12488 17080,13983 11967,14041"/>
              </emma:interpretation>
              <emma:one-of disjunction-type="recognition" id="oneOf4">
                <emma:interpretation id="interp12" emma:lang="" emma:confidence="1">
                  <emma:literal/>
                </emma:interpretation>
              </emma:one-of>
            </emma:emma>
          </inkml:annotationXML>
          <inkml:trace contextRef="#ctx0" brushRef="#br0" timeOffset="-6082.4892">1958 400 490 0,'4'-1'203'0,"-1"-1"-145"16,-1 2-49-16,1 0 10 0,0 0-16 0,2 0-24 15,2 0 2-15,-1 0-2 0,1 0 1 0,1 0-3 16,1 0 0-16,-1 3-4 0,-3-1 1 0,2 1-21 16,-2 4-4-16,-2 3-1 0,2-2 4 0,-5 2 5 15,2 2 3-15,-7 3 4 0,-2 1 4 0,2-1 29 0,-7 0 3 16,1 2 2-16,-4 1-1 0,-5 0 14 16,3-1 10-16,2-2 7 0,2-7 6 0,3 4 5 0,3-6 2 15,-3-2 0-15,4-1 1 0,6 0-14 0,-2-3-9 16,-1 2-10-16,8 1-3 0,-9-1 5 0,4 0 2 15,5 1 3-15,0 0-3 0,-1-3 1 0,4 2 1 16,7-2 3-16,-7 0-2 0,11 2-13 0,-1-2-2 16,-3-2-2-16,5 0 0 0,-2-1 0 0,-1 1-4 15,-3 1-7-15,3-3-4 0,-5-1-24 0,1 4-17 16,-3-1-18-16,0-1-28 0,0-1 64 0,-3 3-52 0,1-3-15 16</inkml:trace>
          <inkml:trace contextRef="#ctx0" brushRef="#br0" timeOffset="-5685.2146">2820 141 792 0,'-2'-1'308'0,"1"1"-233"0,1 0-73 0,0 0-14 16,0 0-15-16,0-4-14 0,0 3-2 0,0 1-10 16,-2 0 1-16,2-2 4 0,0 2 6 0,0 0 18 0,0 2 5 15,-3 1 9-15,3 2 0 0,1-2 10 0,-1 4 0 16,0-1 1-16,2 8 5 0,0 4 3 0,-1 2 4 15,2-2-1-15,1 7 4 0,-3 7-2 0,-1 7 3 16,0 0 0-16,5 0-1 0,-5 6 0 0,2 0 1 16,0-2-5-16,-2 0 2 0,1 4 0 0,3-2-2 15,-4-4-2-15,-2-3-2 0,2-1-4 0,0 0-1 0,0-6 0 16,2-3-3-16,-2-9-18 0,3-6-13 0,2-2-17 16,-3-2-10-16,-2-3-16 0,1-4 45 0,1-7-42 15,0-3-10-15</inkml:trace>
          <inkml:trace contextRef="#ctx0" brushRef="#br0" timeOffset="-5331.9576">2971 443 136 0,'2'-8'129'0,"-1"5"-55"0,-1-2-51 0,2 0 31 16,0 3-18-16,-1-1-27 0,1-1-2 0,0-2-4 0,4-2-14 16,6 1 12-16,-4-1 0 0,2 1 1 0,0-1 1 0,2-2 10 15,1 5 5-15,2-4 7 0,-7 4 3 0,2-1 12 16,0 1 8-16,3 1 3 0,1 3 6 0,-4-3-6 15,0 1-2-15,1 2-7 0,2 1-1 0,1 0-15 16,-1 0-5-16,0 3-7 0,2 3-4 0,3 1-5 16,1 0-4-16,2 1-1 0,-1 0-1 0,-1 4-9 15,0 0-2-15,-5-1-5 0,2-2-8 16,-4 0-1-16,-7 1 2 0,-3 2 3 0,-2-4 0 0,1-1 14 16,-4 1 4-16,-9-1 9 0,2 0 8 0,-5-2 4 15,-3-2 1-15,2 0-1 0,-3 1 0 0,-4 0-6 16,3 0-3-16,2 1-2 0,-2-2-2 0,2 2-3 15,-1 0-2-15,-1-2 0 0,4 1-1 0,1-1-1 16,0 0 0-16,3 2-1 0,-1-1 2 0,3-1-2 0,2 0 0 16,-2 1-9-16,2 1-2 0,-2 0-2 0,0-4-6 15,-2 1-6-15,0 1-3 0,1 1-30 0,-1-1-17 0,1 0-8 16,1-1-19-16,3 0 65 0,4-1-51 0,-1-1-14 16</inkml:trace>
          <inkml:trace contextRef="#ctx0" brushRef="#br0" timeOffset="-4738.3543">3653 467 315 0,'-3'-2'191'0,"1"-1"-111"16,2 3-65-16,0-4 34 0,0 4-31 0,0-5-37 16,0 4-2-16,0-3 0 0,0 3 0 0,0-3 11 15,0 1 10-15,4 3 6 0,-3-7 6 0,1 4 8 16,1 0 4-16,4-1 1 0,-4 1 0 0,2 1-5 15,2-1-3-15,1 0-5 0,0 3-3 0,1 0-4 16,-1 0-2-16,-3 0 0 0,3 0 0 0,1 3-1 16,-4 0-2-16,0 2-1 0,-1 2-8 0,0 1-6 15,1 2 1-15,-4 0-3 0,1 0-1 0,-2 0 3 16,-3 0 1-16,-4 2 2 0,1-2 3 0,-3 0 7 16,-1 0 0-16,2-2 2 0,0-1 0 0,-1 1 1 0,4-8-1 0,0 5 0 15,-1 0 2-15,4-5 0 0,-1 3-2 16,1-1 1-16,0 1-1 0,2 0-3 0,-1 1 2 0,1-4 1 15,0 1-1-15,0 3 1 0,1-1-2 0,1 0 0 16,1 1 2-16,1 1 0 0,-1 1 1 0,5 8-1 16,-1-4 0-16,0 1-1 0,1 1 1 0,-3 3 0 0,2-4 0 15,1 3-2-15,-5-4 1 0,1 5 1 0,-1-2-2 16,-2-5 2-16,3 2 0 0,-4 2 0 0,0-6 1 16,0 3 4-16,0-4-3 0,-2 1-2 0,2 1 3 15,-3 0-1-15,1-4-2 0,1 2 0 0,-1-2 1 16,-3 6 0-16,0-4-1 0,0 1 0 0,-2-1-1 15,-1 0 0-15,-4 2-1 0,1 1-1 0,-1-1-1 16,-3-4-5-16,0 0 0 0,0 2-4 0,-1-1-6 0,2 1-34 16,-1-2-22-16,1-3 55 0,-1 7-41 0,3-6-20 15</inkml:trace>
          <inkml:trace contextRef="#ctx0" brushRef="#br0" timeOffset="-936.6346">-748-236 72 0,'2'2'94'0,"0"0"-17"0,-2-1-35 0,3 1 42 16,2 3-11-16,-2-5-17 0,2 2-5 0,2-1-5 0,3 1-3 15,3 0-7-15,2 1-5 0,-2-1-19 0,4-1 3 0,3 1-3 16,1-2-4-16,8 2-2 0,-5-1-3 0,8-1 1 15,-2 0 3-15,13 0-1 0,2 0 2 0,3 2 5 16,7-2 0-16,3 2 3 0,0-2-2 0,3 0 0 16,3-2-2-16,-1 2-1 0,-5 0 0 0,6 0-7 15,-2 2 1-15,11-4-3 0,-2 2 1 0,1 0 0 16,9-2-1-16,-3-3-1 0,0 4-1 0,0-4 5 16,-6 1 2-16,7 4 2 0,1-1 5 0,-15-1 0 0,11-1 1 15,4 3 2-15,1-4 4 0,-6 4-5 0,-4-1-3 16,2 1 0-16,12 0-5 0,1 0-2 0,-3 1-1 15,-10 1-2-15,2 1-1 0,6-3 1 0,-1 0-1 16,0 0-2-16,-19-1 3 0,9 1 0 0,0-2-1 16,4 0-1-16,-1-1 0 0,0 1 0 0,5-3 1 15,-5 2 2-15,-1 0-2 0,-3-2-1 0,-5 1 0 16,-5 4 1-16,-1-1 1 0,-4-1 0 0,-1 0-2 16,-8 2 2-16,6 0-2 0,-5 0 3 0,-1 0 0 15,3 0 1-15,-4 0-2 0,-6 4 2 0,3-3 2 16,-3 1-2-16,-3 0 2 0,2-1-1 0,-7 1-1 15,-4 0 0-15,1-1 2 0,-2-1-3 0,-4 5-3 0,3-1 2 16,-1-3-1-16,-7-1-2 0,3 2 2 0,-3 0 0 0,3-1 0 16,-8-1 0-16,2 0 4 0,-3 0 1 0,-1 0 6 15,-1 0 3-15,-3 0-1 0,2 0 1 0,-4 0 1 16,0 0 2-16,-1 2-1 0,-2-2-2 0,2 0-1 16,-1 2-1-16,-1-1 3 0,2-1 1 0,0 2-1 15,-2-2-1-15,0 0-2 0,0 0 0 0,-2-2-3 16,-1 1-4-16,1 1-2 0,2 0-4 0,-2-2-1 15,2 2 0-15,-1 0 0 0,1 0-1 0,0 0 1 16,3 0 1-16,-3 0-1 0,0 0 0 0,2 2 1 16,-2-2-1-16,0 0 0 0,0 0-1 0,0 0-1 15,0 0-1-15,1 0-1 0,-1 1 0 0,0-1-1 16,0-1 2-16,2 1-2 0,-2 0 4 0,3 3-1 16,-3-3 0-16,2 5 2 0,1-2 0 0,1 4 0 15,-3 0 0-15,4 1 0 0,0 0-2 0,3 4 1 16,1-2 1-16,-3 3-1 0,-1 0 0 0,4 1 0 15,-4 1 1-15,1-2 0 0,-1-2 1 0,-1 1 0 0,1-2-1 16,-2 2 0-16,4 1 0 0,-2-3-2 0,-1 3 1 16,1 0 0-16,4 6 0 0,2 1 0 0,-9-2-2 15,6 0 3-15,6 2 1 0,-9 3-1 0,3 2-1 16,0 3 1-16,-8-8 1 0,4 4 0 0,7 2 0 16,-9-8-1-16,-1 4 0 0,4-2 0 0,0-2 0 15,-3-1 0-15,1 3 0 0,-1 0-1 0,-2 0 1 16,7 4-2-16,-9-4 1 0,5 4 1 0,1 0 0 0,-1 0 1 15,4 1-1-15,-2 0 1 0,1-1-1 16,-7 0 1-16,6-3-1 0,-5-1 2 0,0 0-2 0,3 0 0 16,-3-2 0-16,-2-3 0 0,4 2 1 0,0 3-1 15,-1-4 2-15,1-2-2 0,6 1 0 0,-6 3 0 16,-2-3 0-16,3 0 0 0,-3 0 1 0,4-4-1 0,-4 4 0 16,0 0 0-16,-2-2 2 0,4-3-2 0,-1 2 1 15,-1 0-1-15,2-4 1 0,3 4 0 0,-5-6-1 16,0 3 0-16,0-3 0 0,0 4 0 0,3-2 1 15,0 1-1-15,-1-1 0 0,-2 0 0 0,3-1 1 16,-1 3-1-16,-2-5 1 0,3 2-1 0,-1-2 2 16,-2 0-2-16,2-2 0 0,1 3 1 0,0-1-1 15,-1 0 1-15,0 0 0 0,1 0-1 0,0 2 0 16,1-2 1-16,-1 0 0 0,-1-2 1 0,-1 1-2 16,3-1 1-16,-3-1-2 0,1 3 1 0,-2-4 1 15,0 1 0-15,0 0-1 0,0 1 0 0,0 0 1 16,0-1 0-16,0 0 1 0,2-1-1 0,-2-1 4 15,0 2 0-15,0-2 0 0,1 0 5 0,-1 0 1 16,0 0 1-16,0 0 1 0,0 0 2 0,0 0-4 16,0 0 1-16,-3 0-1 0,0-2-3 0,-4 1-5 15,-5-3-1-15,-1 1 0 0,-2 0-2 0,4 1 0 0,-4 0-1 16,-9-1 0-16,-1 0 0 0,7-1 2 0,-5 3-1 16,-4-1 0-16,-1 0 1 0,-7-1-1 0,0 0 0 0,6-1 0 15,0 1 0-15,-4 1 0 0,3-1-1 16,-1 3-1-16,1 0 0 0,-3-2 1 0,1 2 1 0,-4 0-2 15,1 0 2-15,-7 0-2 0,2 0 1 0,-1 0 1 16,3 2 0-16,-2-2-1 0,-3 0 1 0,-1 0-2 16,0 0-1-16,7 0 2 0,-4 0 0 0,1 0 0 15,-3 0 1-15,4-2 0 0,0 2 0 0,0 0 0 16,0 0 0-16,-1 0 0 0,2 0-1 0,-11 2 1 16,11-2-2-16,2 3 2 0,-9-1-2 0,-5-2-1 15,0 2 1-15,4-1-2 0,1-1 0 0,3 0 0 0,-9 0-2 16,6 2-1-16,0-2 0 0,5 2 4 0,4-1-2 0,-4 3-1 15,-1 1 2-15,1-2-1 0,5-1 2 0,-13 1 1 16,6 2-1-16,-21-3-1 0,5 1 2 0,0-1 1 16,-13 1 0-16,11 0 0 0,-5-1 1 0,0 1 0 15,12 0 0-15,-5 2 1 0,3 0-1 0,-1-1 0 16,-4 1 0-16,-1-2 0 0,-1 2 0 0,2 0 0 16,-1 0 0-16,1 0-1 0,2 3 1 0,0-3 0 15,3 4 0-15,-3-6 0 0,3 2 0 0,7-2 0 16,-8-1 1-16,-6 0 0 0,-1-1-1 0,9-1 1 15,-5 0 0-15,6 0 2 0,-11 0-2 0,4-1 0 16,-2 1 0-16,11 0 0 0,-2 1 0 0,-2-1-1 16,-1 0 1-16,-3 0-1 0,16 0 1 0,-8 3 0 15,1-3 0-15,2-4-1 0,3 0 0 0,2 3 2 16,3-1-2-16,4 2 1 0,-3-2-1 0,6 2 0 16,3 0 0-16,0 0 2 0,2 0-1 0,2 0-1 15,-1-1 1-15,2 1-1 0,0-2 2 0,4-1 0 16,-1 1-1-16,9-1 1 0,-4-1-2 0,6 4 1 15,2-5 2-15,4 5 0 0,-3-1-2 0,6-1 1 0,2 2-1 0,-6 0 1 16,2-2 2-16,4 4-1 0,-3-2-1 0,1 0-1 16,2 0 0-16,0 0-3 0,-3-2 2 0,5 2-6 15,-1 0-1-15,1 0-4 0,-2 0-6 0,3 0-5 16,-3-1-27-16,2 1-4 0,-2 0-6 0,0 1-13 16,5 1-74-16,2-2 101 0,-6 2-62 0,8-4-22 15</inkml:trace>
          <inkml:trace contextRef="#ctx0" brushRef="#br0" timeOffset="-2825.6374">-725-138 321 0,'-1'-10'168'0,"1"4"-82"0,-4-1-50 0,4 4 19 0,0-1-10 16,-1-1-2-16,1 4-4 0,-2-3-14 15,0 1-3-15,2 1-5 0,0 2-1 0,0-1-1 0,0 1-6 16,2-2-2-16,-2 2-5 0,2-2-3 0,-2 2 0 15,0 0-2-15,0 0 0 0,0 0-6 0,-2-1 5 16,2 1-1-16,0 1 2 0,-2 1 1 0,2 0 2 16,-1 3-1-16,-2 6 1 0,1 4 1 0,0-1 2 15,2 9 1-15,-5-2-1 0,2 9 0 0,1 5-1 16,-1 5 2-16,0 2 1 0,1 1 1 0,-3 8 0 0,0 2-2 16,3 2 3-16,-1 2 2 0,0 1-1 0,-4 1 0 15,7-2-1-15,0 1 1 0,0 0 0 0,-3 2-2 16,1 0 3-16,0-4-3 0,1 2-1 0,1-10 0 15,-2 0-1-15,-1-4 1 0,3-21-2 0,0 5 2 16,0 0-1-16,1-11 0 0,1-2 0 0,-2-2 0 0,0-1 1 16,2-4-2-16,-2 2-1 0,1-3 1 0,-1-1-1 15,2-2-1-15,3-3-13 0,-5-1-7 0,2 2-10 0,-2-2-14 16,0 0-34-16,1 0 54 0,1-7-41 16,0-4-24-16</inkml:trace>
          <inkml:trace contextRef="#ctx0" brushRef="#br0" timeOffset="-8304.2348">3 20 122 0,'-2'-3'108'0,"2"-2"-33"0,0 1-42 15,0 3 30-15,2-3-22 0,-1 1-10 0,1 3-7 16,0 0 0-16,-2 0-3 0,1 0-1 0,-1 0-2 0,0 0-2 15,0 0 0-15,0 0 0 0,0 2 3 0,0-2 1 16,0 0 6-16,-1 0-2 0,1 0 6 0,0 0 0 16,0-2-4-16,0 2 0 0,0 0-7 0,0 0 0 15,0 0-6-15,0 0 2 0,0 2 0 0,0-1 3 16,0 4 3-16,1 0 3 0,1 0 1 0,0 5 1 16,1 5 2-16,2-1-4 0,-2 5-4 0,0 3-3 0,2 6-1 15,-1 2-4-15,-1 3-2 0,-1 4 0 0,1 3-1 16,-1 1 0-16,1 2-3 0,-3 2 2 0,0-2-3 15,0 2 0-15,-2 2 1 0,1-1-1 0,-3 2-3 16,3 0 3-16,-4-3-4 0,3 2 0 0,-1-1 1 16,-1-8 1-16,3-3-2 0,-4-7 0 0,3-1 0 15,1-5 1-15,-3-6 0 0,3-6-1 0,-3-2-2 16,3 1-3-16,-1-3-5 0,2-4-6 0,0 3-19 16,-2-2-11-16,1-1-9 0,-1 1-11 0,2-3-12 0,0 0-40 15,0-1 73-15,-2 2-48 0,2-2-4 0</inkml:trace>
          <inkml:trace contextRef="#ctx0" brushRef="#br0" timeOffset="-7768.3494">44 545 181 0,'0'-2'107'16,"0"-1"-60"-16,0-2-34 15,0 5 19-15,0-5-22 0,2 0-8 0,-1 1-2 0,1 1 0 0,0-2-1 16,-2 3 2-16,0 1 0 0,0-3 3 0,0-1 3 16,0 2 5-16,0 0 5 0,0-2 7 0,0 0 8 15,1 0-2-15,-1-3 2 0,2 1 1 0,0 0 0 0,-1 1-7 16,1-4-1-16,1 3-9 0,-1 0-4 0,1-1-1 15,1 1 0-15,-1 1 1 0,0-1 0 0,2 2 3 16,-1 2-1-16,-1-2-1 0,0 0 1 0,1 3-1 16,1-1 0-16,0 0-8 0,-1 1-1 0,1-5-4 15,2 4 0-15,3 1 1 0,0-1 0 0,3 0-1 16,1-1 0-16,2 3 0 0,2 1 3 0,2 3-1 16,0-1 1-16,2 1-3 0,1 2 0 0,-3 3-1 0,0-1 1 15,0 1 0-15,-4 2-1 0,-6-2 1 0,2 2 0 16,-2-1 0-16,-2 1-4 0,-3-2-9 0,0 4 1 15,-5-6-1-15,4 6-2 0,1-2 0 0,-7 0 1 16,-3 1 2-16,-3 3 1 0,1-3 11 0,-3-1 1 0,-3 2 0 16,-4 0 1-16,1-2 0 0,-1-1 0 0,-1 0-2 15,-2-3 2-15,7 1-2 0,-1 0-1 0,-1-2-4 16,5-2 0-16,0 2-2 0,2-2-7 0,1-1-8 16,1 1-4-16,-1-3-4 0,0 0-1 0,3 0-1 15,-1-1-2-15,1-1-1 0,1-1-1 0,0 1-14 16,1 0-12-16,0 1 44 0,2 1-30 0,0-4-20 15</inkml:trace>
          <inkml:trace contextRef="#ctx0" brushRef="#br0" timeOffset="-7308.0299">575 528 629 0,'0'0'278'16,"0"0"-195"-16,0 0-83 0,0 0 0 0,2 2-16 0,-2-2-6 16,2 0-6-16,-1 0 3 0,1 3 6 0,1 0-21 15,-1-3 30-15,0 5 1 0,-6-3 2 0,11 3 3 16,-7 0 3-16,0 2-1 0,2-1 1 0,-2 6 1 15,1-1 1-15,-1 8 2 0,7-1-1 0,-7 4 2 16,0 2 1-16,0 0 0 0,0-1 0 0,0 0 1 16,-2-1-3-16,-1-4-1 0,0 2 3 0,1-5-3 15,0-2 0-15,-1-1 0 0,3-1 1 0,0-4-9 16,3 0-8-16,-3-2-12 0,0-2-20 0,0-1-39 16,2-1-22-16,6-1 72 0,-4 2-62 0,-3-2-38 15</inkml:trace>
          <inkml:trace contextRef="#ctx0" brushRef="#br0" timeOffset="10568.776">833-50 267 0,'1'-3'133'0,"-1"-4"-82"0,-1 1-38 15,1-1 14-15,-2 4-23 0,-1-1-14 0,1 1-16 0,2 0-2 16,-2 1 3-16,1-1 3 0,1 1 9 0,-2-1 18 16,0 1 10-16,1-1 17 0,-1 1 18 0,0-4 18 15,1 1 5-15,-1-4 2 0,-1 4-4 0,3 0-7 16,-2-1-6-16,2 2-6 0,-2-1-13 0,2 5-11 0,0 0-11 15,0 0-2-15,0 0 0 0,0 0-13 0,0-1-1 16,0 1-2-16,0 0 1 0,0 0-11 0,0 1 6 16,0 3-2-16,0-1-4 0,-1 5 6 0,-1 2 1 15,2 4 1-15,-2 4-3 0,2 7 6 0,-1-9 1 16,-1 21-1-16,0-4 2 0,-1 9 0 16,1 4 1-16,1 4 1 0,-2-2 4 0,-2 5-1 0,1 0 5 15,3-3 1-15,-4 0-2 0,1-2 2 0,-1-2 0 16,-1 4-1-16,1-3-3 0,0-2 3 0,-2 4-4 15,0-2-2-15,4-1 1 0,-5-3 0 0,3-1-3 16,5-6 0-16,-5 1 2 0,1-7-4 0,-1-14-1 0,2 6 3 16,-2 0-3-16,4-7 2 0,-4-2-2 0,0-5 2 0,0 2-3 15,1 0 1-15,1-2 0 0,1-1-1 0,1-2 1 16,-1-2-9-16,2-1-7 0,0 3-5 0,0-5-6 16,0 0-25-16,3 2-13 0,-4-2-18 0,1 0-62 15,1-4 101-15,1-1-60 0,6-5-21 0</inkml:trace>
          <inkml:trace contextRef="#ctx0" brushRef="#br0" timeOffset="-6840.1874">1289 174 279 0,'-6'0'164'0,"6"-1"-85"0,0-3-57 0,-4 3 48 0,1-1-64 16,3 0-6-16,-7-1-2 0,9 1 2 0,1 2-3 15,-3 0 2-15,0 0 0 0,-3-3-1 0,3 3 2 16,0 0-1-16,3 0 2 0,-3 2-1 0,-3-2 2 16,1 0 1-16,2 0-3 0,0 3 2 0,0 0 3 15,0-1 6-15,4 1 0 0,-4 4 6 0,0 0 7 16,1 3 4-16,4 8 3 0,-1-3 0 0,-1 8 0 16,2 4-5-16,-2 6-1 0,5-2-3 0,-3 4-9 15,-1 5-3-15,2-5-3 0,-2 5 0 0,-3-2-2 0,-1-1 0 16,4-4 0-16,-4 3 0 0,1-6-3 0,-1 0 2 15,-1-2 0-15,1-1-1 0,3-4-2 0,-3-1 0 16,-2-2 1-16,-1-4-1 0,3 1 1 0,0-6-2 16,3-2-3-16,-3-3-7 0,0 1-9 0,0-7-15 0,0 3-37 15,0 2-17-15,0-5-17 0,-1 2-13 0,-1-2 67 0,2 3-75 16,0-3-14-16</inkml:trace>
          <inkml:trace contextRef="#ctx0" brushRef="#br0" timeOffset="-6502.0292">1460 477 234 0,'5'-10'172'0,"0"1"-65"15,0 1-58-15,0 0 30 0,2-2-13 0,-1 1-31 16,3-1-6-16,-1 0-7 0,2 6-2 0,-3-6-9 15,3 3-2-15,0 0 0 0,-1 2-3 0,1 4 0 16,-3 1-4-16,3 0 0 0,0 0-1 0,0 1-4 16,-2 1 0-16,1 5 2 0,-1-1-3 0,2 3-2 15,0-3-2-15,-2 4-8 0,-5 0-4 0,2 5-1 0,-1-2 1 16,-3 2-3-16,-1-3 4 0,-3 1 0 0,0 0 7 16,-6 1 5-16,1-3 6 0,-2 1 4 0,-1 0-1 15,-3-4 3-15,-1 0-1 0,0 0 0 0,-1 1 1 16,1-4 0-16,2 3 0 0,-2-3-3 0,3 2-2 15,2-2-9-15,0-2-3 0,0 0-25 0,2 1-14 16,3-3-16-16,-2-1-18 0,2 0 53 0,0 0-46 16,4 0-10-16</inkml:trace>
          <inkml:trace contextRef="#ctx0" brushRef="#br0" timeOffset="11238.192">2064-124 690 0,'0'-7'313'0,"-1"2"-222"16,1 0-62-16,0 0-40 0,-2 8-4 0,2-3-13 15,2-1-1-15,-1 1 1 0,-1 1-1 0,0 1 6 16,0 0 13-16,0-6 2 0,2 4 4 0,-2 0 2 15,0 4 4-15,0-1 1 0,0 0 6 0,2 6 3 16,3-3 4-16,-4-1-2 0,3 2 2 0,-3 3 3 16,1-4 1-16,5 6-1 0,1 3 1 0,-1 0-3 15,-4-2-2-15,4 5 1 0,1 2-2 0,2 4-3 16,3 7-3-16,-3-3-2 0,-2-1-2 0,2 1 0 0,2 9-4 16,-2-1 2-16,0 2-2 0,-5-1 1 0,0 3 0 15,2 1 2-15,-4 2-1 0,-2 2-1 0,3 2 8 16,-3-1 1-16,1 1 3 0,1-2 2 0,-1-1 6 15,0 0 0-15,1-3 1 0,0 2 2 0,1-5 0 16,-1 1-8-16,0-3 0 0,-1-8-4 0,1-1-3 16,-1-4-2-16,0-3 1 0,-1 0-2 0,1-5-6 15,-2-3 5-15,0-3-1 0,0 3 1 0,0-4 0 0,0-3-2 16,0 0 1-16,0-1 1 0,0-3 0 0,0-1 0 16,-2 2 1-16,2-2 4 0,0 0-2 0,0 2 3 15,0-2-3-15,0 0 1 0,0 0 3 0,0 0-5 16,0 0-2-16,0 0-8 0,0-2-12 0,0-1-12 0,0 3-17 15,-1-2-25-15,-1-3-101 0,0 2 129 0,-3-6-79 16,2 3-49-16</inkml:trace>
        </inkml:traceGroup>
        <inkml:traceGroup>
          <inkml:annotationXML>
            <emma:emma xmlns:emma="http://www.w3.org/2003/04/emma" version="1.0">
              <emma:interpretation id="{35961A27-B835-4CD3-AF75-6D4216CD5302}" emma:medium="tactile" emma:mode="ink">
                <msink:context xmlns:msink="http://schemas.microsoft.com/ink/2010/main" type="inkWord" rotatedBoundingBox="19226,12606 21954,12575 21969,13838 19240,13869"/>
              </emma:interpretation>
            </emma:emma>
          </inkml:annotationXML>
          <inkml:trace contextRef="#ctx0" brushRef="#br0" timeOffset="3650.165">6411-45 889 0,'-12'4'318'0,"5"-1"-271"15,1 0-62-15,6-1-11 0,0-2-2 0,-2 0-7 16,0 0-3-16,4 2 5 0,-2-2 11 0,2 0 11 15,-2 0 6-15,0-2-2 0,0 2 6 0,0 0-2 16,0 0 2-16,1 0 1 0,-1 0 0 0,0 2-1 16,0-2 2-16,0 3 3 0,2 2-1 0,5 8 6 15,-4-3 1-15,0 2-1 0,6 6-1 0,-3 0-1 0,3 12 0 16,-1 12-2-16,2-3 0 0,-3 0-2 0,1 4-2 16,-3 5 2-16,0 8-2 0,0-4 0 0,-2-9-1 0,-1 12 3 15,1-7 1-15,-5-2-2 0,2-1 2 0,-1 0-1 16,-3-2 0-16,3-1 2 0,-1-4-1 0,-1-8-2 15,3-4 1-15,-2-4 0 0,-1 1 0 0,1-6-1 16,-1-4 1-16,1-3-3 0,-1 2 0 0,0-4-10 16,1-1-9-16,-1-1-14 0,-1-1-17 0,1-3-17 15,0-2-23-15,-4-2 58 0,4 1-48 0,-2 1-7 16</inkml:trace>
          <inkml:trace contextRef="#ctx0" brushRef="#br0" timeOffset="4973.8296">6485-23 581 0,'-5'0'263'0,"5"-2"-182"0,0-1-49 16,-3 1-20-16,3 2-20 0,0 0-9 0,0 0-1 16,0-1 2-16,0-1 2 0,0 0 2 0,-2 1 9 15,-1-3 3-15,0-1 7 0,1 5 2 0,0-3 2 16,-1-2 3-16,0 3 2 0,1 1 3 0,2-1 0 16,0 0-4-16,0-1 0 0,-1 0 1 0,1-2 4 15,0 3 0-15,-2 0-1 0,2 1 1 0,0-3-4 16,-2 3 2-16,2-3-7 0,0 4 1 0,0 0-10 15,0-1-2-15,5 1-4 0,-2-2-1 0,4-1-1 16,1 3 1-16,7 0 0 0,0-4 0 0,5 1 3 16,3-2-1-16,6 5 2 0,1-5-1 0,9 4 1 15,3-1 0-15,11-1 1 0,-3-2 1 0,8 1-1 16,8-1 1-16,4-3-1 0,0 5 0 0,0-4 1 16,1 2 2-16,4 0 0 0,4 2-1 0,-14-1 2 0,6-1-3 15,-26 2 2 1,-23 1 2-16,1 2-1 0,70-3-3 0,-2 0 1 0,-6-2 1 0,3 1-2 0,-2 0 2 15,-8 2-1-15,9 2-1 0,-23 0 1 0,-5 0 0 16,-5 0 0-16,-2 0-2 0,4 0 3 0,-4 0 1 16,-4 0 0-16,-10 2-1 0,2-1-1 0,5 1 1 15,-14 3-2-15,2-4 1 0,-6 4-1 0,-4-1 1 16,-4 6-2-16,-1-9 1 0,-7 1 0 0,-1 1 0 16,-1 1 3-16,-3-3 1 0,-2 3 6 0,-1-4-1 15,-3-4 3-15,0 3-2 0,0 2 1 0,-2-1 2 0,2 0-4 16,-1 0 1-16,-1 0-7 0,2 0 1 15,2 0-2-15,-2 0 0 0,0 0 0 0,0 0-3 0,0 0 1 16,0 0-1-16,0-1 0 0,0 1-1 0,0 0 1 16,0 1-1-16,0-1-1 0,0 0 2 0,-2 0-2 15,2 0 1-15,0 2 0 0,-2-2 0 0,2 2-1 16,0-2 1-16,-1 0 0 0,1 0 1 0,1 3 1 0,-1 2 1 16,0 3-2-16,5-1 0 0,-5 0 2 0,4 3 0 0,-1 1 0 15,4 2-1-15,-2-1 1 0,3 1-1 0,0 2-1 16,-1 2 1-16,1 4-1 0,2 1-1 0,-2 6 1 15,2-3 0-15,-1 12-2 0,-3-6 2 0,4 7 0 16,-1-1 0-16,0 3 0 0,1 0 0 0,-3-4 1 16,3 2-1-16,2 0 0 0,-2-1-1 0,-2 0 0 15,2-1 1-15,-7-3 0 0,5 5 0 0,-4 1 0 16,-4-3 2-16,3 6 1 0,4-1 0 0,-6-3-1 16,4 4 0-16,0-2 1 0,-3-5 0 0,3-4-3 15,-5-4 1-15,3-7 0 0,-3-1 0 0,2-4 1 16,0-6-1-16,-2-3 0 0,0-1 0 0,1 0 1 15,-1-1 0-15,0-1 1 0,0-3-1 0,-1 0 4 16,-1 3-1-16,0-3-1 0,2 4 1 0,0-4 1 16,-1 0-2-16,1 0-1 0,-2 1 0 0,2-1-2 0,0 0 0 15,2 0 1-15,-2 2-2 0,-4-2 0 0,1 0 1 16,-2 0 0-16,-2 0 0 0,-1 2 0 0,0-1 1 16,-2 1 1-16,2-2-1 0,-2 2 0 0,0-2 2 0,-2 0-1 15,2-2-1-15,-5 2 0 0,0-3-1 0,0 3-2 16,-6 0 2-16,1 0-1 0,-3 0-1 0,-4 0-1 15,0-2 0-15,-6 2-3 0,-3-2 1 0,-8 1 1 16,3-3-3-16,-2 3 3 0,-7-1 0 0,0 0 0 16,0 1 0-16,1-3 3 0,-5 4 0 0,5 0-1 15,-3 0-2-15,2 0-5 0,2 2-1 0,0-2 2 0,0 2-1 16,1-1-1-16,3-1 1 0,1 0 1 0,-2 0 1 16,0-1 5-16,2 1 1 0,-5-2 0 0,1 2 0 15,-3 0 2-15,-3-2-2 0,0-1 0 0,2 1 0 16,-3 1 1-16,0-1-1 0,4 2 0 0,-2-2 1 15,6-1-1-15,-2 3-1 0,-4-2 1 0,2 1 0 16,7-1 0-16,0-1 0 0,-5-2 1 0,2 3-1 16,2 0 1-16,8 1-1 0,1 1 1 0,-3-2-1 0,3 0 1 15,0 2-1-15,7 0 1 0,1 0 0 0,-1 0-1 16,5 0 0-16,-2 0 2 0,8 0-2 0,-1 4 2 16,0-3 0-16,5-1-1 0,-1 4-1 0,4-1 2 15,-1 0-1-15,6-3-1 0,-4 0 3 0,6 0-3 16,-2 0 1-16,3 0-1 0,-1 0 2 0,1-1 0 15,2 1 1-15,0 3-2 0,0-3 0 0,0 0-1 16,0 2 2-16,0 1 1 0,0-1-1 0,0-2-1 16,0 0-1-16,0 0 0 0,0 0 0 0,0-2-1 15,2 0 0-15,-2 1-1 0,0-1 0 0,2 2-1 16,-2 0 0-16,0 0-3 0,0 2 1 0,0-2-1 16,0 0-2-16,0 0 0 0,1 0-5 0,-1 0-4 0,0 1 2 15,0 1-8-15,0-2-6 0,0 0-4 0,2 2-8 0,-2-2-32 16,0 0-15-16,0 0-23 0,0 0-38 0,2-2 99 15,-2 2-87-15,0 0-37 0</inkml:trace>
          <inkml:trace contextRef="#ctx0" brushRef="#br0" timeOffset="8073.1827">7158 282 466 0,'1'-11'200'0,"4"1"-136"0,-1 0-47 16,1-4 7-16,1 5-12 0,3 0-4 0,-4-1-5 0,3 2-3 15,-5 0-4-15,1-1 4 0,-1 4-1 0,-1 2 4 16,-2 0 3-16,0-1 1 0,0-1 5 0,0 2-2 16,-4 3 2-16,3-3 1 0,-3-1-2 0,-1 4-3 15,-3 0-1-15,0 5-4 0,-4 2-5 0,-1 1 0 16,-1 1 1-16,-5 7-4 0,0-2 2 0,3 1 1 15,-3 1-2-15,-1 2 3 0,1 1 2 0,2-1 0 16,2 0-1-16,-2-1 1 0,4 3-2 0,-5-4 1 16,3 1 0-16,8-1 2 0,1-1-2 0,-3 0 2 15,6-1 1-15,3 1 2 0,-2-2 0 0,6-2 1 16,-3 1 1-16,4-2 0 0,0 3 2 0,4-3-6 16,-1 0 2-16,2-3-2 0,0 1-4 0,3 1-31 0,2-4-28 15,7-2-47-15,-2-3 80 0,4 0-69 0,3 0-43 16</inkml:trace>
          <inkml:trace contextRef="#ctx0" brushRef="#br0" timeOffset="8593.2152">7765 269 716 0,'-6'2'286'16,"6"1"-207"-16,1 0-69 0,1-3 10 0,-4 5-13 0,6 0-15 15,-4 5-6-15,1 0 1 0,-1 5-2 0,-1-2 2 16,-6 4 1-16,2 1-1 0,-8-1 1 0,3 1 0 16,-3 2 6-16,-2 0 1 0,5 2 4 0,-5-1 1 15,-2 1 2-15,5 4 0 0,4-1 0 0,-7 0 1 0,-1-2-3 16,1-1 2-16,1-7 1 0,6 1-2 0,1-2 3 16,6-9-3-16,1 3 3 0,-2-3 2 0,2-3-1 15,0 1 3-15,0 0 1 0,2-3 10 16,-2 0 1-16,-4 0 4 0,0-1-2 0,2-3-2 0,2-4 0 15,0-7-4-15,0 0-1 0,0 0-8 0,3-10-1 16,0 2 0-16,4-8-1 0,-2-1 2 0,7-1-1 16,-6 0-1-16,11-2-1 0,-5-3 1 0,1 3-6 15,5 0-4-15,-8-2-2 0,12 2-3 0,-6 4-1 16,-1-2 1-16,2 8-3 0,-4 0 0 0,2 3 4 0,2 6 3 16,-1 4 4-16,-2-1-1 0,-3 6 5 0,1 1 0 15,-4-1 1-15,4 7 2 0,-2 0-4 0,0 2 1 16,1 4-2-16,-1 2 0 0,0 7-3 0,3 5-2 15,-3 5 0-15,-1-3-2 0,-3 4 2 0,-1 4 0 16,-1-3 0-16,-3 1 0 0,-1-1 1 0,-5-1 2 16,-1-3 2-16,-3-3 1 0,3 0 1 0,-4-8-1 0,-2 1 2 15,1-1 3-15,1-4-2 0,1-1 0 0,1-4 0 0,-2 2 0 16,0-5-1-16,-2 2 0 0,6-1-1 0,-4-2-3 16,2-1 0-16,-1-1-1 0,1-1 2 0,6 1-5 15,-8-2-10-15,4 2-8 0,-3-4-17 0,8 4-18 16,-6-4-75-16,0 1 100 0,1-1-67 0,-3-1-38 15</inkml:trace>
          <inkml:trace contextRef="#ctx0" brushRef="#br0" timeOffset="9126.0927">8170 299 775 0,'4'0'295'16,"-1"0"-225"-16,-3 0-64 0,0 0 5 0,0 0-28 0,0 2-3 16,2-1-1-16,-2-1 0 0,0 2 3 0,0 0 3 15,0 3 2-15,-2-2 6 0,-1 2 6 0,-1 1 0 16,3 6 1-16,-3-2-1 0,1 2 1 0,0 1 1 15,-1 4 0-15,1 1 2 0,0 2 0 0,0 0 3 16,1 0 2-16,0-2 4 0,1-2 8 0,1-1 2 16,1-1 4-16,1-3-1 0,0-2 10 0,3-3 0 15,1-2-2-15,1 2-2 0,3-6-7 0,3 0 2 16,0 0-8-16,7-5 0 0,-2 2-10 0,4-5-6 0,8-4 2 16,-3-1-4-16,-4 3 1 0,3-7-7 0,8 1 7 0,-13-1 1 15,1-1 1-15,-1-1 4 0,-6 3 2 0,2 3 0 16,-2-2 0-16,-10 1 2 0,0 1-2 0,-2 1-2 15,0-3-2-15,2 1-1 0,2-1-4 0,-7 1 1 0,3-2-3 16,-1 1 1-16,0 3-3 0,1-1 1 0,0 5-1 16,-3-2 1-16,0 1-2 0,0 1 2 0,2 3 0 15,-2-2-1-15,-2 1 0 0,1 2-1 0,-1 1 1 16,-1 0-1-16,-1-1 1 0,3 3-3 0,-3 1 1 16,4 0 0-16,0 0 1 0,2 0 0 0,-2 1-1 15,0 1-2-15,0-2 1 0,0 0 1 0,0 0-2 16,-2 0-2-16,-1 0-5 0,5 0-3 0,-2-2-10 15,1 1-3-15,3 1-8 0,-4 0-14 0,5 1-37 16,-2-1-19-16,2 0-34 0,-3 2 91 0,3 0-79 16,-2-1-38-16</inkml:trace>
        </inkml:traceGroup>
      </inkml:traceGroup>
    </inkml:traceGroup>
  </inkml:traceGroup>
</inkml:ink>
</file>

<file path=ppt/ink/ink10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13.44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E1ED087-CE9D-4D40-B577-3A8A4A5FBD6B}" emma:medium="tactile" emma:mode="ink">
          <msink:context xmlns:msink="http://schemas.microsoft.com/ink/2010/main" type="inkDrawing" rotatedBoundingBox="33781,5277 33939,9781 33087,9811 32930,5306" semanticType="underline" shapeName="Other">
            <msink:sourceLink direction="with" ref="{66B8C0F8-79EB-4889-9EF2-9371332FA1FB}"/>
            <msink:sourceLink direction="with" ref="{846E2020-79F4-4B3A-8E90-CBAB06B9B85D}"/>
          </msink:context>
        </emma:interpretation>
      </emma:emma>
    </inkml:annotationXML>
    <inkml:trace contextRef="#ctx0" brushRef="#br0">1459-8081 273 0,'5'0'116'0,"5"0"-62"16,2 1-21-16,1 1 17 0,3 1 6 0,4 1 5 16,-1 1 1-16,6 3 8 0,-1-2-5 0,1 3-6 15,4 1-3-15,-5 0-17 0,5 1-3 0,-1 1-6 0,-2 3 0 16,-1-7-12-16,0 10-7 0,3 6 1 16,-1-1-2-16,0 2-1 0,-2 6-2 0,-2 8 1 0,2 0 0 15,-4 11-1-15,4-2 2 0,-8-1-3 0,-1 9-2 16,-1 1 2-16,-1-1-2 0,-4 14 0 0,-1 20 4 15,0-4 1-15,-3 20 2 0,-2 0 2 0,-4 19 3 16,0 3-4-16,-4 8 4 0,-1 5-1 0,-6-5-3 16,-2 8-2-16,-2 6 0 0,-2 9-3 0,-5-8 8 15,1-1 6-15,-4 4-6 0,-5-11 14 0,3-5 7 16,1-7 7-16,-1-15-1 0,-4-10 4 0,-1-13-4 16,2 5-3-16,5-18 6 0,-1 0-12 0,3-16-11 15,-7 6-1-15,12-20-5 0,-1 3-2 0,3-8-8 16,2-15 0-16,4-9-4 0,4 3-1 0,-4-11-15 15,8-5-12-15,-1-1-11 0,0-2-13 0,-1-7-93 16,-1-1-84-16,-8-12 165 0,1 0-121 0,-1-17-82 16</inkml:trace>
    <inkml:trace contextRef="#ctx0" brushRef="#br0" timeOffset="15819.3477">1359-8400 48 0,'-3'-12'74'0,"0"1"-1"0,-2-1-13 0,-2-1 16 15,5 4 9-15,-1-1 8 0,1 4-12 0,1 1 2 16,1-2-14-16,-2 4-4 0,2 1-9 0,-1 2-1 16,1 0-5-16,-2 0-1 0,0 0-3 0,1 0-10 0,1 0 3 15,0 0-6-15,0 0-9 0,0 0-4 0,3 2-3 16,0-2-5-16,4 1-2 0,-1-1-2 0,6 5 2 16,3-1 2-16,0 1 1 0,7 3-1 0,-1-1 0 15,2 1 2-15,1 0-3 0,-1 4-3 0,5 1 0 16,-3 0-1-16,2-1-2 0,-3 1 1 15,5 9-2-15,4 1 0 0,3 5-2 0,-2-1 2 16,0 1 0-16,3 9 0 0,-1 3-1 0,-1-1 0 0,0 6-2 0,-7 5 0 16,4 0 0-16,-7 6 0 0,-4 1-1 0,-4-1 0 15,3-3 0-15,-5-1 0 0,-3-9 4 0,-6-12-1 16,2 3-1-16,-3-16 0 0,-1-1 0 0,-1-9-22 16,-3-1-12-16,2-6-15 0,-2-1-29 0,0-3 53 15,0 0-41-15,-2-7-19 0</inkml:trace>
    <inkml:trace contextRef="#ctx0" brushRef="#br0" timeOffset="16495.815">1861-8302 322 0,'1'-15'155'15,"-1"7"-73"-15,0-1-20 0,4-1 23 0,-3 5 7 16,-1-1-38-16,5-1 21 0,-1 4-2 0,1-2-17 0,-2 3-10 0,0-1-5 15,-3 1-8-15,2 2-16 0,-2 0-6 0,0-2-4 16,-2 2-3-16,1-3-2 0,-1 0-2 0,0 3-6 16,2 0-2-16,2 0 0 0,0 0 0 0,-2 3 1 15,1-3 4-15,-1 5 3 0,2-2 5 0,3 2 5 16,2 2 4-16,-4-4 8 0,5 4 1 0,-3 1 7 16,5 2 0-16,0 5 0 0,-3 0 2 0,4 2 0 15,1 3 0-15,-2 1-4 0,3 4-4 16,4 2-2-16,-2 4-6 0,-2-1-3 0,2 5-3 0,-3 5-3 15,-1 5-3-15,1 1-3 0,-2 7 2 0,-4 2-1 16,1 1 0-16,0 4 0 0,-6-3 0 0,4 1 2 16,-3-2 1-16,0-1 2 0,-2 1 1 0,0-1 1 15,1 3 2-15,-1 2 3 0,4 8-1 0,-1-1 0 16,-1-1 4-16,4 5-6 0,3-4-2 0,-1-2-1 16,0-1-2-16,1-7-1 0,0 1-1 0,3-3-2 15,-2-1-2-15,0 0 2 0,0 4 1 0,-2-4-1 0,1 3 1 16,-4-2 0-16,0-4-2 0,-2 4 4 15,0-9-3-15,-3-1-2 0,2 3 2 0,-1 7-1 0,1-8 0 16,0-1-1-16,-1 11 0 0,1 2-1 0,-2 13 1 16,2-4 0-16,-1-5 0 0,-1 0 2 0,0 3 0 15,-3-3-1-15,0 2 1 0,-1-10 0 0,1 6 0 16,-3-1 1-16,-4 3-3 0,0 0 1 0,-4 2-1 16,-1-2 2-16,-1 2 0 0,-1 1 0 0,-1-1 0 15,0 0-1-15,-2-1 0 0,1-2 0 0,1 3 1 16,0-4-1-16,-2-4 0 0,0-4-1 0,4-2 3 15,-3-4 2-15,6-9 3 0,-2-2 2 0,-2-11 4 16,4-5 0-16,2-5 1 0,-1 0 2 0,0-5-2 0,6-5-1 0,-4 2 0 16,-2-2-3-16,10-2-5 0,-1 0 0 0,1 1-1 15,-1-3-2-15,3 1 2 0,0 0-2 0,0-2-2 16,0 1 0-16,-2-1 0 0,2 0 0 0,0 2-1 16,2-2 2-16,-4 0-2 0,-1 0 0 0,0 2 0 15,3-1-1-15,-2 1 0 0,-1-1-2 0,0-1-3 16,3 0-11-16,-2 0-26 0,0 0-18 0,1 0-23 15,-3-1-28-15,-2-4 72 0,-4 2-62 0,-2-4-16 16</inkml:trace>
  </inkml:traceGroup>
</inkml:ink>
</file>

<file path=ppt/ink/ink10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1:40.6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EAC7DE5-7857-46A2-A131-75EFFBC40584}" emma:medium="tactile" emma:mode="ink">
          <msink:context xmlns:msink="http://schemas.microsoft.com/ink/2010/main" type="inkDrawing" rotatedBoundingBox="25188,18681 28929,16822 30063,19103 26322,20962" semanticType="enclosure" shapeName="Other">
            <msink:sourceLink direction="with" ref="{4FF3BAA0-B5FF-40B1-B5D0-023EC92AF1F7}"/>
          </msink:context>
        </emma:interpretation>
      </emma:emma>
    </inkml:annotationXML>
    <inkml:trace contextRef="#ctx0" brushRef="#br0">3569 44 509 0,'-3'2'244'0,"3"-2"-131"0,-4 0-59 15,4-2 37-15,-3 0-7 0,0-3-3 0,1 5 0 16,-1-1-2-16,-12-1-5 0,3 2 1 0,1 0-5 16,1 0-15-16,-4 0-5 0,1 2-2 0,-12-2-1 15,0 0-5-15,5 3-4 0,-5-3-9 0,-3 0-3 0,-8-2-2 16,-9-1-2-16,3 0-4 0,1-2-9 0,-12 0 6 16,0-2 1-16,-14 4 0 0,1-2 0 0,-11 1 2 15,4 1 0-15,-18 1 0 0,6 2 2 0,-3 5-3 16,-3 0-2-16,3 4-3 0,-3 1 2 0,-2 1-3 15,0 6-2-15,2 3-1 0,-1 0-3 0,-1 1-4 16,-1 3 0-16,2 0 2 0,1 1-3 0,8 4-4 16,-2-1-3-16,2 2-3 0,0 0-1 0,0 3-1 15,2 0-2-15,-2 7-3 0,2 0 1 0,-2 4 3 16,0 1 2-16,0 8 1 0,5 2 2 0,1 8 4 16,4 5 0-16,10 5 3 0,0-3 1 0,10 6-5 15,8 6-3-15,4-4-2 0,4 5 0 0,9-15-3 0,13 7-3 0,-5 3-7 16,5 5-2-16,7-10 5 0,8-4 1 0,5 1 2 15,3 7-3-15,15-3-4 0,-1 1-4 0,4-9 3 16,8 1-1-16,4 4-10 0,10 4-3 0,8-9-4 16,-1-9 0-16,17-1-8 0,-6 4 5 0,20-17-1 15,-8 2 4-15,4-10 8 0,4-5 6 0,-6-10 5 16,-1-1 4-16,-1 1 14 0,-5-13 1 0,10 0 4 16,0-4 1-16,0-3 4 0,7 0 0 0,-4-5 2 0,7-3 2 15,10-7 3-15,-5-5 1 0,9-3 1 0,-10-4-1 16,8-1-2-16,6-5 1 0,4-4-3 0,-2-6 1 15,-9-2 1-15,6-6-1 0,-10-11-1 16,1 6 2-16,-3-6 5 0,-9-6 2 0,-1 2 5 0,5-4 2 16,-15 5 7-16,5 2 2 0,-10-1 0 0,-1-1 1 15,-6 3-1-15,-16-1-5 0,8-6 1 0,-6-6-5 16,-9 10-8-16,-5-3-3 0,-2-3-1 0,-1-12 0 16,-8-5-1-16,-1 3 0 0,-7 7-2 0,-6 7 0 0,-6-9 4 15,-11 10 1-15,4-6 4 0,-10 28-1 0,-3-2 6 16,-2-2 3-16,-5 18 1 0,0-1 6 0,-1 8 1 15,-1 1 2-15,-3 7-3 0,-1 1 0 0,-4-2-8 16,-2 7-4-16,-9-2-8 0,-2 0-10 0,-11 3-21 16,-7-1-12-16,-9 6-10 0,2 1-11 0,-5 4-37 15,-7 4-27-15,9 8-35 0,-4-5-50 0,4 8 136 16,5-1-93-16,-14 6-29 0</inkml:trace>
  </inkml:traceGroup>
</inkml:ink>
</file>

<file path=ppt/ink/ink10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1:40.65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FF3BAA0-B5FF-40B1-B5D0-023EC92AF1F7}" emma:medium="tactile" emma:mode="ink">
          <msink:context xmlns:msink="http://schemas.microsoft.com/ink/2010/main" type="writingRegion" rotatedBoundingBox="26097,18561 28369,17689 28925,19138 26653,20010">
            <msink:destinationLink direction="with" ref="{3EAC7DE5-7857-46A2-A131-75EFFBC40584}"/>
          </msink:context>
        </emma:interpretation>
      </emma:emma>
    </inkml:annotationXML>
    <inkml:traceGroup>
      <inkml:annotationXML>
        <emma:emma xmlns:emma="http://www.w3.org/2003/04/emma" version="1.0">
          <emma:interpretation id="{856B306D-72D9-46E7-A774-92715D0FDA02}" emma:medium="tactile" emma:mode="ink">
            <msink:context xmlns:msink="http://schemas.microsoft.com/ink/2010/main" type="paragraph" rotatedBoundingBox="26097,18561 28369,17689 28925,19138 26653,20010" alignmentLevel="1"/>
          </emma:interpretation>
        </emma:emma>
      </inkml:annotationXML>
      <inkml:traceGroup>
        <inkml:annotationXML>
          <emma:emma xmlns:emma="http://www.w3.org/2003/04/emma" version="1.0">
            <emma:interpretation id="{9A9399E5-D2A7-4F1F-83C8-507EB0E2E7A5}" emma:medium="tactile" emma:mode="ink">
              <msink:context xmlns:msink="http://schemas.microsoft.com/ink/2010/main" type="line" rotatedBoundingBox="26097,18561 28369,17689 28925,19138 26653,20010"/>
            </emma:interpretation>
          </emma:emma>
        </inkml:annotationXML>
        <inkml:traceGroup>
          <inkml:annotationXML>
            <emma:emma xmlns:emma="http://www.w3.org/2003/04/emma" version="1.0">
              <emma:interpretation id="{3204F246-01CC-47BA-8B4A-58E8E15215FE}" emma:medium="tactile" emma:mode="ink">
                <msink:context xmlns:msink="http://schemas.microsoft.com/ink/2010/main" type="inkWord" rotatedBoundingBox="26097,18561 28369,17689 28925,19138 26653,20010"/>
              </emma:interpretation>
              <emma:one-of disjunction-type="recognition" id="oneOf0">
                <emma:interpretation id="interp0" emma:lang="" emma:confidence="0.5">
                  <emma:literal>Min</emma:literal>
                </emma:interpretation>
                <emma:interpretation id="interp1" emma:lang="" emma:confidence="0">
                  <emma:literal>Mi</emma:literal>
                </emma:interpretation>
                <emma:interpretation id="interp2" emma:lang="" emma:confidence="0">
                  <emma:literal>Mini</emma:literal>
                </emma:interpretation>
                <emma:interpretation id="interp3" emma:lang="" emma:confidence="0">
                  <emma:literal>Miri</emma:literal>
                </emma:interpretation>
                <emma:interpretation id="interp4" emma:lang="" emma:confidence="0">
                  <emma:literal>Mi'</emma:literal>
                </emma:interpretation>
              </emma:one-of>
            </emma:emma>
          </inkml:annotationXML>
          <inkml:trace contextRef="#ctx0" brushRef="#br0">51 201 922 0,'-4'5'349'16,"-2"0"-276"-16,-1 2-69 0,1 3 4 0,-3 1-31 0,9 2-13 15,-1 2-7-15,-1 5 9 0,7 2 3 16,2 1 0-16,-1 4-1 0,4-1-1 0,-3 4 6 0,-2-2 6 16,-4-1 6-16,4-2 9 0,-5-10 9 0,0 3 13 15,0-1 3-15,-3-7 8 0,0-4 3 0,1-2 0 0,-3-4 2 16,3-4-5-16,-6-1-9 0,5-1-7 0,-4-8-1 0,1-4 1 16,-1-8-4-16,-1 4 3 0,4-3-5 0,-1-3 1 15,5-2 1-15,9 7-2 0,-3-2 1 16,3 0 0-16,1 2 2 0,-1 8-2 0,5 0 1 0,-1 1 2 15,-3 3 0-15,-2 8 0 0,2-2 1 0,0 5 0 16,0 0 3-16,2 3 2 0,-2 5 2 0,0 0 0 16,1 2-1-16,-1-5-2 0,0 2-1 0,-3 1-2 15,0-4-2-15,-4-1-5 0,2-3-1 0,0-3-3 16,-4-2-3-16,3-4 0 0,-1-4-3 0,4-5-22 16,1-7-17-16,2-8-19 0,-2-2-32 0,1-5 67 15,2-10-52-15,3-3-20 0</inkml:trace>
          <inkml:trace contextRef="#ctx0" brushRef="#br0" timeOffset="-22.9792">-4-891 449 0,'0'0'188'0,"-2"3"-124"0,1-3-27 0,-1-2-20 16,2 2-10-16,0-1-4 0,-2 1-2 0,2 0 11 15,0 0 1-15,-1-2 3 0,1 2 7 0,0-2 18 16,0 2 4-16,0 0 5 0,0 0 2 0,0 0 0 16,0 2-2-16,0-2-2 0,0 0-4 0,1 2-17 15,-1-2-3-15,0 0-4 0,2 0 0 0,-2 0-3 16,0 0-2-16,0 1 0 0,0-1-2 0,0 2-1 0,0-2-1 15,0 0-2-15,0 0-1 0,0 0-3 0,0 0 2 16,0 0-2-16,0 0 3 0,-2-2 6 0,2 2-1 16,0 0-1-16,0 0-1 0,0 0-9 0,0 0 5 15,2 7-7-15,-2 3-4 0,0-5-6 0,3 30-4 0,4 13-3 16,-2-5-3-16,2 2-1 0,1 21-16 16,-3 6 0-16,-2 9-2 0,-6-1 7 0,1-7 12 0,-4-9 18 0,-3-17 8 15,-2 8 11-15,-1-27 10 0,0-5 7 0,2-13-4 16,0 0-20-16,2-3-14 0,2-11-20 15,-1-1-9-15,-1-11-7 0,4-6 2 0,1-16 1 0,1 2 4 16,-1-14 15-16,3-12 6 0,0 6 7 0,0-2 1 16,5 1 3-16,-2 4 1 0,4 12 0 0,-2-6 1 15,0 14 12-15,2 3 6 0,-6 7 9 0,4 3 10 16,-2 5 7-16,-1 7 3 0,0 3 3 0,-1 0-1 16,-1 5-8-16,0 0-3 0,5 3-5 0,0 0-7 15,5 7-8-15,4 2-1 0,4 8-4 0,0 0 1 0,5 6-3 16,6 11-6-16,-3-2-5 0,2-2-1 15,-3-1-1-15,-1-9-2 0,-3-3-3 0,1 0-4 0,-6-7-1 16,-2-11-3-16,-4-1-3 0,3 1-4 0,-6-2-2 16,1-3-3-16,-2-1 2 0,1-2-4 0,1-4 0 15,1-10 3-15,1 5 6 0,-2-8 4 0,-1-9 3 16,1 0 3-16,-8-6 1 0,3 3 8 0,2-3 4 16,0 0 5-16,0 10-1 0,-7-4 0 0,2 9 2 15,4 5-1-15,2 6 1 0,-2-1-1 0,-4 6 7 16,0 4 1-16,-2 0 1 0,2 3 5 0,0-2 4 0,-2 2-1 15,2 0 2-15,0 2-2 0,4 6-7 0,2 0-4 16,6 19-3-16,1-2-6 0,2 11-7 0,5 12-6 16,-3 7-12-16,1-5-15 0,0 15-71 15,-1 1-38-15,-4-4-46 0,0-1 127 0,-4-15-133 0,-3 4-62 16</inkml:trace>
          <inkml:trace contextRef="#ctx0" brushRef="#br0" timeOffset="2.9947">619-28 960 0,'1'15'328'16,"1"-12"-284"-16,3-1-53 0,1 1-20 0,3-1-10 16,4-1-7-16,0 3-4 0,2-4 4 0,4 0 0 0,-1 0-3 15,-2 3-2-15,1-3 8 0,-2-2 3 0,-3 2 5 16,-1 0 7-16,1 2 12 0,-6 1-9 0,-1 2-13 15,2-3-13-15,0 0-47 0,-2-1 72 0,6-6-49 16,1-3-33-16</inkml:trace>
          <inkml:trace contextRef="#ctx0" brushRef="#br0" timeOffset="-15.0007">695-1049 680 0,'2'22'289'0,"-2"4"-200"0,0 6-69 15,0 4 19-15,0-6-20 0,3 23-20 0,2-6-9 16,3 4-2-16,2 1 1 0,0-11-1 0,-2 1 2 0,2-13 2 16,-1-5-9-16,-4-9 10 0,0 0 3 0,0-9 4 15,-4-4 0-15,1 1 0 0,0-3-4 0,-1 0-1 16,1-3 6-16,1-4-4 0,2-1 1 0,0-4 0 15,3-3 2-15,1-11 2 0,2 1 0 0,-1-3 0 16,4-6 0-16,2 1-2 0,1-2-1 0,-1 2-8 16,4 2-1-16,-1 4-4 0,1 2 3 0,1 4-2 15,-1 6-2-15,-3 3 2 0,1 4 0 0,-1-1 7 16,-1 9 1-16,-1 2 3 0,-2-2-1 0,-1 2 3 16,-4 3 1-16,2-5 3 0,-1 6 0 0,-6-2-1 0,2 1 1 15,-2-4 0-15,-1 3 1 0,-1-3-1 0,1-1-2 16,-2 2 2-16,5-2 0 0,-5-2 4 0,2 2 5 15,1-3 0-15,2-4 0 0,-2 1 1 0,1 1-1 16,-1-9-2-16,2 5 2 0,3-3-7 0,2 0-2 16,-1 2-1-16,1 2-3 0,-1 3 2 0,6 2-2 15,-3-1 1-15,-2 4-2 0,0 0-1 0,0 0 2 16,0 2-2-16,-2-2 2 0,-4 2 0 0,0-1-2 16,1 1-4-16,-1-2-2 0,-3 0-7 0,-1 0-3 15,0-2 1-15,0-3-1 0,0-6-30 0,-1-4-25 0,1-18 54 16,1 3-32-16,8-8-22 0</inkml:trace>
          <inkml:trace contextRef="#ctx0" brushRef="#br0" timeOffset="10.2668">1686-425 1274 0,'22'20'438'0,"-19"-13"-346"0,-1 3-85 16,-2-10 2-16,1 0-18 0,8 1-12 0,-5-1 0 16,0 0 8-16,7 0 2 0,3 2 1 0,1 1 4 15,1-1 4-15,-6 1 2 0,0-1-1 0,2 3 3 16,-1 2-1-16,-2 4 0 0,1 1 1 0,-10 4-2 16,5 4-1-16,-4 12 0 0,-1-2 1 0,0 5-2 15,-1 6 1-15,1-6 0 0,-2 0-2 0,2-4 2 16,2-6-3-16,6-3-3 0,2-4-2 0,5-10-3 15,6-3-6-15,8-5-6 0,1-5-11 0,3-8-28 16,8-7-19-16,4-20-26 0,3 2-39 0,0-17 96 16,4-13-73-16,-4-3-20 0</inkml:trace>
          <inkml:trace contextRef="#ctx0" brushRef="#br0" timeOffset="-6.0234">1937-1286 1122 0,'0'39'397'15,"-2"-5"-311"-15,2 15-73 0,0-2-13 16,2 8-29-16,3 11-10 0,-2-10-13 0,0-1-14 0,2-15-60 15,-3-8-34-15,0-11 100 0,1-1-77 0,-6-13-39 16</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10.41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900F7DD-3F32-4D8D-8A56-B63F8022C731}" emma:medium="tactile" emma:mode="ink">
          <msink:context xmlns:msink="http://schemas.microsoft.com/ink/2010/main" type="inkDrawing" rotatedBoundingBox="9595,5218 12648,4052 12833,4536 9780,5702" semanticType="callout" shapeName="Other">
            <msink:sourceLink direction="with" ref="{0DF99394-0355-4660-B200-A71037CB5634}"/>
          </msink:context>
        </emma:interpretation>
      </emma:emma>
    </inkml:annotationXML>
    <inkml:trace contextRef="#ctx0" brushRef="#br0">35 1260 467 0,'0'10'196'0,"-4"-10"-132"0,-6-2-44 15,-6-1 16-15,18 6-17 0,-4 2-2 0,-3-3-2 16,5 0 3-16,0-1 3 0,2 1 6 0,-2 1 8 15,1-1 1-15,4 1 0 0,0 1 4 0,-2-3-6 16,2 4-2-16,4 4-2 0,2 1-3 0,6 3-4 16,0 2 0-16,3 6 1 0,3 1-1 0,5 3 3 15,2 3 1-15,5-5 4 0,-2-1 3 0,10-7 12 16,2-4-1-16,28-12 2 0,3-6 3 0,16-18-5 16,21-11-3-16,6-21-5 0,9 3-6 0,30-21-15 15,4-16-5-15,13-9-5 0,-9-8-8 0,15-5-31 16,13-13-18-16,-10 5-23 0,9 0-33 0,-34 8-45 15,0 5 99-15,12-22-100 0,5 4-49 0</inkml:trace>
  </inkml:traceGroup>
</inkml:ink>
</file>

<file path=ppt/ink/ink10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16.284"/>
    </inkml:context>
    <inkml:brush xml:id="br0">
      <inkml:brushProperty name="width" value="0.07" units="cm"/>
      <inkml:brushProperty name="height" value="0.07" units="cm"/>
      <inkml:brushProperty name="color" value="#ED1C24"/>
      <inkml:brushProperty name="fitToCurve" value="1"/>
    </inkml:brush>
  </inkml:definitions>
  <inkml:trace contextRef="#ctx0" brushRef="#br0">-1 0 350 0,'0'0'160'15,"0"1"-117"-15,0-1-27 0,0 0-33 0,0 0-15 0,0 0-14 16,0 0 28-16,0 0-23 0,0-1-3 0</inkml:trace>
</inkml:ink>
</file>

<file path=ppt/ink/ink10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32.9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99B7C58-F412-4CF5-BA7D-931A8CB955AD}" emma:medium="tactile" emma:mode="ink">
          <msink:context xmlns:msink="http://schemas.microsoft.com/ink/2010/main" type="inkDrawing" rotatedBoundingBox="4160,7807 7898,7654 7905,7822 4167,7976" semanticType="callout" shapeName="Other">
            <msink:sourceLink direction="with" ref="{0DF99394-0355-4660-B200-A71037CB5634}"/>
          </msink:context>
        </emma:interpretation>
      </emma:emma>
    </inkml:annotationXML>
    <inkml:trace contextRef="#ctx0" brushRef="#br0">138 186 385 0,'-13'-11'157'0,"0"-1"-99"15,-1 0-25-15,1 1 14 0,0 1 1 0,3 0 1 16,2 5 4-16,-1-2-5 0,4 7-6 0,-1 0-1 16,1 0-8-16,1 0-12 0,-1 0-2 0,4 2-1 0,-3 0 3 15,-1-1-4-15,2 1 0 0,0 0-5 0,3-1-5 0,-2 1-2 16,0-2-4-16,-1 2 0 0,3-1-4 15,2-1 2-15,-2 0 1 0,3 0 1 0,0 0 4 0,6 2 8 16,-3 1 4-16,9 9 1 0,-3-2 3 0,8-4 1 16,3 8 0-16,7-6-2 0,2 0 1 0,6 4-3 15,5-10-2-15,8-4-2 16,7 2 0-16,7 0-1 0,10 0 0 0,-5 0 0 16,3 0-2-16,1 0-2 0,3 5 4 0,-1 2 0 0,0-4 3 0,-6 2 7 15,5 0 1-15,-9-5 1 0,4 2 2 0,1-2 0 16,-6-4-1-16,12-2 0 0,-9 4-6 0,6-11-6 15,11-1-2-15,10-1-3 0,-7 2 0 0,-5-2-1 0,-14-1 0 16,8-1 2-16,7-5 1 0,-19 14-1 0,-13-2-1 16,2 2-1-16,4 0 0 0,10 3-1 0,1 0-4 15,-10 1 0-15,11 3-1 0,3-1 3 0,0 0 1 16,2 1 5-16,-10-1-1 0,4 2 5 0,-1-2 4 16,-14 2-2-16,0-3 3 0,-4 1-2 0,8 1-2 0,-18-1-1 15,5 0-3-15,0 1-2 0,-4-3-2 0,1 1 0 16,-2 1-3-16,-1-1 0 0,0 1 0 0,-13 1-2 15,2-1 2-15,-6 0-2 0,-9 2 3 16,-4-1 0-16,0 1 1 0,-5 0 1 0,-1 0 2 0,0 0 0 16,-1 0 0-16,0 0-3 0,-2 0 0 0,0 0-1 15,1 0-2-15,-1 0-2 0,0 0-1 0,0 1 1 16,0-1-2-16,0 0 3 0,-1 0-1 0,1 2-2 16,0-2 1-16,0 0 1 0,0 0-1 0,0 0-1 15,0 0-1-15,0 0-7 0,0 0-9 0,0 0-33 16,0 0-15-16,0-2-26 0,0 2-31 0,0 0-41 0,0 0 101 15,1 0-80-15,3 0-11 0</inkml:trace>
  </inkml:traceGroup>
</inkml:ink>
</file>

<file path=ppt/ink/ink10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34.5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DF99394-0355-4660-B200-A71037CB5634}" emma:medium="tactile" emma:mode="ink">
          <msink:context xmlns:msink="http://schemas.microsoft.com/ink/2010/main" type="inkDrawing" rotatedBoundingBox="9172,7721 16820,7680 16821,7876 9173,7917" shapeName="Other">
            <msink:destinationLink direction="with" ref="{6900F7DD-3F32-4D8D-8A56-B63F8022C731}"/>
            <msink:destinationLink direction="with" ref="{899B7C58-F412-4CF5-BA7D-931A8CB955AD}"/>
            <msink:destinationLink direction="with" ref="{3EFEB1EE-87B9-41E7-B8D0-F85C170FD912}"/>
          </msink:context>
        </emma:interpretation>
      </emma:emma>
    </inkml:annotationXML>
    <inkml:trace contextRef="#ctx0" brushRef="#br0">25 214 160 0,'0'0'160'0,"1"0"-51"0,-1-2-61 0,0 1 38 15,0 1-17-15,0 0-40 0,0 1-7 16,0-1-5-16,2 0-8 0,-2 0-8 0,0 0-3 0,-5 2-3 16,2-2 1-16,1 0 0 0,-1 0 0 0,1 0-1 15,-1-2 3-15,-1 1 11 0,3-1 7 0,1 0 9 16,0-3 6-16,-4 4 12 0,4-3 4 0,0 1 4 16,-1 3 2-16,1 0-5 0,0 0-3 0,0 0-4 15,-2 0-4-15,2 0-7 0,2 0-4 0,-2 0 1 16,-2-2-4-16,2 2-1 0,2 0 0 0,-2 0-3 15,1 0 2-15,-1 0-2 0,0-1-1 0,0 1 1 16,0 0 2-16,0-2-3 0,0 2 0 0,0 0 0 0,0 0-2 16,0 2-2-16,0-1-2 0,0-1-1 0,4 0-2 0,-1 0 0 15,4 0-2-15,-2 0 0 0,5 2-1 0,5-2 1 16,-2 0-1-16,8-3-2 0,-1 3-1 0,2 0 2 16,1 0 1-16,4 0-4 0,-1 0 2 0,2 0-1 15,2 0 2-15,10 3 1 0,2-3 1 0,1 0-3 16,8 0 0-16,1 0 3 0,-4 0 1 0,3-7 4 15,-4-1 0-15,1-2 0 0,-5 5 2 0,4-5 2 16,-2 0 1-16,1 4-1 0,0-3-2 0,11 6-4 16,-1 0-1-16,7 1 1 0,1-3-3 0,-3 3-2 15,7 1-1-15,-7-1-1 0,3 0 0 0,-8-1-1 16,-5 1 1-16,3 2-1 0,-3-3 1 0,1 3-1 16,1-2 0-16,10 2 1 0,-5-1 1 0,-3 1 0 0,3-2-2 15,8-1 5-15,2 3-1 0,-8-2 2 0,-5-1 1 0,-2 1-1 16,10-1 2-16,-2 1 0 0,1 0 1 0,-11 1-3 15,-3-1-1-15,14-1 0 0,-6-2-2 0,4-2 1 16,-9 4-2-16,4-4-2 0,3 1 0 0,-6-1-1 16,1 0 2-16,-3 2 0 0,-4-1 0 15,2 2-1-15,1-1 0 0,-1 2 1 0,0 1-1 0,3-1 1 16,-1 1-1-16,3 2-1 0,-1-1 1 0,-3 1 1 16,-2 1-2-16,-1-1 1 0,-4 4 1 0,1-3 0 15,-3 3-2-15,-2-3 1 0,-3 1-2 0,2 1 1 16,-1-1 0-16,1 0-1 0,-1 1 0 0,4 0 0 15,-5-1 0-15,1 1 0 0,1-1 1 0,-1 5 0 16,-2-4 0-16,-5-1 0 0,-4-1-1 0,4 1 1 0,-5 1 1 16,1 1-2-16,-1-4 1 0,1 1-2 0,-2 3 1 15,0-3 1-15,0 2-2 0,2 1 1 0,2-1 0 16,-4-1 0-16,0-1 0 0,0 3 1 0,9-1-1 16,-2 0 0-16,1-1 1 0,-1 1 1 0,-1-1-1 0,5 0 1 15,5-2-2-15,-1 1 2 0,-5 1-1 0,5-2-1 16,0 0 1-16,1 0-1 0,-5 0 0 0,1 2 0 15,0-2 1-15,-3 1-1 0,-2-1 1 0,-1 0 0 16,0 2-1-16,1 0 0 0,-1-2 0 0,3 1 1 16,-1-1-1-16,6 2 2 0,0-2-2 0,1 0 0 15,5 0 1-15,3 2 0 0,-7-1 0 0,0 1-1 16,0-2 0-16,-1 0 0 0,-3 3 0 0,-6 1 0 16,0-3 0-16,-3 1 0 0,2 0-1 0,4-1 1 15,-2 3 0-15,-4-1 0 0,4 0 0 0,0 1-1 16,0 1 1-16,2-2 0 0,-1 0 1 0,-6 0-1 0,7-1 0 15,4-2 2-15,1 0-2 0,-4 0 1 0,0-2 0 0,0-1 0 16,4 1-1-16,-4 1 2 0,2-2 0 0,-5 1 1 16,-2 0 3-16,4-1 0 0,1 3-2 0,0-2 2 15,-6 2 0-15,6 0 0 0,-2 0-2 0,1 2-1 16,-1-2-1-16,1 0-1 0,1 0 3 0,0 0-1 16,4 0-1-16,-6 0 0 0,4 0 2 0,-5-3 1 15,3 1 1-15,1 2 1 0,-1-2-3 0,-5-1 2 16,-2 1 0-16,1-1-2 0,-2 1 0 0,5 2-1 0,-4 0 0 15,-4 0-1-15,5 0 1 0,-3 2-1 0,3 0-1 16,-4-2 3-16,-1 0-1 0,-2 1 0 0,1-1 0 16,-1 0-2-16,-1-1 0 0,2 1 1 0,-3-2 0 15,-3 2-2-15,2 0 1 0,1 0-1 0,-3-2 0 16,-3 2 1-16,-2 0 0 0,-2 0 2 0,0-1-2 16,-1 1 0-16,-4 0 0 0,1 0 2 0,-1 0 1 0,0 0-1 15,1 0-1-15,-1 0 0 0,0 1 0 16,2-1 1-16,-2 0 0 0,2 0 0 0,2 0-2 0,-2 0-1 15,-2 0 4-15,2 0-2 0,-3 0 1 0,0 0-2 16,-2 0 0-16,3 0 1 0,-5 0 1 0,2 0 1 16,0 0-2-16,2 0-1 0,1 0 1 0,-3 0-1 15,4 0 3-15,-3 0-2 0,3 0-2 0,-4 0 2 16,0 0-1-16,1 2 0 0,-1-2 0 0,0 0-1 16,-1 0 0-16,1 0 0 0,-2 0 2 0,2 0-2 15,-2-2 0-15,2 1 0 0,0 1 0 0,0 0 0 16,2 0 1-16,-2 0-1 0,2 0 0 0,-2 0 0 15,0 1 0-15,0 1 1 0,3-2 0 0,-3 0 0 0,2 0-1 16,-2 0 1-16,0 0-1 0,0 0 1 16,0 0-1-16,1-2 2 0,-2 2-2 0,-1 0 2 0,0-1-2 15,1 1 0-15,1 0 3 0,0 0-2 0,0 1-1 0,0-1 0 16,1 0 1-16,1 0-1 0,0 0 0 0,-2 0 2 16,0 0-2-16,0 0 0 0,-2 0-1 0,0 0 1 15,1 0 0-15,1 0 1 0,0 0-1 0,1 0-1 16,-1 0 1-16,-1 0 0 0,1 0 1 0,0 0-1 15,3 0-1-15,-3 0 1 0,0 0 0 0,-2 0 0 16,-1 0 0-16,5 0 0 0,-2 0 0 0,0 0-1 0,-4 0 2 16,4 0-1-16,0 0 0 0,-1 0-2 0,2 2 0 15,-2-2-5-15,1 0-4 0,0 0-3 0,1 0-4 16,-1 0-10-16,0 0-9 0,2 0-6 0,0 0-10 16,-2 0-36-16,1-2-22 0,-1 2-27 0,-1 0-34 15,1 0 110-15,1-3-81 0,-6-4-22 0</inkml:trace>
  </inkml:traceGroup>
</inkml:ink>
</file>

<file path=ppt/ink/ink10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36.9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6446788-DB62-4A8C-A179-60724BD4FDB6}" emma:medium="tactile" emma:mode="ink">
          <msink:context xmlns:msink="http://schemas.microsoft.com/ink/2010/main" type="writingRegion" rotatedBoundingBox="20743,7630 24793,7738 24786,7996 20736,7888"/>
        </emma:interpretation>
      </emma:emma>
    </inkml:annotationXML>
    <inkml:traceGroup>
      <inkml:annotationXML>
        <emma:emma xmlns:emma="http://www.w3.org/2003/04/emma" version="1.0">
          <emma:interpretation id="{F1BB407E-ACCA-469C-9565-B7641149677A}" emma:medium="tactile" emma:mode="ink">
            <msink:context xmlns:msink="http://schemas.microsoft.com/ink/2010/main" type="paragraph" rotatedBoundingBox="20743,7630 24793,7738 24786,7996 20736,7888" alignmentLevel="1"/>
          </emma:interpretation>
        </emma:emma>
      </inkml:annotationXML>
      <inkml:traceGroup>
        <inkml:annotationXML>
          <emma:emma xmlns:emma="http://www.w3.org/2003/04/emma" version="1.0">
            <emma:interpretation id="{6EBA1B32-0824-49B2-BA83-3B7EA4F397FC}" emma:medium="tactile" emma:mode="ink">
              <msink:context xmlns:msink="http://schemas.microsoft.com/ink/2010/main" type="line" rotatedBoundingBox="20743,7630 24793,7738 24786,7996 20736,7888"/>
            </emma:interpretation>
          </emma:emma>
        </inkml:annotationXML>
        <inkml:traceGroup>
          <inkml:annotationXML>
            <emma:emma xmlns:emma="http://www.w3.org/2003/04/emma" version="1.0">
              <emma:interpretation id="{B24F44CE-3B34-4AF4-9BBC-F95E8AEEE54C}" emma:medium="tactile" emma:mode="ink">
                <msink:context xmlns:msink="http://schemas.microsoft.com/ink/2010/main" type="inkWord" rotatedBoundingBox="20743,7630 24793,7738 24786,7996 20736,7888"/>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42 157 506 0,'-2'-10'193'0,"2"2"-123"0,-3-4-44 0,1 4 23 16,0 0 1-16,1 0 8 0,1 1 7 0,-2 0 6 15,2 4 2-15,-2 1-7 0,1-1 4 16,-1 1-16-16,0-1-4 0,2 3-11 0,-1-2 2 0,-3-1-4 16,3 0-2-16,-3 3 0 0,1-4 2 15,1 3 1-15,-1-1-1 0,2-1-1 0,-1 3-4 0,2 0 2 16,0 0-3-16,0 0-4 0,0 0-3 0,0 0 3 16,0 0-5-16,0 0-2 0,0 0-1 0,-2 0 0 15,2 0 0-15,0 0-1 0,0 0-3 0,0 0-3 0,0 0-1 16,0 0-3-16,0 0-3 0,0 0-5 0,0 0 1 0,2 0-1 15,4-2-3-15,-2 0 1 0,2 1-1 16,8-1 0-16,-3 0 2 0,18 1-1 0,-3-1 2 0,12 0-1 16,-4 2 1-16,25-1 0 0,-6-3 0 15,14 3 1-15,6-3 1 0,0 1 0 0,0 0-2 16,0 0 1-16,0-1 1 0,-3 1-2 0,3 1 2 0,-2 1 0 16,-1-1-1-16,1 0 0 0,2 1 1 0,-1-3 0 15,2 3-2-15,-1-1 1 0,4 0 1 0,3 1-2 16,-2 1 0-16,6 1 0 0,-2-1 1 0,-1 0-1 15,7 2 0-15,-8 3 0 0,6-2 0 0,-8 1 0 16,0-3 1-16,5 3 0 0,-5-3-1 0,2 4 3 16,3-3-1-16,-9 0 0 0,-1-2 1 0,-8 0 0 0,-12 0 1 15,10-2 0-15,-1 2 3 0,-14-2-1 0,3 2 1 16,3-1 1-16,4 1-1 0,1 0 0 0,1-4-1 16,-7 3 0-16,2-1-3 0,3-1 0 0,-5-1 2 0,4 3-1 15,-12-3 0-15,-1 1 0 0,5 1 0 16,-10 2 0-16,-2 0-1 0,-6 0 2 0,4 2-1 0,-10 1 1 15,2-1 0-15,-2 1 2 0,-4-3 0 16,-7 0-1-16,2 0 2 0,-6 0-1 0,0 0 0 0,2-1-3 16,-6 1 2-16,-6 0-2 0,4 0 0 0,-3 0-1 15,4 0 0-15,0 0 1 0,-3 0-1 0,1-2 0 16,-1 2 1-16,0-2 2 0,-2 1-1 0,-2 1 2 16,0 0 0-16,-1 0 0 0,-2 1-1 0,5-1 1 15,0 2-1-15,5-2-1 0,2 2 1 0,1-2 1 16,-8 0 0-16,3 0-1 0,-3 0 1 0,-1-2-1 15,-3 2 0-15,-4 0-1 0,8 0-2 0,-5-2 0 16,2 2 1-16,1 0-1 0,2 0-1 0,3 0 1 0,2 0 0 16,-5 0 0-16,-3 0 2 0,3 0-1 0,2 2-2 0,-2-2 1 15,0 0-1-15,-2 0 2 0,-3 0-2 0,3 0 1 16,1 0-2-16,1 0 1 0,0 0-1 0,3 0-1 16,-3 0 3-16,3 0-2 0,-3 2 0 0,2-2-1 15,-2 0 1-15,0 0-1 0,0 1 2 0,-2-1 0 16,2 0-1-16,-5 0-1 0,2-1 0 0,6 1 0 15,-3 0 1-15,4-2 0 0,-4 0-1 0,-2 2 0 16,4 0 0-16,1 0 1 0,0 0 1 0,-4 0-2 16,-3 0 0-16,4 2 1 0,0 0-1 0,0-2 1 15,0 0 0-15,0 0-1 0,0 0 1 0,4 0 2 16,-4 0-2-16,-2-2 0 0,2 2-1 0,3 0 2 16,-3 0-1-16,0 0 0 0,0 0 1 0,-1 0-2 0,-3 2 0 15,4-2 1-15,-1 0 0 0,1 1 0 0,0-1 0 16,0-1 1-16,0 1 0 0,3 0-1 0,-1-2 0 15,-1 0 0-15,3 2 2 0,-6 0-3 0,2 0 1 16,-2 0-2-16,4-1 0 0,-4 1 1 0,2 0 0 0,0 1 0 16,-5-1-1-16,7 0 1 0,-2 0 0 15,5 0 0-15,-5 0 0 0,-2 2 0 0,2 0 0 0,-1-2-1 16,4-2 1-16,-3 4 0 0,-2-2 0 0,-1 0 0 16,3 0 0-16,5 0 1 0,0 0-1 0,-8 0 0 15,1 0 1-15,2 0 1 0,-3-2-1 0,-1 2-1 16,3 0 0-16,-8 0 1 0,9 0-1 0,0 0 2 15,0 0-2-15,0 2 0 0,0-2 0 0,2 0 1 16,-2 1 0-16,3 1-1 0,-1-2 0 0,-2 2 0 0,0-2 1 16,0 0 0-16,0 0-1 0,2 0 0 0,-1-2 1 15,-1 2 1-15,-1-2-2 0,2-1 1 0,1 3-1 16,0 0-1-16,-1 0 2 0,-1 0-2 0,-1 0 0 16,1 0 0-16,0 0 1 0,0 0-1 0,-2 0 1 0,-3 0 0 15,3 0-1-15,1-2 1 0,2 1 0 0,-2 1 0 16,1 0 0-16,1 0 0 0,-1 0-2 0,2 0 2 15,0 0 1-15,3 1-1 0,-4-1 0 0,1 0 0 16,-2 0 0-16,5 2-1 0,-5-2 1 0,0 0 0 16,-2 0 0-16,1 2-1 0,-3-2 1 0,4 0-1 15,-5 1 1-15,4-1 0 0,1 0 0 0,0 0 1 16,0-1-1-16,0 1 1 0,1 0-1 0,-1-2 2 16,0 2-2-16,0 0 0 0,4 0-1 0,-4 2 1 15,0-2 0-15,0 0 0 0,-5 0 0 0,5 0 0 16,-4 0 0-16,8 0 1 0,-6 0-1 0,2 0 0 0,0 0-1 15,0 0 0-15,3-2-1 0,1 2 0 0,-4 0-1 16,1 0 1-16,1 0-8 0,-4-2-3 0,4 2-6 0,-2 0-3 16,-2 0-8-16,4 2-24 0,-4-2-14 0,-3 2-14 15,9-2-10-15,-4 0-59 0,0 1-30 0,0-1-40 16,0-1 133-16,3 1-114 0,2-2-43 0</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05.25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FB9ABC5-8E4F-462F-B3C1-1DAE4F9F9E85}" emma:medium="tactile" emma:mode="ink">
          <msink:context xmlns:msink="http://schemas.microsoft.com/ink/2010/main" type="inkDrawing" rotatedBoundingBox="24041,4319 28852,3932 29005,5836 24194,6223" hotPoints="28733,3943 28900,5702 24832,6088 24665,4329" semanticType="enclosure" shapeName="Rectangle">
            <msink:destinationLink direction="with" ref="{7B4952B8-E483-4310-891C-CA98089706F8}"/>
          </msink:context>
        </emma:interpretation>
      </emma:emma>
    </inkml:annotationXML>
    <inkml:trace contextRef="#ctx0" brushRef="#br0">172-108 758 0,'-10'-10'297'0,"0"3"-214"0,9 1-61 0,-3 1-10 16,4 3 17-16,4-1 0 0,-1 1 1 0,7-1-5 16,0-1-1-16,10-1 3 0,0-1 0 0,8-1 0 15,7-1-1-15,15-2-3 0,-1 2-3 0,26-1-7 16,8 1-3-16,17 0-3 0,-6-2-1 0,1 3-3 0,8 0-3 15,23 1 0-15,5-6 0 0,-19 4 0 0,5-2 0 16,0-2 0-16,15 2 0 0,6-3-1 0,0 0-1 16,-18-1 2-16,-6 4-4 0,7-3 2 0,-5 3-1 15,2 2 3-15,-16-2 0 0,9-2-1 0,-3 2 3 16,-14 0-2-16,3-1 3 0,-9 1-3 0,5-2 1 16,-24-1-1-16,9 5 1 0,-13 4 1 0,-2-1-1 0,-8 2-1 15,-2 3 0-15,-1-2 0 0,-9 7 0 16,-3 7 0-16,-2-2-3 0,-5 2-1 0,-2 4 2 0,-1 6 1 15,-3-2-3-15,-2 6 0 0,-2 4-1 0,2 5 0 16,-3-2 2-16,-4 5-1 0,-2 6-2 0,-1 5 0 16,2 8 2-16,-2 9-2 0,-3 6 3 0,1 11-1 15,0-5 1-15,0 8 1 0,4 5 2 0,-2 1 0 16,2-3 0-16,1 1 1 0,-2-2 0 0,3 0-1 16,-3-4 3-16,-1-4-2 0,2 0 1 0,-7-19-1 0,0 4 3 15,-2-17 2-15,-6-23 1 0,1 0 13 0,0 0-7 16,-3-10 17-16,2-10 1 0,-2 1 3 0,-3-2 3 15,-6-3-3-15,3-1 1 0,-4 0-11 0,-7-1 6 0,-6-3-15 16,-14-2-4-16,6 2 0 0,-7-2-5 0,-17-2 1 16,3-1-4-16,-29 3-2 0,3-4 1 0,-15 0-1 15,2 0 0-15,-32 3-3 0,3 0 2 0,-12-1-1 16,-8 3 1-16,2 2 2 0,-3 4-1 0,-2 8 5 16,1-3-2-16,1 1 4 0,6 5-2 0,1 1 4 15,1 2-1-15,-8 0 1 0,6-2 1 0,2 0-4 16,-1 2 2-16,4 0-2 0,-4 2 1 0,3-2-3 15,5 0-1-15,-4 3-1 0,9-3-2 0,1 5 2 16,1-2-1-16,11 2-1 0,0-3 0 0,7 3-1 16,10 0 0-16,1-2-1 0,5 2 0 0,11-5-5 15,2 1-4-15,16-6-2 0,-4 5-6 0,13-5-10 16,13-3-6-16,10-2-7 0,-1 0-10 0,7-4-10 16,12 3-18-16,-3-4-84 0,3-7 116 0,6-3-66 0,0-3-34 0</inkml:trace>
    <inkml:trace contextRef="#ctx0" brushRef="#br0" timeOffset="-640.5986">0 30 975 0,'8'-5'380'0,"-8"-4"-269"15,0 4-81-15,-3 0 14 0,-1 0-23 0,4 5-1 16,0-1-1-16,-1-1-4 0,1 2-6 0,0 0-2 16,0 2-2-16,0-1 0 0,0 6-7 0,5 0 0 15,6 23-1-15,-1-1 0 0,2 16 1 0,4 18-2 16,-4 15 1-16,6-1 0 0,-1 21 2 0,-2 10 1 0,1 8-1 15,-2 3 1-15,-6-6 0 16,2 8 0-16,3-8 2 0,-8-1-2 0,4-11 1 16,-4-12 0-16,4-20 0 0,-4-5-1 0,4-11 2 0,-1-33-2 15,-3 4-19-15,3-3-15 0,-1-16-14 0,-4-3-17 0,2-4-21 0,2-13-112 16,1-18 140-16,-1 3-96 0,-1-3-30 0</inkml:trace>
  </inkml:traceGroup>
</inkml:ink>
</file>

<file path=ppt/ink/ink10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37.68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B4952B8-E483-4310-891C-CA98089706F8}" emma:medium="tactile" emma:mode="ink">
          <msink:context xmlns:msink="http://schemas.microsoft.com/ink/2010/main" type="inkDrawing" rotatedBoundingBox="27528,8011 29264,7825 29283,7996 27546,8182" semanticType="callout" shapeName="Other">
            <msink:sourceLink direction="with" ref="{CFB9ABC5-8E4F-462F-B3C1-1DAE4F9F9E85}"/>
          </msink:context>
        </emma:interpretation>
      </emma:emma>
    </inkml:annotationXML>
    <inkml:trace contextRef="#ctx0" brushRef="#br0">74 284 499 0,'0'2'186'15,"-4"-7"-142"-15,0 0-38 0,-2-2 3 0,-3-3 1 16,3 0 4-16,-8-5 6 0,11 4 7 0,-5-1 0 0,3 4 1 16,1-4 4-16,-1 2 0 0,5 4-3 15,-1-1 0-15,1 4-5 0,0-2-2 0,0 0 1 0,-4 3-3 16,4-1-1-16,0-1-3 0,2 1 3 0,6-4-3 15,-1 2 5-15,5 2-4 0,4-2 0 0,12-1 2 16,-4 1-1-16,1 1-1 0,11 1-5 0,11 1-2 16,1 1-2-16,-3-3-2 0,6 4-2 15,-1-1 0-15,15-3 1 0,3 1-2 0,0 0 2 0,-7-1 2 0,9-1 2 16,-2-1 2-16,2 1 2 0,1 0 0 0,-8 0 3 16,2-2 3-16,-5 2-2 0,-1-1 2 0,0-1 0 15,-1 4-2-15,-5-4-1 0,0 4 0 0,0-1-2 16,-3 1-2-16,-5 1 1 0,-7-1 0 0,-5 1 0 15,-1 2-1-15,-11-1 1 0,-4-1 0 0,-9 0 1 16,4 1 2-16,-6 1 0 0,3 0 0 0,-9 0 3 16,0 0-3-16,0 0-1 0,0 0-1 0,1 0-1 15,-2 0-3-15,2 1-3 0,-2-1-5 0,1 0-2 16,1 0 0-16,1 0-1 0,-2 0-1 0,0 0-3 16,0 0 1-16,0 2-2 0,0-2 0 0,0 0-2 15,0 0-3-15,3 0-4 0,-3 0-5 0,-1 0-12 16,1-2-8-16,-5 2-10 0,-4 0-17 0,-7 0-52 15,-4 2-32-15,-23-2 101 0,1 0-76 0,-14 2-43 16</inkml:trace>
  </inkml:traceGroup>
</inkml:ink>
</file>

<file path=ppt/ink/ink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1:53.44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40F9C14-A746-469E-A582-3F276D724831}" emma:medium="tactile" emma:mode="ink">
          <msink:context xmlns:msink="http://schemas.microsoft.com/ink/2010/main" type="writingRegion" rotatedBoundingBox="19671,13513 22825,15653 22125,16685 18971,14546"/>
        </emma:interpretation>
      </emma:emma>
    </inkml:annotationXML>
    <inkml:traceGroup>
      <inkml:annotationXML>
        <emma:emma xmlns:emma="http://www.w3.org/2003/04/emma" version="1.0">
          <emma:interpretation id="{D29C286B-D491-493E-BD38-D8448771F871}" emma:medium="tactile" emma:mode="ink">
            <msink:context xmlns:msink="http://schemas.microsoft.com/ink/2010/main" type="paragraph" rotatedBoundingBox="19671,13513 22825,15653 22125,16685 18971,14546" alignmentLevel="1"/>
          </emma:interpretation>
        </emma:emma>
      </inkml:annotationXML>
      <inkml:traceGroup>
        <inkml:annotationXML>
          <emma:emma xmlns:emma="http://www.w3.org/2003/04/emma" version="1.0">
            <emma:interpretation id="{13769D34-4FAA-4B52-82A0-CB940FC58BC1}" emma:medium="tactile" emma:mode="ink">
              <msink:context xmlns:msink="http://schemas.microsoft.com/ink/2010/main" type="line" rotatedBoundingBox="19671,13513 22825,15653 22125,16685 18971,14546"/>
            </emma:interpretation>
          </emma:emma>
        </inkml:annotationXML>
        <inkml:traceGroup>
          <inkml:annotationXML>
            <emma:emma xmlns:emma="http://www.w3.org/2003/04/emma" version="1.0">
              <emma:interpretation id="{B270003F-F2BF-4953-8041-23D9F8EEC853}" emma:medium="tactile" emma:mode="ink">
                <msink:context xmlns:msink="http://schemas.microsoft.com/ink/2010/main" type="inkWord" rotatedBoundingBox="19671,13513 22825,15653 22125,16685 18971,14546"/>
              </emma:interpretation>
              <emma:one-of disjunction-type="recognition" id="oneOf0">
                <emma:interpretation id="interp0" emma:lang="" emma:confidence="1">
                  <emma:literal/>
                </emma:interpretation>
              </emma:one-of>
            </emma:emma>
          </inkml:annotationXML>
          <inkml:trace contextRef="#ctx0" brushRef="#br0">7510 1348 278 0,'1'-2'164'0,"1"-1"-105"0,0 0 13 0,-2-1-75 0,0 1-15 0,0 0-8 16,0 0-7-16,0-1-5 0,1 3 0 0,-1-3 2 16,0 3 11-16,-1-1 8 0,2 0 10 0,1 2 6 15,0 0 7-15,-1 0 10 0,-2-1 7 0,1 1 4 16,-2 0-1-16,5 3 4 0,-3 0 3 0,2-1 5 15,5 6-1-15,-4 0 2 0,4 2 4 0,1 4-1 16,2 4-4-16,-4-1-2 0,3 6-8 0,-3 2-1 16,4 3-5-16,-5-1 0 0,2 1-11 0,-2 2-2 15,2 0 1-15,-6-2-3 0,6-3-1 0,-5 0-1 0,-1-2 2 16,1-3-4-16,-2 1 3 0,0-6 0 0,0-2 0 16,0 2 3-16,-2-3 3 0,1-2 1 0,1-3-2 15,0 3 2-15,1-4 0 0,-1-1-3 16,0 0 0-16,0-3-1 0,4 1-5 0,-3-1-2 15,-4 3 1-15,1-3-2 0,1-2 0 0,-3 1-1 0,3-1-9 16,1 0-5-16,-4 0-5 0,6 0-4 0,-2-1-6 0,2-1-54 16,1-1 61-16,0-2-39 0,-1 1-13 0</inkml:trace>
          <inkml:trace contextRef="#ctx0" brushRef="#br0" timeOffset="806.7509">7299 2100 439 0,'0'2'161'0,"0"-2"-127"0,-2 0-9 0,2 0-54 0,0 1-6 16,0 3 19-16,-1-4-18 0,1 5 18 0,1 1 5 15,1 1 7-15,0-2 4 0,-1-2 2 0,-1 4-1 16,2 1 2-16,3 1 3 0,-2-1 0 0,0 2 3 16,2 1 1-16,2 3 9 0,1 2 13 0,-1 1 3 15,5 3 3-15,-2 3 0 0,3-1 3 0,2 4 2 16,1 4 1-16,3-3-5 0,2 3-9 0,3-1 0 0,5 1-2 15,-4-3 2-15,0 1-3 0,3-1 0 16,2-6 0-16,-3 3-1 0,1-3-1 0,-1 1-1 0,-2-6-1 16,-1 3-5-16,1-6-1 0,-8-3-7 0,1 1-4 15,0 1-2-15,-4-4-5 0,-4-3-3 0,0 0-2 0,0-1-4 16,-7-1-3-16,4-1-1 0,-2-1-2 0,-2-1-5 0,0 2-26 16,-1-2-18-16,0 0-33 0,-1-2 71 0,1 2-60 15,0 0-31-15</inkml:trace>
          <inkml:trace contextRef="#ctx0" brushRef="#br0" timeOffset="1177.9355">7877 2512 503 0,'-2'0'232'0,"0"0"-151"0,2 0-64 0,0 0 18 15,0 0-22-15,0 0-26 0,4 0-10 0,-4 0 2 0,6 2 0 16,1-1 4-16,-4 1 2 0,4 1 14 0,1-1-4 15,-1-2 18-15,3 3 16 0,-4-1 1 0,1-1 4 16,-2-1 4-16,3 4 3 0,1-1 1 0,-4 0-3 16,1 2-5-16,-1 0-12 0,3 4 2 0,1-1 0 15,-3 2-4-15,-1 0-2 0,4-2-4 0,-1 2-1 16,-3 0-2-16,3 2 2 0,-1-4-7 0,0 2 1 16,-2-3-1-16,1 1 3 0,-1 2 1 0,-2-2 1 15,1 2 0-15,-1-2-1 0,-3 1 0 0,2 2 0 0,-4-1-1 16,0 0-4-16,-3 0-2 0,1 0 0 15,-5 2 1-15,-1-1 0 0,-1-1 1 0,-3 2 0 0,-1 1 1 16,0-3-1-16,-1 4 0 0,-1-3-1 0,2-1 0 16,-1-2-2-16,1 4 0 0,3-2-2 0,2-2-1 15,0 2-1-15,4-5-13 0,-1 2-4 0,2-2-8 16,2 2-7-16,1-6-17 0,0 1-4 0,2 0-7 16,-1-2-5-16,-1 1 0 0,2-1-14 0,0 0 48 15,0 0-25-15,0 0 3 0</inkml:trace>
          <inkml:trace contextRef="#ctx0" brushRef="#br0" timeOffset="-2180.4683">6499 1224 255 0,'-5'1'194'0,"3"-1"-87"16,2 0-71-16,0 2 50 0,0-2-40 0,0 0-36 0,0 0-6 0,0 2-1 15,2 1 1-15,-2-1-1 0,0 1-1 0,0-3 8 16,0 0 3-16,0 0 3 0,0-3 3 0,0 3 3 16,0-2-2-16,1-1-2 0,1 3 2 0,0-2-8 0,1 0-5 15,4 2-2-15,-1-1-2 0,3-1-2 0,1 0 1 16,3-1 1-16,2 3-1 0,0 0 0 0,0 0 2 16,1 0 3-16,1 2 0 0,3-1 1 0,-5 1 0 15,1 1 1-15,-1 1 2 0,0-1 0 0,0 0-1 16,-3 2-1-16,-2-1-2 0,-4-3-3 0,3 2 1 0,-3-1-1 15,-2-2-1-15,-4 2-1 0,0-1 0 0,1 3-1 16,1 1 1-16,-4 3 0 0,2-1 1 0,-5 3-3 16,2 3 3-16,-4 2-3 0,1-2 3 0,-3 0-2 15,-2 2-1-15,-3 4 1 0,1-3-1 0,0-1 2 16,1 2-2-16,1-2 1 0,-3 0-1 0,6-2-2 16,-2 0-1-16,4-3-7 0,2-1-7 0,-1-1-23 15,5-2-9-15,0-2-16 0,0 2-23 0,0-2 55 16,0-1-44-16,0 0-10 0</inkml:trace>
          <inkml:trace contextRef="#ctx0" brushRef="#br0" timeOffset="-489.5102">7058 1297 431 0,'3'0'221'0,"1"0"-117"0,-4-2-64 0,-2 0 27 15,2-1-18-15,3 1-13 0,-3 1-5 0,-1-1-10 16,1 0-4-16,-4 2-7 0,6 0 0 0,1 0-3 16,-3 2-3-16,4-2-4 0,-4 0-3 0,-2 2-3 15,0-2-1-15,2 0 1 0,2 1 0 0,-2 3-1 16,-2-1 0-16,-1 7 3 0,3-3 3 0,0 6 1 0,-2 2 0 15,-1 8 2-15,0-3 0 0,-1 0 1 0,1 10-2 0,0 3 2 16,-2 3-1-16,0-6 1 0,0 5-2 16,2-2 2-16,-4 2 3 0,4-5-2 0,-4 0 2 0,0-5 1 0,6-7-1 15,-1 2-1-15,0-10-1 0,-1 2 2 0,3-6-1 16,-2-2 1-16,2 1 1 0,-1-5-1 0,1 1 2 16,0 1 9-16,0-2 6 0,0 0 6 0,0 0 6 15,0-2 12-15,-2 1-1 0,2-1-2 16,0-3-3-16,0-2-7 0,0-1-8 0,-2-2-8 0,2-5-6 15,4 2-15-15,-1-5-2 0,-1-4 1 0,3 0-2 16,-4-4 1-16,3-2 0 0,-4 1-3 0,1 1 4 16,-4-4 3-16,0 0 0 0,3 2-1 0,-4-1 2 0,1 6-1 15,1 0 0-15,1 0-2 0,1 1 0 0,3 4-3 16,0 3 2-16,2 3 2 0,-1-3-2 0,-1 4 1 16,2 1 0-16,2 3 1 0,1 0 0 0,-1 1-4 15,-1 1-1-15,4 1-1 0,-2 3 0 0,4-1 2 16,5 2-4-16,-2 0 0 0,-2 2 2 0,4 1 4 15,-3 2 0-15,1 0 0 0,4 3 2 0,-3 2 0 16,1 0 0-16,-2 0 3 0,0 0 0 0,0 5-2 16,0 0-1-16,-4 0-5 0,3-2-5 0,-5 1-15 15,3-1 2-15,-7 4-2 0,2-4 0 0,-4-2 2 16,-3 1 1-16,0-2 4 0,0 2 6 0,-3-1 14 16,-2-4 2-16,-4-2-2 0,1 2 1 0,0 1-1 0,-4-3-1 15,-1-5 1-15,-2 0-2 0,0 3-8 0,0-1-2 16,-3-1 0-16,0 1 0 0,1-4 2 0,0 6-1 15,-1 1-4-15,2-2 2 0,1-3 0 0,3 0-4 16,-3-2-1-16,2 2-5 0,1 0-15 0,2 0-3 16,8-1-9-16,-2-3-10 0,-3 4-43 0,7 0 71 15,0-1-43-15,0 1-20 0</inkml:trace>
          <inkml:trace contextRef="#ctx0" brushRef="#br0" timeOffset="1561.0469">8449 2582 459 0,'-1'0'290'0,"-4"1"-147"0,5 1-103 16,-2-2 47-16,2-2-69 0,-5 1-25 15,8 1-18-15,-3-2-7 0,0 2 0 0,-3-2 2 0,8 2 5 16,-3 4 7-16,1-3 14 0,-5 3 5 0,2-4 6 15,7 3 5-15,5 0 1 0,-4-3 0 0,7 4-3 16,-2-4 0-16,10 0 0 0,-1 0-2 0,3 5-3 16,-5-4-2-16,3 2-1 0,0 2-2 0,-3-3 0 15,5 0 0-15,-2 3 0 0,-1-4-1 0,-2-1 0 16,0 4-1-16,0-4-18 0,-4 0-12 0,-1 1-17 16,0-1-15-16,-2 0-30 0,-3-1-9 0,-1-1-10 0,-3-1-4 15,-1-2 63-15,-1 0-41 0,-1 3 8 0</inkml:trace>
          <inkml:trace contextRef="#ctx0" brushRef="#br0" timeOffset="1932.9882">8881 2587 39 0,'-3'-5'84'0,"-1"1"-15"16,1 4-38-16,0-3 16 0,-1 3-5 0,-1-2-14 16,-1 2-8-16,-3 0-4 0,3 2-6 0,-1 3-4 0,-1-2-2 15,1 2 1-15,1 0 1 0,1 2 1 0,0-1 8 16,1 1 5-16,-1 0 3 0,4 3-1 0,-3 3 4 16,1-1 5-16,0 6-2 0,1-2 1 0,-1 8-6 15,-1-1-6-15,3 2-1 0,-3 1 0 0,-1 3-3 16,2-1-6-16,-4 7-2 0,2 1 0 0,-3 1-4 15,-2 3-1-15,2-4-1 0,-4-1-1 0,1 0-5 16,-1-7-3-16,0-8-4 0,-1-2-3 0,0-4-14 16,0-8-8-16,1 1-9 0,0-2-6 0,-1-5 0 15,1 0 4-15,-1 0 4 0,5-2 4 0,0-1 21 16,1-2 9-16,-1 0 11 0,-1-3 6 0,6 1 19 16,-2-1 6-16,3 1 4 0,-6 2 4 0,3-2-1 0,5 6 2 0,-5-4 3 15,5 5 2-15,-3-2-8 0,3 2 0 0,0-2 0 16,0 2 1-16,1 0-6 0,-2-1-3 0,2 1-1 15,-1 0-4-15,4 1-2 0,4 1-9 0,-3 0-1 16,7 1-6-16,1-1-1 0,4 1 2 0,6-3-3 16,-3 2 1-16,1-1-2 0,1-1 1 0,1 2-3 15,2-2 0-15,-3 0 2 0,-1 2-2 0,2-2-1 0,1 3 1 16,-1-3-2-16,-2 0-10 0,3 0-13 0,-4 0-9 16,3-3-32-16,-2-1-22 0,1 3-25 0,-5-6 71 15,-1 4-73-15,-1-4-24 0</inkml:trace>
          <inkml:trace contextRef="#ctx0" brushRef="#br0" timeOffset="2217.2455">9253 2555 561 0,'-5'-2'334'0,"5"2"-185"16,0 0-109-16,0 0 78 0,0 0-90 0,0 0-35 16,0 2-4-16,0 3-2 0,0 2 3 0,0-2 1 15,2 3 1-15,1 2 2 0,-2 2 1 0,3 4 4 16,-1-1 1-16,-8 5 0 0,5 0 0 0,-2 5 1 16,-6 1 0-16,3 4 0 0,-1 2 1 0,-6 3 1 15,5 3-3-15,-3-2-1 0,0-2 1 0,4 2 0 16,-4-1-1-16,1-2-4 0,3-1-12 0,-1-7-14 0,6-7-20 15,-3-2-74-15,3 3 96 0,-3-6-66 0,4-8-35 0</inkml:trace>
          <inkml:trace contextRef="#ctx0" brushRef="#br0" timeOffset="2614.7001">9568 2749 582 0,'4'7'248'0,"-3"-2"-172"0,-1 2-60 16,0-3 20-16,-1 1-25 0,-3 5-11 0,1 2-4 15,0 1 0-15,-2 7 1 0,3 0 0 0,-1 0 0 16,1 2 0-16,2 1 2 0,0-1 0 0,0-3 2 16,0 1 3-16,5-6 2 0,3 4 15 0,-3 0 8 15,2-5 8-15,5-1 3 0,2-2 0 0,3 0 1 16,3-5-3-16,2 0 1 0,-4-2-12 0,7-3-9 0,3-1-6 15,2-8-5-15,0 3-1 0,-9-4-3 0,3-2 4 16,2-1 1-16,-13-4 1 0,2 2 2 0,-5 2 3 16,-1-4 1-16,-13 1 1 0,8-1 1 0,-3 1-4 15,-2-1-3-15,-3-3-3 0,-1 2-1 0,-5-4-6 16,0 2-2-16,-6 4-1 0,-1-6-1 0,-3 2 0 16,-3 4 1-16,1 1-1 0,-2 0-4 0,-1 0-6 15,1 3 0-15,1 4-2 0,2 0 1 0,-1 1 0 16,0 2-1-16,2 0-2 0,1 3 1 0,2 2-9 15,2 0-9-15,0 0-13 0,-3 2-18 0,0 0-57 16,1 1-37-16,-1 0 106 0,-4-1-85 0,-1-2-43 0</inkml:trace>
        </inkml:traceGroup>
      </inkml:traceGroup>
    </inkml:traceGroup>
  </inkml:traceGroup>
</inkml:ink>
</file>

<file path=ppt/ink/ink1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30.40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7855F8F-5AAD-4348-A49A-6B8BEBC37AC8}" emma:medium="tactile" emma:mode="ink">
          <msink:context xmlns:msink="http://schemas.microsoft.com/ink/2010/main" type="writingRegion" rotatedBoundingBox="33483,9078 37625,8679 37716,9626 33575,10026"/>
        </emma:interpretation>
      </emma:emma>
    </inkml:annotationXML>
    <inkml:traceGroup>
      <inkml:annotationXML>
        <emma:emma xmlns:emma="http://www.w3.org/2003/04/emma" version="1.0">
          <emma:interpretation id="{AB737B7F-8520-4959-93AC-D0EEA55DBB34}" emma:medium="tactile" emma:mode="ink">
            <msink:context xmlns:msink="http://schemas.microsoft.com/ink/2010/main" type="paragraph" rotatedBoundingBox="33483,9078 37625,8679 37716,9626 33575,10026" alignmentLevel="1"/>
          </emma:interpretation>
        </emma:emma>
      </inkml:annotationXML>
      <inkml:traceGroup>
        <inkml:annotationXML>
          <emma:emma xmlns:emma="http://www.w3.org/2003/04/emma" version="1.0">
            <emma:interpretation id="{B8D2FAFE-90F8-4ACB-86A4-5D7CACC62DA8}" emma:medium="tactile" emma:mode="ink">
              <msink:context xmlns:msink="http://schemas.microsoft.com/ink/2010/main" type="line" rotatedBoundingBox="33483,9078 37625,8679 37716,9626 33575,10026"/>
            </emma:interpretation>
          </emma:emma>
        </inkml:annotationXML>
        <inkml:traceGroup>
          <inkml:annotationXML>
            <emma:emma xmlns:emma="http://www.w3.org/2003/04/emma" version="1.0">
              <emma:interpretation id="{F800E1C2-1F34-4E5A-979E-F85DF2E9A2FA}" emma:medium="tactile" emma:mode="ink">
                <msink:context xmlns:msink="http://schemas.microsoft.com/ink/2010/main" type="inkWord" rotatedBoundingBox="33483,9078 34241,9005 34320,9826 33562,9899"/>
              </emma:interpretation>
            </emma:emma>
          </inkml:annotationXML>
          <inkml:trace contextRef="#ctx0" brushRef="#br0">2639-4761 890 0,'-15'-12'470'15,"5"4"-308"-15,2 3-100 0,0 5-43 0,-4 0-1 0,7 0-6 16,-3 2-4-16,0 3-2 0,3 0-95 0,-4 5 89 16,-2 4-45-16,-1 8 44 0,-11 13-1 0,0-4-1 15,-9 18 2-15,2-5 2 0,-13 28-1 0,3-2-1 16,-8 3 0-16,3 10-2 0,2-15 3 0,0 3-2 16,3-5-4-16,0-14-5 0,10-17-3 0,2-2-4 15,5-8-35-15,6-12-28 0,6-8-27 0,2 0-56 16,6-15 114-16,3-3-84 0,5-12-31 0</inkml:trace>
        </inkml:traceGroup>
        <inkml:traceGroup>
          <inkml:annotationXML>
            <emma:emma xmlns:emma="http://www.w3.org/2003/04/emma" version="1.0">
              <emma:interpretation id="{1E533A7E-4397-492C-9510-9CDD8613DDCA}" emma:medium="tactile" emma:mode="ink">
                <msink:context xmlns:msink="http://schemas.microsoft.com/ink/2010/main" type="inkWord" rotatedBoundingBox="35087,8978 37630,8733 37716,9626 35173,9872"/>
              </emma:interpretation>
            </emma:emma>
          </inkml:annotationXML>
          <inkml:trace contextRef="#ctx0" brushRef="#br0" timeOffset="39534.9135">3519-4701 1139 0,'-16'-5'447'0,"12"3"-333"0,-2-3-97 0,6 5 9 16,3 2-26-16,2 8 0 0,5 1-3 0,2 7-7 15,2 7 5-15,1 15 4 0,4 3 1 0,-1 11-1 16,0 10 1-16,-5 4 0 0,-1 0-1 0,-4 0 1 16,-4 4-1-16,-4-16 0 0,0-1 1 0,-2-15 2 15,-1-10 2-15,1-9 0 0,-1-2 4 0,1-8 12 16,2-6 4-16,0-3 5 0,-3-2-1 0,-1-3 1 15,-1-4-2-15,-1-11 0 0,-1 3-2 0,1-9-16 16,-3-5-1-16,8-6 0 0,-4 2-1 0,1-1 2 0,4-7-2 16,5-7-1-16,-1 1 0 0,4 2 2 0,-3-3-3 15,2 3-4-15,4-9-1 0,4 4-3 0,-2 3-2 16,-1 6 0-16,5 6-2 0,4-3-1 0,6 10-2 0,-2-4 1 16,0 15-2-16,4 2-1 0,3-1 0 0,-4 14 0 15,-1-3 0-15,-1 7 0 0,-1 3-1 0,-10 11-3 16,2 1-3-16,-9 6-7 0,-3 6-4 0,-12 0 0 15,4 6-2-15,-19 2 4 0,-4 4 1 0,-12-2 4 16,3-3 5-16,-3-4 11 0,-7-1 2 0,10-9 6 0,-3 1 0 16,8-6 3-16,8-6 0 0,6-1-1 0,-1-2-1 15,6 1-1-15,4-1 2 0,2-1-3 0,2-1 0 16,-1 1-1-16,4 1 0 0,2 2 1 0,0 5-1 16,3-7 1-16,0 9 2 0,5 0-2 0,-4-1 0 15,6 3 1-15,1-3 1 0,0 1-1 0,4-4 1 16,-4 4-1-16,4-4 0 0,3 0-1 0,3-1 0 15,-3-2-8-15,5-2-16 0,0-3-23 0,5 0-73 16,3-5-54-16,0-5 126 0,-3 2-99 0,6-9-53 0</inkml:trace>
          <inkml:trace contextRef="#ctx0" brushRef="#br0" timeOffset="39703.1922">4303-4643 978 0,'1'-7'364'0,"1"7"-269"16,0 2-72-16,-1 8 3 0,3 0-6 15,-3 1-15-15,3 8 1 0,-4 4 2 0,1 3-1 0,1 8-3 16,-2 0 0-16,-3 8-2 0,-1 1-1 0,-2 5-1 16,1 4-7-16,-2-3-14 0,1 0-17 0,1-6-41 15,0-3-21-15,5-11-27 0,0-4 4 0,8-6 62 0,2-14-68 16,6-5-2-16</inkml:trace>
          <inkml:trace contextRef="#ctx0" brushRef="#br0" timeOffset="40118.9762">4914-4655 985 0,'3'-2'370'0,"2"4"-283"16,-2 0-69-16,2 6-1 0,0-1-6 0,0 4-1 0,-1 4-1 15,1 7 3-15,-2 4 1 0,-3 9 2 0,0 0-4 16,0 5-3-16,-7 6 2 0,-1-4-1 16,3-2 2-16,-3-5 4 0,-1-4 2 0,6-9 4 0,-4-1-1 15,1-9 19-15,4-7 0 0,-3-3 4 0,2-1-4 16,-2-4-1-16,0-4-3 0,0-6-6 0,-2-2 2 15,1-8-19-15,-1-4-1 0,0-6-5 0,2 2-4 0,5-4 1 16,0-5-2-16,9-2 2 0,-1 1-2 0,0 4-1 16,12-1-3-16,2-5 0 0,3-2 1 0,-5 5-4 15,3 2-4-15,2 0-3 0,5 1-11 0,1 3-1 16,-1 0 4-16,-3 8 1 0,2 4 1 0,5-1 1 16,-3 8 3-16,-1 7 1 0,-7 3 9 0,4 6-1 15,1-2-2-15,-10 17 0 0,-1-2 1 0,-5 7-1 16,-4 7 3-16,-10 6-1 0,-1-1 4 0,-10 5 1 15,-11 2 1-15,-2 1 0 0,-1-1 2 0,-3-3 1 16,-1-2-1-16,9-7 1 0,1 0-2 0,4-1 4 16,9-7-4-16,3 3 0 0,3 0-1 0,2 0 0 0,2 4 0 15,3-2 0-15,-4 0-1 0,4-1 1 16,2-2 0-16,-2-2 0 0,0 2 0 0,2-4 0 0,1 0 0 16,-1-5-1-16,1 1-1 0,2-4-19 0,0-4-9 15,3 4-14-15,2-3-20 0,-2-5-82 0,4 1 108 16,0-5-71-16,-3-1-40 0</inkml:trace>
          <inkml:trace contextRef="#ctx0" brushRef="#br0" timeOffset="40414.0004">5719-4886 1130 0,'7'4'382'0,"-1"-4"-310"0,6 1-66 0,-1 3-15 15,1-3 7-15,5 4 0 0,-1 2 1 0,1-2 1 16,-2 0-1-16,-2 1-1 0,-1 6 1 0,-1-5 0 0,-4 6-4 16,0 0 0-16,-7 7-2 0,1 2 4 0,-6 6 0 15,-5 2 0-15,-10 1 0 0,0 9-1 0,-1-2 4 16,-9 7 1-16,8-8 4 0,1 1-1 0,1-6 3 16,8-6 2-16,4-4 0 0,1-1 1 0,6-7-1 15,1-9-1-15,1 3 1 0,1-2-1 0,3-1-1 16,2-3-1-16,4-4 1 0,6-4-14 0,13-6-12 15,-4 1-12-15,1-3-19 0,9-4-20 0,9-4-65 16,7-1-39-16,-3-5 111 0,-9 6-82 0,5 1-54 0</inkml:trace>
        </inkml:traceGroup>
      </inkml:traceGroup>
    </inkml:traceGroup>
  </inkml:traceGroup>
</inkml:ink>
</file>

<file path=ppt/ink/ink1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39.1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EFEB1EE-87B9-41E7-B8D0-F85C170FD912}" emma:medium="tactile" emma:mode="ink">
          <msink:context xmlns:msink="http://schemas.microsoft.com/ink/2010/main" type="inkDrawing" rotatedBoundingBox="5554,9246 8670,9276 8668,9437 5552,9408" semanticType="callout" shapeName="Other">
            <msink:sourceLink direction="with" ref="{0DF99394-0355-4660-B200-A71037CB5634}"/>
          </msink:context>
        </emma:interpretation>
      </emma:emma>
    </inkml:annotationXML>
    <inkml:trace contextRef="#ctx0" brushRef="#br0">8 59 175 0,'0'-7'121'0,"0"1"-50"15,-1-4-39-15,1 7 22 0,-5 1-6 0,5-3-25 16,0 0 3-16,0 3-1 0,3 1 2 0,-1-1 6 15,-2 2 7-15,-2-3-1 0,4-1 4 0,-2 3 4 16,0-3 1-16,0 3-1 0,-2-3-5 0,0 4-11 16,2 0-9-16,-1-1-3 0,1 2-7 0,-2 3-4 15,2-1-3-15,0-1 1 0,5 1 5 0,3 0 5 16,1-1 6-16,12 1 5 0,-3-3 3 0,14 0 1 16,4 0 2-16,13 4-4 0,5-1-3 0,-2-3-4 15,29 0-8-15,2 5 1 0,-3 2-1 0,-5-1-4 16,1 1-1-16,-3 3 0 0,8 0 4 0,-14 5 0 0,-1 0 5 15,-8-2-2-15,20 0 7 0,0-1 3 0,7-1 3 16,-5-1 2-16,1-3 4 0,-3-2 1 0,2-3-1 16,-9-4 1-16,-4 0-4 0,-8 1-1 0,3-4-5 0,-9 0-1 15,5 1-8-15,0 1-3 0,2 1-2 0,-4 2-3 16,-3-1-2-16,-3-1-3 0,2 2 3 0,-4-5 0 16,-13 5 6-16,3-3 2 0,-7-1 0 0,3 3 2 15,-6-3 1-15,3-1 3 0,-2 4-2 0,0-1-2 16,3-3-5-16,-2 2-1 0,0-2-4 0,-4 0 1 15,4-2-2-15,0 2-3 0,0 2-2 0,-3-2 1 16,-3-2-1-16,3 2 0 0,0 2 1 0,-4 0-1 16,-3 1 0-16,0-1 1 0,-4-1-2 0,3 1 2 15,-5 1-1-15,0-1 0 0,-3 1 0 0,1 1-1 16,-2-1 0-16,-2 0 0 0,-1 2 1 0,1 0 0 16,-3 0 0-16,0 0 0 0,-2 0-1 0,1 0 1 15,-1 2 1-15,-3-2-1 0,3 2 0 0,-3-2 0 16,0 0 1-16,0-2-1 0,2 2 1 0,0 0 1 15,-2-2-1-15,1 1-1 0,-1 1 2 0,2-2 0 16,-2 2 0-16,0 0 1 0,0 2 0 0,-2-1 2 16,2 1 0-16,0-2 1 0,0 0 1 0,0 2-1 15,-1-2 2-15,-1 0 1 0,2 0 1 0,0 0 1 16,0 0 0-16,0 0-1 0,0 0-1 0,0 0 0 0,2 0-1 16,-1 1-1-16,-1-1-1 0,0 4-3 0,0-3 1 15,0 1-2-15,0 0 1 0,2-1-3 16,-2 1 0-16,0-2 0 0,-2 0-1 0,2-2 1 0,0 1-1 15,0-1 1-15,0 0-2 0,0 1 1 0,0-1 2 16,0 2-2-16,2 0 1 0,-2 2 0 0,0-2 0 16,0 0-1-16,-2 0 0 0,1 1 0 0,-1-1-4 15,2 0-6-15,-2 0-8 0,1 0-27 0,1 2-14 16,0-2-16-16,0 0-16 0,0 0-52 0,1 0-19 16,-1-3-22-16,4 3-22 0,-4-5 125 0,3 1-84 15,2 3-11-15</inkml:trace>
  </inkml:traceGroup>
</inkml:ink>
</file>

<file path=ppt/ink/ink1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43.29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5861C9B-D93D-426D-AA41-91F8F44C4966}" emma:medium="tactile" emma:mode="ink">
          <msink:context xmlns:msink="http://schemas.microsoft.com/ink/2010/main" type="inkDrawing" rotatedBoundingBox="10418,10818 15065,10893 15063,11006 10416,10931" shapeName="Other">
            <msink:destinationLink direction="with" ref="{00E4ACB5-97BD-4B44-AE52-B32EAF66EF55}"/>
          </msink:context>
        </emma:interpretation>
      </emma:emma>
    </inkml:annotationXML>
    <inkml:trace contextRef="#ctx0" brushRef="#br0">55 6 475 0,'12'10'270'0,"-26"-12"-145"16,8 2-86-16,1-2 72 0,-14-3-88 0,16 2-4 15,-7 1-11-15,0 1 5 0,15 1 5 0,-3 0 2 16,3 1 2-16,-5-1 1 0,-2 0 1 0,2 2-1 15,0-2-2-15,-2 0-10 0,2 0-2 0,-1 0-1 16,4 0 0-16,7 0 2 0,-3 0-1 0,1 2 0 16,4-2 0-16,3 1 3 0,4 1-2 0,8-2 0 0,-10 2 0 15,3 1-4-15,6-1 1 0,1-2-2 0,-1 1 3 16,-1 1-1-16,2 1 0 0,1 4 3 16,2-4-1-16,-4-1 4 0,4 5-4 0,7-2 7 15,3 1-2-15,-5 1-1 0,4-4 4 0,1 4-5 0,13-2 4 16,7 0-3-16,-2 0 1 0,-5 0-2 0,-1 3 1 0,8-3-1 15,-2-2 1-15,3 2 1 0,-14-1-2 0,7 1 3 16,1 1 1-16,7-2-3 0,-4-3 2 0,6 1-2 16,-4 3 0-16,12-5 0 0,-4 0-3 0,3 0-2 15,-1-2 0-15,3 2 0 0,0-3-2 0,-2 1 0 16,4 1-2-16,1 1-1 0,-1-2 1 0,1 0-1 16,-3 1 1-16,-3-1-3 0,3 0 0 0,-3 2 2 15,-2 2 1-15,7-2 2 0,-7 0 0 0,1-2 3 16,3 1 1-16,-2-3 2 0,-2 4 0 0,-2-3-1 15,-5 1 1-15,3 1-1 0,0-1-1 0,3 2-3 16,-1 0-1-16,5-2 0 0,-2 1-2 0,-1 1-1 16,0-2 0-16,-4 0-1 0,0 1 1 0,-5-1 0 15,-2 2 2-15,6 0 1 0,-5 0 2 0,-7 0 2 0,7 0-2 0,-1 0 4 16,-1 0 0-16,-4 0 2 0,-11 2 0 0,-4-2 1 16,3 0-1-16,-14 0 2 0,1 0 3 0,-7 0-1 15,0 0-1-15,0 0 0 0,-4 1-3 0,4 3-1 16,-10-3-2-16,3-1-1 0,1 2 0 0,-9 0 0 15,3-1-1-15,-3-1 0 0,-2 0 3 0,-1-1-1 0,0 1 3 16,-2 0 0-16,1-2 2 0,-1 2-3 16,0 0 2-16,0 0 1 0,0 0-2 0,2 0 1 0,-2 0-1 15,0 2-1-15,0-2-2 0,0 0 1 0,0 0-2 16,0 0 0-16,0 0-4 0,0 0 0 0,0 0-1 16,0 0 0-16,0 0 0 0,0-2-1 0,0 2 1 15,0 0-2-15,-2 0 2 0,2 2-1 0,0-2-1 16,-1 0 0-16,1 0 0 0,-2 0-2 0,2 0 1 15,2 0-1-15,-2 0 1 0,0 1 0 0,0-1 1 16,0 0-1-16,1 0-1 0,-1 0 1 0,0 0-1 16,0 0 1-16,0-1-2 0,-1-1 1 0,1 2-1 15,0 0 0-15,0 0-1 0,0 2 1 0,0-2-2 0,0 0 2 16,0 0-2-16,0-2 2 0,0-1-1 0,-2 3 1 16,2 0-1-16,0 0 1 0,0 0 0 0,2 1-1 15,-2-1 1-15,0 0 0 0,0 0 0 0,1 4 0 16,-1-4 0-16,0 0 0 0,0 0 0 0,0 0 1 15,0 0-1-15,0 0 0 0,0 0 0 0,0 0 0 16,-1 0 1-16,1-4-1 0,0 3 0 0,0 1-2 16,0 0 2-16,0 0 0 0,0 0-1 0,0 0 1 15,0 0 0-15,0 0 0 0,0 1-1 0,0 1 1 0,1 0-1 16,-1-2 0-16,0 0-1 0,0 0-3 0,0 1-3 16,2-1-5-16,-2-1-4 0,-2-3-13 0,2 3-6 15,0 1-6-15,0 1-10 0,0-1-21 0,0 0-12 16,-1-1-13-16,1 1-23 0,0 1-20 0,0-1-39 0,0-3 110 15,0 3-76-15,1 0-8 0</inkml:trace>
  </inkml:traceGroup>
</inkml:ink>
</file>

<file path=ppt/ink/ink1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49.86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64B2A19-83A6-4357-8444-1D02DEC48D7B}" emma:medium="tactile" emma:mode="ink">
          <msink:context xmlns:msink="http://schemas.microsoft.com/ink/2010/main" type="inkDrawing" rotatedBoundingBox="33494,15902 36993,14571 37048,14717 33550,16048" semanticType="callout" shapeName="Other">
            <msink:sourceLink direction="with" ref="{32BFB316-9E58-4D3A-A10D-5494CACB5171}"/>
            <msink:sourceLink direction="with" ref="{19A1C7BA-9C93-4E7F-832F-C3837F5ED17F}"/>
          </msink:context>
        </emma:interpretation>
      </emma:emma>
    </inkml:annotationXML>
    <inkml:trace contextRef="#ctx0" brushRef="#br0">1892 2105 1280 0,'0'7'522'0,"20"1"-396"0,3-1-120 16,12-9-3-16,17 2 1 0,27-7 6 0,4-1 4 15,-5-2 3-15,42-26-86 0,14-11 85 0,9 4 0 16,-2-5-9-16,10-12 1 0,-1-1-3 0,29-11-1 15,5-4-1-15,-6 0 0 0,-14 7 0 0,-16 1-3 0,18-5 3 16,-3-1-1-16,-10 6 0 0,-31 9-2 0,6 5-1 16,5-4-2-16,-28 19-5 0,4 0-3 0,-19 4-22 15,-10 10-15-15,-17 10-19 0,-5-2-25 0,-10 1-65 16,-17 9-18-16,-22 5-31 0,1 2 118 0,-25 9-115 16,-18 2-35-16</inkml:trace>
  </inkml:traceGroup>
</inkml:ink>
</file>

<file path=ppt/ink/ink1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13.73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67A297F-62D5-4F8C-92F8-C72607B9C15C}" emma:medium="tactile" emma:mode="ink">
          <msink:context xmlns:msink="http://schemas.microsoft.com/ink/2010/main" type="writingRegion" rotatedBoundingBox="24219,10031 37707,8767 38472,16926 24984,18190"/>
        </emma:interpretation>
      </emma:emma>
    </inkml:annotationXML>
    <inkml:traceGroup>
      <inkml:annotationXML>
        <emma:emma xmlns:emma="http://www.w3.org/2003/04/emma" version="1.0">
          <emma:interpretation id="{10F0780E-2D17-4419-B236-962ED5CFB669}" emma:medium="tactile" emma:mode="ink">
            <msink:context xmlns:msink="http://schemas.microsoft.com/ink/2010/main" type="paragraph" rotatedBoundingBox="32341,9048 34017,9305 33917,9958 32241,9702" alignmentLevel="3"/>
          </emma:interpretation>
        </emma:emma>
      </inkml:annotationXML>
      <inkml:traceGroup>
        <inkml:annotationXML>
          <emma:emma xmlns:emma="http://www.w3.org/2003/04/emma" version="1.0">
            <emma:interpretation id="{D5F87363-B4D7-4E75-A631-03BD5200ED4B}" emma:medium="tactile" emma:mode="ink">
              <msink:context xmlns:msink="http://schemas.microsoft.com/ink/2010/main" type="line" rotatedBoundingBox="32341,9048 34017,9305 33917,9958 32241,9702"/>
            </emma:interpretation>
          </emma:emma>
        </inkml:annotationXML>
        <inkml:traceGroup>
          <inkml:annotationXML>
            <emma:emma xmlns:emma="http://www.w3.org/2003/04/emma" version="1.0">
              <emma:interpretation id="{DD12A9E8-6E8C-4718-829C-5EB2D69148DA}" emma:medium="tactile" emma:mode="ink">
                <msink:context xmlns:msink="http://schemas.microsoft.com/ink/2010/main" type="inkWord" rotatedBoundingBox="32341,9048 34017,9305 33917,9958 32241,9702"/>
              </emma:interpretation>
              <emma:one-of disjunction-type="recognition" id="oneOf0">
                <emma:interpretation id="interp0" emma:lang="" emma:confidence="0.5">
                  <emma:literal>RIRL</emma:literal>
                </emma:interpretation>
                <emma:interpretation id="interp1" emma:lang="" emma:confidence="0.5">
                  <emma:literal>R IRZ</emma:literal>
                </emma:interpretation>
                <emma:interpretation id="interp2" emma:lang="" emma:confidence="0.5">
                  <emma:literal>RIR Z</emma:literal>
                </emma:interpretation>
                <emma:interpretation id="interp3" emma:lang="" emma:confidence="0">
                  <emma:literal>RIR z</emma:literal>
                </emma:interpretation>
                <emma:interpretation id="interp4" emma:lang="" emma:confidence="0">
                  <emma:literal>R RRZ</emma:literal>
                </emma:interpretation>
              </emma:one-of>
            </emma:emma>
          </inkml:annotationXML>
          <inkml:trace contextRef="#ctx0" brushRef="#br0">974-4549 997 0,'0'9'339'0,"2"2"-260"0,5 1-57 0,14 16-10 0,1-3 1 16,1 5 11-16,12 15 3 0,5 1-1 0,3 2-3 15,5 0-1-15,0-1 2 0,4-11 0 0,-4 3-3 16,10-6-6-16,0-8-4 0,8-14-5 0,-4-2-5 16,4-9-16-16,6-12-8 0,-11-13-5 15,4 2-1-15,-6-17-3 0,-5-8 3 0,-13 0 5 0,2 0 5 16,-8-1 14-16,-17 11 4 0,2 3 13 0,0-4 5 15,-8 12 3-15,-7 12 0 0,1 3 2 0,-2 3 2 16,-1 5-1-16,0-1-3 0,-1 4-9 0,-2 1 0 0,2 8-3 16,-2 2-2-16,-4 15-6 0,-2-2 1 0,-1 15-26 15,1-5-14-15,-14 24-19 0,1-6-23 0,-7 11-82 16,-2 2 117-16,-12 3-79 0,0-6-44 0</inkml:trace>
          <inkml:trace contextRef="#ctx0" brushRef="#br0" timeOffset="16456.9273">710-4461 796 0,'-6'4'385'15,"-1"-6"-257"-15,5 2-111 0,-1 0 38 0,5 0-36 16,3 2-1-16,5 6 2 0,1 2 2 0,3 0-72 16,4 3 74-16,7-3 3 0,1 5-4 0,6 7-9 15,6-4-2-15,7 7 0 0,1-2-2 0,6 4-7 16,6 4 1-16,0 4-3 0,-2-3 1 0,1-1 0 16,-2 2-1-16,1-5 0 0,2-1-1 0,-11 0 2 0,7-7-1 15,5 1 3-15,-1 1-2 0,-5-7-1 16,2 0 1-16,-2-2 0 0,5 0-2 0,-5-3-4 0,0 0-6 15,-6-3-7-15,-6-2-11 0,6-4 4 0,-4-2-59 16,-3-8-28-16,-4 1-41 0,6-5 104 0,-4 1-74 16,0-11-29-16</inkml:trace>
        </inkml:traceGroup>
      </inkml:traceGroup>
    </inkml:traceGroup>
    <inkml:traceGroup>
      <inkml:annotationXML>
        <emma:emma xmlns:emma="http://www.w3.org/2003/04/emma" version="1.0">
          <emma:interpretation id="{FFB65B9A-385D-404A-B192-3271A341585D}" emma:medium="tactile" emma:mode="ink">
            <msink:context xmlns:msink="http://schemas.microsoft.com/ink/2010/main" type="paragraph" rotatedBoundingBox="31469,10336 37798,9743 37950,11362 31620,11955" alignmentLevel="2"/>
          </emma:interpretation>
        </emma:emma>
      </inkml:annotationXML>
      <inkml:traceGroup>
        <inkml:annotationXML>
          <emma:emma xmlns:emma="http://www.w3.org/2003/04/emma" version="1.0">
            <emma:interpretation id="{D03A721B-D291-4CD1-B692-CAA30E00F333}" emma:medium="tactile" emma:mode="ink">
              <msink:context xmlns:msink="http://schemas.microsoft.com/ink/2010/main" type="line" rotatedBoundingBox="31469,10336 37798,9743 37950,11362 31620,11955"/>
            </emma:interpretation>
          </emma:emma>
        </inkml:annotationXML>
        <inkml:traceGroup>
          <inkml:annotationXML>
            <emma:emma xmlns:emma="http://www.w3.org/2003/04/emma" version="1.0">
              <emma:interpretation id="{DDC0090C-EBE6-4502-A772-878EABB9F268}" emma:medium="tactile" emma:mode="ink">
                <msink:context xmlns:msink="http://schemas.microsoft.com/ink/2010/main" type="inkWord" rotatedBoundingBox="35089,10129 36621,9985 36733,11178 35201,11322"/>
              </emma:interpretation>
            </emma:emma>
          </inkml:annotationXML>
          <inkml:trace contextRef="#ctx0" brushRef="#br0" timeOffset="48643.2203">3708-3325 625 0,'4'-22'284'0,"-1"6"-162"0,0-1-64 0,-3 4 12 0,2 3 10 0,-2 0 7 16,0-2-3-16,3 4-21 0,-3 0-8 15,0 4-6-15,0-1 6 0,0 4-28 0,0-3-8 0,0 4-13 16,0 0-6-16,2 2-6 0,-2-2-1 0,-2 7-2 15,2 1-16-15,0 7 15 0,0-3 1 0,0 21-1 16,0-2 2-16,-5 12 6 0,0 9-1 0,-1 14 1 16,-4 2-1-16,-5 7 0 0,0 10 3 0,0-6 0 15,2-1 0-15,-1-3-2 0,3-7 0 16,4-18 1-16,1-2-6 0,2-13-23 0,3-13-24 0,1-7-25 16,0-4-30-16,5-9 75 0,0-4-63 0,-2-16-24 15</inkml:trace>
          <inkml:trace contextRef="#ctx0" brushRef="#br0" timeOffset="49122.2288">3581-3631 1043 0,'-2'4'377'0,"2"-1"-291"0,5-3-68 16,2 2-7-16,1-1-8 0,9 3-1 0,2-6 0 15,6 2 0-15,5-2 2 0,10 1 0 0,10-8-6 16,-4-1 0-16,12-3 1 0,-3 0-1 0,3 0-3 15,2-1-4-15,-3 1 0 0,-6 0 0 0,-6 4-1 16,5-1 1-16,-14 7-2 0,6-3 2 0,-7 4 4 16,-1-1 2-16,-2 3-1 0,-6 0 1 0,-1 1 2 15,-1 1 1-15,-4 3 0 0,-4-2 0 0,-1 0 1 16,-3 2 0-16,1 4 1 0,2-3-2 0,-2 3 1 0,2-1 0 16,-3-1 0-16,-2-1-1 0,3 4-1 15,-6-1 0-15,4 0-1 0,-2 5 2 0,-1-1-2 16,5 4 0-16,-5 6-1 0,4 0 1 0,-2-3 2 0,-3 5-1 0,-1 10 1 15,1-5-1-15,-7 0 0 0,3 3 1 0,-1-2 0 16,-5 11 0-16,-4 3-2 0,-1-1 2 0,-1-5 0 16,-1 2 1-16,0 4 0 0,1 1 1 0,-5-6 1 15,4-3-2-15,-5-1 4 0,2 3-2 0,-5-11 0 16,5 0 1-16,-6-3 2 0,3-4 0 0,1-2 0 16,-7-4 4-16,2-2-2 0,-1-3 1 0,-3-2 2 15,-2-1-1-15,-4 0-1 0,-5-3-1 0,-3 1 1 0,1-1-3 16,1-4-1-16,-6 1 1 0,4-1-1 0,0 0 0 15,1 0-1-15,1-3-2 0,4 0 1 0,-2-1-2 16,2 3 0-16,0-2-1 0,8 1 0 0,-6-1-2 16,8-1-7-16,5 4-6 0,-4-1-20 15,6-1-12-15,7 0-19 0,-1 1-23 0,-1-3-30 0,9 3 72 16,1-9-54-16,-4 3-12 0</inkml:trace>
          <inkml:trace contextRef="#ctx0" brushRef="#br0" timeOffset="49350.1205">4932-3719 1110 0,'7'12'451'0,"-2"-7"-344"0,1 7-107 0,3-6-15 16,-4 1 19-16,6 16-8 0,1-5-1 0,-2 9 4 0,3 0-76 15,0 12 75-15,-1-2 1 0,-4 8-3 0,2 1 1 16,-5-3 0-16,0 12 1 0,-5 3 1 0,0 2-1 15,-5 5 0-15,2-5 1 0,-4-7 0 0,1 3-2 16,1-18-4-16,0-1 3 0,1-11-30 16,4-16-13-16,2-5-18 0,0-3-23 0,1-14-100 0,0-1 136 15,4-17-91-15,-2-3-48 0</inkml:trace>
        </inkml:traceGroup>
        <inkml:traceGroup>
          <inkml:annotationXML>
            <emma:emma xmlns:emma="http://www.w3.org/2003/04/emma" version="1.0">
              <emma:interpretation id="{7510CD2E-ABB0-494D-8152-F95B5DE03FC6}" emma:medium="tactile" emma:mode="ink">
                <msink:context xmlns:msink="http://schemas.microsoft.com/ink/2010/main" type="inkWord" rotatedBoundingBox="31469,10336 37798,9743 37950,11362 31620,11955">
                  <msink:destinationLink direction="with" ref="{66B8C0F8-79EB-4889-9EF2-9371332FA1FB}"/>
                </msink:context>
              </emma:interpretation>
              <emma:one-of disjunction-type="recognition" id="oneOf1">
                <emma:interpretation id="interp5" emma:lang="" emma:confidence="1">
                  <emma:literal/>
                </emma:interpretation>
              </emma:one-of>
            </emma:emma>
          </inkml:annotationXML>
          <inkml:trace contextRef="#ctx0" brushRef="#br0" timeOffset="49853.318">5040-3563 231 0,'0'-33'198'16,"2"10"-66"-16,1-4-58 0,-1-2 39 0,4 10-13 0,1 1-12 15,1 1-18-15,2 2-28 0,5 1-7 0,0-1-8 16,10-2-15-16,1-1-5 0,9 1-4 0,2 1-1 16,3-3-20-16,4 1 18 0,3 0 0 0,-1 3-2 15,-4 0 2-15,-2 0 0 0,-2-2 3 0,-2 2-1 16,1 5 0-16,-5 2 1 0,-3 3 0 0,0-1 2 16,-4 1-3-16,-2 1-1 0,2 4 3 0,-2 0 2 15,-5 0 3-15,-1 2 0 0,-2-2-2 0,0 5 7 16,-7-2 4-16,5 2 2 0,-3 0 1 0,-1-2-1 0,-3 1 2 15,1 1 1-15,-1-2-1 0,-1 0-4 0,4 2 0 16,-4-1-2-16,-2 6-3 0,4-5-2 0,-2 5-4 16,0 1-2-16,-2 1 1 0,2-1-1 0,0 6-3 15,0-2 0-15,-2 7 0 0,2-1-2 0,-1 4 1 16,1 7-1-16,1 9 1 0,2 1-1 0,-4-1 0 16,4 9 0-16,5-7 0 0,-6 2 0 0,10 3 1 15,-1-8 0-15,4 1 1 0,0-2-1 0,0-3 1 16,3 2 1-16,-5-1 0 0,6-2 2 0,-6-5 0 0,-3-6-1 0,2 3 2 15,-4-2 2-15,-2-7 0 0,-2-5 1 16,-3-1 2-16,1 0-1 0,-5-9 3 0,1 4-1 16,-3-4 2-16,0 0-1 0,-5 2 2 0,0-1 1 0,-8 6 0 15,-1-5-2-15,-10 3 1 0,2 0 0 0,-18 5-4 16,4-1 1-16,-11 1-5 0,-4 1-1 16,1 1 0-16,-2-1-1 0,-2 1-2 0,2 0-1 0,1-1 0 15,1 1 0-15,5 1 1 0,2-4-1 0,1 1-1 16,4 0 0-16,0-3 0 0,5-1 0 0,5-4 2 15,1 1-2-15,0-4-1 0,4-2-2 0,5-3-5 16,-2 3-3-16,8-2-7 0,1-1-7 0,1 3-2 16,-5-5-45-16,7 1-22 0,-1 1-27 0,3-7-31 0,-4-2 97 15,5-3-75-15,-4 2-27 0</inkml:trace>
          <inkml:trace contextRef="#ctx0" brushRef="#br0" timeOffset="53102.2722">4221-3352 898 0,'-3'-15'367'0,"1"4"-246"0,2-4-78 15,-1 5 5-15,1 0 6 0,0 2-3 0,0 1-3 16,1 2-16-16,1 2-7 0,0 3-6 0,-2 0-6 16,0 0-13-16,0 3-1 0,3 4-3 0,0 1-2 15,-3-1 0-15,7 11 1 0,-4 5 2 0,2 0 0 16,0 2 5-16,0 7-2 0,-3 6 1 0,1 5-1 15,-3 5-1-15,2-1 1 0,-2-3 0 0,2-4 0 0,-2 5-1 16,3-7 2-16,-1-9-1 0,1-10 2 0,2 3-10 16,0-2-19-16,2-12-27 0,-2 2-32 0,1-8 65 15,2 1-48-15,7-11-23 0</inkml:trace>
          <inkml:trace contextRef="#ctx0" brushRef="#br0" timeOffset="53628.0879">5299-3428 803 0,'2'-2'312'0,"-2"1"-213"0,1 1-65 16,-1 0-10-16,-1-2-8 0,1 0 3 0,-2-1 3 15,2-2 2-15,0 0 1 0,11-3-1 0,-4-2-3 16,1 0-5-16,9-2-2 0,0-3-2 0,-4 0 0 15,9 4-5-15,-8-4 0 0,1 1-2 0,5 4 0 16,-1 4-1-16,-1-2-3 0,0 3 0 0,-1 5-3 0,-2 0-2 16,3 9-1-16,0-2 2 0,-5 5-3 0,-1 3-1 15,1-2 3-15,-4 12-4 0,-1-2 2 0,-6 2 0 16,1 2 2-16,-13 6 0 0,0 0 1 0,-7 0 0 16,-6 0 3-16,-5 4-1 0,-2-2 2 0,-1-2 3 15,-1-1 0-15,2-8-1 0,4 3 3 0,2-5 0 16,8-7-2-16,7-2 0 0,-2-5-1 0,6 2-1 15,5-5 4-15,10-3 3 0,-5 1-1 0,8-1 0 16,2-2 1-16,13-7 1 0,-1 0-5 0,8-4-7 16,6-4-1-16,4-7-4 0,1 1-1 0,3-1-22 15,0-3-5-15,-4 7-6 0,3-5-4 0,-5 1-26 16,-1 7-34-16,-1 0-40 0,-2-1 90 0,-6 2-52 0,0 1-29 0</inkml:trace>
          <inkml:trace contextRef="#ctx0" brushRef="#br0" timeOffset="54466.2135">5784-2930 49 0,'-5'2'21'0,"0"-1"-16"16,1 1-3-16,-1 0-1 0</inkml:trace>
          <inkml:trace contextRef="#ctx0" brushRef="#br0" timeOffset="55482.3576">6034-3101 283 0,'19'10'139'0,"-6"-3"-85"0,-5-4-30 16,0-1 20-16,2 3-37 0,4-2-6 0,-1 2 1 15,-1-2 1-15,-2-3 0 0,0 2 1 0,-2-2-5 0,2 0 14 16,-4 0 8-16,1-4 24 0,-2 4 6 0,0 0 2 15,0-1 5-15,-2-1 1 0,-1 2 1 0,1 0-6 16,-1 0-7-16,-2 0-17 0,3 0-9 0,-1 0 1 16,-2 2-5-16,0-2-3 0,0 0-3 0,-3 0 0 0,4 0-2 15,1 0-3-15,-2 0 2 0,0 0-2 0,0 0 0 0,0 0 0 16,2 0-1-16,-1-2-1 0,1 2 1 0,-2 0-1 16,0 0-1-16,-2 0-1 0,1 0-1 0,1 2-1 15,0-1 1-15,0-1-1 0,-2 0-1 0,0 0-2 16,2 0 1-16,-3 0-3 0,3 0-4 0,-3-1-14 15,1 1-11-15,-3 0-12 0,0-2-13 0,-7 0-32 16,2 1-13-16,7-1-13 0,-8 1-19 0,-8-1 82 16,4-1-55-16,-1 3-2 0</inkml:trace>
          <inkml:trace contextRef="#ctx0" brushRef="#br0" timeOffset="972.533">1914-3232 901 0,'16'28'332'0,"3"7"-243"0,1 8-77 0,0 13-4 16,4-1-5-16,0 13 2 0,-3-1 5 0,3-6 19 15,-3 7 6-15,-1-26-8 0,-2 4 19 0,2-14 7 16,-2 1 15-16,6-23 0 0,-3 3 0 0,1-9-11 16,4-3-5-16,6-9-3 0,-2-2-4 0,3-10-12 15,2-7-6-15,-2-14-5 0,5-2-5 0,-4-12-8 16,-1-11-5-16,-5-1-2 0,0 1-2 0,-3-4-2 16,-5 2-1-16,-2 3-1 0,-4 4 2 0,-3 3 0 15,-3 5 2-15,-4 11 0 0,2-1 1 0,-2 8-1 0,-8 13 0 0,4-1 0 16,0 2-4-16,-1 7 2 0,1 6-8 0,-5-5-2 15,0 3-8-15,1 0-7 0,3 2-5 0,-4-1-9 16,0 6-11-16,-3-5-43 0,1 6-23 0,-6-1-42 16,6 1-60-16,-6-1 147 0,1-1-108 0,2-9-34 15</inkml:trace>
          <inkml:trace contextRef="#ctx0" brushRef="#br0" timeOffset="674.0898">1273-3327 865 0,'2'0'347'0,"-2"0"-225"16,1 7-71-16,-1 3 5 0,2 11 0 0,0-2-3 0,1 12-5 16,0 9-2-16,2 6-6 0,-3 8-8 0,3-5-7 15,-3 19-5-15,-1 6-1 0,-1 4-2 0,0-9-6 16,-1 4-2-16,-4 2-2 0,0 13-2 0,-4 3-3 15,3-3 1-15,-6-16-3 0,-1-1 2 0,0 2 3 0,-2-8 0 16,5-19 3-16,3-16-2 0,-5-5 1 0,9-20-5 16,1 3 4-16,-3-16-3 0,5-3-3 0,-3-6-2 15,1-20-2-15,2-19 1 0,0 3 3 0,0-29 5 16,4-2 2-16,1-11 5 0,3-4 2 0,2-3 0 16,2 3 1-16,4 6-1 0,-4 0-3 0,4 8-1 15,1 10-3-15,5 11-1 0,-4-3-2 0,0 16 2 16,4 8 2-16,-4 9 1 0,2 0 0 0,1 19-4 15,1-4 3-15,3 8-4 0,0-1 0 0,3 10-4 16,2 2-3-16,3 4-3 0,0 4 0 0,-4 5-1 16,0 4-2-16,-4 6 1 0,-1 7-1 0,-11 2 0 15,0 1 1-15,-11 5 2 0,-4 3-1 0,-9-1 1 16,-4 2 0-16,-4-1 4 0,-9 1 1 0,3-12 1 16,-1-2 1-16,1-8-5 0,0-7-6 0,2-8-9 15,-1 0-13-15,8-8-18 0,-2-9-19 0,-1-9-54 16,-1 1-31-16,5-2-28 0,0-8 113 0,7-1-91 0,0-3-50 15</inkml:trace>
          <inkml:trace contextRef="#ctx0" brushRef="#br0" timeOffset="287.0077">237-3362 1240 0,'-21'9'406'0,"2"-1"-336"0,-4 2-66 15,-2 6-20-15,0-1 8 0,4 7-2 0,-3 5 7 0,0 4 3 16,0 1-1-16,4 6 0 0,0 2-1 0,4 9 0 16,1 0-2-16,2 5 0 0,6 3 0 0,2 1-2 15,2 0 2-15,3-5 1 0,5-6 2 0,6 1 1 16,3-2 2-16,-1-6 0 0,7-8 0 0,3-4 0 0,10-2 2 16,14-7-18-16,-4-3-14 0,2-2-21 0,4-11-30 0,16-6-105 15,8-14 139-15,2-15-97 0,-10-1-49 0</inkml:trace>
        </inkml:traceGroup>
      </inkml:traceGroup>
    </inkml:traceGroup>
    <inkml:traceGroup>
      <inkml:annotationXML>
        <emma:emma xmlns:emma="http://www.w3.org/2003/04/emma" version="1.0">
          <emma:interpretation id="{C1E05433-073A-4928-9B0E-28026596BB03}" emma:medium="tactile" emma:mode="ink">
            <msink:context xmlns:msink="http://schemas.microsoft.com/ink/2010/main" type="paragraph" rotatedBoundingBox="30835,11689 37290,11340 37352,12478 30897,12827" alignmentLevel="2"/>
          </emma:interpretation>
        </emma:emma>
      </inkml:annotationXML>
      <inkml:traceGroup>
        <inkml:annotationXML>
          <emma:emma xmlns:emma="http://www.w3.org/2003/04/emma" version="1.0">
            <emma:interpretation id="{D3003874-ED35-47AE-AEBC-3604B8AAC24A}" emma:medium="tactile" emma:mode="ink">
              <msink:context xmlns:msink="http://schemas.microsoft.com/ink/2010/main" type="line" rotatedBoundingBox="30835,11689 37290,11340 37352,12478 30897,12827"/>
            </emma:interpretation>
          </emma:emma>
        </inkml:annotationXML>
        <inkml:traceGroup>
          <inkml:annotationXML>
            <emma:emma xmlns:emma="http://www.w3.org/2003/04/emma" version="1.0">
              <emma:interpretation id="{DB56A79E-A183-4983-91BD-A7ACC8ACA665}" emma:medium="tactile" emma:mode="ink">
                <msink:context xmlns:msink="http://schemas.microsoft.com/ink/2010/main" type="inkWord" rotatedBoundingBox="30839,11762 35516,11509 35574,12574 30897,12827">
                  <msink:destinationLink direction="with" ref="{66B8C0F8-79EB-4889-9EF2-9371332FA1FB}"/>
                </msink:context>
              </emma:interpretation>
              <emma:one-of disjunction-type="recognition" id="oneOf2">
                <emma:interpretation id="interp6" emma:lang="" emma:confidence="1">
                  <emma:literal/>
                </emma:interpretation>
              </emma:one-of>
            </emma:emma>
          </inkml:annotationXML>
          <inkml:trace contextRef="#ctx0" brushRef="#br0" timeOffset="57520.1552">3783-1931 915 0,'7'0'325'0,"3"0"-256"15,-5 2-59-15,-2-2-10 0,9 2 0 0,-6-1 1 0,-1 6-1 16,10 0 0-16,-1 6 0 0,0-3 0 0,-4 1 0 15,-1 6-2-15,2 3 2 0,-1 2-2 0,-3 1-2 16,0 2 2-16,-1 3 0 0,3 7 1 0,-8 6-1 16,-1-1 2-16,0-3 0 0,0-4-2 0,2 5 2 0,-4-8-2 15,1 3 0-15,-4-20-7 0,0 2-19 0,3 2-18 16,-1-14-15-16,1 1-24 0,-1-14 57 0,1 3-48 16,4-21-16-16</inkml:trace>
          <inkml:trace contextRef="#ctx0" brushRef="#br0" timeOffset="23102.3531">-653-1713 462 0,'-10'0'213'0,"0"0"-128"16,-3 0-61-16,6-2-18 0,-1 1-6 0,3 1 3 15,0-2 1-15,2 0 4 0,0 2 5 0,-4-1 10 16,2-1 3-16,2 2 4 0,-1-2 7 0,1 1 7 15,0 1 5-15,1 0 1 0,2-2-1 0,-2 2-4 16,2 0-3-16,0-2-4 0,-1 2-3 0,1-1-5 16,0 1-3-16,0 0-1 0,0 0 1 0,0 0-3 15,0 0 2-15,0 0 0 0,0 0 0 0,-2 0-5 16,2 0-3-16,0 0-3 0,2 0-1 0,-2 1-2 16,1-1-1-16,1 0 0 0,0 0 3 0,1 0 2 15,0 2 1-15,4 1 2 0,-2 1-3 0,2-3-1 16,1 3 0-16,0-1 0 0,2 2-3 0,-2-2-3 0,4 0-2 15,5 1 4-15,-1-1 1 0,1 0-2 0,4-1-1 16,8 1 2-16,7-1-2 0,12-2 0 16,-5 0-1-16,1 0-1 0,2 0 0 0,11-2 0 0,-1-3-1 0,0 2 3 15,-2-4 1-15,10 2 4 0,-1-1 1 16,24 1-3-16,-11-3 2 0,4-2 5 0,13 0-2 0,-4-4-1 16,3 3 2-16,4 2-1 0,-3-2 0 0,7-1 0 15,-1-1-2-15,1 0-2 0,4 1 1 0,-1 0-1 16,2 1-3-16,1-8 1 0,-1 5 0 0,-1-6 0 15,-2 1 2-15,-4 1 0 0,1-2 0 0,-4 0 2 16,-1 2 0-16,-2 0 2 0,-4 3 0 0,-7-2 1 0,0 4 0 16,-4 1 2-16,-4 2-1 0,-8 4 0 15,-4-4 2-15,-11 0-3 0,-5 5-2 0,-6 0 0 0,0 1-2 16,-8 0-4-16,-11-1-2 0,3 3 1 0,-1-1-3 16,-4 1-1-16,-3 0 1 0,-2 2-1 0,-4-1 1 15,-1 2 2-15,0-1-1 0,-3 0 0 0,0 2-1 0,-3-2 0 16,0 2 0-16,-2-2 1 0,0 1-5 0,-2-2 1 15,2 1 1-15,0 0 0 0,-2 0 2 0,2 1 0 16,-1-1 1-16,1 0-2 0,0 2 5 0,0-2-2 16,0 0 1-16,-2 0-1 0,2 2 0 0,0-2 3 15,0-2-1-15,0 0 2 0,0 2-3 0,0 0 4 16,0 0 0-16,0 0-1 0,0 0 0 0,0 0-2 16,0 0-3-16,0-1 0 0,0 1 0 0,0-2-4 15,2 2-1-15,-2 2-1 0,0-2 0 0,0-2-1 16,1 2 0-16,-1 0 0 0,0 2 0 0,0-2-1 15,0 0 0-15,2 0-1 0,-2 0 0 0,0 1-2 16,0-1 3-16,0 0-2 0,0 0 1 0,0 0 1 0,0-1 0 16,0 1 1-16,-2-2-2 0,2 2 2 0,-1 0 0 0,2 0 0 15,-2 0 0-15,1 2 0 0,0-2 0 0,0 1 1 16,-2-1 1-16,2 0-1 0,0 0 0 0,0 0 2 16,-2-1-3-16,-1 1 1 0,3 0 0 0,3 0 0 15,1 0-1-15,-4 1 1 0,0-1 0 0,1 0-1 16,1 2-1-16,-2-2 1 0,0 0 0 0,-2 2 0 15,2-2 0-15,2 0 0 0,0 0 0 0,-2 1-1 16,1-1 2-16,1 0-1 0,0-1 0 0,-2-1 0 16,0 0 0-16,0 2 0 0,-2-1-1 0,0 1 1 0,1 0 0 15,-1 0 0-15,2 0 1 0,0 0-1 16,0 0 0-16,0 1 0 0,2-1 0 0,-2 0 0 0,0 0 0 16,0 0 1-16,0-1-1 0,0 1 0 15,-2 0 2-15,-1 0-1 0,-1 0 0 0,4 0-1 0,0 0 0 16,0 0 0-16,0 0 0 0,4 1 0 0,-4-1 0 15,1 0 1-15,-1 0 0 0,4 0 0 0,-4 2-1 16,0 0 1-16,0-2 0 0,-2 0 1 0,2 0-3 0,0 0 1 16,0-4-1-16,2 3 2 0,-4 1 0 0,2 0-1 15,0 0 0-15,-2-2 1 0,2 2-1 0,0 2 0 16,0-1 2-16,0-1-2 0,0 0 2 0,0-1 0 16,0 1-1-16,2 0 1 0,-2-2 1 0,0 2-1 15,0-2-1-15,2 4 0 0,-2-2-1 0,0 0 1 16,0 2 0-16,-2-2-1 0,0 3 0 0,2-1 0 15,0-2 0-15,0 0 1 0,0 0-1 0,-1-2 0 16,1 2 1-16,3 0-1 0,-3 0 0 0,-2-2 0 16,2 2 1-16,0-1-1 0,0 1 0 0,0 0 0 15,0 0 0-15,-1 0 0 0,1 0 0 0,0 0 0 0,0-2 0 0,0 2 0 16,0 0 0-16,1 0 0 0,-1 0-1 0,0 0 0 16,0 0-1-16,2 0 1 0,-2 0-1 0,2 0 2 15,-2 0 0-15,0 0-1 0,0 0 0 0,0 0 2 16,-2-2-1-16,0 2 0 0,2 0-2 0,0 0 2 15,0 0 0-15,0 0-1 0,2-1 0 0,-2 2 0 16,0 3 1-16,0-3-1 0,-2 1 1 0,2-2-2 0,0 0 0 16,-3 0 1-16,3 0-1 0,0 0 0 0,0 0 1 15,0-2-1-15,0 2 1 0,0 0 0 16,0 0 1-16,0 0-2 0,0-1 2 0,0 1 0 0,2 0-1 16,-2 0 1-16,-2 0 0 0,2 0-2 0,0 0 0 15,3 0 2-15,-3 0-1 0,0 0 0 0,0 1 0 16,2-1 0-16,-4 2 1 0,2-2 1 0,-1 0 1 15,1 0-1-15,0-2-1 0,0 1 1 0,1 1 0 16,1 0-1-16,-2 0 0 0,0 0 1 0,3 0-1 16,-3 1 1-16,-1-2-2 0,1 2 1 0,-2-1 0 0,2-1 1 15,0 1-1-15,-2 0 0 0,1 0 1 16,1 1-1-16,0-1 1 0,-2 0 0 0,2 0-2 0,0 0 1 16,0-1 0-16,0 1 1 0,-2 0-1 0,2 0 0 15,2 0 0-15,-4 0-2 0,2 0 2 0,-3 0 0 16,3 0-4-16,0 0-1 0,3-2 2 0,-3 2-4 15,4 2 0-15,-4-1-1 0,0-1-1 0,3 0-7 16,-3-1-4-16,-2 1-5 0,-1 0-11 0,-2-2-36 16,2 0-22-16,-4-4-30 0,0 2-48 0,-13-11 115 15,-1-1-85-15,-6-26-24 0</inkml:trace>
          <inkml:trace contextRef="#ctx0" brushRef="#br0" timeOffset="30612.4616">2146-2181 670 0,'4'8'227'15,"-4"-5"-182"-15,1 1-36 0,1 2-6 0,0-2 2 16,-1 2 3-16,1-1 3 0,0-1 7 0,1 0 3 15,-1 0-3-15,1 1-2 0,-3-5 1 0,2 0-4 0,-2 0-1 16,1 1-3-16,-1 1-6 0,0-2-11 0,0 0-13 0,0 0-38 16,0 2-28-16,0-2-38 0,2-4 85 0,-2-4-69 15,3-12-50-15</inkml:trace>
          <inkml:trace contextRef="#ctx0" brushRef="#br0" timeOffset="58702.8943">2346-1800 920 0,'3'12'329'0,"3"18"-264"16,-1 0-58-16,2 11-14 16,5 16-1-16,-2 4 2 0,0-1-3 0,-2 3 0 0,2 2-1 0,-2-9 1 15,-3-4 1-15,-3-12 18 0,-1-6 12 0,1-12 10 16,0 1 0-16,-4-11 23 0,0-9 3 0,-7-3 0 15,0 0 2-15,-1-6-11 0,-5-4-6 0,-5-12-4 16,4 4 6-16,-4-7-16 0,0-8-2 0,5-2 0 16,0 0-1-16,2 2-6 0,6-2-4 0,1-7-1 0,-1-2-4 15,2 5-6-15,3-4-1 0,2 3-3 0,2-3-5 16,6 5-1-16,0-2-1 0,1 7 1 0,1 10-2 0,5-2 3 16,6 8-1-16,-2 1 0 0,2 2 5 0,4 4-3 15,-3-1 1-15,11 11-3 0,-5-4 0 0,2 8-1 16,1-4 0-16,-1 13-3 0,-3-1-4 0,-2 8-3 15,-2 0-1-15,-8 4-2 0,2 1 4 0,-9 4-1 16,-5 4 3-16,-4-3 4 0,1 1 4 0,-7-3 7 16,-3-1 1-16,0-4 4 0,2 0-2 0,-2-3 0 15,3 0-1-15,4-1-1 0,-4-3 0 0,7 1 0 16,0-2-1-16,8 0-1 0,-4-2 2 0,2-1 3 16,3-3-1-16,1 1-1 0,1 0-1 0,1-1-1 15,0-1 1-15,2-3 0 0,0 3 0 0,4-1-4 16,0-2-3-16,1-2-4 0,0 4-7 0,0-5-8 0,-1 1-17 0,-1-3-46 15,4-2-29-15,-6-1-37 0,2-4-63 16,1-4 142-16,-1-8-133 0,-3-12-53 0</inkml:trace>
        </inkml:traceGroup>
        <inkml:traceGroup>
          <inkml:annotationXML>
            <emma:emma xmlns:emma="http://www.w3.org/2003/04/emma" version="1.0">
              <emma:interpretation id="{9E63E712-3118-405A-BCBE-FC29D4E8FF0D}" emma:medium="tactile" emma:mode="ink">
                <msink:context xmlns:msink="http://schemas.microsoft.com/ink/2010/main" type="inkWord" rotatedBoundingBox="34758,11477 37290,11340 37340,12273 34809,12410"/>
              </emma:interpretation>
              <emma:one-of disjunction-type="recognition" id="oneOf3">
                <emma:interpretation id="interp7" emma:lang="" emma:confidence="0.5">
                  <emma:literal>a</emma:literal>
                </emma:interpretation>
                <emma:interpretation id="interp8" emma:lang="" emma:confidence="0">
                  <emma:literal>F</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3</emma:literal>
                </emma:interpretation>
              </emma:one-of>
            </emma:emma>
          </inkml:annotationXML>
          <inkml:trace contextRef="#ctx0" brushRef="#br0" timeOffset="59021.9391">3237-1999 969 0,'0'4'417'15,"5"1"-282"-15,2-2-109 0,-7-3 42 0,10 5-64 16,-5 0-2-16,-2 2-6 0,8 2-1 0,-4 3 0 0,3 0 3 16,-2 1 1-16,-3 2 1 0,4 3-2 0,-4-3 1 15,0 3-2-15,1 1 2 0,1-1-1 16,-4 0 2-16,-3-1-1 0,0-1 1 0,-3-2 0 0,1 4 0 16,-1-6 2-16,1 2-2 0,-4 1 1 0,1 0 0 15,1-1-1-15,3-1 0 0,-3 0-2 0,1 0-6 16,0-1-5-16,1 0-1 0,2-2-3 0,2 1-2 0,-6-1-2 15,6 2-3-15,3 1 5 0,-3-6 5 0,3 4 0 16,-4 1 8-16,3 0 0 0,-3-4 4 0,3 2 1 16,-1-2 2-16,-1 2-1 0,-2-1 0 0,0-1 3 15,0-2-4-15,-4-1-1 0,-1 4-2 0,0 1-3 16,-3-4-6-16,-2 1-7 0,0 0-9 0,-2-2-44 16,1 1-28-16,-2-2-53 0,1-4 107 0,-8 1-97 15,2-1-47-15</inkml:trace>
          <inkml:trace contextRef="#ctx0" brushRef="#br0" timeOffset="58087.9686">3801-1975 586 0,'0'-14'270'0,"2"-2"-147"0,-5 4-66 0,1 4 10 15,4-4 1-15,-2 4-2 0,1-2-13 0,4 0-8 0,5 0-5 16,-1-2-7-16,7 1-9 0,3-1-3 0,2 4 0 16,4-4-3-16,3 2-4 0,2 0-2 0,3 4-3 15,4-1 3-15,-6 2-4 0,8 2-2 0,10-2 0 16,1 0-1-16,-3 0-3 0,6-2 0 0,8-5 0 0,12-1-1 15,14-5-1-15,-8 1 0 0,-2 1 1 0,-4-1 1 16,10-3-2-16,-5 4 1 0,-2-1-1 0,-14 2 0 0,7 0 0 16,-2-2 3-16,-1 4-3 0,-6 2 0 0,-4-1 1 15,-3 2 0-15,-8 3-1 0,-2 1 1 0,-11 2 3 16,-7 3 1-16,-5 1 1 0,-2-2 2 0,-6 2 1 16,-4 2 2-16,-1 1 1 0,-1-1-1 0,-2 1-2 15,-3 0-2-15,4 1 0 0,-2 1-2 0,-1 1-2 16,0 3-1-16,1-1 1 0,-1 2 1 0,-1 3-2 15,1 4-1-15,0 1 1 0,1 2 0 0,0 5-1 16,1 1-1-16,1 4 1 0,-4-2-1 0,4 4 0 16,-3 1 0-16,1 0 0 0,-1-1 0 0,-2-4 0 0,3-5 0 15,-1 2 0-15,-2 0 1 0,3-2-2 0,-3-6 1 16,2 0 0-16,0 1 0 0,-2-3 0 0,0 0 1 16,1-2 0-16,3 0-1 0,-4-3 2 0,1-3-1 15,-1 3 1-15,2-5-1 0,-2 0 0 0,2 0-1 16,1-2 0-16,-3 2 1 0,0 0-9 0,2-2-2 15,-2-3-2-15,0 4-3 0,0 1 3 0,0-4 0 16,-7 3-2-16,0-3 2 0,-4 3 8 0,-6 1 2 16,-11 1 1-16,0 1 1 0,-12 0-2 0,-7-1 2 15,-12 3 0-15,0 1 0 0,-7 0-1 0,-7-1 1 0,-2 5 1 16,-1-4 1-16,0 1-1 0,-3 1 1 16,0 0 0-16,-3-1-1 0,3 1 1 0,-3-2-1 0,8 1-1 15,2 1 0-15,4 0-3 0,7-2-4 0,11-2-3 16,0 0-4-16,14-3-16 0,6-1-7 0,7-1-9 15,-2 0-8-15,8-1-6 0,2-6-9 0,4 3-29 16,1-1-12-16,0-1-9 0,3 0-17 0,4-4 84 0,1-3-78 16,5-3-22-16</inkml:trace>
          <inkml:trace contextRef="#ctx0" brushRef="#br0" timeOffset="59881.5842">4635-2009 421 0,'-8'-1'235'16,"3"-1"-132"-16,0-1-7 0,5 1-38 0,-2 0 25 0,-1-3-3 15,-1 0-6-15,3 2-3 0,1-5-9 0,0 1-5 16,3 2-18-16,-3-3-4 0,13-2-9 0,-8 5-3 16,8-2-6-16,-1-1-4 0,0 5-2 0,4-2-2 15,-2 0-3-15,-3 5-2 0,2 0-1 0,4 0-3 16,0 3-2-16,-2 2 0 0,1 2 0 0,-6 4-3 15,3 1-2-15,-3 3 0 0,-5 0 0 0,-3-2 2 0,-2 4 3 16,-3-2-1-16,-2 0 1 0,0-2 2 0,0-3 1 16,1 0 1-16,3-2 2 0,-4 0 0 15,2-1-2-15,3-2 1 0,1-2 0 0,3 1 0 0,-4-1-1 16,3-1 2-16,2 1 0 0,5 0-2 0,-2-3 3 16,5 4-3-16,-1-1-1 0,1 0 0 0,2-1 0 15,-2-1-1-15,1 4-2 0,-1-1 0 0,-6 2 1 16,-1-2-2-16,1-1 3 0,-4 2-2 0,-1 3 2 15,-5-3-1-15,-1 0 3 0,-7 2-1 0,-3-2 1 16,1 3 1-16,-10-1 0 0,0 1 2 0,-4-1-2 0,-1 1 1 16,5-3-3-16,-4 2 0 0,4-4-6 0,1 0-3 15,1-1-7-15,6 1-4 0,0-1-21 0,1 0 5 16,1 1-32-16,2-3-20 0,1 0 58 0,3 0-38 16,-3 2-12-16</inkml:trace>
        </inkml:traceGroup>
      </inkml:traceGroup>
    </inkml:traceGroup>
    <inkml:traceGroup>
      <inkml:annotationXML>
        <emma:emma xmlns:emma="http://www.w3.org/2003/04/emma" version="1.0">
          <emma:interpretation id="{9D157687-BC1B-4475-B041-52503050354E}" emma:medium="tactile" emma:mode="ink">
            <msink:context xmlns:msink="http://schemas.microsoft.com/ink/2010/main" type="paragraph" rotatedBoundingBox="24451,16732 37121,11620 37849,13424 25178,18536" alignmentLevel="1"/>
          </emma:interpretation>
        </emma:emma>
      </inkml:annotationXML>
      <inkml:traceGroup>
        <inkml:annotationXML>
          <emma:emma xmlns:emma="http://www.w3.org/2003/04/emma" version="1.0">
            <emma:interpretation id="{47305E0B-A38F-4589-86AF-D51DCE54179C}" emma:medium="tactile" emma:mode="ink">
              <msink:context xmlns:msink="http://schemas.microsoft.com/ink/2010/main" type="line" rotatedBoundingBox="24451,16732 37121,11620 37849,13424 25178,18536"/>
            </emma:interpretation>
          </emma:emma>
        </inkml:annotationXML>
        <inkml:traceGroup>
          <inkml:annotationXML>
            <emma:emma xmlns:emma="http://www.w3.org/2003/04/emma" version="1.0">
              <emma:interpretation id="{61ABC568-DC34-46C0-9BC0-E15A3A21EA10}" emma:medium="tactile" emma:mode="ink">
                <msink:context xmlns:msink="http://schemas.microsoft.com/ink/2010/main" type="inkWord" rotatedBoundingBox="24655,17238 26474,16504 26857,17453 25038,18187"/>
              </emma:interpretation>
            </emma:emma>
          </inkml:annotationXML>
          <inkml:trace contextRef="#ctx0" brushRef="#br0" timeOffset="81287.9111">-6244 3465 460 0,'22'3'273'0,"-1"0"-120"16,6 2-88-16,-4 0 30 0,5 7-17 16,-1 1-13-16,-1-1-26 0,4 6-7 0,-3 0-5 0,-6-1-4 15,3 1-8-15,-11 1-3 0,2-1 5 0,-2 0 3 16,-5 0-3-16,-1-1 2 0,-2 0 5 0,0 1 15 16,-5-5 3-16,2 0 8 0,-2 1 1 0,-2-6 0 0,2-1 8 15,-3-2-3-15,1-5-5 0,0 3-13 0,-4-3-2 16,4 0-7-16,-3 0-6 0,3 0-4 0,-3-2-8 15,2 1-5-15,1-1-2 0,-1 2-3 0,3-3-4 16,0 1-4-16,-2 2-6 0,2 0 0 0,0-3-2 16,0 1 1-16,4-3 0 0,1-3-2 0,0-2 4 15,5-4 2-15,1 3 3 0,1-1-1 0,1-3-5 16,2 4-2-16,2 1-3 0,-1 0-2 0,3 5-16 16,-1 0-10-16,2 6-5 0,1-1 1 0,-4 0 8 0,0 5 1 15,-2 2 3-15,1-2 5 0,-3 2 16 0,-3-4 9 16,-5 0 7-16,2 1 1 0,-5-4 1 0,-1 1 2 15,-1-1 2-15,0-1-1 0,0 1 1 0,0 0 0 16,-1 0-2-16,1 0-2 0,0 0-1 0,0 0-1 16,0 0-2-16,0 0 0 0,0-2-3 0,0-1 2 15,0-6-2-15,0-1-1 0,0 0 1 0,0-3-2 16,1 3-4-16,-1 0-15 0,2-3-7 0,1 6-8 16,-1 1-4-16,0 4-2 0,-2-1 1 0,0 3 4 15,3 0 3-15,-3 0 15 0,0 1 10 0,2 1 8 16,-2 1 4-16,0 4 5 0,1-2 1 0,-1 8-2 0,2 0-1 15,-2-1 1-15,2 1 1 0,-1-4-2 16,1 2 1-16,0-1-2 0,-2-6-5 0,1-1-2 0,1-3-5 16,0 2-18-16,-2-2 5 0,0 3-8 15,0-3 1-15,1 0 3 0,-1 0 5 0,2 0 6 0,-2 0 7 16,0 0 22-16,-2-2 0 0,2 1 11 0,0-1 3 16,0 0 4-16,0 2 0 0,0 0-1 0,0 0-4 15,2 0-6-15,-2 0-7 0,0 0-6 0,0 0-6 16,0 2-7-16,0 0 0 0,-2 6-1 0,2 5 2 15,-1 14-1-15,-1-6 4 0,2 4 7 0,-2 0 4 0,1 5 0 16,-1-2 1-16,2-5 2 0,0-4 1 0,0-4 4 16,0 1 2-16,5-9-2 0,-3 0 1 0,4-1 5 15,-1-4 2-15,7-1 1 0,-4-2 0 0,5-6-1 16,4-1-1-16,3-9 0 0,0-1-5 0,3-7-12 16,2-8-8-16,3-7-11 0,-1 0-8 0,-6-5-12 15,3-4-5-15,-11 4-2 0,2 0-1 0,-2 7 13 16,-11 5 11-16,-1 11 16 0,-1-1 6 0,-1 8 17 0,1 13 6 15,0-1 9-15,-4-2 1 0,4 5-2 0,0 0-8 16,-5 0-9-16,5 1-4 0,-1 8-9 0,-4-4-4 16,1 3-8-16,1 9-4 0,-5 6-3 0,1 5 2 15,-1 5 4-15,1 1 4 0,1-5 9 0,1 10 6 16,0-16-1-16,3 3 4 0,2-6-1 0,5-8 1 0,-2-5-3 16,2 1-3-16,-1-6-7 0,4-1-1 0,2-1 1 15,1 0 0-15,1-3 1 0,3-2 0 0,0-3 0 16,2-6 0-16,-1 4-2 0,4-5-1 0,-2-1-3 15,-1 1 2-15,-4-2 0 0,2 4 0 0,-5 1-1 16,-2 4 1-16,-1 0 5 0,-7 6-1 0,2 0 5 16,1-1 0-16,-3 3-1 0,0 0-1 0,0 2 3 0,0-1-5 15,-2-1-2-15,2 0 0 0,2 2-6 0,-2 1 0 16,2 1 1-16,1 1 0 0,0 0-3 0,6-2 3 16,-1 0-3-16,0 2 2 0,6-3 0 0,2-4 1 15,1-1-2-15,4-7-1 0,-4-3 0 0,0-4 1 16,4 1 0-16,-6-6 1 0,0 0 0 0,-7 6 3 15,2-4 4-15,-3 5 3 0,0 3 9 0,-6 7 11 16,3-5 6-16,-4 9 0 0,1 1 5 0,-1-4 0 16,0 4-3-16,0 0-1 0,-1 0-10 0,1 0-12 15,0 0-3-15,0 2-4 0,1 1-2 0,3 4-4 16,-1-2 2-16,3 10-5 0,3-3 2 0,1 3-1 16,1 1-4-16,1-1-8 0,3 2-7 0,-2-2-28 15,-1-4-20-15,4-6-21 0,-2 2-26 0,2-7 75 16,-1-5-60-16,-1-8-14 0</inkml:trace>
          <inkml:trace contextRef="#ctx0" brushRef="#br0" timeOffset="80244.4697">-6584 3588 1485 0,'-5'6'486'0,"-4"1"-448"0,8 0-80 0,-1 1-69 16,-3-5 19-16,7 27-19 0,3-2-11 16,1 17-3-16,-1-7 4 0,5 39 10 0,0-8 17 15,-1 6 34-15,-1 13 26 0,-6-18 26 0,1 1 32 0,-1-13 79 16,-4-13 19-16,0-18 12 0,-1-1 15 0,-2-11-1 16,2-12-13-16,1 1-19 0,0-4-23 0,1-2-53 15,1 2-14-15,-4-5-13 0,1 4-17 0,0-11-7 16,-4-1-3-16,-1-14-2 0,-2 0 2 0,1 1 2 15,-1-24 2-15,0-8 3 0,1-2 3 16,-1 4 3-16,1-11 1 0,1 9 3 16,5-5-3-16,-1 10 0 0,1-5 2 0,1 15-2 0,1 1-2 15,4-4 0-15,4-1-1 0,3 6-3 0,-2 4 3 16,4-3-2-16,-1 1 0 0,7 5 0 0,-3 1 0 0,4 7-7 16,-1 2-3-16,2 8-3 0,1 1-11 0,-2 5-10 0,2 7-2 15,-6 4 0-15,2 6 2 0,-2 1 8 0,-5 7 5 16,-2-5 8-16,-1 2 14 0,-2-1 18 15,-4-1 5-15,1-1 3 0,-2-4-2 0,-2 0-4 0,-1-2-8 16,-4 5-7-16,1-1-9 0,-1-1-19 0,-10 3-16 0,-3 1-37 16,2 0-15-16,2 3-13 0,-6-3-14 0,4 0-10 15,-2-2-38-15,12 0-22 0,-6 1 109 0,6-4-51 16,5 0-13-16</inkml:trace>
        </inkml:traceGroup>
        <inkml:traceGroup>
          <inkml:annotationXML>
            <emma:emma xmlns:emma="http://www.w3.org/2003/04/emma" version="1.0">
              <emma:interpretation id="{81B99A66-76E8-40CA-B79B-0D93548E44E1}" emma:medium="tactile" emma:mode="ink">
                <msink:context xmlns:msink="http://schemas.microsoft.com/ink/2010/main" type="inkWord" rotatedBoundingBox="27146,16679 28853,15990 29222,16905 27515,17593"/>
              </emma:interpretation>
            </emma:emma>
          </inkml:annotationXML>
          <inkml:trace contextRef="#ctx0" brushRef="#br0" timeOffset="82011.0459">-4315 3184 541 0,'0'-5'315'0,"-2"0"-145"0,-3 5-95 0,2-1 49 15,-2-1-30-15,2 0-33 0,1-1-4 0,0 1-4 16,2 1-8-16,-1-1-20 0,-1 2-13 0,2 0-7 16,0 0-6-16,2 3-13 0,-2 2-4 0,5 10-5 0,1 2-2 15,8 14 6-15,-1 8 6 0,7 15 6 0,2-1 3 16,2 4 4-16,6 13 2 0,3-17 1 0,-3 2 2 15,0-14 4-15,2-13 5 0,-1-14 3 0,-2 0 4 16,-5-9 3-16,3-10-1 0,1-11 5 16,2-2-2-16,-3-7-4 0,1-5-5 0,0-12-4 0,2-21-13 15,-3-28-10-15,-1 10-13 0,-4-2-16 0,-4-9-16 0,-1-17-48 16,-9-6-27-16,4 2-36 0,-8 27 109 0,1-5-99 16,-1-6-37-16</inkml:trace>
          <inkml:trace contextRef="#ctx0" brushRef="#br0" timeOffset="82451.0777">-3633 2698 507 0,'5'28'252'0,"2"5"-131"0,0-3-70 0,3-3 26 15,1 4-18-15,7 2-14 0,-3 1-3 0,7 2-17 16,1-1-11-16,4-2-6 0,-1 2-4 0,1 2-3 0,1-4-1 16,-1 3 1-16,-1 2 1 0,-6-4 0 0,-5 1 0 15,-3-4 0-15,-4 1 3 0,-5-1 7 0,-4-6 7 16,2-2 8-16,-7-3 2 0,1-3 7 0,0-2 0 15,-4-2 2-15,6-3 1 0,-2-5-9 0,2-2-3 0,-2-1-6 16,0-2-6-16,3 2-8 0,1-2-2 0,-1 1-3 0,2-1-5 16,0 0-2-16,0-3-4 0,0 0-1 0,0 3-1 15,2-9 1-15,4-2-1 0,-1-1 2 0,2 2 3 16,-2 0 0-16,1-3 4 0,4 5 0 0,-6-1 2 16,-1 4 2-16,2 0 3 0,-5 5-2 0,3-1 2 15,-3 1-1-15,0 0-2 0,2 3 0 0,-4-1-2 16,2-2 0-16,0 0-1 0,0 0-3 0,-3-2-1 0,6 2 0 15,-3-3 2-15,2-4-2 0,5 2 1 16,-4-3-3-16,5-1 4 0,-4-4 2 0,4 3 0 0,-6-1 1 16,-2-4 2-1,1 6 2-15,1 1 1 0,-4 1-1 0,2 6-2 0,0 1 0 0,5 0-2 16,2 0 1-16,-2 1-2 0,3 1-3 0,0 0 1 0,6 1 1 16,-3 0 2-16,9 1-3 0,-1 2 1 0,-3-2-1 15,2 2-8-15,1-2-14 0,1-1-8 0,1-1-5 16,-8-1-10-16,1 1-11 0,-3-7-37 0,-1-8-34 15,2-2 84-15,-4 1-48 0,-1-14-21 0</inkml:trace>
          <inkml:trace contextRef="#ctx0" brushRef="#br0" timeOffset="82762.0803">-2577 2837 688 0,'12'9'259'0,"-11"-8"-206"0,-1-1-4 15,-4 2-115-15,5 0-50 0,-1-2-31 0,-3 0 61 16,3-7-33-16,0 4 9 0,3-1 38 0,0-2 25 16,7-4 27-16,-8 0 31 0,5 0 59 0,-2 0 16 15,-2 1 12-15,2 3 11 0,-3-1-5 0,-1 6-1 0,-2-1 8 16,1-3-6-16,-2 5-27 0,0 0-8 0,6 0-8 0,-4 0 3 16,0 0-5-16,1 0 0 0,1-2-11 0,-2 2-3 15,3 0-5-15,-3 0-5 0,-1 2-5 0,-3-2-12 16,4 0-2-16,0 0-4 0,-3 0-1 0,3-2-3 15,0 2 2-15,0 0 0 0,3-5 1 0,-3 5 0 16,0 0-3-16,4 2 0 0,-4 0-3 0,0-2 0 16,-2 0-6-16,0 0-2 0,-1 0-8 0,3 0-6 0,-2 0-24 15,2 0-14-15,2 0-16 0,-2 1-25 0,0 1-82 16,0 0 123-16,7 3-81 0,-6 1-37 0</inkml:trace>
        </inkml:traceGroup>
        <inkml:traceGroup>
          <inkml:annotationXML>
            <emma:emma xmlns:emma="http://www.w3.org/2003/04/emma" version="1.0">
              <emma:interpretation id="{BA4DFE74-55A0-4ED8-89BB-E6822E2224EF}" emma:medium="tactile" emma:mode="ink">
                <msink:context xmlns:msink="http://schemas.microsoft.com/ink/2010/main" type="inkWord" rotatedBoundingBox="31001,14089 37121,11620 37803,13310 31683,15779"/>
              </emma:interpretation>
              <emma:one-of disjunction-type="recognition" id="oneOf4">
                <emma:interpretation id="interp12" emma:lang="" emma:confidence="1">
                  <emma:literal/>
                </emma:interpretation>
              </emma:one-of>
            </emma:emma>
          </inkml:annotationXML>
          <inkml:trace contextRef="#ctx0" brushRef="#br0" timeOffset="34539.1135">2468 121 1431 0,'-3'24'519'0,"0"-8"-421"16,3 1-99-16,0-11-40 0,1-2-10 0,3 2-13 16,-1-1-13-16,0-3-25 0,2 3-6 0,4-7-2 15,-3-3 2-15,6-5 10 0,-1-8 9 0,6-8 11 16,-4-1 12-16,4-5 36 0,0-4 13 0,-11 1 12 0,4 0 8 16,-5 5 20-16,-3 7 4 0,-2-5 13 0,1 8 2 15,-4 0-4-15,3 7 0 0,0 3-6 0,-1-2-1 16,-3 7-5-16,-1-2-4 0,2 4-9 0,-4-2-3 0,1 4-4 15,-1 1-5-15,-1 0 0 0,-2 0-6 0,-2 8-2 16,0-2-2-16,-1 14-1 0,-5-1-1 0,-4 6 5 16,1-1 1-16,-4 13 1 0,3-2 4 15,1 0 7-15,-4 3 6 0,12-3 2 0,-2-4 8 16,5 2 4-16,8-6 5 0,4 1 2 0,1 2 4 0,10-7 4 16,2 2-3-16,3-6-1 0,2 4-4 0,7-3-5 15,3-4-5-15,-4-2-3 0,4-4-3 0,0-4-8 16,2-1-2-16,-2-3 1 0,1-2-1 0,-6-3 1 15,3-6 2-15,-1-2 0 0,-4 1 1 0,0-4 2 16,-1-1 1-16,-4-3 0 0,2-2 1 0,-3-1 0 16,-1-3-3-16,-1 1 1 0,2-2-2 0,-4 2-4 0,-3 3-3 0,5-5 1 15,-3 4-2-15,1 4-2 0,-2 0 0 16,-4 2 0-16,5 1 0 0,-4 2-1 0,4 0 1 0,-6 4-2 16,-1 0 0-16,0-1-2 0,-1 6-2 0,-1 0 1 15,-3 1-2-15,3 2-5 0,-1-3-1 0,1 6-1 16,4-1 1-16,1 6 1 0,-3-3 1 0,7 12-1 15,-1-2 2-15,1 3 5 0,3 7 1 0,6 3 2 16,-4-3 1-16,1 3 4 0,1-1 4 0,-3-4 1 0,-3 0 2 16,2-5 5-16,-6-3 1 0,1-6 2 0,-2 1 0 15,-1-4-1-15,1-4 2 0,0-2 2 16,1-3 1-16,0 1 0 0,1-3 1 0,0-2-2 0,2-3 2 16,0-5-2-16,1 2 0 0,4-8-2 0,-3 2-2 15,5-7-2-15,-1-4 0 0,2-2 0 16,-2 1-3-16,4-4-3 0,-2-2 1 0,-2 2-5 0,4-1-2 15,-3 1-2-15,1 2-2 0,-1 6-1 0,1 2 0 16,-4 2-1-16,1 12-3 0,-1 1 2 0,3 0-3 16,-6 5-4-16,0 5 1 0,0 0-2 0,2 5-6 15,-1 5 0-15,-1 3-2 0,-3-3 4 0,3 10-3 0,-1 1-2 16,1 9-3-16,-10 0 1 0,1-5 2 0,-3 5-4 16,4 3 1-16,-13-13-5 0,1 2-6 0,-1-6-30 15,-2-4-20-15,-3-7-29 0,1 0-40 0,-9-7 102 16,1-4-80-16,0-18-27 0</inkml:trace>
          <inkml:trace contextRef="#ctx0" brushRef="#br0" timeOffset="33817.0843">1861-18 1352 0,'0'15'494'0,"-5"5"-393"0,3-7-90 0,0 2-14 16,-1 5-6-16,-2 6 0 0,5-2 1 0,0 7 2 15,2 2 3-15,3 6 1 0,-4-1 0 0,-1-2 1 16,2 6 1-16,3-6 1 0,-2 4-1 0,1-3 4 16,-1-2-2-16,4-4-2 0,-1 1 2 0,4-3-1 15,-1 0-1-15,1-8-3 0,0 3-6 0,1-5-16 16,1-2-12-16,1-4-15 0,4-1-14 0,-6-4-23 0,9-8-25 15,7 0 67-15,-2-5-49 0,1-6-3 0</inkml:trace>
          <inkml:trace contextRef="#ctx0" brushRef="#br0" timeOffset="33564.3089">1069 350 469 0,'13'19'235'16,"-3"-4"-99"-16,-3 4-68 0,9 5 41 0,3 6-12 0,4-1-11 15,-7 0-27-15,1 2-8 0,6 4-8 0,1 3-11 16,-1 2-5-16,-3-8-12 0,1 1 0 0,-2 0 2 15,0-5 6-15,1-4 4 0,-1-6 14 0,1 0 5 16,-4-13 1-16,-1 0 6 0,2-5 2 0,-1 2-5 16,-2-12-6-16,1 0-3 0,-1-5-18 0,1-3-5 15,-3-7-5-15,0-5-8 0,-2-3-3 0,-4-6-2 0,-4 1 0 16,0 2-1-16,-6-4 3 0,-2 2 2 16,-6 3-1-16,2 3 1 0,-2 6-3 0,-4-1 1 0,1 2-2 15,-2 2-5-15,-3 3-8 0,2 2-4 0,1 5-5 16,-2-2-6-16,-1 3-22 0,0 5-17 0,-4 6-26 15,1 2-31-15,2 4 84 0,-4 5-61 0,0 4-18 16</inkml:trace>
          <inkml:trace contextRef="#ctx0" brushRef="#br0" timeOffset="33322.7962">626 593 1521 0,'11'60'460'0,"-1"-32"-370"0,7 13-78 0,-4 2-15 15,5 20 3-15,-1-6 0 0,-2-1-4 0,-2-3-5 0,0 4-4 16,-6-14-3-16,1 7-1 0,-4-29-4 16,-3-1 3-16,1 4 7 0,-2-24 6 0,0 6 5 15,0-4 14-15,-2-2 3 0,1-3 2 0,-1-1 7 16,0-6-6-16,-1 0-4 0,0-8-3 0,-1-2-1 0,1-10-8 16,3-6-1-16,0-6 2 0,2-1-7 0,1-5 1 15,2-5-5-15,2 0-5 0,-2 0-10 0,3-5-26 16,0-1-14-16,1-2-18 0,1 5-17 0,3-3-42 15,0 0-16-15,7 11-21 0,-2-6-26 0,2 15 124 16,3 4-79-16,-4 10-7 0</inkml:trace>
          <inkml:trace contextRef="#ctx0" brushRef="#br0" timeOffset="33047.3995">119 91 762 0,'-8'-8'337'0,"0"-4"-200"0,-1 7-81 16,3 1 34-16,-3-3-41 0,-1-3-7 0,5 5-3 15,2 2 1-15,2-1-4 0,-3 1-11 0,3 3-1 0,1-2 3 16,-2 2 3-16,2 0-5 0,0 0-4 0,2 0-4 0,-2 4-8 16,1 1-5-16,4 3-4 0,-3-1-2 0,4 14-5 15,3 12 1-15,6 27-1 0,-4-12 1 0,6 29 3 16,0 17-1-16,1-1 3 0,3 27-2 0,-4-6 1 15,-4 9 3-15,2 3 1 0,-10-11 0 0,0-6 8 16,0-12 18-16,-10-6 3 0,0-25 3 0,2 1 3 16,-4-21 0-16,2-19 3 0,2-11-2 0,-2 3-5 15,2-11-17-15,1-6-11 0,0-2-5 0,-1-5-8 16,-5-12-9-16,-1-1-9 0,-9-29-11 0,5-2-5 0,-7-16 0 16,-5-23 6-16,5-2 8 0,0 2 8 0,2-8 20 15,5 5 8-15,4 9 11 0,-2-2 6 0,4 6-2 16,2 5 1-16,7-7-5 0,-1 8-5 0,6-1-15 15,3-5-6-15,3 15-1 0,4-5-2 0,-2 13 0 16,1 22-2-16,6-2 1 0,-2-3 1 0,-3 15 5 16,1 8 1-16,0 5-3 0,-1 2-5 0,-2 8-1 15,0 0 0-15,-4 3-1 0,1 5-2 0,3 9-1 0,-2 15-1 16,-1-8 4-16,-6 16 7 0,-1 8-4 16,4 1-3-16,-18 15-1 0,1-1-1 0,-5-3-5 0,-4 3-7 15,-8-18-15-15,5 2-17 0,-5-11-66 0,2-13-54 16,0-4 129-16,1-5-96 0,4-14-71 15</inkml:trace>
          <inkml:trace contextRef="#ctx0" brushRef="#br0" timeOffset="65247.3168">138 1825 555 0,'-22'6'246'0,"7"-1"-143"16,2-5-40-16,1 5 12 0,2 0 17 0,5-5-35 0,-1 0 33 0,1 0-6 15,-2 0-7-15,4 0-3 0,-1 0-3 0,-1-3-6 16,2 1-5-16,0 2-4 0,1 0-5 0,0-1-13 15,2-1-2-15,0 2-7 0,0 2-7 0,0-2-16 16,4 1-3-16,-3-1-4 0,4 0 0 0,7-1-2 16,1-4 0-16,14-5 3 0,1 0 0 0,-1 0 7 15,27-5-2-15,14-4 8 0,-5-4-2 16,-1 2 3-16,11-3 2 0,2-1 4 0,16-4 8 0,10-6 0 16,4-2 5-16,-17 4-3 0,13-5 1 0,20-10 2 15,10-9-2-15,14-6-4 0,-12 5-8 0,13-13 0 16,0 1-5-16,12-8-2 0,-2 0-2 0,0 5-1 15,-5 0-1-15,-12-2-1 0,4 4 2 0,-4 4 4 16,-11 3 2-16,-10 4 1 0,0 0 2 0,-3 0-1 0,-4 7-1 16,8 2-1-16,-4-2-2 0,-6 6-4 0,9 1-2 15,-10 6-2-15,5-5 0 0,-2 0-4 0,-8 4 2 16,-8 2-1-16,-4 1 1 0,-11 3-1 0,-15 5 0 0,4-4 2 16,1 0 0-16,-22 11 1 0,-5 0 2 0,-6 3 3 15,-1 0 1-15,-11 7 3 0,2-2-1 0,-11 5 1 16,-2 2-1-16,-3 3 2 0,-4 0-1 0,-2 0 1 0,0 3-5 15,-2 2-1-15,1 0 2 0,-4-3-3 16,1 3-2-16,-1-2 0 0,0 2-3 0,2-3-1 0,-2 4 0 16,0-1-2-16,0 0 0 0,0 2-1 0,0 0 0 15,0-1 0-15,0-1-1 0,0 0 1 0,0-1 0 16,-2 1 0-16,1-2 1 0,1 2 0 16,0-2 0-16,0 2 1 0,0 0 0 0,-2-1-1 0,2 1-1 15,0 0 2-15,0 0-2 0,-2 0 0 0,1 0 1 16,-1 0-1-16,2-2 1 0,2 2-1 0,-2-2 1 15,0 2-1-15,0 0 1 0,0 0 0 0,1 0 0 16,1 0 0-16,0 2 0 0,-2-2 0 0,0 2 0 16,0-1 0-16,0 1-1 0,0-2 0 0,0 0 0 15,-2 2-2-15,2-1 2 0,0-1-1 0,0-1 1 16,-2 1-1-16,2-2 1 0,0 2 1 0,2 0 0 16,-2-2-1-16,0 2 1 0,0-1 0 0,0 1 1 0,0 0-1 15,-2 0 0-15,1 0 0 0,1 0 0 16,-2 0 2-16,2 0-1 0,0 0 1 0,2 1 0 15,-2-1 3-15,1 0-1 0,1 0 0 0,-2 0 2 16,0 0-2-16,0 0 1 0,0 0-1 0,0 0-1 0,0 0 0 16,0 0-2-16,0 0 1 0,0 0-1 15,0 0 0-15,0 0-1 0,0 0 1 0,0 0-1 0,0 0 0 16,0 0-1-16,2 0-1 0,-2 0 2 16,1 0 0-16,-1 0 0 0,-1 0 0 0,1 0 0 0,0 0 0 15,0 0 0-15,0 0 2 0,-2 0-2 0,2 0 0 16,0 0 0-16,0 0 0 0,0 0 1 0,0 0-1 0,0 2 2 15,0-2-2-15,0 0 1 0,0 0-1 0,2 0 1 0,-2 2 0 16,0-2-1-16,0 0-1 0,1 0 1 16,-1 0 0-16,0 0 0 0,0-2 0 0,-1 2 1 0,1 0-1 15,0 0 0-15,-2-2 2 0,2 2-2 0,0 0-1 16,2 0 1-16,-2 0 0 0,0 0-1 0,0 0-2 16,0 0 2-16,-2 0 0 0,2 0-1 0,0 0 2 15,0 0-1-15,0 0-1 0,2 0 0 0,-2 0 1 16,0 0-5-16,0 0-2 0,0 0-4 0,0 0-5 15,0 0-17-15,0 0-7 0,-2 0-11 0,2 0-9 16,0 0-25-16,0 0-11 0,0-1-8 0,0-1-10 16,2 2 4-16,-4 0-13 0,-5-3-76 0,-3-1-71 15,-1-1 196-15,-9-1-116 0,-7 1-52 0</inkml:trace>
          <inkml:trace contextRef="#ctx0" brushRef="#br0" timeOffset="92840.9237">196 1634 737 0,'-2'5'266'0,"4"0"-212"0,-1-4-53 16,1-1-1-16,5 5 2 0,1-5-11 0,4 0 1 15,7 2 5-15,16-2 8 0,-1 0 5 0,-3 0 3 16,16-5-1-16,6-7 3 0,1-1 7 0,0 3 1 16,-3-8 2-16,4 3 2 0,13-7 5 0,10 1 0 15,-5-3 2-15,-2 3-1 0,14-2 12 16,3-1 3-16,3-1 5 0,14-4 1 0,11-8 2 0,-3 1-1 16,16-6-3-16,3-3-4 0,20-5-16 0,1 1-6 15,11-8-9-15,-4-1-5 0,9-5-9 0,-1 2-1 16,6-6-1-16,-6-9 1 0,-1-1-2 0,-4-1 0 15,2-6 2-15,-9 9-1 0,-19 7 8 0,3-3 3 16,-9 14 3-16,3 4 4 0,-22 8 12 0,2 4 3 16,-6 6 6-16,-8 2 3 0,-7 3 1 0,3-2 2 15,-18 1-4-15,0 1 1 0,-12 3-5 0,6-3-1 0,-11 4-4 16,-6 1-2-16,-3 2-5 0,-9 4-3 0,-8 4 0 16,-1-1-3-16,-2 6-6 0,-10 3-1 0,-4 1-4 15,3 1 1-15,-9 0-4 0,1 1-1 0,-3 3-1 16,0-1-1-16,-5 0 4 0,-3 2-1 0,3-1 3 15,-4-1-1-15,-1 2 0 0,0 0 1 0,2 0 0 16,-2 0 0-16,2 0-5 0,-2 0-1 0,0 2-1 16,0-2-1-16,1 1-1 0,-1-1 0 0,4-1-3 0,-4 1 1 15,0 0-1-15,0 1 0 0,0-1 1 0,-2 0-1 0,2 0 0 16,-2 0-2-16,1 0 2 0,1-1-2 0,0 1 2 16,-2-2 0-16,2 0-1 0,0 2 1 0,0-1 0 15,0 1 2-15,0 0-1 0,2 0 0 0,-2 0 2 16,0 0-1-16,0 0 0 0,0 0-1 0,0 1 2 15,0 1-1-15,0-2 0 0,0 2 0 0,-2-2-1 16,2 0 2-16,0 0-1 0,0 0 1 0,0 0-2 16,0 0 0-16,0-2 1 0,2 2 0 0,-1 0 0 15,1 0 0-15,-2 0-1 0,0-2 0 0,0 2 2 16,0 0-1-16,0 0-2 0,-2 0 3 0,2 0-2 16,-1 0 0-16,1 0 2 0,0 0 0 0,0 0-2 0,0 0 1 15,0 0 1-15,1 0-2 0,-1 0 2 0,0 0 0 16,0 2-1-16,0-2 0 0,0 0 1 0,0 0 0 15,0 0-1-15,-1 0 0 0,1 0-1 0,0 0 0 16,-2-2 0-16,2 2-1 0,0 0-3 0,2 0-1 16,-2 0 1-16,0 0-2 0,0 0-2 0,1 0-1 15,-1 0 1-15,0 0-1 0,0 0 3 0,4 0 2 16,-4 0-1-16,0 0 2 0,0 0 3 0,0 0-5 0,0-1-11 16,0 1-4-16,0 0-6 0,-2 0-4 0,2 0-6 15,0 1-9-15,0-1-5 0,0 0 3 0,0 0 9 16,-2 0 1-16,2 0-4 0,0 0 0 0,0 0 0 15,0 0 3-15,0 0-14 0,0 0-9 0,2 0-12 16,-2 0-7-16,2 0-33 0,-2 0-25 0,1 0-39 16,-1 0 111-16,0 0-90 0,0 0-34 0</inkml:trace>
          <inkml:trace contextRef="#ctx0" brushRef="#br0" timeOffset="34768.4909">4319-1532 1567 0,'9'28'663'0,"-3"-10"-516"0,3-1-128 0,-3-1-18 15,8 14-1-15,1 7-2 0,6 18-3 0,1-7 1 16,-6 0 0-16,8 13-3 0,-1 1 0 0,-7 11-7 0,-2 0-3 16,-3 8-9-16,3-4-5 0,-16 14-8 15,4 0-4-15,-9 4-20 0,-1-1-10 0,-2-9-3 16,0-2-5-16,-4-13-19 0,6-7-21 0,5-23-26 16,-7 0-34-16,6-17 122 0,3-16-74 0,-2-3-23 0</inkml:trace>
          <inkml:trace contextRef="#ctx0" brushRef="#br0" timeOffset="34989.9645">4379-818 1153 0,'8'15'493'15,"-3"-12"-382"-15,0 2-95 0,5 2-11 0,5-1-4 16,-3 2-1-16,19 9-2 0,-2-2 2 0,4 3 1 15,2-1 1-15,1 4-2 0,-4-1 0 0,4 2-1 16,-6 0-1-16,-2-1-1 0,-4-1-4 0,-4 0-24 16,-2-2-14-16,-5-3-19 0,4-2-26 0,-9-1-95 15,-3-5 133-15,3-6-92 0,2-1-44 0</inkml:trace>
          <inkml:trace contextRef="#ctx0" brushRef="#br0" timeOffset="35589.4822">5088-1182 1265 0,'5'13'448'0,"-3"-4"-341"15,1 4-88-15,-1 7 16 0,3 11-35 0,-2-6-1 0,2 10-3 16,0 12 0-16,2-3 0 0,-6 16-4 0,3-5-3 16,-4 0-2-16,0 1 5 0,-5-9-4 0,1-1 3 15,-1-8 5-15,-1-9 4 0,2-9 4 0,-2-1 5 16,2-12 4-16,3-4-5 0,-1-3 0 0,2 2-1 15,-3-4-6-15,3-3-3 0,0-6-2 0,0-1-2 16,0-4 0-16,1-4 1 0,4-5 3 0,0-3 1 16,4-4 3-16,-1-1 1 0,4-2 1 0,-1 3-2 15,2 3-1-15,2-3 1 0,2 7-2 0,0 3-1 0,1 4-1 16,0 3 1-16,0 4 0 0,4 1-3 0,-4 5 2 16,0 1-1-16,2 4-1 0,-1 2-2 0,-3 1 2 15,-2 9-4-15,2 5 0 0,-8-1 2 0,6 1-2 16,-8 4 2-16,4 4 1 0,-5 0 3 0,0 0 0 15,0 0 2-15,-3-5 4 0,0-7 1 0,-1 2 3 16,1-8 0-16,-2 1 2 0,3-8-1 0,1 0 3 16,-4 2-2-16,5-4 0 0,1 0 0 0,1-3 0 15,-2-3-1-15,3-5-1 0,2 3 1 0,0-7 0 16,5-1-1-16,-2-2 2 0,2 0-2 0,-2-3-2 0,2 1 3 16,2 4-2-16,-4-2 0 0,-1 4-6 0,0-1 1 15,1 5-1-15,-2 1-1 0,1 4-3 0,0 2-3 16,4 0-2-16,-4 3 0 0,3 2 1 0,1 2-1 15,1 1 0-15,3-1-1 0,-2-2 2 0,4 0-1 16,-2-2 0-16,0-1 2 0,-4-2-1 0,1-5 2 16,-9-3-1-16,2 1 2 0,-3-1 2 0,-6-2 2 15,1-2 3-15,0 3-1 0,-2-1 3 0,-4 3-3 0,3 2 0 16,1-2-1-16,-2 1-2 0,0 6-1 0,-1 1-2 0,-2 1-9 16,2 3-5-16,1 0-2 0,-1 2 1 0,-4 4-1 15,1 11 0-15,-4 10-1 0,1-6 4 0,1 11 7 16,1 6 5-16,-1 3 5 0,8-2 2 0,0 0 2 15,5-2 0-15,0 3 0 0,22-10-4 0,-8-2-2 16,11-5-25-16,7 0-25 0,-2-4-29 0,1-4-38 0,-1-4 82 16,-2-6-65-16,-4-8-25 0</inkml:trace>
        </inkml:traceGroup>
      </inkml:traceGroup>
    </inkml:traceGroup>
  </inkml:traceGroup>
</inkml:ink>
</file>

<file path=ppt/ink/ink1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1:45.1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92A02BC-A145-4D64-85AE-6E38040F74D3}" emma:medium="tactile" emma:mode="ink">
          <msink:context xmlns:msink="http://schemas.microsoft.com/ink/2010/main" type="inkDrawing" rotatedBoundingBox="32938,17226 36339,14522 39049,17930 35649,20634" semanticType="scratchOut" shapeName="Other">
            <msink:sourceLink direction="with" ref="{19A1C7BA-9C93-4E7F-832F-C3837F5ED17F}"/>
          </msink:context>
        </emma:interpretation>
      </emma:emma>
    </inkml:annotationXML>
    <inkml:trace contextRef="#ctx0" brushRef="#br0">5168 2145 223 0,'-5'0'112'0,"0"3"-50"0,0-1-25 0,0 0 30 16,-2-1 2-16,1 1 5 0,1-2 5 16,1 2 8-16,-1-2-1 0,2 1-4 0,0-2-2 0,-2 1-17 15,1 0-7-15,1-4-6 0,-2 3-8 0,0-3-13 16,-2-1-5-16,-1-3-4 0,1 3-4 0,-3-2-5 15,1 1-1-15,-5-4-1 0,-2-2 7 0,-6-1 8 0,0 0 7 16,3-1 3-16,-5 3 3 0,-2-8 3 0,-4 3 1 16,-2-2 1-16,11 1-10 0,-21-6-9 0,7 4-6 15,-16-7-5-15,4-1-4 0,-6 2-6 16,-8-3-1-16,-1 2 1 0,-6-1-1 16,9 7-3-16,-6-1 1 0,5 9 1 0,-3 2-1 0,0 7 1 0,2 4-2 15,-9 8-6-15,5 2-3 0,2 13-8 0,-8 0-3 16,3 13-5-16,-1-2-2 0,3 6 0 0,5 7 1 15,-1 4 5-15,-3 1 4 0,11-6 8 0,-8 1 2 0,-4 3 5 16,1 2 2-16,9-6 5 0,-2-6-1 0,4 1 11 0,-4 4 15 16,12-3 3-16,-2 1 2 0,14-6 1 0,1 3 2 15,-2 4-2-15,7-2 3 0,5 2-12 0,3-3-11 16,0 1-4-16,5-2-1 0,7 2-1 0,0 1-3 16,1 0-1-16,4 1-1 0,1 10 2 0,4 8-3 15,3-5 1-15,-2 12 0 0,5 0-2 0,4 3 1 16,-2 3 1-16,3-3 0 0,-3 2-1 0,3-2 3 15,4 2 5-15,-7-1 2 0,-2-2 2 0,2-4 2 16,0 0 1-16,-2-5 0 0,2-3 1 0,-3-4 0 16,1-1-1-16,2 1-2 0,0-3 0 0,2 4 0 15,-1-4 0-15,6 10-3 0,-2-2 1 0,3 1-3 16,2 3 0-16,5-6-4 0,-2 8 1 0,2-4-3 16,0-2-1-16,5-4 0 0,0-4 1 0,0-2-1 15,0-4-1-15,0 1 1 0,6-7 0 0,-3-2 0 16,0 1 1-16,4-1-2 0,0 5 0 0,6-5 0 15,-3 1-1-15,4-3-1 0,-4-1 0 0,2-3-1 0,-6-4-2 16,12-3 3-16,5 1-1 0,-6-9 0 0,3-1-1 16,3-2 0-16,7 1 1 0,6-7 1 0,-1-3-1 15,-7 1 0-15,-5-6-1 0,5 4 1 0,-1-3 1 16,-3-2 1-16,-7-2-1 0,8-1-1 0,-1 0 2 16,3-6 0-16,3 6 3 0,3-5-2 0,3 1 0 15,6-13-1-15,-3 2 4 0,1-2-2 0,5-8-1 16,4 0 1-16,-2-4-1 0,-4-8 0 0,1 5 0 15,4-3-1-15,-4 0 0 0,-1-5 1 0,-4-4-1 0,-4 1-1 16,-4-1 0-16,1 3 1 0,-11-1-1 0,-2-7 1 16,2 3 0-16,-11 7-1 0,-2-1-1 0,5-7 1 15,-5-1 0-15,-4-4-1 0,-5 7 1 0,5-2 0 0,-6-8 0 16,-2-5 1-16,3 5 0 0,-8 3 2 0,2 0-2 16,-3-3 2-16,-3 0-1 0,0-2 1 0,-2 9 0 15,-4-13-1-15,1 1 0 0,1-10 0 0,-5 2 0 16,2 0-1-16,-1-6 0 0,-6 7 1 0,-1-3-1 15,-4-1 2-15,-8 6 2 0,-8-7-1 0,1 4 0 0,-11-1 4 16,-7-6 0-16,-5 3 2 0,-3 2 3 16,-5 2 6-16,-7 3 0 0,7 12 0 0,-4-8 2 0,1 10-2 15,6 4-2-15,-3 2 0 0,3 3-5 0,0 5-6 16,-1 2-3-16,-1 0-1 0,1 6-1 0,3 6-1 16,0 2-1-16,-12-2-13 0,0 1-5 0,9 5-9 15,-4 0-9-15,-2 0-9 0,-6-1-31 0,-3 2-16 16,1 1-23-16,9 5-23 0,-9 1-135 0,3-1 197 15,1 6-119-15,-2 6-60 0</inkml:trace>
    <inkml:trace contextRef="#ctx0" brushRef="#br0" timeOffset="61943.891">5447 2231 669 0,'8'5'394'16,"-8"-5"-216"-16,5 0-125 0,-10 0 105 0,3-1-135 16,2 1-13-16,2 1-4 0,0 1 1 0,-2-2-2 15,0 0 2-15,-5-2-1 0,3 1 0 0,-10-3 1 16,-1-4 0-16,-2 0-1 0,-5-2-2 0,-5 3 1 16,-5-5-3-16,-3 1 0 0,-2-2-2 0,4 1 0 15,-7 0 2-15,3 2 0 0,-2-1-2 0,-3-1 0 16,4 4 0-16,1 0 0 0,-5 3 0 0,7 0 1 0,1 0-1 0,-9 0 0 15,3 0 0-15,3 3 3 16,0-3 0-16,-2 2 3 0,-1-1 3 0,-5 1-1 0,0 0 3 16,6-1 0-16,1 4 1 0,-2-3 3 0,-2 1 1 15,3 2-1-15,6 0 1 0,-4 0 1 0,0 2 0 0,4 1-2 16,-3 2 4-16,3 0-4 0,-2-1-1 0,-2-3 0 0,0 3-2 16,-2-1-4-16,-2-3 0 0,-8 5-1 0,-1-5-2 15,0 2-4-15,-7 1 0 0,3 4 0 0,1-1-1 16,-2 4 0-16,5 0 0 0,3 3-1 0,0 1 0 15,2 2 1-15,0 1-1 0,0-1 1 0,1 4-1 16,1 2-2-16,-1 1 1 0,-8 4 0 0,1-2-1 16,2 5 1-16,-4-1 2 0,6 1 0 0,0-1-2 15,3-5 5-15,13-2-3 0,-3 1 3 0,0 4 0 16,9-7-2-16,2-2 2 0,-1 2-1 0,-5 7 1 16,1 1-1-16,1-3 0 0,2 3 0 0,-2-3-1 0,-7 10 0 15,-1 1-2-15,0-3 1 0,8 2-2 0,-8 5 1 16,-2 2 0-16,5 9-1 0,0-1 2 0,2 8-2 15,1-2 2-15,4 11-2 0,-3-6 1 0,7 6 1 16,1-1 0-16,5-3 0 0,0 2-1 0,4-4 1 16,6 1 0-16,0 6 0 0,3-2 0 0,1 1-2 15,6 4 2-15,1-6 0 0,2 1-1 0,2-3 1 16,3-6 0-16,3 2 0 0,5 0 1 0,-1-5-1 16,3 4 0-16,-4-1 1 0,1 1 0 0,3 3-1 0,-5-1 0 15,3-2 0-15,-5-1 1 0,2-6 1 0,2 1-2 16,3 2 0-16,-4 0 0 0,2-10 1 0,2 3-1 15,0-7 0-15,2 0-2 0,-6-2 0 0,6-12-2 0,-1 2-3 16,6 1-1-16,-5-6 0 0,2-3-2 0,3 0 0 16,5 1-3-16,1-2 0 0,3-1 1 0,-4-3 1 0,8-2 1 15,6 2-1-15,5 2 1 0,-1-2 2 16,-8 1 1-16,13 1 2 0,-4-2 1 0,-3 8 0 0,2-5 1 16,0 1 2-16,-1 2 0 0,10-3-6 0,2-1 1 15,-3 0 2-15,7-2-2 0,-4-2 3 16,-1-2-3-16,3-1 1 0,-7-5-1 0,2-1 4 15,-4-1 2-15,4-3-3 0,-2-2 2 0,5 1 1 0,-2-4 0 16,2 0 2-16,2-2 3 0,-3 0-2 16,0 1 0-16,-6-1 3 0,-1-1-3 0,-3 0 0 0,5-1 2 0,-4 1-4 15,-1-2 1-15,3 0 2 0,2-2-1 0,3-1-2 16,2 0 1-16,-4-4-1 0,1-4 1 0,-4 1 0 16,-2-7-2-16,1 2 1 0,-4-1-1 0,-10-1 1 15,5 2-1-15,9-11 0 0,-4 4 1 0,-5 2 1 16,2-3-1-16,-4 3 1 0,6-10 4 0,-8 2 0 15,5 2 2-15,-13 4 2 0,-1 9-1 0,0-5 1 16,-2 3 2-16,-3 0-1 0,-7 7-4 0,5-9-1 16,-3 4-1-16,-1-15-2 0,-3-4-2 0,1-8-2 15,-2-9-4-15,0-5 0 0,-4-5 1 0,2-3-2 16,-3-6 0-16,2 7 1 0,-2 0 3 0,-2 4 2 16,2 4 0-16,0 3 1 0,-3 4 1 0,1 6 2 15,-1 2 0-15,-6 6 1 0,6 1-1 0,-6 4 3 0,-1 6 2 16,0 4 1-16,-1-3-1 0,-4 2-1 15,-4 3-1-15,-4-3-2 0,-2 3-1 0,0-5-4 0,-6-1 0 16,-6-3-2-16,2 0 2 0,-1-1-3 0,-4-2 2 16,6 2 1-16,-1-1 0 0,1 3 4 0,7 3-4 0,0-2 3 15,-1-1-2-15,1 6 5 0,2 3-2 0,0-1 0 0,-3-4 0 16,2 6-1-16,-3 0 2 0,4 3 0 0,-3 0-1 16,0-3-3-16,-6 1-1 0,3 1-1 0,-1 1-1 15,-4-5-1-15,1 2 0 0,-7-4-2 0,2 1 0 16,-5-1 2-16,4-1 2 0,-1 1-1 0,-4 2 1 15,4-1-2-15,1 1 3 0,-1-3 0 0,4 3 0 16,1 6-1-16,1-2 0 0,-3-1 0 0,8 1 0 16,-6-1 3-16,1 4-2 0,2-2 0 0,-2 0 0 15,3-3 0-15,-1 1 2 0,1 2 1 0,-2-1 1 0,2-1-2 16,-4 1 1-16,-1-3 0 0,0 3-1 16,-4-1 1-16,-3 1-2 0,2 2-1 0,-2-4 0 0,-1 1-1 15,-1 3 1-15,-1-5 0 0,6 4 1 0,-1 0 3 16,0-1 0-16,0 1 0 0,-1 0 2 0,6 5 0 15,-2 2-3-15,-3-5 2 0,-5 3-2 0,8 0-1 16,-2 0-2-16,1 3 1 0,-4-1-2 0,5 0-1 16,-5-2 2-16,5 5-1 0,-1 0-1 0,-2 0 2 15,-4 1-1-15,2 1 1 0,0 1 0 0,-8 1 0 16,3-1 1-16,-1-1-1 0,-3 5 2 0,0-2-2 16,-1-2 2-16,5 4-2 0,0 1 1 0,-1-3 1 0,1 2-2 15,-2-1 0-15,4 1 0 0,5 1 0 0,-5 1-2 16,-2-4 2-16,3 3 0 0,2 2 0 0,0 0-2 15,0 0 2-15,1 0-1 0,-5 0-3 0,1 0-3 16,-3 0-2-16,-1 2-4 0,-1 1-9 0,-5-1-5 16,-14 4-6-16,4-2-3 0,0-1-11 0,-10 4-6 15,5-4-4-15,0 0-8 0,-2 2-16 0,12-3-7 16,5 3-14-16,1-3-18 0,-1-2 76 0,8 1-50 0,-11-1-8 16</inkml:trace>
    <inkml:trace contextRef="#ctx0" brushRef="#br0" timeOffset="-12062.4348">5646 2294 93 0,'23'-6'79'0,"-5"-4"3"15,-1 1-13-15,-5 1 34 0,-2 2 5 0,-5-1 20 0,-2 2 10 0,-2 3 7 16,3-3-1-16,-4 5-19 0,0 0-13 0,0-1-16 16,0 1-16-16,1 0-32 0,-1 0-11 0,0 0-9 15,0 0-7-15,0 0-13 0,0 0-4 0,0 0 2 16,0 1-4-16,0-1 1 0,-1 0-1 0,1-1-2 0,0 1 5 15,-2 0-2-15,0-4 6 0,1 3-2 0,-1-3 4 0,-1 3-2 16,-4-3 1-16,-3 1 1 0,2-2-1 0,-4 0 4 16,1 2-4-16,-3-1 0 0,-1 1 0 0,1-4 1 15,-3 4-1-15,4-2 1 0,-6 0-1 0,3 0-4 16,-1 2 1-16,-3-5-1 0,0 3-2 16,-5-2-1-16,-3-1 0 0,-2 1-1 0,-1-1-1 15,-6-1-1-15,-3 1-1 0,-4 0 1 0,2-2-2 0,-1 5 0 16,-2-2-1-16,2-3-1 0,0 2 0 0,6 3 2 15,7 3-3-15,-6 2 1 0,1-3-2 0,5 1 1 16,2 2 1-16,1 0 1 0,-8 2 0 0,2-2-1 16,0 0 3-16,5 2 0 0,-9-1 1 0,-1 1 1 0,-2 1-1 15,-6 2-4-15,3-3 0 0,-2 5 1 0,-5-4 0 16,4 5-2-16,-1 1 1 0,1-3-1 16,4 1 2-16,2-2 2 0,7 3 1 0,0 2 0 0,5-5 0 15,-2 3 0-15,3-3 0 0,-1 0-1 16,1 2-1-16,-3 1-1 0,-1 1-4 0,-2-1-1 0,-4 0 0 15,-1-1-1-15,-2 3-3 0,5 0 2 0,0 0-2 16,2 0 0-16,-3 1 4 0,3-1 2 0,-2 3-1 16,0 1 4-16,2 1 3 0,-2 0 3 0,0 3 0 15,3 0 1-15,2 0 1 0,2 4-2 0,2 0 0 16,-1-3 0-16,2 3-3 0,0 0 0 0,0 1 0 16,1 0 1-16,-1 4-1 0,-2-2 0 0,2-2 2 15,4 0-2-15,-3 2 0 0,3-2 1 0,-1 5 1 16,1-3 1-16,1 2 1 0,-2 3 2 0,4 0-1 15,-2 3 2-15,3-2 1 0,-1 1-2 0,-4 4 4 16,3 3-1-16,2-6 1 0,-3 2-3 0,2 3 1 0,-6 5 2 16,5 5-2-16,-1-1 1 0,5-9-4 0,-7 5 2 15,4 5 0-15,-2-6 1 0,3-1-1 0,1-3-2 16,-1 1-1-16,1 0 0 0,-3-2 0 0,4 4 0 16,0-1-1-16,-1 0 1 0,1 2-2 0,-2-4 3 15,1-3 1-15,2 3 1 0,1 3 0 0,6-4-3 16,-3-1 2-16,6-1-1 0,-3 2 3 0,4-2-3 15,-2 0-2-15,3-4 1 0,-3 2-1 0,3-6 1 16,1 1-2-16,1-3-2 0,3-2 0 0,0 4 0 16,2-2 1-16,9 1-4 0,-1-3 2 0,2 1-1 15,1 2 2-15,3-1 0 0,-1 2-2 0,3-4 1 16,-2 0 0-16,2 4 1 0,1-2 0 0,-2 5 2 16,1-1 0-16,-1 1 0 0,2 0 2 0,-1-2 0 15,-1 1 0-15,4-3-1 0,-6 2 0 0,5-6-1 16,-1 0 0-16,-1-4 1 0,1 2-3 0,3-2 0 0,-2-1 1 15,0-2 0-15,4 1-1 0,-4-3 3 0,0 1-3 0,9-1 1 16,-4 5 1-16,-1-3 1 0,1 2 0 0,0-1 1 16,4 1-1-16,2 1 0 0,-2 1 2 0,-2 0 0 15,0-2 1-15,3-2-1 0,2 0-1 0,3 0 0 16,-1 0-1-16,-1 1-1 0,4 1-1 0,3-4-1 16,0-1 0-16,4 1 0 0,-2-1 0 0,-1-2 0 15,-2-2 2-15,1-1-1 0,-1-1 0 0,2 4 2 16,-4-3 0-16,-5 0-3 0,2 3 1 0,-6-5 2 0,1 1-1 15,-2-2 1-15,-7-4 2 0,3 5-1 16,-1-4 2-16,2-1 1 0,-1-1-2 0,4-4 2 0,0 5-1 16,3-4-1-16,-1-2-1 0,9-1-1 0,-2-1-1 15,-5-1 1-15,5-2-1 0,2 1-1 0,6-2 0 16,-9 2 0-16,-2-1 0 0,-1 1 0 0,2 0 1 16,-7 1-1-16,3 3 0 0,-7 1 0 0,-1 0 1 15,2-2 0-15,-4 0 1 0,0 1 1 0,-3 1 0 16,0-2-1-16,0-3 1 0,0 0 0 0,0-1-1 15,1-1 0-15,1-1-1 0,0 1-1 0,4-8-1 16,2 0 2-16,2-1-1 0,2 2 1 0,-4-2-2 16,2-1 0-16,2 1 0 0,2-3 0 0,-4 3 0 15,-3 1 0-15,1-3 0 0,2-2 0 0,-2-3 0 16,-1 1 1-16,-6-5 0 0,3 3-1 0,-5-5 2 16,5 1-2-16,-4 0-1 0,0-4 1 0,-1 6 1 15,3-4-1-15,0 0 0 0,-1-5 0 0,1 5 0 16,3-1 0-16,0-2 0 0,-1 1 0 0,3-6-2 0,1 2 0 15,2-3-1-15,-2 5 1 0,4-11 0 16,-1 0-2-16,-1-1-1 0,4-1 3 0,-5 2-3 0,1-3 3 16,2 8-2-16,-11-1 3 0,3 9-1 0,-13 7 2 0,4-1 1 15,-1 1 0-15,-8 8 4 0,-4 4 0 0,-1 2 4 16,3-4 0-16,-4 5 1 0,1 0 0 0,-1 3 0 16,2 0 0-16,-2-4-1 0,-2 1-1 0,1-5-4 15,-3 2-2-15,3-7 0 0,-4 0 0 0,-3-15-2 0,-1 9 0 16,-2-6-1-16,-4-4 0 0,5 1 1 15,-4 0 0-15,0 0-5 0,4 4 0 0,-5-4 0 0,5 1 1 16,0 1-1-16,-4 0 0 0,-4-2 0 0,7 5-1 16,-4-3 3-16,0 2 1 0,0 6-1 0,0-2 0 15,-2 4 0-15,4 1 0 0,0 4-1 0,-4-3 1 16,2 7-2-16,-2 1 0 0,3-2 0 0,-3 0 0 16,4 7 0-16,-1 0-1 0,-4-2-1 0,1 3-1 15,4-1 1-15,-2 3-3 0,-1-3-1 0,-1-1 0 16,-1 1-3-16,0 1 0 0,3 1 3 0,0-1-2 0,-2 1-1 15,0-1 3-15,4 2 1 0,0 2 0 0,1-2-5 16,-3 0-1-16,2 2-5 0,1 1-5 0,2-1-17 16,0 1-9-16,-3-3-12 0,2 2-12 0,-4-2-41 15,0-2-24-15,-2 0-35 0,1-2 108 0,-4 2-89 16,-2-1-37-16</inkml:trace>
    <inkml:trace contextRef="#ctx0" brushRef="#br0" timeOffset="76037.4457">4597 2015 901 0,'11'4'357'0,"-9"-4"-261"0,1 0-79 0,-4 0 4 16,-1 0-18-16,-1 0-8 0,-2 0-2 0,-2 1-4 16,-5-1 2-16,-4-1 0 0,-3-1 2 0,-4-1 3 15,-5-4 2-15,-7 2 2 0,2 0 0 0,-7 2 0 16,-3-2 2-16,-7-3-1 0,5 3-1 0,-11 3 0 15,-2-1 0-15,-24-1-2 0,4 3-1 0,7-3 1 0,-12 4-1 16,0 7-1-16,-8 0 1 0,8-1 2 0,18 6-1 16,5 0 1-16,-10 2 0 0,7 5-2 0,0 1 1 15,10-4 2-15,3 1-2 0,-4 4 2 0,-1 3-1 16,7-3 1-16,11-1 2 0,-3 3 1 0,2 1-1 16,2-1 0-16,1 0 2 0,-2 4-1 0,-1-1 2 15,-2 6-1-15,0 1-2 0,-3 4 1 0,0 2-1 16,-2 10-1-16,2-1 1 0,2 3-2 0,-1 6 0 0,5-3 0 15,1 3 2-15,4-1-2 0,4-1 2 16,7 1-1-16,1-2 1 0,3 0-1 0,7 1 0 0,0 5 0 16,2-5-2-16,1-4 1 0,6 6 0 0,-1-3 0 15,0 5 1-15,1-8-1 0,4-3 2 0,-1-1-2 0,6 7 3 16,2-7 0-16,-2-1 1 0,4 2 3 0,3 1 2 16,1-1 1-16,4 2 1 0,5 1 4 0,3-3-2 15,2 5-2-15,3-6 2 0,2 1-2 0,-2 3-4 16,2 3 1-16,0 0-2 0,-5 6-2 0,5 3-2 15,-3 0-1-15,-3 9 0 0,1-4 1 0,2-4 0 16,-2 1-2-16,1-3 1 0,2-4-1 0,-3-8 0 16,0-1 2-16,0-4 0 0,2-3 0 0,2-4-1 15,0-2 1-15,2-4 0 0,2 1 0 0,9-1 1 16,-4-2 1-16,7-9-2 0,-4 1 1 0,4-1 1 16,2 3 3-16,1-6-2 0,-2-2 2 0,2-6-2 15,0 4-1-15,4-1 1 0,6 2-3 0,2-5-1 16,3-2-3-16,5 2-3 0,-2-2-1 0,4 6-4 15,1-6 0-15,-4 4-3 0,-3-2 3 0,3-1-1 16,-6 0 4-16,2 1 3 0,2-4 1 0,-5-2 7 16,1-3 3-16,-1-1 3 0,0-5 1 0,-7 4 0 0,-7-6-2 15,6-3-1-15,-1-1 1 0,-4 1-4 0,-4 0-2 16,1-2-2-16,6 0 0 0,0-4-2 0,1 1 0 16,-6 2 0-16,0-2 0 0,2-4-1 0,-3 3 2 15,0-1 0-15,-10-4 1 0,6-1 3 0,0-1 1 16,-3-4-2-16,-1-1 1 0,-1-2 1 0,1-3-2 0,6 3 2 15,-7-8-2-15,3 1 0 0,0-1-1 0,0 2 0 16,0-3-2-16,-4 3 1 0,-3-2 0 0,-4-5-1 16,2 6 0-16,-5-3 1 0,-4-1 2 0,-1-3-1 15,-2 0 1-15,0-1 0 0,-4-3 2 0,2 5-1 16,-4-9 1-16,3 11-2 0,-3-6-2 0,3-8 2 16,-1 7-1-16,-2 3-2 0,-1-3 0 0,0-5 0 0,2-5 0 15,0-3-2-15,-1-1 1 0,-3 9 1 0,-3 0 0 0,4-5 5 16,-1 5 3-16,0 8 3 0,-3 7 1 15,-2-4 3-15,1 2 3 0,-4 0-2 0,-2 4 1 0,-5-6-5 16,-4-1 0-16,-6-7-1 0,1 2-3 16,-6-2 0-16,-3-3-3 0,-3 2-1 0,1-6-1 0,-4 4 0 15,-3 2-2-15,-4-2 0 0,0 1 1 16,-2 2-3-16,-3 1 1 0,5-1-1 0,-2 3 1 0,-3 3 0 16,3 2-1-16,0 4 0 0,0 1 0 0,7 6 1 15,-7 6-1-15,-7-3 0 0,1 1 1 0,9 4-2 16,-4 3 1-16,1 0-1 0,-3 2 1 0,5 1-1 15,-4-3 1-15,9 7 1 0,-2 1-3 0,-3-3 2 16,0 4 0-16,-1-4 0 0,5 5 0 0,-3-2 0 16,0 4 1-16,8-4-2 0,-3 1 3 0,4 2 0 15,1 1-1-15,-1-2 1 0,1 2-1 0,7 0-2 16,0-1 0-16,-6 1-2 0,-1 3-4 0,4-3-5 16,-2 3-2-16,0 0-2 0,-1 0-5 0,-8 1 2 0,6 3-6 15,-3-1 1-15,2-1-1 0,-1 3 1 16,1 0-2-16,0 3-4 0,3 0-1 0,1-1 3 0,3 1-4 0,1 1 1 15,-1 1 0-15,4 0 2 0,-1-2 0 0,3 0 1 16,-2 4-18-16,1-2-13 0,0 3-8 0,1-3-13 16,1 0-19-16,-4 2 61 0,0-1-50 0,-1 1-3 15</inkml:trace>
  </inkml:traceGroup>
</inkml:ink>
</file>

<file path=ppt/ink/ink1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3:12.66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1B745A0-DB7F-4D6E-954C-6ACC4AA6F9B1}" emma:medium="tactile" emma:mode="ink">
          <msink:context xmlns:msink="http://schemas.microsoft.com/ink/2010/main" type="inkDrawing" rotatedBoundingBox="35633,14707 39325,17880 36655,20986 32964,17813" semanticType="enclosure" shapeName="Other">
            <msink:sourceLink direction="with" ref="{4C373601-34D7-468F-B84A-AD4D97554A8E}"/>
            <msink:sourceLink direction="with" ref="{19A1C7BA-9C93-4E7F-832F-C3837F5ED17F}"/>
            <msink:sourceLink direction="with" ref="{CD85C402-EB53-411F-AC3B-F022B5283843}"/>
          </msink:context>
        </emma:interpretation>
      </emma:emma>
    </inkml:annotationXML>
    <inkml:trace contextRef="#ctx0" brushRef="#br0">2806 813 377 0,'5'-28'239'0,"-5"0"-106"0,4 1-85 0,-9-3 49 16,0 4-44-16,-5-6-16 0,0 1-17 0,-5-4-16 16,-2-3-2-16,-3-2-1 0,-1-2 1 0,-1 2 0 15,-3-1-1-15,-1 1 0 0,-3 4 1 0,-4-3 1 16,-2 6 0-16,-3 5 3 0,-2-2 1 0,-9 4 1 16,-1 4 1-16,-3 4 3 0,-2-2-1 0,-7 3 3 15,-2 2 0-15,-4-1 0 0,0 6 3 0,4 0 3 16,-5 1 0-16,6 3 1 0,-4 2 0 0,7 4 1 15,2 0-1-15,0 0 0 0,-2 4-4 0,11 1-3 0,-4 1-1 16,-2 6 2-16,-2-4-3 0,8-1-2 0,4 3-1 16,-3 0 0-16,-1 3 1 0,3 0-3 0,-4 1-2 0,7-4 1 15,1-4 0-15,-7 8 0 0,0-3-1 16,0-1 0-16,2 0 0 0,-3 3-1 0,2 2 2 16,5 5-2-16,0-1 0 0,6 4-4 0,-4-2-1 0,9 11 1 15,-1 1-3-15,5 0 3 0,0 7-2 16,1 0-2-16,1 3 3 0,1 5 1 0,0 2-1 0,2 5-1 15,-2 3 2-15,3 2 0 0,-1 6-1 0,5 1 1 16,-4 2-2-16,4 6 2 0,1-2 0 0,4 3 0 16,-2 1 0-16,5-3 0 0,2 5 1 0,1-8 0 15,0 4 1-15,4-2-1 0,3-4 1 0,2 9-1 16,-1-3-1-16,3-2 3 0,4 7 0 0,5 1-1 16,1-8 0-16,-5-6 2 0,11 1-2 0,-8 8 1 0,10-5 4 15,-4-2-2-15,-2 0 0 0,3 1 1 0,7 13 0 16,3-10-2-16,-3 10 0 0,6-12 1 0,-1 7-4 0,12 7 4 15,15 8-2-15,-4-3 0 0,9-7 0 0,13 16 1 16,-1-9 1-16,9-7-2 0,1-2 2 0,3-6-3 16,2 3 4-16,-4-21-1 0,2 4 5 0,0-15 2 15,3-6 0-15,1-7 0 0,-1 2 1 0,4-11 0 16,1-6-1-16,7 3 0 0,-2-7-5 0,-5-1 0 16,11-3-1-16,-8-2 0 0,2-6 0 0,2-2 2 15,-3-8-1-15,13-11 0 0,-5-1 0 0,1-13-4 16,11-8 1-16,3-14-2 0,0 2-1 0,6-15-3 15,-3-9 0-15,-10-2-1 0,1-3 2 0,-4-1 6 16,-9-3-1-16,-3 1 3 0,-4 1 2 0,-18 1 4 16,-2-2-1-16,-14-3 3 0,3-3 3 0,-13 13 1 0,-18-12 5 0,-2-1 6 15,-1-9 1-15,-9 14-2 0,-10-1 1 16,-6 4-1-16,-7-13-5 0,-16 2-4 0,2-1-6 16,-4 7-5-16,-7 5-2 0,-6-12-3 0,-11-3-2 0,4-1 0 15,-7 16-1-15,-8-12-1 0,0 4 2 0,-9 8-2 16,6 1-2-16,-10 11 0 0,2-5 1 0,5 23-1 15,-1-7 1-15,3 12-1 0,-1 5-1 0,-1-2 0 16,-1 3 1-16,0 1 0 0,-3 1-4 0,2-2 1 16,-1 4-2-16,-4 0-4 0,1 5 0 0,2-2 0 15,-2 3-3-15,4 1-3 0,-2 4 2 0,1 4-2 16,4-2-1-16,2 2-2 0,1 5-3 0,5-1-3 16,0 3-4-16,2 4-5 0,5 0-6 0,1 3-3 15,-1 4-7-15,3 1-16 0,-1 4-7 0,3-1-8 0,-2 4-11 16,5 0-7-16,3 1-14 0,-6 4-58 15,0-2 108-15,7-1-56 0,1 2-22 0</inkml:trace>
  </inkml:traceGroup>
</inkml:ink>
</file>

<file path=ppt/ink/ink1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49.18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213AFB2-8F9D-4178-B616-40A5E62F73B0}" emma:medium="tactile" emma:mode="ink">
          <msink:context xmlns:msink="http://schemas.microsoft.com/ink/2010/main" type="writingRegion" rotatedBoundingBox="32930,14246 37234,15368 36961,16416 32657,15295"/>
        </emma:interpretation>
      </emma:emma>
    </inkml:annotationXML>
    <inkml:traceGroup>
      <inkml:annotationXML>
        <emma:emma xmlns:emma="http://www.w3.org/2003/04/emma" version="1.0">
          <emma:interpretation id="{A0BE9F56-645F-460B-ABAB-E1607978710B}" emma:medium="tactile" emma:mode="ink">
            <msink:context xmlns:msink="http://schemas.microsoft.com/ink/2010/main" type="paragraph" rotatedBoundingBox="32930,14246 37234,15368 36961,16416 32657,15295" alignmentLevel="1"/>
          </emma:interpretation>
        </emma:emma>
      </inkml:annotationXML>
      <inkml:traceGroup>
        <inkml:annotationXML>
          <emma:emma xmlns:emma="http://www.w3.org/2003/04/emma" version="1.0">
            <emma:interpretation id="{18756D9D-35B1-4F84-BF2D-B315792C994C}" emma:medium="tactile" emma:mode="ink">
              <msink:context xmlns:msink="http://schemas.microsoft.com/ink/2010/main" type="line" rotatedBoundingBox="32930,14246 37234,15368 36961,16416 32657,15295"/>
            </emma:interpretation>
          </emma:emma>
        </inkml:annotationXML>
        <inkml:traceGroup>
          <inkml:annotationXML>
            <emma:emma xmlns:emma="http://www.w3.org/2003/04/emma" version="1.0">
              <emma:interpretation id="{29274FDF-8B4B-48DF-B71A-E22ADFAD53FF}" emma:medium="tactile" emma:mode="ink">
                <msink:context xmlns:msink="http://schemas.microsoft.com/ink/2010/main" type="inkWord" rotatedBoundingBox="32659,15285 32682,15291 32679,15300 32657,15295"/>
              </emma:interpretation>
            </emma:emma>
          </inkml:annotationXML>
          <inkml:trace contextRef="#ctx0" brushRef="#br0">1052 1498 663 0,'4'-2'270'16,"6"2"-192"-16,-2-2-61 0,-11 2 3 0,3 0-4 16,3 0-13-16,-3 0-4 0,3 0 1 0,-8 0 0 0,2 0 9 15,0 0 4-15,3 0 8 0,-2 0 1 0,-1-1 3 0,3 2 6 16,3-1-3-16,-3 0-2 0,0 2-5 0,0-2-5 16,3 0-6-16,-3 0-9 0,0 0-5 0,0 0-16 15,-1 0-22-15,1 0-11 0,0 0-16 0,0-2-17 16,0 2-55-16,0 0 93 0,1 4-62 0,3-3-20 15</inkml:trace>
        </inkml:traceGroup>
        <inkml:traceGroup>
          <inkml:annotationXML>
            <emma:emma xmlns:emma="http://www.w3.org/2003/04/emma" version="1.0">
              <emma:interpretation id="{59F1C7F3-8B0C-4EE1-AA6F-9DCC92F63F00}" emma:medium="tactile" emma:mode="ink">
                <msink:context xmlns:msink="http://schemas.microsoft.com/ink/2010/main" type="inkWord" rotatedBoundingBox="33711,14450 33717,14451 33712,14468 33706,14466"/>
              </emma:interpretation>
            </emma:emma>
          </inkml:annotationXML>
          <inkml:trace contextRef="#ctx0" brushRef="#br0" timeOffset="-1689.0781">2106 653 798 0,'0'14'313'0,"0"-10"-346"0,0-4 29 16,2 0-6-16,-2 0-119 0</inkml:trace>
        </inkml:traceGroup>
        <inkml:traceGroup>
          <inkml:annotationXML>
            <emma:emma xmlns:emma="http://www.w3.org/2003/04/emma" version="1.0">
              <emma:interpretation id="{4C373601-34D7-468F-B84A-AD4D97554A8E}" emma:medium="tactile" emma:mode="ink">
                <msink:context xmlns:msink="http://schemas.microsoft.com/ink/2010/main" type="inkWord" rotatedBoundingBox="36943,16257 36999,16271 36997,16279 36941,16264">
                  <msink:destinationLink direction="with" ref="{51B745A0-DB7F-4D6E-954C-6ACC4AA6F9B1}"/>
                </msink:context>
              </emma:interpretation>
            </emma:emma>
          </inkml:annotationXML>
          <inkml:trace contextRef="#ctx0" brushRef="#br0" timeOffset="-742.1281">5377 2472 323 0,'7'7'173'0,"-6"-7"-112"0,-1 0-56 0,0 0 38 16,4 0-74-16,-3 0-17 0,-2-4-8 0,1 4-11 16,0 0-7-16,-2 0 3 0,2 0 6 0,0-1 3 15,-5 1 45-15,3-2 22 0,2 2 20 0,0 0 15 16,0 0 26-16,0 0-1 0,0 0 1 0,0 0-3 15,0 0-23-15,0 2-14 0,0-1-11 0,0-1-5 16,2 0-12-16,1 0-2 0,-3 0 1 0,-3 0 0 16,3 0 0-16,0 0 0 0,0 0 1 0,0 0 2 0,-5 0 1 15,5 2 3-15,-2-2-1 0,2 0 8 0,0 0 3 16,0 0 4-16,0 0 3 0,0 0-1 0,0 0 4 16,0 0 1-16,4 0 2 0,-3 0-8 0,1 0 5 15,-2 0-1-15,0 0-3 0,-2 2 0 0,4-2-4 16,-2-2 0-16,0 2-2 0,0 0 1 0,0 0-7 15,0 0-4-15,0-2-1 0,0 1 0 0,-2 2-1 16,-1-1 2-16,1-1 2 0,2 1 2 0,-1-2 4 0,1 2 4 16,3 0 2-16,-3 2 0 0,0-2 0 0,-2 0 0 15,6 0-3-15,-1 0 0 0,0 0-7 0,1 0 0 16,-6 0-2-16,2 0-1 0,3 0 0 0,-6 0 0 16,5 0 0-16,-7 0-2 0,1 0 1 0,4 0-1 15,4 0-1-15,-4 0 2 0,3 0 0 0,-1 0-3 0,-2 1 3 16,1-1-3-16,3 0 1 0,-4 0 0 0,-5 0 0 0,6 0 0 15,-1 0-2-15,0 0 0 0,0 0-1 0,-5 0 0 16,2 0 1-16,3 0-2 0,2 0 2 0,-4 0 0 16,2 0 0-16,-3 0 0 0,1 0 0 0,5 0 1 15,-1 0-3-15,-2 0-3 0,-2-1-5 0,2 1-2 16,0 0-8-16,0 0-5 0,4 1-4 0,-8-1-5 16,4 0-5-16,5 0-1 0,-3 0-3 0,-2 0-2 15,0 0-15-15,-2 0-7 0,-4-3-12 0,2 1-19 16,-6 1 64-16,2-3-45 0,-12 3-10 0</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3:17.0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5F78A7F-EC00-4D52-9018-7F879486DBB9}" emma:medium="tactile" emma:mode="ink">
          <msink:context xmlns:msink="http://schemas.microsoft.com/ink/2010/main" type="inkDrawing" rotatedBoundingBox="28635,18197 31622,15528 34202,18416 31215,21084" hotPoints="33123,18380 31187,20316 29250,18380 31187,16444" semanticType="enclosure" shapeName="Circle">
            <msink:sourceLink direction="with" ref="{F92B3D64-BD58-490E-BF23-F5AFF299FE73}"/>
            <msink:destinationLink direction="to" ref="{14AA3F9C-0844-403B-9D92-AF8C9A0DACE9}"/>
          </msink:context>
        </emma:interpretation>
      </emma:emma>
    </inkml:annotationXML>
    <inkml:trace contextRef="#ctx0" brushRef="#br0">3376 584 239 0,'14'-5'93'0,"-8"0"-65"0,3 2-13 0,-3 0 18 16,-1-2 9-16,-3 1 15 0,1 1 10 0,-1 1 31 16,-1 2 11-16,1 0 10 0,-2 0 4 0,0 0 4 15,0 2-3-15,2-2-10 0,-2 0-7 0,0 0-19 16,0 0-11-16,0 0-7 0,1-2-10 0,-1 1-16 16,0 1-8-16,-1-2-3 0,-4 1-5 0,0-3-10 15,-2 3 1-15,-1-6-5 0,-2 2 0 0,-5-5-5 16,0 0 0-16,-8-2 0 0,0-1 0 0,-7-4 3 0,-5-2-4 15,-5 0 1-15,-2-2 2 0,1 2-3 0,-5-4-1 0,-11 0 1 16,2-2-2-16,5 5-2 0,-3 0 2 0,9 0-1 16,-16 2-1-16,7 0 0 0,-5 0 2 0,11 3-2 15,2 5 0-15,-3-4-2 0,-2 1-1 0,-3 0 1 16,15 4-1-16,-9 1 0 0,3 0-1 0,1 3 1 16,-2-2-1-16,2 2 0 0,-1 4 0 0,-4 1-1 0,0 0 1 15,-2 0-2-15,0 1 1 0,-6 4-1 16,1-1 0-16,-3 1 1 0,-3 0-1 0,-1 4-3 0,1 3 1 15,-1 3 2-15,1 2-2 0,-7 3 1 0,3 1 1 16,-1 2 1-16,-2 2-1 0,3 0 2 0,2-2 0 16,1 6 0-16,9-4 1 0,2 1-1 0,1 1 0 15,7 3 0-15,3-1 0 0,2 3-1 0,3 1 0 16,-2-3 1-16,6 3-1 0,3-1 0 0,0-2 0 0,4-4 1 16,8-1-1-16,-13 3 0 0,3-3-1 15,6 0 1-15,-5 0 1 0,3 3-3 0,-4 4 1 16,-1 1-1-16,-3 2-1 0,9-4 1 0,-6 9-1 0,2 10-2 15,-1 18-2-15,-1-8 3 0,6 10 0 0,-3 11-1 16,0 4 1-16,5 14-2 0,1-2 4 0,3 10-1 16,0-4 2-16,10 14-1 0,-3-13 0 0,3 6 3 15,5-1-2-15,2-12 3 0,3 1-1 0,5-15 0 16,-1-7 0-16,8-10 0 0,5 2 1 0,3-11-1 16,6-6 0-16,11 2 0 0,2-3 1 0,11 0 1 15,10-2-2-15,5 4 0 0,-4-4 1 0,9 3-1 16,3 1-2-16,5-4-1 0,0 0-1 0,1-3-1 15,6-4 0-15,3 4 0 0,-2-3 1 0,6-6-3 0,-3 2 0 16,3-4-1-16,-3-1 0 0,1-5 1 0,0-5-1 16,-3-3 2-16,1-2-1 0,-11-4 5 0,-4-8 0 0,15-2 2 15,0-3 3-15,-14-1 1 0,1-3 1 0,0-9-1 0,8-8 0 16,-4-9 0-16,4-3-3 0,-13 1 1 0,3-13-2 16,13-12-4-16,9-15-6 0,-5 4 0 0,-11-1-1 15,9-10-1-15,2 2 5 0,-7-1 2 0,-3 8 4 16,-16 2 10-16,1-3 10 0,-17 9 4 0,0-4 7 15,-6-3 11-15,-1 5 5 0,-14-8 3 0,1 1 2 16,-13-6-2-16,-2-4 2 0,-16-8-2 0,6 0-3 16,-13 0-11-16,-13-10-6 0,-7 2-8 0,0-2-2 15,-10-2-9-15,-6 2-3 0,-4-1-2 0,-5-1-4 0,-5 7-1 16,-6-3 1-16,-2 9 0 0,-7-5 0 16,4 4 0-16,-7 6-1 0,-4-1-3 0,-1 2-1 0,-3 4-9 15,-2-2-6-15,0 7-3 0,2 3-5 0,-7 2-10 16,1 9 1-16,3 3-2 0,2 1 1 0,8 10-7 15,-1 1-3-15,10 8-10 0,4 4-14 0,8 6-12 16,13 13-32-16,-12 1-103 0,1 6 152 0,8 5-95 16,-4 8-42-16</inkml:trace>
  </inkml:traceGroup>
</inkml:ink>
</file>

<file path=ppt/ink/ink1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27.42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2BFB316-9E58-4D3A-A10D-5494CACB5171}" emma:medium="tactile" emma:mode="ink">
          <msink:context xmlns:msink="http://schemas.microsoft.com/ink/2010/main" type="inkDrawing" rotatedBoundingBox="32273,15552 34930,15671 34891,16530 32235,16411" semanticType="underline" shapeName="Other">
            <msink:sourceLink direction="with" ref="{FF7D85D0-6196-44E5-8A16-1486ADF9536D}"/>
            <msink:destinationLink direction="with" ref="{B64B2A19-83A6-4357-8444-1D02DEC48D7B}"/>
            <msink:destinationLink direction="to" ref="{14AA3F9C-0844-403B-9D92-AF8C9A0DACE9}"/>
          </msink:context>
        </emma:interpretation>
      </emma:emma>
    </inkml:annotationXML>
    <inkml:trace contextRef="#ctx0" brushRef="#br0">3285 2611 523 0,'0'-8'299'16,"2"7"-146"-16,1-1-91 0,-3-5 47 16,3 7-30-16,-4-8-36 0,1 3-9 0,-2-2-7 0,2 2-9 0,-7-5-11 15,2 2 0-15,-1 1-5 0,-4-4-1 0,2 4 0 16,-6-4-1-16,-1-1 2 0,2 0 1 0,0 2 1 15,-2 0-1-15,0-3 0 0,-2 1 2 0,1 1 0 16,-1 1 1-16,2 0-1 0,-8-3 7 0,3-2 7 0,-5 0 3 16,2 3 7-16,0-4 11 0,-4 1 3 15,2-4 4-15,-5 1 2 0,-3-4 0 0,3 3-8 16,-6-5-1-16,-4-6-7 0,-7 1-12 0,-4-3-3 0,-7-3-4 16,-5-1-4-16,-7-3-8 0,0 0 0 15,-9 0-2-15,1 10 0 0,-7-3-5 0,7 4-1 0,0 6-1 16,-4 6-3-16,1 7-7 0,0 3-1 0,-4 4-1 15,9 2-4-15,3 15-3 0,-5-5 0 0,8 20-3 16,-1 5 4-16,9 4 4 0,-1 1 3 0,3 15 1 16,-3-5 4-16,3 0 8 0,7 0 3 0,10-11 1 15,2 1 1-15,-1-5 2 0,14-8 1 0,3-4 0 16,2 2 1-16,5-4-3 0,1 1-1 0,4-4 0 16,-2 2 0-16,5-5-2 0,1-2-4 0,1-1-7 15,1 1-6-15,3-4-17 0,-1-3-8 0,1 6-13 16,1-2-13-16,0-2-14 0,3 5-23 0,-4 1-75 15,4-1 123-15,0 2-70 0,0 0-30 0</inkml:trace>
  </inkml:traceGroup>
</inkml:ink>
</file>

<file path=ppt/ink/ink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1:50.83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84999EE-3505-4BD9-BBA6-FC97685272E4}" emma:medium="tactile" emma:mode="ink">
          <msink:context xmlns:msink="http://schemas.microsoft.com/ink/2010/main" type="inkDrawing" rotatedBoundingBox="13090,14056 19499,13820 19542,14992 13133,15227" shapeName="Other"/>
        </emma:interpretation>
      </emma:emma>
    </inkml:annotationXML>
    <inkml:trace contextRef="#ctx0" brushRef="#br0">0 44 193 0,'0'0'128'0,"0"0"-50"0,0 0-49 0,0 0 38 0,-2 0-34 16,2 0-17-16,-1 0-14 0,1 1-4 0,0-2 0 15,-2 1-4-15,2-2-1 0,0 2 0 0,0 2 2 16,0-2 2-16,2 3-2 0,-2 2 1 0,1 0 1 16,1 2 2-16,0 1 1 0,-2 0 0 0,1 1 1 15,1 1-1-15,1 3-1 0,-1-2 1 0,5 4 0 16,1 4 3-16,-2-1 1 0,4 2 4 0,0 3 3 15,2 0 1-15,5 1 2 0,4-1 1 0,-8 2 3 16,9 1-4-16,3 2-2 0,0-1 0 0,-2-4-4 0,4 0-2 0,3 1 0 16,-7 2-2-16,8-6 0 0,-6-3 0 0,5-1 4 15,-3 4 9-15,1-1 1 0,0-1 2 0,-3-2 3 16,0-1-2-16,5 4 3 0,0-1-2 0,3 4-3 16,-5-6-11-16,9 2 2 0,-2 4-4 0,1-5-2 0,9 2 2 15,-7 0-2-15,5-6 2 0,2 5 2 0,0-3 1 16,-4 0 1-16,3 0 3 0,5 0-2 15,-9 2 0-15,8-2-1 0,-3 0 0 0,3-2-1 0,-1 0 0 16,8-1-5-16,-2-4-1 0,10 4 0 0,-5-2 2 16,-3 0-3-16,6 0 0 0,-8-1-1 0,0-2-1 15,-10 1 4-15,-4-4-2 0,7 4 2 0,-4-5-3 16,-3 1 3-16,5 1-2 0,-1 0 2 0,12 0-2 16,3 1-2-16,-2-2 2 0,-6-3-1 0,5 3 1 0,3-3-2 15,2-1 1-15,-6 0 1 0,-7 0 0 0,1-1-2 16,3 1 2-16,-7 0-2 0,-3 1 0 0,2-1 1 15,-1 2-1-15,3 3 0 0,-4-7 1 0,2 2 1 16,2-1-2-16,10-3 1 0,-4-2-1 0,3-1 1 16,4-1 0-16,-4-1-1 0,1 4 1 0,7-1 0 15,-11-1 1-15,7-3 0 0,-3 5 4 0,3-2 2 16,2 1 2-16,-5-1 2 0,-2-1 0 0,-3 1 2 0,-6 2 0 16,6-1 5-16,2-3-6 0,-16 3-5 0,6-3-1 15,6 1-1-15,7-2 1 0,8-3-4 0,-7 1 0 16,6 1-4-16,6-1 1 0,1-3 3 0,4 0-1 15,-11 0-1-15,1 0 0 0,-5 0 1 0,-8 0 0 16,3 2 0-16,-8-4 6 0,0 3 2 0,1 0-2 16,-3 1 5-16,-1 3 3 0,4-3 1 0,-4 3 1 15,3-4 0-15,4 1-6 0,-4 0-4 0,8-4 6 16,0 2-8-16,1-1-2 0,-3-2-1 0,-1 1-1 0,-2-1 0 16,-3 1 1-16,0-1 0 0,-2 0-2 0,0-1 1 15,0-7 2-15,0 2-1 0,4-9 0 16,-1 2 0-16,-1-2 3 0,3-1 4 0,-8 1-1 0,-2-2 5 15,0 5 1-15,-8 4 2 0,-5 1-2 0,3 2 1 16,-6 3-3-16,-2 1-3 0,-4 1-2 0,1 0-3 16,0 5-5-16,-2-2 1 0,-4 10-1 0,1-4 0 15,-5 3-2-15,1 4 1 0,-5 2 0 0,2 0-1 16,-3 0-1-16,-2-2-3 0,3 2 4 0,-1-1-4 16,-2 1 2-16,0 0-1 0,0 0 0 0,1-2 0 15,-1 1 3-15,0 1 2 0,2 0 0 0,-2 0 0 16,0 0 1-16,2 0 1 0,-2 0 0 0,0 0-1 0,1 0-1 15,1 0 0-15,-2-4 0 0,2 4 0 0,-1-1-8 16,1 1-5-16,0 0-7 0,-1-2-9 0,-1 0-24 16,0 1-15-16,-1-1-15 0,1 2-17 0,0 0-11 15,0 0 63-15,0 0-49 0,-2 0-3 0</inkml:trace>
  </inkml:traceGroup>
</inkml:ink>
</file>

<file path=ppt/ink/ink1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53.6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F7D85D0-6196-44E5-8A16-1486ADF9536D}" emma:medium="tactile" emma:mode="ink">
          <msink:context xmlns:msink="http://schemas.microsoft.com/ink/2010/main" type="writingRegion" rotatedBoundingBox="38826,17866 33769,21224 30863,16848 35920,13490">
            <msink:destinationLink direction="with" ref="{32BFB316-9E58-4D3A-A10D-5494CACB5171}"/>
          </msink:context>
        </emma:interpretation>
      </emma:emma>
    </inkml:annotationXML>
    <inkml:traceGroup>
      <inkml:annotationXML>
        <emma:emma xmlns:emma="http://www.w3.org/2003/04/emma" version="1.0">
          <emma:interpretation id="{E84E27CC-4BC9-4944-B117-4B6BC3FDA0E3}" emma:medium="tactile" emma:mode="ink">
            <msink:context xmlns:msink="http://schemas.microsoft.com/ink/2010/main" type="paragraph" rotatedBoundingBox="38826,17866 33769,21224 30863,16848 35920,13490" alignmentLevel="1"/>
          </emma:interpretation>
        </emma:emma>
      </inkml:annotationXML>
      <inkml:traceGroup>
        <inkml:annotationXML>
          <emma:emma xmlns:emma="http://www.w3.org/2003/04/emma" version="1.0">
            <emma:interpretation id="{88F9FCDA-0397-4F04-9581-CDC51722D7D7}" emma:medium="tactile" emma:mode="ink">
              <msink:context xmlns:msink="http://schemas.microsoft.com/ink/2010/main" type="line" rotatedBoundingBox="38826,17866 33769,21224 30863,16848 35920,13490"/>
            </emma:interpretation>
          </emma:emma>
        </inkml:annotationXML>
        <inkml:traceGroup>
          <inkml:annotationXML>
            <emma:emma xmlns:emma="http://www.w3.org/2003/04/emma" version="1.0">
              <emma:interpretation id="{19A1C7BA-9C93-4E7F-832F-C3837F5ED17F}" emma:medium="tactile" emma:mode="ink">
                <msink:context xmlns:msink="http://schemas.microsoft.com/ink/2010/main" type="inkWord" rotatedBoundingBox="38826,17866 33769,21224 30863,16848 35920,13490">
                  <msink:destinationLink direction="with" ref="{51B745A0-DB7F-4D6E-954C-6ACC4AA6F9B1}"/>
                  <msink:destinationLink direction="with" ref="{692A02BC-A145-4D64-85AE-6E38040F74D3}"/>
                  <msink:destinationLink direction="with" ref="{B64B2A19-83A6-4357-8444-1D02DEC48D7B}"/>
                </msink:context>
              </emma:interpretation>
              <emma:one-of disjunction-type="recognition" id="oneOf0">
                <emma:interpretation id="interp0" emma:lang="" emma:confidence="1">
                  <emma:literal/>
                </emma:interpretation>
              </emma:one-of>
            </emma:emma>
          </inkml:annotationXML>
          <inkml:trace contextRef="#ctx0" brushRef="#br0">4299 2597 1284 0,'-3'11'498'0,"0"1"-367"15,1-1-105-15,-1 3 1 0,0 2-10 16,1 6-9-16,0 3-4 0,2-2-2 0,-1 9-2 0,1 2-1 16,-2 1 0-16,2 3-4 0,0-1-4 0,0-2-6 0,-3 11-12 15,1 6-10-15,-1-2-9 0,1 3-9 0,-3 0-33 16,0-2-11-16,0 6-9 0,0-16-5 0,2-6-34 16,3 0-23-16,0-20 101 0,3-7-68 0,7-23-16 15</inkml:trace>
          <inkml:trace contextRef="#ctx0" brushRef="#br0" timeOffset="254.2093">4841 2550 901 0,'3'15'378'0,"-3"2"-252"0,2 7-93 16,-2 0 17-16,0 21-19 0,0-6-13 0,0 8-12 16,0 4 1-16,0-4 1 0,1 3 6 0,1-9 17 15,5-3 7-15,1-6 5 0,-1-2 3 0,1-7 7 16,3-6 4-16,3-2-2 0,-1-6-3 0,0 0-18 15,4-6-8-15,1-6-4 0,0-1-2 0,4-7-11 16,-2-7-4-16,2-7-2 0,-1 1-3 0,-3-2-3 0,-4-4-4 0,2-8-4 16,-2 0-3-16,-3 3 0 0,-6-2-2 15,-3-1-2-15,-1-2-12 0,-7 2-9 0,1 0-6 16,-3 6-4-16,-2 7-8 0,-4-3-27 0,-2 10-13 0,-3 5-13 16,-2 3-9-16,-6 6-87 0,4-1 142 0,-15 15-87 15,-2 4-35-15</inkml:trace>
          <inkml:trace contextRef="#ctx0" brushRef="#br0" timeOffset="-710.4188">4459 1029 1046 0,'10'19'474'15,"1"2"-305"-15,-7-3-119 0,6 16 66 0,-2 7-89 16,4-1-4-16,-1 16-4 0,3-1-4 0,-6 10-3 16,3 0-2-16,-9 3-6 0,3-2-1 0,-7-1-3 15,1 8-6-15,-6 0-6 0,0 0-6 16,1-7-29-16,-6 1-21 0,4-7-29 0,-2-1-38 15,0-7 89-15,2-7-69 0,-6-2-23 0</inkml:trace>
          <inkml:trace contextRef="#ctx0" brushRef="#br0" timeOffset="126324.0621">3821 2474 992 0,'17'15'345'0,"-4"-2"-316"0,1-1-72 0,-9-12-49 16,-4 1-20-16,9-1-37 0,0 3-25 0,3-1 99 16,2-2-64-16,-1 0-6 0</inkml:trace>
          <inkml:trace contextRef="#ctx0" brushRef="#br0" timeOffset="-1052.6725">856 5175 969 0,'2'48'466'0,"-2"3"-309"0,-5-17-34 0,0-1-99 0,3-8-12 15,-1-2-3-15,1-12-1 0,-1 8-6 0,1-14-7 16,2-4-5-16,0 1-1 0,2-2-1 0,-2-3 4 15,0 1 5-15,-2-1 3 0,2-2 8 0,-1-4 8 16,-4 1 3-16,3-7 1 0,0 5-2 0,2-3-1 16,0-4-3-16,0 2-2 0,2-1-4 0,1 3-1 0,2-2-3 15,5 1-2-15,-1-2 1 0,1 1-3 0,1 2 0 16,4 1-2-16,7-1-1 0,1 3-3 0,-1-2-4 16,-1 2-4-16,-4 5-6 0,8 2-20 0,-4 1-5 15,4 5-6-15,-7 1-5 0,-3 1-4 0,4 1 4 16,-4 8 7-16,1-3 9 0,-7-1 37 0,-5 2 11 15,3-4 12-15,-7 0 11 0,2 2 11 0,-2-5 3 16,-2-1-3-16,-1-3-5 0,3-1-19 0,0 0-6 16,-2 2-7-16,0-2-5 0,2 0-2 0,0-2-4 15,4-3 4-15,-3 2 1 0,6-5 7 0,0-2 3 16,-1-5 1-16,6-2 2 0,-2 1-1 0,3-14 0 0,6 3-3 16,0-1 0-16,-5 1-5 0,6 1-3 0,1 3-1 0,4-6-6 15,0 6-9-15,0 3-3 0,-3-1-8 0,4 4-7 16,6 2-16-16,-1-1-1 0,2-3 0 0,-1 4 4 15,1 2 6-15,4 1 7 0,-7-4 6 0,-1 1 7 16,-2-3 18-16,-5 4 4 0,-11 1 6 0,1 0 6 16,-6-4 8-16,-6 4-3 0,0-5 7 0,-5 3-1 15,-6-5 1-15,-1 0 3 0,4 2 0 0,-7 1-3 16,7 0-3-16,-6 6 2 0,1-1-7 0,1 4 3 16,7 6-8-16,-3 2-7 0,7 0-5 0,-1-1-8 15,0 1-8-15,1 1-6 0,-1 7-6 0,5-1-4 0,1 3 4 16,-3 5 2-16,6 8-1 0,1 9 0 0,10 16-1 15,-3-5 5-15,2 2 8 0,3-2 0 0,3 0 2 16,0-5-7-16,7-8-12 0,-3-10-15 0,3-5-110 16,1 3 130-16,4-29-76 0,-3-2-60 0</inkml:trace>
          <inkml:trace contextRef="#ctx0" brushRef="#br0" timeOffset="124793.1034">5056 2309 128 0,'4'0'45'0,"-1"-1"-45"0,0-4-10 16,1 1 6-16,2 1-10 0,1-2 4 0,-4-2 5 15,1 2 4-15,-1 2 14 0,-1-2 4 0,1 2 17 16,-1-1 8-16,-2 3 4 0,3-1 6 0,0 1 8 0,-1-1 19 16,-2 2 5-16,2 0 5 0,-1-2-5 0,-1 1 1 15,2-1 5-15,-2 2-4 0,0 0-3 0,0 0-20 16,0-2 0-16,0 2-2 0,0 0-5 0,0 0-5 16,0 0-12-16,0 0-2 0,0 0-5 0,0 0-3 15,0-1-6-15,0 1-6 0,0-2-1 0,0 2-3 0,-2-5 3 16,1 5 0-16,1-3 1 0,-2 1 0 0,-1-1 5 15,1-2-2-15,-1 0-2 0,1 0 2 0,-1-2-5 16,-2 0-1-16,-2-3 1 0,0 0-4 16,1 4-6-16,-6-6-1 0,-1-1 1 0,0 1-1 0,1 1-3 15,-3-1 2-15,0-1-2 0,-2 1 6 16,3 1-2-16,-1-3 3 16,1 4 0-16,1-3 1 0,-4 0 4 0,1-1 0 0,1 1 1 0,0 3-5 0,-3-1 1 15,1-3 0-15,-8 3-4 0,4 1-1 0,-4-2-3 16,-4 0-1-16,-10 3-1 0,2-3-1 0,-11-3-1 15,-5 3-1-15,-4 6 1 0,-1-3 1 0,-3 1-1 16,-4 3 1-16,4 3 0 0,1-4 1 0,5 6 0 16,4-2 0-16,-4 2 0 0,8 2 0 0,1 1 0 15,3 2 0-15,-2 0-1 0,3-2 0 0,3 6 0 0,5-1 1 0,-2 0-1 16,-6 1 1-16,11-3-1 0,-1 3 1 0,1-1 0 16,-6 3 1-16,-1-2-1 0,3-1-1 0,4 0 1 15,1 1 1-15,-8 1-1 0,-1-2 0 0,0 0 0 16,2 6 0-16,-3-6 0 0,-3 3 0 0,-3-1 0 15,1 0-2-15,3 5 2 0,1-1 0 0,3 1-1 0,-1-2 1 16,1 3 0-16,5 1 1 0,-2 1-1 16,0 1 0-16,2-1-1 0,0-2 0 0,0 3 1 15,4-1 0-15,1 2 0 0,3-4 0 0,-3 1 0 0,5-2 0 16,1 3 0-16,1-3 1 0,-3 0 0 16,-2 2 0-16,6-4 0 0,-2 2-1 0,2 2-1 15,1 1 0-15,-5-3 0 0,8 1 1 0,4 1 0 0,-6 3-2 16,3 3-1-16,0 0 3 0,3-3 0 0,-1 0 0 0,1 10 0 15,-3 2-2-15,2 7-2 0,2-2 3 0,-4 6 1 16,1 0-2-16,-1 14 1 0,0-2-1 0,0 3 1 16,-1 1 1-16,1 6 0 0,0-3-1 0,2-1 1 15,1 2 1-15,2-8-1 0,0 1 2 0,5-4-2 16,4-9 1-16,-1 0 0 0,2 4 2 0,0-6-2 16,2 2-1-16,4 2 0 0,-1 3 0 0,0 0 0 15,5 6 0-15,2 2 0 0,1-5 0 0,-1-2 0 16,6 0-1-16,0 13 1 0,2-4-1 0,0-8 0 0,2 4 1 15,-1 1-3-15,6 15 1 0,4 10-2 0,-3-6 2 16,1-9-2-16,6 7-4 0,-2 1 0 16,3-5-1-16,2-2 1 0,1-11 1 0,-1-5 2 0,2-4-1 15,3-1 3-15,-3-5 3 0,5-2 0 0,-2-3 1 16,-2 0-1-16,2-10 1 0,-1 8 0 0,-2-7-1 16,3 3 0-16,8-6-1 0,-4 0 1 0,6-3-1 15,7 2 0-15,1 1-4 0,-1-3-1 0,6 0-1 16,2 1-2-16,-6-1-3 0,3-3-1 0,-7-1 0 15,5-2 0-15,3-4 0 0,-3 1 1 0,0-9 0 16,0 1 2-16,2-4 4 0,5 1 1 0,-5-10 0 16,-4 3 1-16,0-1 3 0,3-4 0 0,2-3 0 0,4-2 1 15,-2 3 0-15,5-6-2 0,-2 0-1 16,6-2-1-16,-3-4 0 0,-1-1-1 0,-5 2 2 0,2 4-3 16,-2-3-1-16,-5 1 4 0,9 1 1 0,-13-2-1 15,1 0 3-15,0-1 0 0,0 2 0 0,-2-3 2 16,-7-1 2-16,-1-9-2 0,0 1 0 0,6 1 2 15,-9 5-2-15,-1-3 1 0,-1 2 0 0,5-10 4 16,-4 5 1-16,2 4 0 0,-4-6 0 0,4-7 1 16,-3-1 0-16,-1-7 1 0,1 1 0 0,-5 1-1 15,2-5 0-15,-8 2 1 0,1 0 1 0,-8 5 2 16,3-2 0-16,-7 2 1 0,4-4 0 0,-6-4-2 16,-1 3-2-16,-2-5 1 0,4-7-3 0,-7-5-1 15,0 1-2-15,-4-8-1 0,1 6 0 0,-7-4 0 16,0 5 1-16,-5 4 1 0,0-4 4 0,-7 9 1 15,-1-2 4-15,-4 1 1 0,-4 3 1 0,-2 5 6 16,1-5 1-16,-8 5-2 0,-1 1-1 0,-6-1 0 16,0 4-2-16,-11-10-3 0,2 5-1 0,-6-6-4 0,-6 1-4 15,-5 2-1-15,2 0 0 0,-2 0-4 0,-6 3 0 16,6 0-2-16,-1 2 1 0,0 7-1 0,5-3 0 16,9 5 0-16,-3 0-1 0,3 8 1 0,3 3 1 15,1 1 0-15,6 4 1 0,3 5-2 0,1 4 1 16,-4 4 1-16,-3-1-1 0,10 1-1 0,-6 5-2 0,1-2 0 15,-3 2-3-15,1 0 1 0,2 2-1 0,1-2 0 16,1 4 0-16,2 2 1 0,1-1-1 0,5 2 4 0,5 0 0 16,-2 1 1-16,1 2-1 0,3-5 1 15,3 2 1-15,1 3-1 0,-1-2 2 0,1 0-2 0,4 1 2 16,-2-1-2-16,1 0 0 0,3 2 1 0,-2-1 0 16,1-1 1-16,2 0-1 0,3 2 1 0,-3-1-2 15,4 1 2-15,1-2-1 0,-2 2 0 0,2 0 1 16,-2 0-1-16,2 2 0 0,0-2-1 0,0 3 1 15,-1-1 1-15,1-1-2 0,-2-1 0 0,2 0 0 16,0 0 1-16,-2 0-1 0,2-1-1 0,0 1 1 16,-1-4 0-16,1 4-1 0,-2 0 1 0,2 0 0 15,0 4-2-15,0-4 2 0,0 1 1 0,0 1-2 0,3-2-1 16,-3 2 0-16,2-1-1 0,-4-1-1 0,2 0 3 16,0 0 0-16,0-1-3 0,-3 1 3 0,1 0 1 15,1 0-1-15,-4-2 1 0,5 2 0 0,0 0-1 16,-4 0 0-16,1 0 1 0,3 2-2 0,-3-4 2 15,1 2-2-15,2 3 1 0,-2-3-1 0,1 2 1 16,1-2-1-16,0 2-2 0,-2-2 3 0,2 0-2 16,-2 0 1-16,2 0-1 0,-5 0 1 0,2 0-2 15,1 1 2-15,2-1 2 0,0 0-3 0,-1 4 1 0,1-3-1 16,-4-1 0-16,4 2 0 0,2 0 2 0,-4-1-1 16,-1 1-1-16,-2 0 0 0,2-1 0 0,0 1 1 15,1 0 2-15,-5-1 0 0,2 3 0 0,-1-1 0 16,6-1-1-16,-2-1 1 0,-3-1 2 0,3 0-1 15,-1 2-1-15,1 0 0 0,2-2-2 0,-6 3 2 16,4-3 1-16,2 3-1 0,0-1 0 0,2-1-1 16,-7-1 1-16,3 0 0 0,2 0 1 0,-3 0-1 15,3 0 0-15,-4-3 0 0,1 3 0 0,3 0 0 0,0 3 1 16,3-1-1-16,-3-2 0 0,0 2 0 0,-3-2 1 16,5 1 1-16,-4-1-2 0,0-1 0 0,2-3 0 15,-1 4 0-15,1 0 1 0,1 0-1 16,1 2-1-16,-2-4 1 0,0 4 0 0,0 0-1 0,-3-2 1 15,3 0 0-15,-2 0 0 0,0-2-1 16,1-1 1-16,1 3-1 0,3 1 1 0,-3-2 0 0,0 1-1 16,0 0 1-16,-2 0 0 0,2 1 1 0,4 1 1 15,-9-2-2-15,5 0 1 0,3 0-1 0,-1 0 1 16,-1 0 0-16,-2 0-1 0,1 0-1 0,0-3-1 16,0-1 1-16,0 1 0 0,-4 3 1 0,1 0 0 15,3 0-2-15,2-1 2 0,-2 1 0 0,-2 1 0 0,2 2 0 16,5 1-5-16,-8-3 1 0,1-1-4 0,2 0-2 15,-2 2-2-15,-7-2-2 0,12 0 1 0,-8 0 1 16,5 0 4-16,3 0 0 0,1 0 4 0,-6 2 4 16,5-1-1-16,2 1 2 0,-5-2-1 0,2-2-2 15,-2 1-1-15,-4-1-3 0,-2 2-3 0,6-3-10 16,0 1-3-16,0 0-6 0,-3 2-4 0,-7-1-6 16,5 1-1-16,5 1 1 0,-9-1 1 0,-2 0 9 0,9 0 4 15,-6 0 2-15,1 2 1 0,4-2 4 0,-2-2-5 16,-7 2-10-16,10 0-31 0,-9 0-17 0,-4 0-21 15,5 0-17-15,-8 0-25 0,1 4 83 0,-6-3-68 0,1-1 1 16</inkml:trace>
          <inkml:trace contextRef="#ctx0" brushRef="#br0" timeOffset="139587.2923">4172 2255 944 0,'0'11'363'16,"0"-8"-275"-16,0-3-74 0,1 0 4 0,-1 0-9 16,0 0-23-16,0 0-9 0,2-1 1 0,1 1-1 0,-4 0-4 15,-3 0-1-15,1-2-1 0,-2 0 0 0,-2-1-5 16,-1 2 3-16,-5-6 0 0,-2 0 1 0,2 4 2 15,-4-4-5-15,0 2-7 0,2-1-7 0,-3 1-26 16,2 1-19-16,-1 1-22 0,-1 0 71 0,3 1-71 16,-4 0-24-16</inkml:trace>
          <inkml:trace contextRef="#ctx0" brushRef="#br0" timeOffset="37609.5248">3680 521 70 0,'-8'47'69'0,"1"1"-17"0,1-5-28 16,-3 0 12-16,1 7 0 0,1-2-1 15,1-10-13-15,1 2 0 0,-2 0-1 0,-1 5 0 0,0-4 0 16,-1 1-4-16,3-7-6 0,-4 3-4 0,0 0 1 0,-2-3-3 16,-1 5-1-16,0-9 2 0,-2 4-1 0,-2-1 5 15,-3 2 1-15,0-3-9 0,2 4-10 16,0-6-22-16,-1 6-29 0,1-2 46 0,0 0-36 16,3 1-20-16</inkml:trace>
          <inkml:trace contextRef="#ctx0" brushRef="#br0" timeOffset="-480.689">3086 2829 1432 0,'-3'10'506'0,"-1"-8"-419"16,4 1-88-16,15-1-19 0,-1-2-5 0,4 0 0 15,5-2 0-15,15-6 13 16,4-1 6-16,9-4 0 0,7-5 2 0,-6-7-6 0,6 0-1 0,3-8-4 16,-1 0-7-16,1 1-22 0,-2-1-14 0,-6 6-21 15,1-1-24-15,-7 0-87 0,4 0 135 16,-14 1-89-16,1 2-42 0</inkml:trace>
          <inkml:trace contextRef="#ctx0" brushRef="#br0" timeOffset="-4039.7728">3021 1146 1863 0,'3'43'627'0,"-3"-28"-526"16,5 16-106-16,2-3-30 0,6 7-12 0,4 10-8 15,0-2-9-15,3 2-12 0,1 2-13 0,-1-6-11 16,-3-1-9-16,-1-5-6 0,-2-2-15 0,-5-3-5 16,-9-5-2-16,0-4-8 0,-3-1-47 0,-7-5 126 15,-8-3-73-15,-4-1-25 0</inkml:trace>
          <inkml:trace contextRef="#ctx0" brushRef="#br0" timeOffset="137734.4539">3215 1645 529 0,'5'2'245'0,"-5"-2"-148"0,0 0-71 15,4 0 38-15,-6-3-56 0,2 1-4 0,0 0-4 16,-2 2-5-16,1 2 0 0,-1 0-5 0,2-1 1 16,-3 1 0-16,3 0-1 0,-4-1 0 0,4 1 2 0,0 1 6 15,-1-3-1-15,-1 2 1 0,-1-2 1 16,-4 0-3-16,-3 0-6 0,2 3-3 0,-4-1-10 0,2 1-4 15,-3 2-3-15,6 2 0 0,-6-1-1 0,3 3 3 16,0-6 3-16,4 4 4 0,-1 1 2 0,2-1-5 16,3-1-3-16,-4 3-7 0,1-4-25 0,1 3-15 15,4 0 49-15,-5-1-38 0,0 1-19 0</inkml:trace>
          <inkml:trace contextRef="#ctx0" brushRef="#br0" timeOffset="-351.4595">3694 2550 974 0,'-10'40'368'16,"0"5"-276"-16,1-15-78 0,-1 16 2 0,0 6-16 0,0 1-17 15,0-4-18-15,4 8-17 0,-4-2-22 0,-3 11 54 16,-6 1-39-16,1 1-20 0</inkml:trace>
          <inkml:trace contextRef="#ctx0" brushRef="#br0" timeOffset="140079.5991">3478 2435 346 0,'0'5'188'0,"0"-5"-118"16,-2 0-67-16,2 0 32 0,-2 0-108 0,1-1 56 16,-4-1-42-16,1 0-27 0</inkml:trace>
          <inkml:trace contextRef="#ctx0" brushRef="#br0" timeOffset="61355.2372">3230 3513 614 0,'5'3'324'16,"-5"1"-182"-16,4-4-106 0,2 0 47 0,-4 0-56 16,11-2-17-16,2-1-16 0,-7-2-6 0,14-2 5 0,1-5 11 15,6 2 8-15,-1 4 10 0,-3-6 0 0,1 0 2 0,4-1 2 16,2 2-2-16,-2-3-2 0,-4 4-5 0,-1-3-3 16,5 1 4-16,-2 1-1 0,-1-1 1 0,-6 4-1 15,9-2-1-15,-3-2-1 0,-6 7-2 0,4-1 0 16,-3-3-3-16,-1 6-2 0,3 0-1 0,-5 1-3 15,-5 0-2-15,1 1 0 0,-10-1-2 0,1 0 0 16,-1 2-5-16,-6 0-3 0,1 0-1 0,-2 0-7 0,0 0-15 16,4 0-10-16,1 0-11 0,-1 2-13 0,5-2-46 15,-4 0-23-15,-3 0-41 0,2 0 108 0,-2 2-93 16,-2-1-39-16</inkml:trace>
          <inkml:trace contextRef="#ctx0" brushRef="#br0" timeOffset="-188.537">3202 3657 115 0,'-3'-3'98'15,"3"-4"-1"-15,0 1-30 0,3-4 33 0,5 1-13 16,-1-2 4-16,1 3 3 0,6-2 0 0,-3-2-16 16,4 0-9-16,5 4-4 0,-2-2-1 0,4 2 1 15,0-1-3-15,-1 5 1 0,1-5-2 0,-2 4-12 0,1 4-5 16,2-6-7-16,-1 2-7 0,-2 0-18 0,3 0 0 15,0-2-9-15,6-4-26 0,-1-13-27 0,2 0-31 16,-4 2-41-16,9-11-65 0,2-10 130 0,8-14-103 16,-1 4-35-16</inkml:trace>
          <inkml:trace contextRef="#ctx0" brushRef="#br0" timeOffset="94246.2037">1930 2442 892 0,'-1'3'375'16,"-3"1"-258"-16,4-1-88 0,-8 2 16 0,3 0-21 0,-8 0-14 16,1 5-6-16,-6 8-6 0,-7 2 2 0,-6 15-2 0,-1 5 0 15,2-5 1-15,-15 26-3 0,-3 14-2 0,-2 1-6 16,1-1-4-16,-6 10-7 0,3-2-11 0,-6 3-49 16,5-5-44-16,-2 6 91 0,12-33-64 0,3-4-48 15</inkml:trace>
          <inkml:trace contextRef="#ctx0" brushRef="#br0" timeOffset="94069.7279">5 2587 526 0,'-7'0'334'16,"2"-4"-165"-16,-3 3-113 0,4 1 70 15,1-4-77-15,0 4-7 0,1 0-7 0,1 0-7 0,1 0-1 16,-2 2-4-16,2-2-2 0,0 2-2 0,0-2-8 16,2 0-5-16,7 1-6 0,3 3 0 0,6 1-2 15,14 6-1-15,16 11 1 0,4-1-1 0,21 13 3 16,10 4-3-16,5 8 2 0,1-1-1 0,12 6 1 15,-4-1-1-15,1-7-16 0,-5-1-8 0,-5-7-9 16,0-5-7-16,-7-12-37 0,0-1-27 0,-6-12-44 0,-4-5 93 16,-6-10-75-16,3-5-35 0</inkml:trace>
        </inkml:traceGroup>
      </inkml:traceGroup>
    </inkml:traceGroup>
  </inkml:traceGroup>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4:03:26.9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0E4ACB5-97BD-4B44-AE52-B32EAF66EF55}" emma:medium="tactile" emma:mode="ink">
          <msink:context xmlns:msink="http://schemas.microsoft.com/ink/2010/main" type="inkDrawing" rotatedBoundingBox="11640,14484 13564,13664 13740,14077 11817,14898" semanticType="callout" shapeName="Other">
            <msink:sourceLink direction="with" ref="{05861C9B-D93D-426D-AA41-91F8F44C4966}"/>
          </msink:context>
        </emma:interpretation>
      </emma:emma>
    </inkml:annotationXML>
    <inkml:trace contextRef="#ctx0" brushRef="#br0">0 664 0,'0'-26'16,"0"52"156,0-1-157,25 1 1,0-1 0,-25 0-1,26-25 1,-26 26 0,25-1 15,1 26-16,-26-26 1,25-25-16,-25 26 16,51-26 15,-51 25-31,25-25 16,1 0 30,-1 0-30,0 0 0,1 0-1,-1 0 1,51 0-16,-50-25 0,25-1 16,25-24-16,51-1 15,-51 0 1,-25 26-16,25-1 0,26-25 15,-52 26-15,27 0 16,-27-26-16,52 25 16,-26-50-16,0 25 15,26-25-15,-26 0 16,-25 51-16,0-1 16,50-25-16,-75 26 15,-1-26 1,1 51-16,-26-25 0,25 25 15,0 0 1,-25-26 0,26 26-16</inkml:trace>
  </inkml:traceGroup>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4:03:46.85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C714D0E-8417-4B9A-AD8B-A84DA6FF2202}" emma:medium="tactile" emma:mode="ink">
          <msink:context xmlns:msink="http://schemas.microsoft.com/ink/2010/main" type="inkDrawing" rotatedBoundingBox="17424,9296 17439,9296 17439,9311 17424,9311" shapeName="Other"/>
        </emma:interpretation>
      </emma:emma>
    </inkml:annotationXML>
    <inkml:trace contextRef="#ctx0" brushRef="#br0">0 0 0</inkml:trace>
  </inkml:traceGroup>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4:03:42.71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C003445-0527-48FD-ABCA-D55DBE57ADA6}" emma:medium="tactile" emma:mode="ink">
          <msink:context xmlns:msink="http://schemas.microsoft.com/ink/2010/main" type="inkDrawing" rotatedBoundingBox="27635,11760 27650,11760 27650,11775 27635,11775" shapeName="Other"/>
        </emma:interpretation>
      </emma:emma>
    </inkml:annotationXML>
    <inkml:trace contextRef="#ctx0" brushRef="#br0">0 0 0</inkml:trace>
  </inkml:traceGroup>
</inkml:ink>
</file>

<file path=ppt/ink/ink1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50.35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4AA3F9C-0844-403B-9D92-AF8C9A0DACE9}" emma:medium="tactile" emma:mode="ink">
          <msink:context xmlns:msink="http://schemas.microsoft.com/ink/2010/main" type="inkDrawing" rotatedBoundingBox="32170,16255 34810,15072 35148,15825 32507,17009" semanticType="callout" shapeName="Other">
            <msink:sourceLink direction="to" ref="{45F78A7F-EC00-4D52-9018-7F879486DBB9}"/>
            <msink:sourceLink direction="to" ref="{32BFB316-9E58-4D3A-A10D-5494CACB5171}"/>
          </msink:context>
        </emma:interpretation>
      </emma:emma>
    </inkml:annotationXML>
    <inkml:trace contextRef="#ctx0" brushRef="#br0">3355 1609 1214 0,'2'11'476'0,"-1"-2"-352"0,1-1-102 16,1-5 13-16,-1-1-31 0,-1 1-9 16,1-1-2-16,1 0-2 0,-1-1 3 0,-2-1 2 0,0 2 4 15,-2-2 4-15,-3 2 0 0,-9-2 2 16,2 0 1-16,-5 0 4 0,-8-4-1 0,-6 4-4 0,-14 0 1 16,-20 2-2-16,9-2 0 0,-2 3-1 0,-19 7 1 15,-1 2-1-15,-3 3-1 0,-17 5 1 0,-2 3-3 16,3 0-1-16,-18 7 1 0,4 2-1 0,-4 7 1 15,-4 1 0-15,7 3 1 0,0-1 3 0,12-2 7 16,-1 3 4-16,6-3 0 0,12-4 2 0,8-4-1 16,-1-4 2-16,15-1-1 0,4-4-3 0,1-7-3 15,3 1 0-15,1-4 3 0,6-1 4 0,6-2 8 16,2-2 2-16,6-1 4 0,7 0 5 0,9-2 5 16,-3 1 3-16,13-4-5 0,-3 1-4 0,6 0-11 15,0 1-3-15,1 1-4 0,2 1-5 0,2 8-7 16,3 4-4-16,3 8-2 0,0 4 0 0,6 10 4 15,2 10-2-15,4 5 1 0,0 3 2 0,0 3-4 0,5 9 0 16,-7-9 1-16,2 1-1 0,-7-9-5 16,-1-5-4-16,-7-8-5 0,1-3-11 0,-6-11-27 0,-1-6-17 15,-6-7-23-15,1-1-26 0,1-2-29 0,-10-5-48 0,-9-5 118 16,3 0-84-16,-4-7-6 0</inkml:trace>
  </inkml:traceGroup>
</inkml:ink>
</file>

<file path=ppt/ink/ink1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2:53.5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DA07B8C-8DB4-4EF6-A96C-CBD43300EF3A}" emma:medium="tactile" emma:mode="ink">
          <msink:context xmlns:msink="http://schemas.microsoft.com/ink/2010/main" type="writingRegion" rotatedBoundingBox="37589,19061 30345,20099 29958,17395 37202,16357"/>
        </emma:interpretation>
      </emma:emma>
    </inkml:annotationXML>
    <inkml:traceGroup>
      <inkml:annotationXML>
        <emma:emma xmlns:emma="http://www.w3.org/2003/04/emma" version="1.0">
          <emma:interpretation id="{CB1819CD-F2E4-4F8E-B064-B59B10427623}" emma:medium="tactile" emma:mode="ink">
            <msink:context xmlns:msink="http://schemas.microsoft.com/ink/2010/main" type="paragraph" rotatedBoundingBox="37589,19061 30345,20099 29958,17395 37202,16357" alignmentLevel="1"/>
          </emma:interpretation>
        </emma:emma>
      </inkml:annotationXML>
      <inkml:traceGroup>
        <inkml:annotationXML>
          <emma:emma xmlns:emma="http://www.w3.org/2003/04/emma" version="1.0">
            <emma:interpretation id="{6730834C-DD14-4BB0-99C8-25A2720F7D9A}" emma:medium="tactile" emma:mode="ink">
              <msink:context xmlns:msink="http://schemas.microsoft.com/ink/2010/main" type="line" rotatedBoundingBox="37589,19061 30345,20099 29958,17395 37202,16357"/>
            </emma:interpretation>
          </emma:emma>
        </inkml:annotationXML>
        <inkml:traceGroup>
          <inkml:annotationXML>
            <emma:emma xmlns:emma="http://www.w3.org/2003/04/emma" version="1.0">
              <emma:interpretation id="{CD85C402-EB53-411F-AC3B-F022B5283843}" emma:medium="tactile" emma:mode="ink">
                <msink:context xmlns:msink="http://schemas.microsoft.com/ink/2010/main" type="inkWord" rotatedBoundingBox="34720,17440 37237,16873 37632,18627 35115,19194">
                  <msink:destinationLink direction="with" ref="{51B745A0-DB7F-4D6E-954C-6ACC4AA6F9B1}"/>
                </msink:context>
              </emma:interpretation>
            </emma:emma>
          </inkml:annotationXML>
          <inkml:trace contextRef="#ctx0" brushRef="#br0">695 4154 553 0,'2'13'323'0,"-2"-11"-170"0,0 1-108 16,0-3 84-16,-2 0-114 0,2 0-11 0,0 2-11 0,0-1-10 15,0-1 1-15,0 4 1 0,0-4 0 16,2-2 3-16,-2 4 1 0,0-2-3 0,0-5 2 16,0 5 2-16,0-2 3 0,0 2 0 0,0-2 3 15,0 2-3-15,0-1-4 0,0 1-7 0,0 1-11 16,0-1-26-16,0 2-15 0,0-2-12 0,0 0-16 0,0 0-31 16,0 0 78-16,-2 0-54 0,2 0-7 0</inkml:trace>
          <inkml:trace contextRef="#ctx0" brushRef="#br0" timeOffset="-119130.279">3308 4408 1415 0,'4'5'492'15,"6"5"-410"-15,3-7-82 0,7-1-26 0,3 1 1 0,12-3 6 16,-3 0 7-16,-1 0 7 0,14-12 0 0,8 1 1 16,-3-1 4-16,-2 2 0 0,3-1 2 0,1 4 0 0,4 2 2 15,1 13 0-15,-6-1 1 0,-4 3 3 0,-6 1-3 16,2 8-2-16,-3-1 1 0,-3 5-3 0,-11-6-5 16,1 1-27-16,4 2-16 0,-16-2-23 0,4-1-26 15,-6-4-58-15,-6-1-30 0,-6-7 112 0,-1-2-95 16,-6-6-39-16</inkml:trace>
          <inkml:trace contextRef="#ctx0" brushRef="#br0" timeOffset="-118981.3793">4200 3840 936 0,'-5'8'453'0,"2"-3"-243"0,-1 2-143 0,3-5 121 0,-3 3-156 15,1-2-23-15,0 0-35 0,1-1-19 0,0-2-70 16,2 0-44-16,0-2-57 0,-1-3 146 0,1-5-144 15,0 2-64-15</inkml:trace>
          <inkml:trace contextRef="#ctx0" brushRef="#br0" timeOffset="-118360.0838">4412 4091 1088 0,'5'44'405'0,"2"3"-312"0,-4-4-77 0,1-5-8 0,-3 4-3 0,1-2 5 16,0-5-1-16,1-6 1 0,-3-5 4 0,0-8-3 15,0 2 3-15,0-16 1 0,-2 1-1 16,1-3-3-16,-1 0 1 0,0 0-1 0,1 0 0 0,-1-5 2 16,0 1-3-16,2-10 2 0,0 6 2 0,2-14 0 15,1 4 2-15,1-3 7 0,2-4-1 0,3 3 0 16,1-6 2-16,1 8-2 0,2 0-2 0,2 0-2 16,0 3-2-16,5-1-10 0,0 3 0 0,3 7-1 15,-8 0-2-15,5 1-9 0,-1 4-1 0,2 3-5 0,-1 0-2 16,-5 6-5-16,3 1-7 0,-3 5-4 0,5 3-5 15,-5-2 5-15,-5 10-1 0,2 4 10 0,-2-7 6 16,-2 6 12-16,-3-1 9 0,0-3 8 0,-5-3 8 16,0-5 4-16,3-3 4 0,-3-2-7 0,0-3-5 0,-2-4-7 15,2-2-4-15,-1-2-3 0,1-1-4 0,-2-9 0 16,-3 6-2-16,4-17 2 0,1 3 0 0,-2-4 3 16,2-7 2-16,0-4 1 0,0 0 1 0,2 0-1 15,2-1 0-15,1-2-3 0,2-2 2 0,1 0-6 16,4 0 1-16,1 7-11 0,1-4-4 0,1 7-10 15,1 5-5-15,2 6 0 0,1 0-3 0,-1 8-5 16,0 2-4-16,0 8 9 0,1 1 4 0,-3 0 15 0,1 6 8 16,3 3 9-16,-2-3 6 0,0 4 12 15,2-1 4-15,2-3 3 0,-1 1 3 0,6-7-2 0,-2 0-4 16,-4-2-5-16,-2-6-2 0,2-5-3 0,-1-7-2 16,-3-7-4-16,-4 2-7 0,-5-6-6 0,4-3-3 15,-9-5-3-15,-3 4-1 0,-1-2-3 0,-9 1 1 16,-4 6 0-16,3-3 1 0,-4 8 0 0,-2 5 3 15,1 7 0-15,2-1 1 0,-1 6 4 0,4 5 0 16,3 3 0-16,-4 1 2 0,0 8 3 0,2 1 1 16,-3 6 0-16,3 2 3 0,2 9 8 0,-2 4 8 15,7 1 9-15,-1 3 5 0,3-4 1 0,9-1 4 0,12 5 6 16,-4 0-4-16,4-8-8 0,9-2-6 0,0-4-10 0,5 1-4 16,2-7-5-16,2 0-10 0,-4-4-8 0,-5-9-6 15,8-2-18-15,-4-10-9 0,4-8-7 0,-7 1-8 16,3-11-32-16,0 1-21 0,-6-13-32 0,1 4-36 15,-3-7 119-15,-5-5-80 0,-2-6-24 0</inkml:trace>
          <inkml:trace contextRef="#ctx0" brushRef="#br0" timeOffset="-93162.6244">3957 3752 590 0,'-16'8'351'0,"1"1"-166"0,2-3-114 0,-2 1 89 0,5-4-97 16,-4 2-14-16,1-3-11 0,10 3-17 16,-2-5-5-16,0 0-7 0,0 1-4 0,3-1-5 0,-1 2 0 15,1-2-3-15,1 0-1 0,1 0 1 16,0 0 1-16,0 0 1 0,0 0 2 0,0 0 5 0,1 0 2 16,4-2-1-16,4 1 5 0,-1-3 3 0,7 1 3 15,8-8 1-15,0-1 0 0,11-1-3 16,4-6 1-16,8-2-2 0,-3-1-2 0,7-4-5 15,5-1-2-15,0-3-3 0,4 2 1 0,0-2-4 0,0-1 0 16,1-1 0-16,0 0 0 0,-2 3-2 0,0-1 1 16,-6 6-1-16,-3-2 0 0,-5 4 2 0,-15 7-9 0,0-3-15 15,1 3-9-15,-11 4-9 0,-5 1-19 0,-1 1-17 0,-3 3-62 16,-3 2-43-16,-1-2 120 0,-1 4-80 0,-1 0-33 16</inkml:trace>
          <inkml:trace contextRef="#ctx0" brushRef="#br0" timeOffset="-92167.3246">3782 5298 479 0,'4'11'227'0,"-2"-4"-147"15,-2-6-59-15,5 3 40 0,-3-4-56 0,8-7-9 16,1 2 2-16,9-5 1 0,-3-3 3 0,8 0 12 15,5-6 4-15,5-2 4 0,-1-4 7 0,0 2 6 0,0-12 2 0,10-2 8 16,2 1 0-16,-8 1-7 0,0-2-5 16,1-2-3-16,10-5-3 0,8 1-4 0,-4 2-4 0,-5 3-4 15,4 1 2-15,7-6 0 0,6 3 2 16,-3 5 0-16,-9 4 0 0,3-3 1 0,7 3 0 0,-13 8-1 16,2-2-3-16,-4 8-4 0,-4 2 0 0,1 2 1 15,-2-2-3-15,-4 2 6 0,-1 1 0 0,-8 4 0 16,0-1 1-16,-7-2 5 0,-7 4 0 0,8 1 0 15,-9 2 2-15,-9 4-3 0,4-1-1 0,-3-1 1 16,-2 2 1-16,1 2-7 0,-7-1 0 0,1-1-2 16,-5 0 0-16,5 2-4 0,-5-4-4 0,5 4 1 0,-2-2-3 15,-3 0-1-15,2 0-1 0,0 0 0 0,4 0-1 16,3 0-1-16,-4 0 1 0,0-2-1 0,-2 2-1 0,9-1 3 16,-7 1-1-16,3 0 2 0,-5 0 1 0,2 0 0 15,2 0 0-15,-2 0 0 0,0 1 1 0,2-1-2 16,1 0 0-16,-6 2 0 0,4-2-2 0,-1 0 0 15,-1-3 0-15,-1 3 1 0,5-2 1 16,-8 2 2-16,4-2 1 0,2 2-1 0,-6 2 3 0,7 0-2 16,-2-1 0-16,3-1 1 0,-3 4-2 0,2-1-3 15,1-1 0-15,-3-2-1 0,5-2 0 0,-5 2 0 16,-1-2 2-16,-4 1-2 0,0-1 1 0,3-1 3 0,2 1 0 16,0 0 3-16,0 2 1 0,0 0 1 0,2 0 0 15,-2 2-1-15,5 0-2 0,-4-1-1 0,-1 1-1 16,7-2-3-16,-9 0-2 0,2-2-4 0,0 1-1 15,-1-1 1-15,-1 0-3 0,-3 1 0 0,-2 1 1 16,7 0-1-16,-1 1 1 0,-4 1 0 0,5 0 0 16,0-2-1-16,-2 1 4 0,5 3 2 0,-3-4-1 15,-5 0 1-15,4-2 2 0,4 0 3 0,0 2 0 16,-3 0 0-16,9 0 0 0,-13-1 1 0,6 1-2 16,6 0 1-16,-6-2-3 0,-2 2 0 0,2 0-2 15,-4-2 1-15,-1 2-6 0,3-1-3 0,-2 1-2 16,-3 1-1-16,2 1-1 0,-1-2 0 0,3 3-2 15,1-1 1-15,-2-2 5 0,0 0 2 0,2 0 2 16,0 2 1-16,0-2 3 0,2-2 0 0,0 2 1 16,-2 0 0-16,0 0 2 0,0 0-1 0,6 0 3 0,-6-2 0 15,0 2-2-15,4 0 2 0,-4-3 1 0,1 3 0 16,-1 0-3-16,-1 0 1 0,-6 0-1 0,10 0-1 16,-3-2 0-16,0 2-2 0,-3 2-5 0,1-2 2 15,4 2-1-15,-2-2-2 0,0 1-1 0,-5-1-3 16,3 2-1-16,2-2 0 0,0 0 1 0,0 0-5 0,-1 0-2 15,1 0-1-15,-2 0-1 0,2 2 4 0,0-2-5 16,-2 0 4-16,4 0-1 0,-5 1 1 0,-1-1-9 16,1 0-5-16,1-3-10 0,-4 1-7 0,2 2-22 15,1-1-11-15,-5 1-13 0,3-2-1 0,0-1-55 16,-2 3 98-16,0 0-56 0,1-4-18 0</inkml:trace>
          <inkml:trace contextRef="#ctx0" brushRef="#br0" timeOffset="-64947.6091">3863 5251 789 0,'0'20'383'0,"0"-12"-269"15,0 4-85-15,-2-5 32 0,2-6-42 16,0 1-10-16,10-2 2 0,-2 2 3 0,2-2 14 0,4 0 3 16,9-2 1-16,0-3-2 0,7 0 9 0,5-2 4 15,3-3-1-15,4 0-1 0,6-1-7 0,5-4-4 16,10-8-5-16,2 3-3 0,6-10-9 0,12-5-3 15,2-3-5-15,1 0-1 0,0-7-2 0,6-5-1 16,-13 5-1-16,4-3 1 0,-8 10-1 0,-7 0 0 16,-10 9 1-16,0 1 0 0,-8 5 1 0,-5 8 1 0,-7 5 1 15,-5 0 2-15,-9 3-1 0,-6 4 3 16,-5 1-2-16,-3-3 1 0,-3 5 1 0,-7-1 0 0,1-1 0 16,-1 2-2-16,0 0 0 0,2-2-3 0,0 1-2 15,-1 2-2-15,1-1-6 0,3 0-5 0,-5 0-7 0,0 0-18 16,0 2-6-16,3-2-8 0,-3 0-5 0,0 0-7 0,-6 0-12 15,6 0 0-15,0-5 3 0,0 2 15 16,-5-2 6-16,-4 1 2 0,3-5-3 0,-4 0-14 16,5-4-72-16,-7 0 109 0,1-6-59 0,-3 3-47 0</inkml:trace>
          <inkml:trace contextRef="#ctx0" brushRef="#br0" timeOffset="-65375.3839">3801 3872 1420 0,'-19'26'523'0,"4"-14"-413"0,1 6-100 0,-2-13-24 16,2 3-15-16,1-4-15 0,0 1-6 0,3 0 3 0,2-4 3 15,-1-1 0-15,1 0 4 0,1-1 19 16,4-1 13-16,0 0 12 0,1 1 10 0,0 1 14 16,2-2 7-16,0 2 6 0,0 0 5 0,0-3 4 0,4 1-1 15,11-5-1-15,-2 2-1 0,17-3-2 0,6-2-4 16,17-8-3-16,1 1-7 0,12-3-6 0,12-5-3 15,2-1-6-15,3-7-2 0,3-1-6 0,2-4-3 16,2 2-2-16,-2-3 1 0,-9 5-2 0,-6 2-1 0,5-4 1 16,4 4 0-16,-17 5 2 0,-11 6-2 0,-1-2-1 0,1 3 3 15,-10 6-3-15,0-2 2 0,-8 6 1 0,-9 2-3 16,1-4-1-16,-10 7 0 0,2-2-2 0,-7 4-6 16,-6-2-14-16,1 3-9 0,-4 2-12 0,1-1-12 15,-5 1-40-15,0 0-18 0,0 0-23 0,0 0-25 16,0 0 100-16,-2 0-72 0,-13-4-12 0</inkml:trace>
          <inkml:trace contextRef="#ctx0" brushRef="#br0" timeOffset="-59131.7703">3192 3896 279 0,'3'10'189'16,"-6"-10"-95"-16,3 2-63 0,-3-2 30 0,0-2-23 0,-4-3-12 15,9 7-16-15,-2 1-5 0,1-3-6 0,-1 2 1 16,0-2 3-16,0 0 1 0,0 2 6 0,2-1 18 16,1 1 5-16,-3-2 6 0,0 0 7 0,2 0 5 15,-2 0 1-15,-5 0-1 0,5 0-4 0,-5 0-13 16,3 0-1-16,1 0-4 0,1-2-4 0,0 2-2 15,1-1 0-15,6-3 2 0,-5 3-2 0,9-3-1 16,-1 1-1-16,2-4 1 0,6 2-1 0,4-1 3 16,2-2-1-16,5 1-2 0,1 0 0 0,1 1 3 15,4-1-2-15,8 2-2 0,-5-3 1 16,9 1-4-16,1 0 1 0,7-3 1 0,1 2-3 0,-4-2-2 0,7-1-2 0,5-4 3 16,4 0 1-16,-7 1-3 0,0-1-2 0,-1 2 0 15,7-2 2-15,-4 4-4 0,1-4 1 0,-9 5-2 16,2 3-1-16,6-1 0 0,1 3 1 0,-2-2-1 15,-12 0-4-15,6 4 6 0,4 2 1 0,-15-1 1 0,3 0 1 16,-10 1-2-16,4-3 1 0,-9 4 0 16,3-3 0-16,-7 0-4 0,-1-2-1 0,-2 0-1 0,1 0-1 15,-4 0-2-15,0 0 2 0,-6 0-1 0,0 0 1 16,-4 0 0-16,-7 1 2 0,6 4-1 0,-9-1 3 16,2-1 2-16,-1 0-1 0,-3 4-1 0,1-4 0 15,1 2-1-15,-1 0-2 0,-5 0 0 0,3 0-3 16,0 0-2-16,-2 0 2 0,2 0 0 0,0 0-3 15,-2-1 1-15,2 1 1 0,0 1-1 0,0-1 0 16,2 0-1-16,-2 0 1 0,-3 0-1 0,1 0 2 16,2 0-1-16,0-1-1 0,0 1 1 0,0 0 0 15,-2 0 1-15,4 0-1 0,-2 3-1 0,2-1 1 0,-4-2-1 16,2 0 1-16,0 0-2 0,0 0 1 0,0 0-1 16,0 0 0-16,2 0 0 0,-2 0 1 0,0 0-2 15,0 0 0-15,0-2 0 0,0 0 0 0,0 2 0 16,0 0 0-16,0 0 1 0,1 0-3 0,-1 0 2 15,2 0 1-15,-2 0-2 0,2 2 2 0,-2-2-3 16,0 2 1-16,0-1-2 0,0-1 2 0,0 0-3 16,0 0 0-16,0 0-2 0,0 0 1 0,-2-1-3 15,0-1-1-15,2 2-1 0,0 0-2 0,0 0-4 16,0 0-5-16,2 0-6 0,0 0-10 0,-1 0-32 16,-1 0-16-16,0 0-23 0,0 0-28 0,-3 0 88 15,0-2-70-15,-7-6-15 0</inkml:trace>
          <inkml:trace contextRef="#ctx0" brushRef="#br0" timeOffset="-66202.0019">-588 5367 1200 0,'-7'25'453'0,"-4"-18"-349"0,2 8-92 0,-2-9-10 15,1-2-11-15,5-3-10 0,3-1-4 0,4-6 6 16,5-3 1-16,9-4-1 0,1-8 4 0,4-4 7 15,8-9 4-15,9-5 3 0,0 2 0 0,3-4 13 16,6-8 4-16,4 6 3 0,-1 2 5 0,7-1 11 0,-3 2 1 16,3 4 2-16,-1-4 1 0,7 5-3 0,0-1-3 15,2-4-2-15,3 5-3 0,-5 2-9 0,4-2 1 16,-6 5-2-16,-1 0 1 0,-7 5-5 0,-5 4 2 16,-3 6 0-16,-5-4-3 0,-9 5 2 0,-4 4-3 15,-2 5-1-15,-4-2 0 0,-4 2-5 0,-7 3-2 0,2 1-1 16,-2 1-1-16,-2 0-4 0,-5 0 0 0,2-2-1 0,-1 2-16 15,-3 0-8-15,1 0-13 0,0 0-13 16,-1 0-19-16,1-2-63 0,5 2-35 0,-4-1 8 0,3-4 94 16,6-2-105-16,-2 4-32 0</inkml:trace>
          <inkml:trace contextRef="#ctx0" brushRef="#br0" timeOffset="-65832.8348">747 5927 820 0,'20'1'337'0,"8"-1"-214"0,2 2-67 0,1-4 14 0,11-3-7 16,16-1-9-16,2-3-2 0,6-5-6 15,14-5 1-15,-5 1-26 0,3-10-10 0,5 1-9 16,-5-6 1-16,1 1-1 0,-2-2 0 0,-4 5 1 0,3 0-10 16,-13 0 10-16,0 8-1 0,-8 1-1 0,-10 3 0 15,-9 9 1-15,-1-5-2 0,-8 1-4 0,-6 4-11 16,-4 1-11-16,0-1-14 0,-4 3-39 0,-3-4-21 15,3-5-26-15,0-1-37 0,-1 5 99 0,8-14-77 0,5-10-42 16</inkml:trace>
          <inkml:trace contextRef="#ctx0" brushRef="#br0" timeOffset="-30985.6491">730 4793 411 0,'0'0'176'0,"0"0"-118"0,0-2-41 0,0 4 15 15,2-2-19-15,0 0-12 0,-2 0 0 0,0 0-2 16,0 0-5-16,0 0-8 0,0 0-4 0,0 0-13 0,0 0-44 15,-2-2 56-15,0-1-37 0,1 1-17 0</inkml:trace>
          <inkml:trace contextRef="#ctx0" brushRef="#br0" timeOffset="-30223.042">338 4966 218 0,'4'1'72'16,"-4"1"-42"-16</inkml:trace>
          <inkml:trace contextRef="#ctx0" brushRef="#br0" timeOffset="-28034.7608">722 4956 656 0,'-2'6'343'0,"2"-2"-186"16,0-3-100-16,0-1 39 0,0 0-17 0,-1 0-31 16,1 2-19-16,0-2-17 0,0 2-1 0,-2-1-3 15,0 1-5-15,1-2-7 0,-3 3-5 0,-1 0-4 16,-1-1-4-16,-3 1 0 0,-1 1-3 0,0-1 1 0,0-1-2 15,1 1 4-15,-1-1 2 0,0 1 2 0,1 2 4 16,4-5 2-16,-1 2 3 0,1-1 2 0,1 1 0 16,3 0 2-16,1-2 0 0,0-2 0 0,-2 2 0 15,2 0 2-15,2 0-1 0,-2-2-1 0,0 2 1 16,0 0 0-16,0-1-2 0,0 1 3 0,0 0-1 16,0 0-1-16,0 0 1 0,0 6 0 0,0-6-2 15,-2 0-1-15,0 9 1 0,2-6 1 0,0-3-2 0,-3 0 1 16,3-5-2-16,-2-3 3 0,1 18-2 0,1 0 2 15,0-12 1-15,-2 10-4 0,0 2-1 0,2 0-2 16,-1 7-1-16,-3-17-3 0,4 3 0 0,-1-3-4 16,1 2 0-16,0-2 0 0,-2-2-1 0,2 2-11 15,0-2-4-15,0 2-7 0,-2 0-8 0,2-1-21 16,0 1-14-16,0 0-14 0,0 0-18 0,-1 0 71 16,1 0-49-16,0 0-6 0</inkml:trace>
          <inkml:trace contextRef="#ctx0" brushRef="#br0" timeOffset="-121521.0285">526 4854 921 0,'-5'9'515'0,"0"-1"-299"0,0 7-160 16,2-5 123-16,-1 3-203 0,1 4-29 0,-2-2-35 16,3 1-33-16,-1-2 82 0,0-3-67 0,6-1-23 15</inkml:trace>
          <inkml:trace contextRef="#ctx0" brushRef="#br0" timeOffset="-50160.1815">-1207 4927 220 0,'0'0'176'0,"8"2"-68"0,-8-4-75 15,-2 2 35-15,2 0-28 0,4 0-15 0,-6 0-26 16,2 0 1-16,0 0 1 0,0 2 3 0,2-2 8 16,-1 0 2-16,-1 0 4 0,0-2 0 0,0 2 9 15,2 0 1-15,-2 0 0 0,2 0 4 0,-2-1-4 16,0 1 1-16,0 0 0 0,0 0-1 0,0 1-9 15,0-1-4-15,-2 0-4 0,2 0-5 0,0 0-11 16,0 0-7-16,-2 0-8 0,2 0-6 0,0 0-15 16,0 0-7-16,0 0-9 0,0 0-12 0,0 0-22 15,0 0-14-15,0 0 64 0,0 2-46 0,-1 0-19 16</inkml:trace>
          <inkml:trace contextRef="#ctx0" brushRef="#br0" timeOffset="-34445.2048">4419 3456 850 0,'5'2'355'0,"-2"5"-249"15,1-7-89-15,-4-2-3 0,0 4-19 0,1-1-30 0,-1-1-22 16,2 0-49-16,-2 0-23 0,0-1-42 0,-2 1 108 16,-3-2-93-16,-1 2-36 0</inkml:trace>
          <inkml:trace contextRef="#ctx0" brushRef="#br0" timeOffset="-30526.1583">572 4823 40 0,'0'0'10'0,"-1"-2"-12"0,-1 4-2 0,1-2 5 0,-1-4-9 15,-1 1 1-15</inkml:trace>
          <inkml:trace contextRef="#ctx0" brushRef="#br0" timeOffset="-30799.0038">725 4584 66 0,'-1'0'33'0,"1"0"-22"0,0 1-10 0,-5-1 3 16,3 0 0-16,-1 0-3 0,-1 0-2 0,1 2-1 15,0 0-2-15,1-2-3 0,0 1-6 0,1-1 12 16,1 0-10-16,0 0-2 0</inkml:trace>
          <inkml:trace contextRef="#ctx0" brushRef="#br0" timeOffset="-31224.0191">916 4645 116 0,'13'8'53'0,"-9"-8"-31"16,1 2-8-16</inkml:trace>
          <inkml:trace contextRef="#ctx0" brushRef="#br0" timeOffset="-119382.1382">3403 3870 1685 0,'-7'26'585'16,"7"-17"-480"-16,2 6-105 0,5-5-6 0,6 3-19 16,2 2-6-16,3 5-4 0,2 0 6 0,2 1 2 15,3 4 2-15,3 5-2 0,-3 2-2 0,-2 1-15 16,0 5-6-16,-3 15-5 0,-2-3-7 0,-3 16-30 16,-5 6-17-16,-10 11-9 0,0-2-11 0,-6 5-24 15,-8 4-11-15,-1-19-21 0,-1 7 100 0,-2-11-46 16,-4-32-12-16</inkml:trace>
        </inkml:traceGroup>
        <inkml:traceGroup>
          <inkml:annotationXML>
            <emma:emma xmlns:emma="http://www.w3.org/2003/04/emma" version="1.0">
              <emma:interpretation id="{F92B3D64-BD58-490E-BF23-F5AFF299FE73}" emma:medium="tactile" emma:mode="ink">
                <msink:context xmlns:msink="http://schemas.microsoft.com/ink/2010/main" type="inkWord" rotatedBoundingBox="33928,19586 30345,20099 29958,17395 33540,16882">
                  <msink:destinationLink direction="with" ref="{45F78A7F-EC00-4D52-9018-7F879486DBB9}"/>
                </msink:context>
              </emma:interpretation>
            </emma:emma>
          </inkml:annotationXML>
          <inkml:trace contextRef="#ctx0" brushRef="#br0" timeOffset="566.7373">694 4174 63 0,'0'0'88'0,"0"0"-2"0,0 0-36 16,0-2 26-16,-2 0-3 0,2 2-8 0,-2-1-7 0,2 1-17 16,0 1-5-16,0-1-6 0,0 0-5 0,0 0-5 15,0 0 0-15,0 0 0 0,0 0-4 0,0-1-2 16,0 1-5-16,0-4 3 0,4 4 0 0,-4-1-3 16,0 1-4-16,0-2-1 0,0 2 5 0,0 2-1 15,0-1 3-15,0 1-2 0,0 0 0 0,0-1 5 16,0-1 2-16,-2 0 4 0,2-1-4 0,0 1 7 15,0 0 0-15,0 0 1 0,0-2 0 0,0 2-1 0,0 0 3 16,0 0-1-16,-2 0 2 0,2 0 0 0,0 0-1 16,0 0 1-16,0 0 1 0,0 0-2 15,2 2-2-15,-2-2-3 0,0 0-1 0,0 0-4 0,0 0 0 16,0 0-2-16,0 0 0 0,0 0 2 0,0 0-2 16,0 1 0-16,0-1 0 0,0 0 0 0,-2 0-2 0,2-1 2 15,0 1 2-15,0 0-5 0,0 0 3 0,0-2-1 0,0 2 3 16,0 0 0-16,0 0 0 0,0 0-3 15,0 0 0-15,0 0-1 0,2 0 0 0,-2-2-1 0,0 2-5 16,0-1 1-16,0 1-2 0,0-2-1 0,0 2-1 16,0 0 1-16,0 0-1 0,2-2-1 0,-2 2 0 15,1 4-1-15,-1-4 1 0,2 1 0 0,-2-1 0 16,0 2-1-16,0-2 2 0,0 2-1 16,0-2 1-16,-2-2-1 0,2 0-1 0,-1 2 1 0,1 0-1 15,0 0 2-15,0 0-3 0,0 0 0 0,0 0 1 16,0 4 0-16,0-4 0 0,-2-5 1 0,2 5-1 15,0-4-1-15,0 3 2 0,0 1 0 0,0 0-1 16,0 0 0-16,0 0-1 0,0 3 1 0,0-1-1 0,0 1 0 16,0-3 0-16,0 0-1 0,0 0 1 0,2 0-2 15,-1 0 2-15,-1 0-2 0,0-2 2 0,0 2 0 16,0 0 0-16,0-1 1 0,0 1-2 0,-1-2 2 16,1 2-1-16,-2 0 0 0,2 0-1 0,0 0 0 15,0 0 1-15,0 2 0 0,0-2 1 0,0 0-1 16,0 1 0-16,0 1 0 0,0-2 1 0,0 0-3 15,0-2-2-15,0 2-3 0,0 2-1 0,0-2-2 0,2 0-6 16,-2-2-8-16,0 2-3 0,1 4-5 0,-1-4-6 16,0 0-7-16,0-4-27 0,0 3-10 0,-1 1-13 0,1 0-12 15,0 1-27-15,0-6 82 0,5 0-60 16,6-10-2-16</inkml:trace>
          <inkml:trace contextRef="#ctx0" brushRef="#br0" timeOffset="-122188.6187">212 3651 1482 0,'5'38'555'15,"2"12"-427"-15,3-2-110 0,-10-2-8 0,6 17-13 0,4-1-7 16,2-2-3-16,11 4-5 0,2-4 0 16,2-10-2-16,-4 0 4 0,0-15 1 0,0-16 3 0,2 0 9 15,2 7 3-15,-9-12 11 0,0-8 5 0,-1 6 4 0,5-9 0 16,-4-3 0-16,0 0-1 0,-1 0-4 0,1-11 2 16,0 4-2-16,2-10-1 0,0-8-4 0,2-1 0 15,-1-4 1-15,3-12 0 0,-1-2-3 0,-2-9-8 16,-1-1-6-16,0-9-6 0,-3 4-2 0,-6 0-12 15,1 3-7-15,-4 1-2 0,-1 2-2 0,-2 5-5 16,-2 0-2-16,1 5-6 0,-3-2-8 0,1-2-28 16,0-1-29-16,-1 0-47 0,-1-3 110 0,-8-3-93 15,5 1-45-15</inkml:trace>
          <inkml:trace contextRef="#ctx0" brushRef="#br0" timeOffset="-122856.2999">-878 3516 1365 0,'-30'9'508'15,"1"-1"-380"-15,3-7-102 0,3 3 12 0,4-3-35 16,-4-2-2-16,8 1 0 0,-1 0 3 0,-3-2-5 15,3 2-2-15,-3 0 0 0,1 2 0 0,-5 4 1 16,0 3 1-16,-4 7 1 0,1 4 0 0,2 9 3 16,-2 9-2-16,-2 13 0 0,-1 6-1 0,3 7 1 15,1 14 2-15,5 4 1 0,-2-1 1 0,6 5 2 16,1 2 1-16,5 4-1 0,2-3 1 0,1-11 1 0,5 4-2 16,6-4 1-16,-1 0-3 0,4-14-2 0,1-14-2 15,2-8-3-15,3-1-18 0,5-22-10 0,1 2-13 16,-3-8-15-16,4-8-15 0,10-6-62 15,5-13-45-15,11-24-75 0,-2-10 176 0,4-22-147 0,3 9-66 16</inkml:trace>
          <inkml:trace contextRef="#ctx0" brushRef="#br0" timeOffset="-122480.327">-337 3654 1498 0,'-2'28'559'16,"2"17"-431"-16,-5 0-109 0,5-9-8 0,2 28-9 0,-1 0-5 15,-1 8-3-15,5-4-4 0,0 0-6 0,-1 0-5 0,-1 12-13 16,4 1-2-16,-4-1-1 0,0-9-4 0,-1 4 11 16,-4 1 8-16,-3 0 12 0,-5-23 10 0,5-8 18 15,-6-3 7-15,1-1 2 0,0-32 4 0,-3 6-10 16,3-14-7-16,0-1 1 0,6-11-16 16,-7-8-5-16,2-20-8 0,1-8 1 0,-4-24 4 0,4-4 0 15,2-13 7-15,-4-22-8 0,5 9 10 0,0-5 1 16,5 1 2-16,5 7 1 0,8 5-2 0,2 4 0 15,3 6-1-15,7 3 0 0,5 12 0 0,3 2-1 0,0 11 0 16,5 8 0-16,-3 11 2 0,0-1 0 16,0 9-1-16,-10 18 3 0,6 2-3 0,-1 1 2 15,-6 7-1-15,-3 10 0 0,-3 5 1 0,6 10 0 16,-6 15-1-16,0-7 0 0,-8 12 0 0,-3 16-2 16,-2-1-2-16,-7 15-4 0,-9-1-4 0,-9-1-2 0,0 2 0 15,-10 0-1-15,-2-14-2 0,1-14-5 0,-3-1-2 16,5-14-6-16,5-9-17 0,1-13-50 0,2-5-36 15,6-8-48-15,-7-21 120 0,15-15-114 0,2-3-55 16</inkml:trace>
          <inkml:trace contextRef="#ctx0" brushRef="#br0" timeOffset="-49014.2072">5140 3373 16 0,'0'0'19'16,"0"0"-3"-16,0-3-8 0,0 5 4 0,0-2-2 0,-2 0 0 16,2 0-4-16,0 0-5 0,0 0 2 0,0 0-3 15,0 0-1-15,0 1 1 0,0-1-1 0,0 0 0 16,0 0 1-16,0-1 0 0,0 1-2 0,0 0 1 15,0 1 1-15,0-1 0 0,-2 4 0 0,2-3 2 16,0 1-2-16,0 1 2 0,2-3-1 0,-2 4 2 16,0-4-2-16,2 0 1 0,-2 0-2 0,1-2-1 15,-1 2 0-15,0 0 1 0,0 0-3 0,0 0 1 16,2 3 0-16,-2-1-1 0,1 1 1 0,-1-1 0 0,0 1-4 16,0-1-1-16,2 0 4 0,-2-1-2 0,0 1 0 0,0 0-2 15,0 1 2-15,0-1 2 0,0 3 3 0,0-4 0 16,0-1-2-16,0 4-3 0,0-4 1 0,0 0 4 15,0 0-5-15,-2-2 1 0,2 0-2 0</inkml:trace>
          <inkml:trace contextRef="#ctx0" brushRef="#br0" timeOffset="-93804.0489">-487 5128 113 0,'2'0'152'0,"-2"0"-25"0,0 0-55 0,0 2 40 0,0-2-6 15,2 0-13-15,-1 2-9 0,1-2-24 0,-2 0-9 16,5 0-1-16,0-2-2 0,5-3-4 0,3 0-7 16,4 2 11-16,-1-2 0 0,9-9 0 0,5 4-2 15,3-3-9-15,2-2-5 0,8-1-2 0,-1-4-5 16,-1-7-12-16,9 2-1 0,5 2-2 0,-7-5-1 15,7-2-2-15,-2 0-2 0,8-2-1 0,-4 6 1 16,-2-1-2-16,1 2 0 0,-13 2-2 16,5 0 0-16,-3 1-2 0,-12 6-1 0,-1 6-6 0,0-5-8 15,-9 2-11-15,-2 4-21 0,6 1-86 0,-2 1 105 16,-4 1-68-16,3 1-37 0</inkml:trace>
          <inkml:trace contextRef="#ctx0" brushRef="#br0" timeOffset="-116525.2259">1504 4967 221 0,'0'7'119'0,"0"-2"-84"16,-2-4-38-16,0 4 21 0,2-5-29 0,0 2-16 15,2 0 1-15,1-1 4 0,1 1 14 0,1 0 16 0,-4-1 11 16,3-1 20-16,-3 0 10 0,3 0 3 0,-3 0 7 16,-1 0 3-16,2 0-1 0,0 0-5 0,-2 0-8 15,0 0-18-15,0 0-5 0,1 0-7 0,-1 0-8 16,0 2-4-16,0 0-9 0,-1-2-2 0,1 0 0 16,0 1 1-16,0 1-1 0,0-2 4 0,-2 0-1 15,2 0 1-15,2 0 9 0,-2 0 3 0,1 0 4 16,-1 0 1-16,0 0 6 0,0 0-1 0,0 0 3 0,0 0 0 15,0 0-6-15,-1 0-3 0,1 0-4 0,0 2 2 16,0-2-6-16,0 0-3 0,0 0-1 0,0 0 0 16,1 0 0-16,1 1 0 0,-2-1 0 0,2 0 0 15,-2 0 1-15,1 0 2 0,-1 0-2 0,0 0 2 16,0-1 0-16,-1 1 1 0,1-2 1 0,0 2 1 16,0-2 0-16,0 2 1 0,0 2 0 0,0-2-2 15,0 0 0-15,0 0-1 0,0 2 0 0,0-1-5 16,0-1 0-16,0 0-1 0,0 0-1 0,0 0 0 15,0 0-4-15,-2-1 0 0,2 1-1 0,2 0 1 16,-2-2 0-16,0 2 0 0,0 0-3 0,1 2 4 16,1-2 0-16,-2 1 0 0,0-1 2 0,0 2 0 15,0-2 0-15,0 2-1 0,0-2 3 0,0 0-2 0,2 0-2 16,-2 0-2-16,1 0-1 0,-1-2-3 0,0 2-2 16,0 0 0-16,0 0-1 0,0 0 2 0,0-2-2 15,0 2 2-15,0 0 1 0,0 0 2 0,0-1 1 16,0 1-1-16,0-2-3 0,0 2-2 0,4 0-7 15,-3 0-4-15,-1 0-4 0,4 0-4 0,-3 2-9 16,3-2-5-16,-1 0-5 0,0 1-4 0,-1-1-11 16,1-1-7-16,2 1-7 0,-3 0-9 0,1 0 7 0,1-2 42 0,-3 2-41 15,3-2-1-15</inkml:trace>
          <inkml:trace contextRef="#ctx0" brushRef="#br0" timeOffset="-37087.7322">4924 3627 285 0,'0'2'133'0,"0"-2"-76"0,0 2-44 0,0-1 13 0,0 1-33 16,0-2-29-16,-2 2-18 0,2-1 35 0,0 1-38 16,-2-2-18-16</inkml:trace>
          <inkml:trace contextRef="#ctx0" brushRef="#br0" timeOffset="-48667.5608">5058 3593 10 0,'0'1'7'15,"-2"1"-3"-15,2-2 1 0,-1 2-4 16,1-2 2-16,-2 1 0 0,1-1-2 0,-1 2 1 0,0-2-1 0,1 0-1 15,-1 0 0-15,0 2 0 0,-1-1 0 0,0-1 0 16,-1 2 0-16,4 1 0 0,-1-3 2 0,-1 2-2 16,0 0 0-16,1 1 0 0,-1-1 0 0,2-1 0 15,-2 1 0-15,1-1-2 0,-1 1-2 0,0-2 3 16,1 2-2-16,-1-2-1 0</inkml:trace>
          <inkml:trace contextRef="#ctx0" brushRef="#br0" timeOffset="-93522.1873">792 5908 595 0,'18'20'238'0,"-2"-6"-178"0,18-16-54 0,12-10 50 16,-6 6-87-16,8-6 7 0,14-6 15 15,-3-7 9-15,9-5-2 0,-3-6 1 0,2 1-1 0,-16 5-7 16,15-8-29-16,-11-4-15 0,3 2-22 0,7-3 51 16,3-2-51-16,0-1-29 0</inkml:trace>
          <inkml:trace contextRef="#ctx0" brushRef="#br0" timeOffset="-38778.6328">4653 3760 863 0,'10'4'339'16,"3"-1"-259"-16,-11-1-77 0,-2-1 5 0,2 1-22 0,13 5-18 16,-15-4-1-16,11 3-2 0,2 3-3 0,-9-1 2 0,9 0-13 15,-3 2-7-15,3 2-9 0,-6-4-12 0,1-3-26 16,-4 0 64-16,4-1-46 0,2-1-8 0</inkml:trace>
          <inkml:trace contextRef="#ctx0" brushRef="#br0" timeOffset="-38431.0668">4959 3938 540 0,'-2'18'334'0,"0"-5"-162"16,1-1-117-16,1-12 76 0,0 2-107 16,0 1-19-16,0-1-26 0,-2-4-42 0,2 0-12 0,0 1-16 15,0 1-20-15,0 0 70 0,-2 0-48 0,2 0-8 16</inkml:trace>
          <inkml:trace contextRef="#ctx0" brushRef="#br0" timeOffset="-29514.226">4456 3740 820 0,'5'5'349'0,"1"-1"-219"0,1-3-97 16,-6 1 55-16,-1-2-63 0,0 0-27 0,0 0-3 16,0 0-1-16,0 0 1 0,2 0 5 0,-2 0-3 15,2 0 0-15,-1 0-6 0,-1 0-20 0,0 0-5 16,0 0-8-16,2 2-7 0,-4-2-19 0,1 0-9 16,-1-2-10-16,-1 2-7 0,-2-2-29 0,-2 1-21 15,-4-4 91-15,-3 1-64 0,-1 3-29 0</inkml:trace>
          <inkml:trace contextRef="#ctx0" brushRef="#br0" timeOffset="-38263.758">4904 3991 787 0,'-4'10'305'15,"4"0"-248"-15,-1-10-76 0,1 0 2 0,-2 0-80 16,2 0-42-16,-5 0 89 0,-1 0-74 0,-11 0-36 16</inkml:trace>
          <inkml:trace contextRef="#ctx0" brushRef="#br0" timeOffset="-38605.1962">5002 3971 790 0,'0'23'284'16,"1"-21"-258"-16,-1 1-64 0,2-3 3 0,-2 0-38 0,0-1-17 15,0-1-38-15,0 5 72 0,0-6-28 0,0 3-3 16</inkml:trace>
          <inkml:trace contextRef="#ctx0" brushRef="#br0" timeOffset="-37395.8928">4884 3671 336 0,'-3'6'217'0,"3"-2"-130"16,0-4-76-16,1 3 53 0,-1-3-72 0,0 3-60 16,0 1-28-16,-1-1 64 0,1 2-47 0,0-2-22 0</inkml:trace>
          <inkml:trace contextRef="#ctx0" brushRef="#br0" timeOffset="-121664.0008">-500 5366 1409 0,'17'16'541'0,"-12"-11"-431"15,-2-3-115-15,10 0 2 0,9 1-12 0,14-1-7 16,-7-2 4-16,7 3 13 0,9-2-89 0,10-4 88 15,3 0 1-15,0-2 1 0,-7 5-3 0,11 0 3 16,3 0 1-16,-1 7 1 0,-4-4 0 0,3 8 3 16,0 3 2-16,-10 1 1 0,-5-2-1 0,-4 2 0 15,-10 1-2-15,-7-2-8 0,1-3-9 0,-18-2-49 16,0-3-30-16,-3 1-29 0,-1-4-33 0,-6-3 99 16,-1 0-92-16,-7-10-24 0</inkml:trace>
          <inkml:trace contextRef="#ctx0" brushRef="#br0" timeOffset="-36587.8434">4869 3656 172 0,'0'0'91'0,"2"1"-39"16,-2 1-29-16,0-4 20 0,-4 2-19 0,3 2-11 0,1-2 4 15,-5 0-20-15,1 3-18 0,1-1 18 0,1 1-13 16,-1-3-8-16</inkml:trace>
          <inkml:trace contextRef="#ctx0" brushRef="#br0" timeOffset="-121895.2522">-136 4720 829 0,'15'36'329'0,"3"11"-243"16,-2-4-74-16,-1 2 34 0,2 8-61 0,1 10-4 16,2 10-21-16,0-2 9 0,-2 11-4 0,-3 1-5 15,-5 10-2-15,2-4 6 0,-7 4 1 16,-4-6 7-16,-4-4 25 0,0 5 9 0,-12-27 9 0,2 7 3 16,-4-18-27-16,0 5-49 0,-4-34 54 0,-1 4-36 15,1-23-40-15</inkml:trace>
          <inkml:trace contextRef="#ctx0" brushRef="#br0" timeOffset="-37523.0564">4817 3642 411 0,'-1'4'253'0,"-1"-1"-113"0,0-1-84 16,2-1 51-16,0-1-34 0,0-1-22 0,2 1-18 15,-2 1-16-15,0-1 2 0,0-1-12 0,0 1-7 16,0 0-6-16,0-2-11 0,0 2-12 0,-2 0-8 16,1-2-11-16,1 2-18 0,-4-1-10 0,3 1-64 15,-1 0 96-15,-3 0-62 0,2-2-18 0</inkml:trace>
        </inkml:traceGroup>
      </inkml:traceGroup>
    </inkml:traceGroup>
  </inkml:traceGroup>
</inkml:ink>
</file>

<file path=ppt/ink/ink1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1:35.30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10A0980-B12C-4DC5-AE99-C43FBD2596E6}" emma:medium="tactile" emma:mode="ink">
          <msink:context xmlns:msink="http://schemas.microsoft.com/ink/2010/main" type="writingRegion" rotatedBoundingBox="21281,6978 25214,5936 26341,10192 22407,11234"/>
        </emma:interpretation>
      </emma:emma>
    </inkml:annotationXML>
    <inkml:traceGroup>
      <inkml:annotationXML>
        <emma:emma xmlns:emma="http://www.w3.org/2003/04/emma" version="1.0">
          <emma:interpretation id="{71E83B04-64BD-48DB-8058-E960A19E5091}" emma:medium="tactile" emma:mode="ink">
            <msink:context xmlns:msink="http://schemas.microsoft.com/ink/2010/main" type="paragraph" rotatedBoundingBox="21328,7173 22678,6358 23276,7348 21927,8163" alignmentLevel="1"/>
          </emma:interpretation>
        </emma:emma>
      </inkml:annotationXML>
      <inkml:traceGroup>
        <inkml:annotationXML>
          <emma:emma xmlns:emma="http://www.w3.org/2003/04/emma" version="1.0">
            <emma:interpretation id="{2D3B0CF7-3E03-4283-BF64-3D372985C23B}" emma:medium="tactile" emma:mode="ink">
              <msink:context xmlns:msink="http://schemas.microsoft.com/ink/2010/main" type="line" rotatedBoundingBox="21328,7173 22678,6358 23276,7348 21927,8164"/>
            </emma:interpretation>
          </emma:emma>
        </inkml:annotationXML>
        <inkml:traceGroup>
          <inkml:annotationXML>
            <emma:emma xmlns:emma="http://www.w3.org/2003/04/emma" version="1.0">
              <emma:interpretation id="{F8DD083E-1504-4828-B68F-D2324DDA9E38}" emma:medium="tactile" emma:mode="ink">
                <msink:context xmlns:msink="http://schemas.microsoft.com/ink/2010/main" type="inkWord" rotatedBoundingBox="21328,7173 21944,6801 22542,7792 21927,8164"/>
              </emma:interpretation>
              <emma:one-of disjunction-type="recognition" id="oneOf0">
                <emma:interpretation id="interp0" emma:lang="" emma:confidence="1">
                  <emma:literal/>
                </emma:interpretation>
              </emma:one-of>
            </emma:emma>
          </inkml:annotationXML>
          <inkml:trace contextRef="#ctx0" brushRef="#br0">28 104 273 0,'0'-26'288'0,"-2"7"-85"0,0 1-96 0,1-5 71 16,-1 18-41-16,0-3-26 0,-1 1-49 0,0 7-15 15,3 0-10-15,0 0-11 0,0 5-15 0,0 0-3 16,1 15-1-16,-1-4-1 0,5 13-3 0,-3 9 2 16,0 8-2-16,-2 6 2 0,3 13-3 0,-1 8-1 15,-2 15-2-15,0-2-5 0,-7 7-27 0,2 11-19 16,-3 3-20-16,6 6-30 0,-5-14-34 0,6 6 86 0,1 4-91 16,0-1-38-16</inkml:trace>
          <inkml:trace contextRef="#ctx0" brushRef="#br0" timeOffset="-141.2334">162 609 1218 0,'-6'10'421'0,"-4"-10"-292"15,3-5-43 1,2 2-99-16,0-4-4 0,2 4-10 0,-1 3 6 0,-6-4-7 0,-1-1 2 16,2-3-11-16,-5-4-9 0,2-3-14 0,-1-1-7 0,-2 3-13 0,6-7-21 15,1-10 63-15,5 2-54 0,-6 1-3 0</inkml:trace>
        </inkml:traceGroup>
        <inkml:traceGroup>
          <inkml:annotationXML>
            <emma:emma xmlns:emma="http://www.w3.org/2003/04/emma" version="1.0">
              <emma:interpretation id="{888E7E72-061B-4F59-B683-AB12B969CE12}" emma:medium="tactile" emma:mode="ink">
                <msink:context xmlns:msink="http://schemas.microsoft.com/ink/2010/main" type="inkWord" rotatedBoundingBox="22960,6868 22979,6857 22991,6876 22972,6888"/>
              </emma:interpretation>
            </emma:emma>
          </inkml:annotationXML>
          <inkml:trace contextRef="#ctx0" brushRef="#br0" timeOffset="3133.9225">1051 53 867 0,'-3'1'358'15,"3"3"-311"-15,-2 1-76 0,1-5-15 0,1 0-5 0,-2-4-2 16,2 6-1-16,0 1 3 0,0-3 9 0,0 4 30 16,0-4 6-16,-2 0 1 0,2 0 3 0,0 1-3 15,0 1-10-15,0-2-47 0,0 3-36 16,0-1 73-16,0 0-56 0,2 3-46 0</inkml:trace>
        </inkml:traceGroup>
      </inkml:traceGroup>
    </inkml:traceGroup>
    <inkml:traceGroup>
      <inkml:annotationXML>
        <emma:emma xmlns:emma="http://www.w3.org/2003/04/emma" version="1.0">
          <emma:interpretation id="{D34A3A28-1A41-4BD1-8414-2CDFC3D5B75F}" emma:medium="tactile" emma:mode="ink">
            <msink:context xmlns:msink="http://schemas.microsoft.com/ink/2010/main" type="paragraph" rotatedBoundingBox="21672,8456 25606,7414 26019,8976 22085,10018" alignmentLevel="1"/>
          </emma:interpretation>
        </emma:emma>
      </inkml:annotationXML>
      <inkml:traceGroup>
        <inkml:annotationXML>
          <emma:emma xmlns:emma="http://www.w3.org/2003/04/emma" version="1.0">
            <emma:interpretation id="{5DD2AFC3-13F2-4972-8296-21F3DBDF31AE}" emma:medium="tactile" emma:mode="ink">
              <msink:context xmlns:msink="http://schemas.microsoft.com/ink/2010/main" type="line" rotatedBoundingBox="21672,8456 25606,7414 26019,8976 22085,10018"/>
            </emma:interpretation>
          </emma:emma>
        </inkml:annotationXML>
        <inkml:traceGroup>
          <inkml:annotationXML>
            <emma:emma xmlns:emma="http://www.w3.org/2003/04/emma" version="1.0">
              <emma:interpretation id="{7650EB9B-295F-4800-B548-82ACBF5AC66B}" emma:medium="tactile" emma:mode="ink">
                <msink:context xmlns:msink="http://schemas.microsoft.com/ink/2010/main" type="inkWord" rotatedBoundingBox="21672,8456 25606,7414 26019,8976 22085,10018"/>
              </emma:interpretation>
              <emma:one-of disjunction-type="recognition" id="oneOf1">
                <emma:interpretation id="interp1" emma:lang="" emma:confidence="1">
                  <emma:literal/>
                </emma:interpretation>
              </emma:one-of>
            </emma:emma>
          </inkml:annotationXML>
          <inkml:trace contextRef="#ctx0" brushRef="#br0" timeOffset="1692.7407">-7 2144 651 0,'13'59'204'15,"-5"-5"-171"-15,-3-12-22 0,-3 8-26 0,0 9 33 0,3 0 17 16,0-8 13-16,-4 5 16 0,-2-12 13 0,1 0 20 0,0-19-1 16,1 10 4-16,-1-23-5 0,0-6-3 0,0-1-8 15,0-3-12-15,0 0-15 0,4-11-24 0,-8-5-10 16,3-5-4-16,4-17-7 0,2-7-8 0,0-4-4 16,7-18-5-16,-1 6-3 0,1-8 3 0,9 1 7 15,-1 3 4-15,0 11 4 0,0 11 6 0,-2-1-2 16,4 12 2-16,-4 5 1 0,-1 9-4 0,1 3-5 15,-3 6-6-15,0 7-4 0,2 2-7 0,-1 4-3 16,1 8-2-16,3 9 0 0,3 12-2 0,-3-6 1 16,3 21-1-16,0-5-2 0,-1 8-5 0,1 2 0 15,-3-7 0-15,0 0 0 0,-7-13 7 0,1-2 3 16,-4-13 4-16,-2 0 5 0,2-10 11 0,-5-10 5 16,6-5 3-16,-2-5 0 0,2-3-3 0,6-5 0 0,6-6 0 15,-1 0-1-15,-6-8-4 0,6-1-2 0,-5 3-2 16,3 0 0-16,-6 7 1 0,-4 3-3 0,-3 5 0 15,-2 2 2-15,2 4 2 0,-7 8-4 0,5 1-1 16,-5 0-1-16,-2-2-4 0,0 2 1 0,6 0-2 0,-4 10-2 16,1 3 0-16,1 4 0 0,-2-4 5 0,5 15-2 15,3 7 3-15,-4 13 1 0,4-8 0 0,0-5 1 16,4 0 0-16,3 6 1 0,3-26-1 0,2 5 2 16,0-16 0-16,3-4-1 0,2-15-2 0,2 1-6 15,-1-12-20-15,1-9-12 0,-4-11-9 0,-1-3-10 0,-3-9-12 16,-2-8-2-16,-12 3 6 0,0-4 14 0,-5 8 41 15,-7 1 20-15,-1 14 20 0,0 1 18 0,-1 13 18 16,-1 12 2-16,4 3-3 0,-1 0-8 0,2 9-25 16,4-3-12-16,-1-1-13 0,0 0-7 0,1 0-6 15,1-1-1-15,0-6 0 0,3 1 1 0,-1-6 2 16,-1 2 4-16,-2-2 1 0,1-6 1 0,-2-3 3 16,-1-3 3-16,-2 1 4 0,-4-8 8 0,1 3 2 15,-2-6 3-15,2 6 4 0,-1 5 1 0,3 3-1 16,-1 4-2-16,4 4-1 0,1 10-13 0,-1 1-6 15,3 9-4-15,0 4-1 0,6 14-5 0,-1 1-2 16,5 11 1-16,0 14-1 0,-1 12 2 0,4 6 1 16,-1 17 1-16,-2 12-2 0,0 14-3 0,-4-3-4 15,-1 16-8-15,2-5-9 0,-1 0-24 0,-1 4 9 0,2-25-40 16,0-9-9-16,-2-20-25 0,1 11-23 16,3-59-43-16,-1 10 113 0,0-23-81 0,1-21-34 0</inkml:trace>
          <inkml:trace contextRef="#ctx0" brushRef="#br0" timeOffset="1697.7258">1139 2116 922 0,'-3'-15'410'0,"-4"9"-258"0,4-1-105 16,-2 2 40-16,3 3-59 0,2 2-8 0,-1 0-10 15,1 0-8-15,0-1-14 0,1 1-4 0,4 0-4 0,9 0-23 16,11 0-12-16,-1-4-23 0,1 1-41 0,19-10 84 0,10-10-74 16,16-14-38-16</inkml:trace>
          <inkml:trace contextRef="#ctx0" brushRef="#br0" timeOffset="1701.7471">1963 1220 1285 0,'6'8'456'0,"-7"-5"-356"0,-3 11-84 0,1 4-7 0,-2 7-6 15,0 8-1-15,-1 5 4 0,-4 4 0 0,1 8-1 16,-1 6-1-16,-1 2 1 0,2 5-1 0,-2-15-1 16,4 15-2-16,-1 12-9 0,0-2-6 0,1-6-6 0,2 7-3 15,0-6-5-15,-2 0-13 0,2-9-10 16,-1 5-6-16,-3-26-4 0,4-3-26 0,-1-3-4 15,1-14-3-15,1-5-16 0,-1-11 65 0,0-4-42 0,4-9-2 16</inkml:trace>
          <inkml:trace contextRef="#ctx0" brushRef="#br0" timeOffset="1831.7629">2202 2672 543 0,'-12'-3'350'0,"7"-7"-158"0,0-6-106 0,4-6 88 15,-4 2-45-15,0 0-35 0,3-6-10 0,2 2-6 0,0-7-6 16,0 3-12-16,2-1-8 0,3 6-23 0,5-5-7 15,-2-2-11-15,7 0-3 0,5-3-7 0,5-4-2 16,1 4-4-16,9-8-4 0,0 1-6 0,6 3-12 16,-2-3-3-16,2 4-4 0,1 4-2 0,-6 6-8 15,2-1 1-15,-4 7 1 0,-1 7 5 0,-3 1-3 16,-2 4 1-16,-2 5 1 0,-7 1 1 0,1 2 4 16,1 5 1-16,-4 0 4 0,-2 0 1 0,-7 2 18 15,4-2 6-15,-1 1 4 0,4-1 6 0,-5 0 11 16,-3-1 6-16,4-3-1 0,-1-1 1 0,9-3-2 15,-4 1 1-15,1-9-6 0,1 2 1 0,1-4-5 16,0-3-1-16,-3-1-3 0,0-1 0 0,-5 1 1 16,0-1 1-16,0 3 1 0,-2 0 1 0,-1-2 2 15,0 4-1-15,-2-7 4 0,0 0-2 0,-2-3 0 16,-1-5 0-16,-2-10 0 0,3-4-4 0,-3-4-3 16,0-9-3-16,-5-7-1 0,3 1-3 0,1 3-2 0,-4-5-1 0,1-5 0 15,-1 3 0-15,0 7-1 0,2 5 1 0,1 10 0 16,-1-1 3-16,3 16 3 0,-2-2 1 0,2 9 0 15,-1 7-1-15,1 4-5 0,0 5-2 0,1 5-1 16,3 4-4-16,1 6-1 0,-2-4 0 0,9 18-1 16,-1 1 0-16,3 13 6 0,0 7 1 0,1 11 1 15,5 7 1-15,-3 10-1 0,-2 12 1 0,-2 3 0 16,-3-5 2-16,2-4 1 0,-4 3 2 0,-1-24 1 16,-2 0-3-16,0-16 4 0,-2-18-2 0,0-4 3 15,1-1-2-15,-1-11-3 0,-1-3-1 0,-1 0 0 0,1-2 0 16,0 0-1-16,-2-3-1 0,1-6 0 15,-1-1-2-15,2 2 0 0,0-8 0 0,-2-7 0 0,1-5 2 16,-1-10 0-16,0 2 3 0,0 10 2 0,-1 1 6 16,-1-4 3-16,0 11 1 0,1 3-1 0,-1 7-4 15,0 3-3-15,2 2-4 0,-1 0-5 0,-4 7-8 16,0 3-3-16,-2 3-2 0,-6 9 0 0,-1 8 4 16,1-2 2-16,-7 14 1 0,5-1 0 0,4 2 0 15,-1 0 1-15,9 1-1 0,1-10 1 0,4-5-2 16,3-1-1-16,3-8-1 0,7-4-2 0,0-7-6 15,0-1-9-15,5-13-12 0,1 0-11 0,9-12-41 16,-5 4-33-16,18-32-61 0,-3 9 126 0,7-12-106 0,9-14-45 16</inkml:trace>
          <inkml:trace contextRef="#ctx0" brushRef="#br0" timeOffset="1708.7085">2021 1544 521 0,'35'-100'371'0,"0"10"-132"0,-7 17-140 0,0-1 49 0,0 17 4 16,0 7-51-16,1 19-51 0,-3-2-15 0,-6 19-11 15,0 3-8-15,0 2-8 0,2 1-1 0,-6 18-33 16,1 2 28-16,-4 11-3 0,5 8-1 0,-3 29-3 15,2-2-3-15,-2 15-12 0,-2 20-7 0,-6 2-11 16,1 3-15-16,-6 15-37 0,-2-4-21 0,-10 1-24 16,0-1-53-16,-7-1 124 0,-4 0-85 0,-3-6-18 15</inkml:trace>
          <inkml:trace contextRef="#ctx0" brushRef="#br0" timeOffset="2059.8607">3766 1358 424 0,'6'-27'233'0,"-2"9"-112"0,1 3-67 16,-2 7 32-16,2-2-20 0,-3 3-27 0,1 5-7 15,2 2-5-15,0 0-8 0,-2 5-12 0,0 0-2 16,1 5-2-16,-1 0-2 0,2 0 2 0,-3 12-1 0,-1 4 3 15,-1-1-3-15,2-2-1 0,-2 9 0 0,2-2-1 16,-2 1-2-16,1-2-6 0,-1-3-2 0,2-1-3 16,0-10-1-16,1-2 3 0,2-6 0 0,0-2 1 15,-2-2 6-15,2-3 4 0,2 0 2 0,3-5 2 0,-2 2 4 16,1-2-2-16,-1-3 1 0,0 1 2 16,0 0-2-16,-1 1 4 0,-2 1 1 0,-2 0 0 15,1 5-2-15,-3 6 1 0,-1 4-4 0,-3 15-10 0,-2-2-4 16,-5 9-22-16,-2 11-16 0,-7 5-31 15,2-4-45-15,-6 9 84 0,-6-2-60 0,5 1-21 16</inkml:trace>
        </inkml:traceGroup>
      </inkml:traceGroup>
    </inkml:traceGroup>
    <inkml:traceGroup>
      <inkml:annotationXML>
        <emma:emma xmlns:emma="http://www.w3.org/2003/04/emma" version="1.0">
          <emma:interpretation id="{06ADD6DC-384B-4E4E-940E-C6ABD4C89CEB}" emma:medium="tactile" emma:mode="ink">
            <msink:context xmlns:msink="http://schemas.microsoft.com/ink/2010/main" type="paragraph" rotatedBoundingBox="23171,9882 24842,9650 24975,10609 23304,10841" alignmentLevel="2"/>
          </emma:interpretation>
        </emma:emma>
      </inkml:annotationXML>
      <inkml:traceGroup>
        <inkml:annotationXML>
          <emma:emma xmlns:emma="http://www.w3.org/2003/04/emma" version="1.0">
            <emma:interpretation id="{DFB01399-139F-4611-AD0F-78036D31E7BF}" emma:medium="tactile" emma:mode="ink">
              <msink:context xmlns:msink="http://schemas.microsoft.com/ink/2010/main" type="line" rotatedBoundingBox="23171,9882 24842,9650 24975,10609 23304,10841"/>
            </emma:interpretation>
          </emma:emma>
        </inkml:annotationXML>
        <inkml:traceGroup>
          <inkml:annotationXML>
            <emma:emma xmlns:emma="http://www.w3.org/2003/04/emma" version="1.0">
              <emma:interpretation id="{707AD274-9003-4283-BB69-F6CB6EBE90E7}" emma:medium="tactile" emma:mode="ink">
                <msink:context xmlns:msink="http://schemas.microsoft.com/ink/2010/main" type="inkWord" rotatedBoundingBox="23171,9882 24842,9650 24975,10609 23304,10841"/>
              </emma:interpretation>
            </emma:emma>
          </inkml:annotationXML>
          <inkml:trace contextRef="#ctx0" brushRef="#br0" timeOffset="2467.2655">1395 3121 706 0,'15'38'327'0,"-3"-12"-217"0,-6 29-84 16,-1 10 97-16,0-2-162 0,5 3-2 0,-2 16-5 15,-4-6 0-15,6 10-41 0,-12-8-28 0,-1 1-22 16,-1-15-2-16,-6-17 19 0,-3-4 39 0,-5-10 17 0,6-23-12 15,-8-15 18-15,12-20 50 0,-4 4-10 0,19-42 2 16,1 6-8-16,6-14 43 0,9-11 35 0,2 3 49 16,6-1 42-16,1 0-33 0,-2 6 51 0,-2 6 3 15,0 1-7-15,2 9-59 0,-3 5-25 0,3 13-24 16,-4 2-12-16,1 10-19 0,-1 8-6 0,-1 8-6 16,0 0-2-16,-2 11-8 0,-3 1-4 0,0 3-6 15,0 5-3-15,-2-1 1 0,-1 10-3 0,-2 9-4 16,1 1 0-16,-4 1 4 0,-2 10 1 0,0 9 3 0,-3 12-1 15,-7 16-3-15,-5-8 0 0,3-1-4 0,-8-5-8 16,2 2-19-16,-9-4-3 0,7-21-1 0,0-12-3 0,7-9-87 16,-2 5 100-16,22-42-53 0,-3 3-23 0</inkml:trace>
          <inkml:trace contextRef="#ctx0" brushRef="#br0" timeOffset="2681.3784">2434 3003 562 0,'20'-12'231'0,"3"2"-153"0,-3 4-53 0,2 2-1 16,1 3-6-16,0 7-4 0,2-1 0 0,-1 7-8 15,0 4-3-15,-2 4-3 0,3 5-2 0,-7 0 6 16,0 8-1-16,-1 4 1 0,0-1-1 0,3-1-2 16,-4 2-1-16,-3-7 0 0,2 1 1 0,4-13-1 15,-3 6 2-15,3-9 9 0,-6-7 7 0,-5-1 22 0,2-4 6 16,2 0 5-16,-7-1 4 0,1 1 3 16,-1-1-1-16,7 11-6 0,0 0-3 0,-3 6-20 0,6 4-7 15,-3 8-4-15,0 1-8 0,-4 5-15 0,0 2-15 16,-4-4-16-16,-1 2-20 0,-3-7-26 15,-2-5-35-15,-1-12 75 0,-5-5-59 0,3-13-25 0</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1:43.472"/>
    </inkml:context>
    <inkml:brush xml:id="br0">
      <inkml:brushProperty name="width" value="0.07" units="cm"/>
      <inkml:brushProperty name="height" value="0.07" units="cm"/>
      <inkml:brushProperty name="color" value="#ED1C24"/>
      <inkml:brushProperty name="fitToCurve" value="1"/>
    </inkml:brush>
  </inkml:definitions>
  <inkml:trace contextRef="#ctx0" brushRef="#br0">2143 556 133 0,'41'-26'41'0,"2"2"-40"0,-8 1-5 0,-5-5-2 15,12-2 1-15,-2-3 1 0,-9 3 9 0,-9-2 27 0,-2-1 38 16,1-3 14-16,-18 4 13 0,9 2 13 15,-15-1 7-15,-4 1-1 0,-13 7-9 0,5-2-20 0,-11 0-43 16,-9 3 2-16,-12 6-34 0,-1 1-15 16,-13 8-15-16,-7 0-1 0,-24 12-1 0,-4 2 0 0,-5 13 10 15,-15 8-11-15,9 10 21 0,1 2 5 16,-7 12 7-16,15 6 0 0,0 10 1 16,4 1-1-16,17-4-4 0,-6 18-5 15,-1 25-1-15,-6-2-2 0,14-8 1 0,4 17-1 0,-4-1 0 0,-5 34 3 16,1 13-2-16,5-1 3 0,5-21 2 0,14 4-1 0,-9 26-2 15,12 7 1-15,13 2-3 0,14-21-6 0,9 21-6 16,-4-5-9-16,32 9-21 0,-1 11-16 0,25-9-4 16,15 5 2-16,23 6 1 0,3-13 4 0,16-4 8 15,20-2 7-15,28-25 22 0,-1-7 21 0,6-19 21 16,16-29 12-16,11-24 11 0,3-8 10 0,6-25 21 16,-4-25 7-16,3-20 5 0,7-4 0 0,7-27-10 15,-6-17-13-15,8-21-9 0,-5-5-16 0,-17 4-35 0,2-40-24 0,25-35-78 16,-8-2-52-16,-26 5 108 0,-2-26-91 15,-16-4-48-15</inkml:trace>
</inkml:ink>
</file>

<file path=ppt/ink/ink1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1:43.591"/>
    </inkml:context>
    <inkml:brush xml:id="br0">
      <inkml:brushProperty name="width" value="0.07" units="cm"/>
      <inkml:brushProperty name="height" value="0.07" units="cm"/>
      <inkml:brushProperty name="color" value="#ED1C24"/>
      <inkml:brushProperty name="fitToCurve" value="1"/>
    </inkml:brush>
  </inkml:definitions>
  <inkml:trace contextRef="#ctx0" brushRef="#br0">2249 2107 319 0,'23'-191'321'16,"-9"37"-91"-16,-18-2-109 0,1-7 61 0,-33 42-25 15,2-12-28-15,-20 4-79 0,-10 19-20 0,-12-3-15 16,-4 9-18-16,-14-6-30 0,-12-1-11 0,-31 5-7 16,5 4-2-16,-8 18 2 0,-19 2 4 0,-1 33-3 15,3-3 0-15,-6 21-13 0,14 26-13 0,9 15-32 16,-1 6 76-16,7 27-57 0,11 9-35 0</inkml:trace>
</inkml:ink>
</file>

<file path=ppt/ink/ink1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1:42.53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ACB7BA8-EBB4-4098-B25E-8E6A97F3A5CE}" emma:medium="tactile" emma:mode="ink">
          <msink:context xmlns:msink="http://schemas.microsoft.com/ink/2010/main" type="inkDrawing" rotatedBoundingBox="27427,6980 31382,6175 31868,8566 27913,9370" hotPoints="31625,7554 29710,8885 27641,7811 29556,6480" semanticType="enclosure" shapeName="Ellipse">
            <msink:sourceLink direction="with" ref="{9FE97F8E-5C9C-4F8F-BE7F-F41575FFD3DB}"/>
          </msink:context>
        </emma:interpretation>
      </emma:emma>
    </inkml:annotationXML>
    <inkml:trace contextRef="#ctx0" brushRef="#br0">3705 475 1095 0,'-3'0'387'0,"-7"-5"-308"0,1-3-90 15,-2 2-16-15,-3-4-16 0,-2-2-2 0,-11-3 6 16,-1 0 1-16,-5 0 3 0,-5-2 5 0,-9-6 21 16,-1 2 10-16,-8-6 4 0,-4-1 0 0,-10 0-2 15,2-1 3-15,-8-2-3 0,-9-1-1 0,-6 7-2 16,3-1 2-16,-12 1 0 0,4 3 1 0,3 7-1 16,-5-3 1-16,8 8 1 0,-3 4 2 15,9 1 2-15,-4 3-1 0,10 4-3 0,0 4 3 0,1 3 0 16,-1-1 1-16,4 10 1 0,-1-1 1 0,-2 3 2 15,-2 5 3-15,-3 4 1 0,3 3 0 0,-6 6-1 0,4 4-3 16,-4 4-5-16,0-3-1 0,1 9-5 16,-6-1-2-16,0 7-1 0,6-1 0 0,-1 4 0 15,2 4 0-15,7 5 2 0,4 3-2 0,9 6 0 0,5 6 1 16,10 1 0-16,0 1 0 0,10-11 1 0,21 9-3 0,0 11-1 16,1-1 2-16,13-16 0 0,9 8-1 0,14-13 2 15,8 8 1-15,19-18 0 0,-4 6 3 0,3-18 6 16,14-6 3-16,23 4 5 0,7-4 2 0,24-2-2 15,-7-10-1-15,32 6-1 0,-1 0-2 0,35-12-8 16,-14-1-7-16,19-7-21 0,6-2-5 0,-2-15-4 16,-1 2 1-16,-6-16 2 0,2-6 2 0,-6-13 5 0,5-1 8 15,-21-14 23-15,-1-6 7 0,-13-1 7 0,5-4 4 16,-15-11 4-16,-11-1 8 0,-17-7 1 0,-3-1 1 16,-17 1 1-16,-15-11-3 0,-17 6-5 0,-4-1-2 15,-13 10-7-15,-22 1-9 0,-10-8-3 0,-1 3-6 16,-7 10-7-16,-14 1-1 0,-7-6 0 0,-18-10-10 15,-21 2-4-15,-4 2 0 0,6 8 1 0,-23 1-1 0,-9-1 2 16,-20 4 4-16,11 5 0 0,11 18 7 0,-16-6-15 16,5 1-17-16,22 16-22 0,-6-5-18 0,2 12-63 15,6 5-25-15,-5 13-28 0,-4-2 105 0,-5 9-106 16,-6 11-27-16</inkml:trace>
  </inkml:traceGroup>
</inkml:ink>
</file>

<file path=ppt/ink/ink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6:19.73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8FAC157-5367-47A7-866F-1AC8A808DDAA}" emma:medium="tactile" emma:mode="ink">
          <msink:context xmlns:msink="http://schemas.microsoft.com/ink/2010/main" type="writingRegion" rotatedBoundingBox="34632,5054 35803,5208 35682,6130 34511,5976"/>
        </emma:interpretation>
      </emma:emma>
    </inkml:annotationXML>
    <inkml:traceGroup>
      <inkml:annotationXML>
        <emma:emma xmlns:emma="http://www.w3.org/2003/04/emma" version="1.0">
          <emma:interpretation id="{CA9D3833-FC86-4B84-996E-C2B2C198CA2B}" emma:medium="tactile" emma:mode="ink">
            <msink:context xmlns:msink="http://schemas.microsoft.com/ink/2010/main" type="paragraph" rotatedBoundingBox="34632,5054 35803,5208 35682,6130 34511,5976" alignmentLevel="1"/>
          </emma:interpretation>
        </emma:emma>
      </inkml:annotationXML>
      <inkml:traceGroup>
        <inkml:annotationXML>
          <emma:emma xmlns:emma="http://www.w3.org/2003/04/emma" version="1.0">
            <emma:interpretation id="{2E8E31D8-5189-4825-95DF-5D41D1DB99A9}" emma:medium="tactile" emma:mode="ink">
              <msink:context xmlns:msink="http://schemas.microsoft.com/ink/2010/main" type="line" rotatedBoundingBox="34632,5054 35803,5208 35682,6130 34511,5976"/>
            </emma:interpretation>
          </emma:emma>
        </inkml:annotationXML>
        <inkml:traceGroup>
          <inkml:annotationXML>
            <emma:emma xmlns:emma="http://www.w3.org/2003/04/emma" version="1.0">
              <emma:interpretation id="{4ED71102-68F7-4AC0-B33D-F856D997DE8B}" emma:medium="tactile" emma:mode="ink">
                <msink:context xmlns:msink="http://schemas.microsoft.com/ink/2010/main" type="inkWord" rotatedBoundingBox="34632,5054 35803,5208 35682,6130 34511,5976"/>
              </emma:interpretation>
              <emma:one-of disjunction-type="recognition" id="oneOf0">
                <emma:interpretation id="interp0" emma:lang="" emma:confidence="0.5">
                  <emma:literal>114</emma:literal>
                </emma:interpretation>
                <emma:interpretation id="interp1" emma:lang="" emma:confidence="0.5">
                  <emma:literal>" 4</emma:literal>
                </emma:interpretation>
                <emma:interpretation id="interp2" emma:lang="" emma:confidence="0">
                  <emma:literal>14</emma:literal>
                </emma:interpretation>
                <emma:interpretation id="interp3" emma:lang="" emma:confidence="0.5">
                  <emma:literal>. 14</emma:literal>
                </emma:interpretation>
                <emma:interpretation id="interp4" emma:lang="" emma:confidence="0">
                  <emma:literal>, 14</emma:literal>
                </emma:interpretation>
              </emma:one-of>
            </emma:emma>
          </inkml:annotationXML>
          <inkml:trace contextRef="#ctx0" brushRef="#br0">29 186 41 0,'-2'-12'20'0,"2"1"-16"16,-2 3-3-16,2-1-1 0,0-1 1 0,4 2-1 15,-1-2 1-15,0 0 2 0,2 2 4 0,-1-2 5 0,1-2 14 16,1-3 5-16,1 2 5 0,-7 1 7 0,7 4 9 16,-3-2 3-16,0 2 3 0,1-1-1 0,-2 8-11 15,0-1-3-15,-3 2-9 0,4 0-4 0,-4 0-9 16,1 2-5-16,1 1-7 0,-2 5-4 0,2 2-2 15,1 4-1-15,-3 4 1 0,2 2 3 0,-2 3-3 16,0 7 1-16,-5 3 0 0,0-1 0 0,-2 1-1 16,0 2-1-16,-1 1 0 0,0-4 0 0,-4 1-2 15,2-1 0-15,2-4 0 0,0 3 0 0,-1-6 0 16,4-1-2-16,0-10-15 0,0 3-30 0,5-5 40 16,0-4-22-16,5-6-12 0</inkml:trace>
          <inkml:trace contextRef="#ctx0" brushRef="#br0" timeOffset="237.9685">450-182 510 0,'-6'-10'250'0,"1"5"-153"16,0 1-69-16,5-1 75 0,-4 0-121 0,3 5 21 15,-1 0 1-15,5 0-1 0,-1 0-2 0,0 2-1 16,-1 3 0-16,4 5 0 0,-1 0 0 0,-1 5-1 15,-1 1 1-15,-2 6 0 0,0 6-1 0,1 9 1 0,-4-1-1 16,-2 9-1-16,-2 7-1 0,-1 6 3 0,1-5-3 16,-2 5 2-16,-5 2-4 0,-6-4-14 0,5 1-8 15,-5-6-25-15,-3-3-19 0,7-10-32 0,2 2 70 16,-1-8-70-16,5-7-25 0</inkml:trace>
          <inkml:trace contextRef="#ctx0" brushRef="#br0" timeOffset="583.9453">1036-43 670 0,'4'-5'219'0,"-3"5"-186"0,1 0-33 16,-2 2-20-16,0 1 19 0,3 2-3 0,-6 3 1 15,1 4 1-15,-1 3 0 0,-4-2 2 0,-1 4 1 16,-7 1-1-16,-3 7-1 0,-4-2 1 0,1 4 0 15,-11 3 0-15,-3 1 1 0,5-1-2 0,-4 3 0 0,-1-3 1 16,2 0 1-16,-1-3 2 0,9-1 5 16,1-4 3-16,7-2 3 0,-3-4 6 0,8-3 7 0,4-3 2 15,5 0 2-15,-1-3 2 0,4-4-5 0,0-1-2 16,2 1 0-16,1 1-5 0,2-4-7 0,2 0-3 16,1 0-1-16,4-2-3 0,-4 0-3 0,7-1-2 0,3-4-1 15,1 2-1-15,-4 0-1 0,5-1 1 0,3-1-2 16,7 2-1-16,3-1 3 0,0-1 0 0,-1 2-1 0,-2 2 0 15,4-1-3-15,-4-1-8 0,2 0-6 0,-6 4-7 16,3-1-33-16,-6 2-15 0,3-3-15 0,-6 3-25 16,0-2 69-16,0 2-54 0,-10 0-12 0</inkml:trace>
          <inkml:trace contextRef="#ctx0" brushRef="#br0" timeOffset="835.4308">1159 163 151 0,'-5'-10'58'0,"2"2"-45"0,-2 1-12 0,3 0-1 15,2 6 0-15,2 1-1 0,-5 3 1 0,1-3 6 16,0 3 4-16,-1 4 5 0,0-2 2 0,-4 5 8 16,2-2 0-16,-7 9 4 0,4-4-2 0,1 2-2 0,-4 3-4 15,3 4 0-15,-1 1-1 0,-6 0-4 0,5 1 3 16,5 2-3-16,-5 4 5 0,0 7-3 0,4-3-4 15,-4 0-1-15,-2-1-1 0,9 7-3 0,-7-2-6 16,-2 0 2-16,7-6-5 0,-1-1-36 0,-3 2-22 16,9-9 45-16,0 2-32 0,0-9-32 0</inkml:trace>
        </inkml:traceGroup>
      </inkml:traceGroup>
    </inkml:traceGroup>
  </inkml:traceGroup>
</inkml:ink>
</file>

<file path=ppt/ink/ink1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1:38.9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FE97F8E-5C9C-4F8F-BE7F-F41575FFD3DB}" emma:medium="tactile" emma:mode="ink">
          <msink:context xmlns:msink="http://schemas.microsoft.com/ink/2010/main" type="writingRegion" rotatedBoundingBox="28106,7071 30722,6959 30787,8471 28171,8583">
            <msink:destinationLink direction="with" ref="{4ACB7BA8-EBB4-4098-B25E-8E6A97F3A5CE}"/>
          </msink:context>
        </emma:interpretation>
      </emma:emma>
    </inkml:annotationXML>
    <inkml:traceGroup>
      <inkml:annotationXML>
        <emma:emma xmlns:emma="http://www.w3.org/2003/04/emma" version="1.0">
          <emma:interpretation id="{7DA27A56-854A-4173-BA09-8E8C36BBCBA8}" emma:medium="tactile" emma:mode="ink">
            <msink:context xmlns:msink="http://schemas.microsoft.com/ink/2010/main" type="paragraph" rotatedBoundingBox="28106,7071 30722,6959 30787,8471 28171,8583" alignmentLevel="1"/>
          </emma:interpretation>
        </emma:emma>
      </inkml:annotationXML>
      <inkml:traceGroup>
        <inkml:annotationXML>
          <emma:emma xmlns:emma="http://www.w3.org/2003/04/emma" version="1.0">
            <emma:interpretation id="{76C6AAE7-DD0B-4B7B-B81E-D98A4E90AB85}" emma:medium="tactile" emma:mode="ink">
              <msink:context xmlns:msink="http://schemas.microsoft.com/ink/2010/main" type="line" rotatedBoundingBox="28106,7071 30722,6959 30787,8471 28171,8583"/>
            </emma:interpretation>
          </emma:emma>
        </inkml:annotationXML>
        <inkml:traceGroup>
          <inkml:annotationXML>
            <emma:emma xmlns:emma="http://www.w3.org/2003/04/emma" version="1.0">
              <emma:interpretation id="{9ACF4C53-B863-417D-8A9B-F5F17585F7A0}" emma:medium="tactile" emma:mode="ink">
                <msink:context xmlns:msink="http://schemas.microsoft.com/ink/2010/main" type="inkWord" rotatedBoundingBox="28106,7071 30722,6959 30787,8471 28171,8583"/>
              </emma:interpretation>
              <emma:one-of disjunction-type="recognition" id="oneOf0">
                <emma:interpretation id="interp0" emma:lang="" emma:confidence="0.5">
                  <emma:literal>fever</emma:literal>
                </emma:interpretation>
                <emma:interpretation id="interp1" emma:lang="" emma:confidence="0">
                  <emma:literal>Serer</emma:literal>
                </emma:interpretation>
                <emma:interpretation id="interp2" emma:lang="" emma:confidence="0">
                  <emma:literal>favor</emma:literal>
                </emma:interpretation>
                <emma:interpretation id="interp3" emma:lang="" emma:confidence="0">
                  <emma:literal>Sterner</emma:literal>
                </emma:interpretation>
                <emma:interpretation id="interp4" emma:lang="" emma:confidence="0">
                  <emma:literal>farer</emma:literal>
                </emma:interpretation>
              </emma:one-of>
            </emma:emma>
          </inkml:annotationXML>
          <inkml:trace contextRef="#ctx0" brushRef="#br0">6960 254 901 0,'-18'-9'273'0,"-11"6"-283"16,1-2-41-16,-7 7-34 0,2-2 24 0,-5 15 2 15,1-4 7-15,-1 7 25 0,-5 6 13 0,10 4 14 16,1 3 12-16,1 4 2 0,7 7-1 0,-2 4-2 16,6 1 4-16,13 4-1 0,-1 6 4 0,8-2 1 0,8 1 3 15,1 0 0-15,14-1 2 0,3 2-2 0,1-4-8 16,3 5-1-16,1 0-3 16,-1 8-2-16,-10-1-3 0,5-8-1 0,-17-3-2 0,-1 6 0 0,-4 3 1 15,-8-10-1-15,-10-10 0 0,-6-1 0 0,-14-1-12 16,-13-7-10-16,5 4-6 0,-9-13-9 0,1-10-17 15,-2 5-25-15,-1-14-53 0,11-6 86 0,12-11-60 16,-4-3-28-16</inkml:trace>
          <inkml:trace contextRef="#ctx0" brushRef="#br0" timeOffset="112.1716">6595 1200 483 0,'31'-3'260'16,"-3"-2"-127"-16,2 5-78 0,2 1 32 0,4-1-32 15,4 0-19-15,2 2-23 0,1-4-28 0,0-4-106 0,2 1 98 16,-2-17-59-16,0 5-46 0</inkml:trace>
          <inkml:trace contextRef="#ctx0" brushRef="#br0" timeOffset="877.9885">7250 879 481 0,'0'-13'272'0,"0"0"-128"0,-5 3-86 0,5 5 34 15,-1 0-27-15,-3 2-19 0,3 1-13 0,-6 5-23 0,2 4-7 16,-2 10-3-16,1-2-4 0,-8 3 2 16,-2 8 2-16,-2 3-1 0,-1 0 1 0,4-2 4 0,2-4 7 0,-2 2 13 15,4 2 1-15,1-6-2 0,6-6 1 0,4 0 2 0,0-2-1 16,2-3-4-16,5 2-7 0,-4-5-11 15,-3-1-1-15,10 1-1 0,-5 0-1 0,1-6-3 0,9-1 0 16,-1-1-2-16,-8 1 3 0,18-10-1 16,-3 0-1-16,6-4 3 0,1-2 3 0,-5 3 8 15,0-1 5-15,1 4 15 0,-4 0 4 0,-5 4 3 0,-2-1 3 16,-5 5-2-16,-1 2-3 0,1-1-4 16,-1 1-6-16,-2 0-14 0,1 0-5 0,3 0-6 0,-1 0-2 15,4-5-1-15,-1 1-3 0,2-4 0 0,1-2 2 16,-1-1-1-16,0-4 2 0,-1 5 2 0,3-2 3 15,-5 2 4-15,-4 7 3 0,1-2 3 0,1 1 1 0,1 4-1 16,-3 0-2-16,4 4 0 0,0 7-7 16,5 6-5-16,0-2-8 0,-2 5-9 0,9 5-20 15,-2 0-9-15,2 1-3 0,-1-4-2 0,1-9 4 16,-1 5 8-16,1-11 10 0,-4-2 13 0,2-12 24 16,-3-3 13-16,-1-6 8 0,2-1 6 0,1-9 13 0,-4 1-2 15,5-9 1-15,1 8 0 0,-6 3 2 16,0-1 0-16,0 5 0 0,-3 2-3 0,-1 9-16 0,-1 1-2 15,-5 4-8-15,7 3-5 0,-2 0-11 0,3 3-5 16,0 4-7-16,1 1-8 0,1 0-15 0,1 1-6 16,1-1-5-16,-2 0-3 0,1-1-10 0,-1-1 4 15,0-7 4-15,-2-3 8 0,2-1 20 16,-1-6 10-16,-3-6 11 0,-2 1 10 0,-3-4 21 0,-1 0 5 16,0 1 11-16,-1 5 4 0,-4-3 2 0,0 7-3 15,0 5-3-15,0-2-9 0,0 4-13 0,-2 3-8 16,0 5-11-16,1 2-6 0,-1 4-7 0,-1 4 0 15,-2 5-5-15,1 0 3 0,-1 2 0 0,4 6-5 0,-1-3-7 16,0 1-3-16,2-4 1 0,4-4-3 0,1-5 0 0,5 1 0 16,3-11 0-16,-2 4 6 0,4-7 4 0,10-5 1 15,-5-2 2-15,5-3 6 0,2-5 7 0,1 0 17 16,2 0 11-16,0-5 10 0,-4 7 8 0,-2 1 9 16,5 3 1-16,-4 5-3 0,0 4-6 0,-3 5-15 15,-2 2-7-15,1 3-8 0,-2 8-6 0,-1 4-7 16,-3 1-5-16,-2 7-1 0,-1 0 1 0,-4 6-3 15,0 1 0-15,-3-1-2 0,-1-4-3 0,-1-7-5 16,-1 0-1-16,-2-7 0 0,1-2 2 0,3-9 7 16,-4 0 3-16,3-7 3 0,-2-4 2 0,1-7 6 15,-2 6 3-15,0-23 1 0,0 3 1 0,-2-5 1 16,-1-10-2-16,0 3-1 0,1-1 2 0,-4-3-1 16,1 3-2-16,1-4-2 0,-1 1-5 0,2-1-8 15,-2-6-5-15,2-5-4 0,-2 1-4 0,3 1-16 16,-1-6-9-16,-1 8-12 0,1-1-11 0,5 0-45 15,1 7-32-15,5 6-63 0,1 1 135 0,-1 6-90 0,12 5-38 16</inkml:trace>
        </inkml:traceGroup>
      </inkml:traceGroup>
    </inkml:traceGroup>
  </inkml:traceGroup>
</inkml:ink>
</file>

<file path=ppt/ink/ink1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3:59:46.84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E10FD4C-3377-41B1-9430-6352E029DBD7}" emma:medium="tactile" emma:mode="ink">
          <msink:context xmlns:msink="http://schemas.microsoft.com/ink/2010/main" type="inkDrawing" rotatedBoundingBox="20710,10320 26311,10271 26312,10343 20711,10392" semanticType="strikethrough" shapeName="Other">
            <msink:sourceLink direction="with" ref="{D166AEEA-52D7-4AE6-AF39-97318BF0F128}"/>
          </msink:context>
        </emma:interpretation>
      </emma:emma>
    </inkml:annotationXML>
    <inkml:trace contextRef="#ctx0" brushRef="#br0">-4 115 777 0,'-5'0'320'0,"2"0"-213"0,-1 0-70 0,1-2 9 15,1 2 2-15,2-1-1 0,0 1 0 0,-1-2-13 16,-1-3-5-16,2 4-5 0,0-3-4 0,0 3-10 15,2-1-1-15,3-3 0 0,1 2 2 0,3-2 8 16,2-2 3-16,9 0 3 0,2 1 5 0,-2 1 1 16,16 0-2-16,17 1-1 0,-1 1-4 0,-1 0-10 0,16 1-3 15,6 0-4-15,15 2-3 0,15 0 0 0,1 2-2 16,-13 0 0-16,21 3-1 0,15-2 0 16,20 2 0-16,-11 2 3 0,11-4 2 0,21 0 6 0,0 1 3 15,29-4 3-15,-11-2 5 0,9 2 2 0,4-2 2 16,7-3-2-16,-4 0-1 0,6 2-6 0,-9-4-2 0,-7 4-5 15,-1-2-2-15,-1-2-3 0,-13 4 1 16,-6-3 2-16,-8 1 6 0,-17 3 5 0,-8-3 3 16,-27 3 1-16,4-1-1 0,-17 1 0 0,-24 2-3 0,-9 9-2 15,5-6-6-15,-15 2-9 0,-6 1-8 0,-4-1-7 16,-8 2-5-16,-7 0-15 0,-9-4-4 0,-4-3-3 16,-9 3-5-16,0-1-8 0,-8-2 0 0,0 2-3 15,0-2-2-15,0 0-33 0,0 0-24 0,2 1-30 16,0-1-42-16,-2 0 122 0,6-1-93 0,4-16-62 15</inkml:trace>
  </inkml:traceGroup>
</inkml:ink>
</file>

<file path=ppt/ink/ink1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3:59:47.0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53BE499-C7C9-4A45-8E5B-AD0B876F419B}" emma:medium="tactile" emma:mode="ink">
          <msink:context xmlns:msink="http://schemas.microsoft.com/ink/2010/main" type="writingRegion" rotatedBoundingBox="26423,8196 37208,7151 37372,8846 26587,9890"/>
        </emma:interpretation>
      </emma:emma>
    </inkml:annotationXML>
    <inkml:traceGroup>
      <inkml:annotationXML>
        <emma:emma xmlns:emma="http://www.w3.org/2003/04/emma" version="1.0">
          <emma:interpretation id="{96D25E9B-C604-4066-B496-03A945BF12C6}" emma:medium="tactile" emma:mode="ink">
            <msink:context xmlns:msink="http://schemas.microsoft.com/ink/2010/main" type="paragraph" rotatedBoundingBox="26423,8196 37208,7151 37372,8846 26587,9890" alignmentLevel="1"/>
          </emma:interpretation>
        </emma:emma>
      </inkml:annotationXML>
      <inkml:traceGroup>
        <inkml:annotationXML>
          <emma:emma xmlns:emma="http://www.w3.org/2003/04/emma" version="1.0">
            <emma:interpretation id="{F62D483B-240F-4BAF-AC8F-BA59559A51F3}" emma:medium="tactile" emma:mode="ink">
              <msink:context xmlns:msink="http://schemas.microsoft.com/ink/2010/main" type="line" rotatedBoundingBox="26423,8196 37208,7151 37372,8846 26587,9890"/>
            </emma:interpretation>
          </emma:emma>
        </inkml:annotationXML>
        <inkml:traceGroup>
          <inkml:annotationXML>
            <emma:emma xmlns:emma="http://www.w3.org/2003/04/emma" version="1.0">
              <emma:interpretation id="{EAA0CEA9-18AA-44BC-AAFA-96446B6A9638}" emma:medium="tactile" emma:mode="ink">
                <msink:context xmlns:msink="http://schemas.microsoft.com/ink/2010/main" type="inkWord" rotatedBoundingBox="26557,9575 27223,9511 27231,9585 26564,9650"/>
              </emma:interpretation>
            </emma:emma>
          </inkml:annotationXML>
          <inkml:trace contextRef="#ctx0" brushRef="#br0">2 137 1137 0,'-1'-10'404'0,"1"7"-326"15,-2 3-78-15,4-2 0 0,6 2-12 0,2-1-5 16,3 1 2-16,5-2 0 0,2 2 4 15,9 0 13-15,4 0 3 0,5-2-1 0,-3 1 3 0,5-1-1 16,6-1 0-16,7-5 0 0,-1-2-11 0,-1 0-71 16,7-5-47-16,-5-4 98 0,1-2-72 0,-6-7-65 15</inkml:trace>
        </inkml:traceGroup>
        <inkml:traceGroup>
          <inkml:annotationXML>
            <emma:emma xmlns:emma="http://www.w3.org/2003/04/emma" version="1.0">
              <emma:interpretation id="{E2AB0F12-A508-48E6-B336-753C451B42BE}" emma:medium="tactile" emma:mode="ink">
                <msink:context xmlns:msink="http://schemas.microsoft.com/ink/2010/main" type="inkWord" rotatedBoundingBox="27526,8089 33646,7496 33810,9191 27690,9783"/>
              </emma:interpretation>
            </emma:emma>
          </inkml:annotationXML>
          <inkml:trace contextRef="#ctx0" brushRef="#br0" timeOffset="176.9618">1116-442 1163 0,'8'0'440'0,"4"-5"-323"0,-7 5-97 0,-3-2 2 16,11 2-15-16,-3 2 0 0,3 5-11 0,2-2-4 16,2 5-4-16,-1 3-4 0,3 8-4 0,-3 3-3 0,1 2-5 15,-4 3-1-15,-1 2-12 0,-2 2-3 0,-4 7-2 16,-1-2-4-16,-5-1-24 0,-6 6-17 0,-8-2-17 16,-4 1-15-16,-12 1-51 0,-10-1 113 0,-9-6-80 15,-4-1-23-15</inkml:trace>
          <inkml:trace contextRef="#ctx0" brushRef="#br0" timeOffset="890.963">1616-671 1023 0,'25'36'362'0,"-2"8"-293"0,0 0-61 0,-8-5-23 15,2 14 14-15,-2 5 1 0,-2 2 1 0,-8 6 2 16,-2 5-1-16,-9 4-2 0,-6-7 0 0,-5-3-2 16,-9 0 0-16,4-19 2 0,2-1 5 0,0-10-1 15,7-20 1-15,5-9-4 0,-2 1 1 0,10-14-6 16,2-8-4-16,6-11 1 0,0-2-5 0,7-12 4 16,7-8 3-16,-1-9 7 0,4 4 6 0,3-7 22 15,6-4 5-15,-1 6 6 0,0 1 2 0,-8 6 0 0,0 9-2 16,1-1 8-16,3-2 2 0,-8 14-9 0,-3 2-1 0,-3 9-2 15,0-1-2-15,-5 13-6 0,4-4-4 0,-8 5-14 16,4 6-12-16,-1 2-9 0,4 11-11 16,-2-4-4-16,3 10-4 0,1 12-7 0,1-3 0 0,-2 23-3 15,0 0 0-15,-2 11-10 0,1-3-4 0,-6 15-7 16,-2-8-1-16,-2-2 9 0,-3 0 3 0,2-21 12 16,-2 1 20-16,0-13 34 0,0-17 17 0,7-7 11 15,1-2 9-15,2-11 6 0,3-4 0 0,4-11-3 16,1-1-12-16,4-7-14 0,1-7-4 0,3-4 0 15,-1-1-3-15,0-4 2 0,2-2-3 0,-2 3-1 16,-2-2-2-16,2 4-8 0,-5 3-2 0,-2 12-4 16,2-2-3-16,-3 7-8 0,-1 8-4 0,-6 3-4 0,2 4-3 15,-2 5-7-15,-4 3 0 0,8 5 0 0,-6 1-3 16,-1 1 0-16,6 6 0 0,-2 7-1 0,4-3-2 16,-1 4 5-16,-3 1-7 0,3-2-5 0,2 7-8 15,4-1 1-15,-2 1 0 0,1-4 8 0,1-6 4 0,1-3 6 16,2-4 9-16,2-8 10 0,-3-2 12 0,1-3 10 15,0-4 8-15,-1-3-2 0,1 0 6 0,-1-1 0 16,-4 2-3-16,-3 1-2 0,5 1-5 0,-4 2-9 16,-2 2-4-16,-1 3-3 0,0 0-6 0,2 0-4 15,0 2 1-15,-2-1 1 0,-4 1 0 0,4 3-2 16,0-2 0-16,7-3-1 0,-2 0 3 0,1-3-1 16,6-2-1-16,3-7 0 0,0 1 3 0,0-9 4 15,2 0-1-15,0 2 6 0,-3-6-2 0,-6 3 13 16,1 1 6-16,-7 2 7 0,1-1 5 0,-6 3 10 15,-6-1 1-15,-4 2-1 0,0 2-2 0,-7 1-12 16,-3 2-8-16,-3-5-10 0,-2 7-8 0,2-2-13 0,-7 5-4 16,-12 0-14-16,-1 2-9 0,3 0-8 0,-10 6-10 0,5 4-13 15,-10-2-80-15,-1 4-73 0,-1-4 153 0,6 4-101 16,8-1-50-16</inkml:trace>
          <inkml:trace contextRef="#ctx0" brushRef="#br0" timeOffset="1322.9601">3910-774 999 0,'18'35'366'0,"1"0"-279"0,-11-2-71 0,-1 8 17 0,-4 1-43 16,-1 11 8-16,-2 4 2 0,-12-1-4 0,2 0-6 16,-8-6-10-16,-5 0-1 0,-1-15-2 0,8 1-3 15,-6-11 6-15,7-11 0 0,4-9 6 0,-3-4 8 16,8-4 16-16,-1-15 7 0,4-6 16 0,3-2 6 15,-4 1 2-15,6-10 1 0,1 5 2 0,11-8 6 16,7 5-6-16,-4-5-4 0,3 6-12 0,0 4-5 0,6 0-7 16,4-4-2-16,0 7-5 0,-3 7-8 0,-4 0 1 15,8-1-2-15,-6 11 0 0,2-4 0 0,-4 6 0 16,-1 3 0-16,-1 1-3 0,-1 0 0 0,5 2-4 16,-2 2-3-16,4 6-8 0,-1-5-9 0,3 6-17 15,2 1-1-15,-1-4-2 0,-2 1 2 0,2-4 3 16,-3-1 4-16,6-2 9 0,-3-2 8 0,-2-4 20 15,2-4 6-15,0-2 8 0,-4-1 7 0,6 1 19 16,-7-3 4-16,-5 0 3 0,3 4 5 0,-5-1 1 16,-1 2-3-16,-6 5-4 0,4 2-9 0,-8 0-22 15,1 3-1-15,1 3-6 0,-4 2-3 0,0 0-4 0,-2 6-1 0,2 8-2 16,0-4 1-16,-2 6 1 0,0 2-3 0,1 6 1 16,-3 2 0-16,-1 6-4 0,0-2-5 0,0-4-7 15,0-1-11-15,2-2-38 0,-2-6-23 0,2 1-23 16,1-11-28-16,2-7 87 0,-2 3-74 0,9-18-16 15</inkml:trace>
          <inkml:trace contextRef="#ctx0" brushRef="#br0" timeOffset="2222.4299">5150-422 485 0,'5'-7'375'0,"2"-1"-123"0,-5 1-139 16,-2 1 104-16,0-1-118 0,0-1-11 0,1-1-18 0,-1-2-14 15,0-2-13-15,2 1-13 0,0-3-16 0,1-2-2 16,0-1-4-16,1 2-1 0,1-4-13 0,1 0-5 16,2 1-3-16,2 0-4 0,2 0-1 0,3 3-1 15,7 1 0-15,-1 3 0 0,-3 0 8 0,11 4 1 0,1-2-2 16,-1 4 2-16,1 1 2 0,-2 0 0 0,-1 3-1 0,5-5 1 15,-6 6 0-15,-1-3 2 0,-2 3 5 16,-6-3 1-16,1-1 2 0,-5 0 3 0,2-1 3 0,-8-3 0 16,0 4 3-16,-1-1 1 0,-6-2 1 0,2 3 1 15,-2-2 3-15,0 0 0 0,-2 2 2 0,-1 0 0 16,-2-1 0-16,0-1 0 0,0 5 1 0,2-3-2 16,-1 0-1-16,3 4-2 0,1-3-3 0,-2 4 0 15,2 0-7-15,0 0-2 0,0 0-4 0,2 0-2 0,-1 0-6 16,1 2 1-16,5 1-2 0,-1 1-2 15,4-1-4-15,2 2-6 0,5 2-3 0,-3-1-4 0,5 3-6 16,-1-1-2-16,0-1 1 0,1-1 0 0,-1 2 10 16,0-3 9-16,-5-3 9 0,2 1 9 0,0 1 21 15,-2-4 5-15,1-5 3 0,1 0 4 0,-5 0 1 16,3-3 0-16,5-1 7 0,-3-4-1 0,2 0-10 16,1 1 0-16,-1-3-2 0,-1 2 1 0,2 0-3 15,1-1-3-15,-4 3-7 0,-4 2-5 0,4 1-2 16,-6 6-6-16,1-1 0 0,-6 3-6 0,3-2-2 15,-2 1 0-15,2 1-3 0,1 3 0 0,-3 5 1 16,2-3 2-16,8 10-2 0,0 0-2 0,4-1-11 16,1 5-1-16,7-5-1 0,-5 1 2 0,7-5 1 15,3-4 1-15,-2-6 3 0,3 0 5 0,-3-5 14 0,1-3 4 16,-2-7 1-16,2 2 2 0,-1-4 7 0,0-1 1 16,2 5 1-16,-4-6 0 0,3 3 2 0,3 1-2 15,-8 5 1-15,4 0-1 0,-5 3-8 0,-2 2-1 16,-5 0-4-16,-1 4-2 0,-2 2-4 0,-5 3-1 15,3 6-1-15,-5-4-2 0,1 6-1 0,-3 3-1 16,3 5-3-16,1 0-5 0,-4-2-8 0,6-5-7 0,-7 2-4 16,3 3-2-16,0-6 1 0,-3-5 4 0,2-2 3 0,1-4 15 15,4-1 11-15,-5 0 13 0,4-1 11 0,1-3 1 16,3 1 4-16,1-4-2 0,1 1 1 0,-2 2-10 16,0 4-3-16,3-3-5 0,-3 6-2 0,-2 1-3 15,1 6-4-15,-1 0 0 0,-5 14-1 0,2 1 1 16,-5 4-3-16,0 7-4 0,-3 6-8 0,-2 1-8 0,-7 3-47 15,-1 1-38-15,1-2-59 0,-4-2 118 0,-3-2-110 16,-1-4-58-16</inkml:trace>
          <inkml:trace contextRef="#ctx0" brushRef="#br0" timeOffset="1567.1787">5179-1830 739 0,'13'0'362'0,"-2"7"-195"0,4 3-113 0,-1 10 110 15,-1 0-153-15,0 0 4 0,-1 9-1 0,1 18-7 16,-3 21-3-16,3-10-1 0,-13 18-1 0,-6 17-2 16,2-3-5-16,-22 16-18 0,8-3-27 0,-11 5-140 15,1 0 156-15,-3-12-89 0,6-3-74 16</inkml:trace>
          <inkml:trace contextRef="#ctx0" brushRef="#br0" timeOffset="2375.0667">6666-1611 1233 0,'-3'-13'439'0,"1"-4"-341"0,-1 9-88 16,-1-2-11-16,3 5-11 0,-1 0-17 0,-3 9-50 16,3-4-35-16,1 1-50 0,-3 6 116 0,-4-7-109 0,2 1-51 15</inkml:trace>
        </inkml:traceGroup>
        <inkml:traceGroup>
          <inkml:annotationXML>
            <emma:emma xmlns:emma="http://www.w3.org/2003/04/emma" version="1.0">
              <emma:interpretation id="{1F241AC6-CA95-42A8-953B-F98BD57CA24D}" emma:medium="tactile" emma:mode="ink">
                <msink:context xmlns:msink="http://schemas.microsoft.com/ink/2010/main" type="inkWord" rotatedBoundingBox="34512,8074 37271,7807 37371,8836 34612,9104">
                  <msink:destinationLink direction="with" ref="{25A04FC4-320C-4D5C-B5CD-6B8956715E68}"/>
                </msink:context>
              </emma:interpretation>
            </emma:emma>
          </inkml:annotationXML>
          <inkml:trace contextRef="#ctx0" brushRef="#br0" timeOffset="3518.4713">8582-1156 71 0,'-2'-5'37'16,"0"0"-16"-16,1 0-1 0,-1-5 10 0,-1 2-8 16,0 3-2-16,1-3-3 0,0 3 3 0,-1-2 1 0,1-1-5 15,-1-1-6-15,0 6 9 0,-1-5 4 0,1 0 8 16,0 1 11-16,-2-1 29 0,1-1 12 0,-1-1 9 16,0 0 7-16,2-1 5 0,-2-3-1 0,-2-5-5 15,2 5-9-15,-1-2-31 0,1 1-11 16,-3 0-13-16,1 2-9 0,-3-4-18 0,0 7-6 0,0 3-3 15,0-4-2-15,0 2 1 0,-3 6-3 0,-2 1 3 16,0-3-2-16,3 4 2 0,-3 1 1 0,0 3 1 0,-6 2 0 16,3 2-1-16,-4 1 1 0,4 0-1 15,1 4 0-15,-4 1 0 0,-3 9-2 0,1-4 0 0,5 5 0 0,5 9-4 16,-2-4 0-16,13 12 0 0,-1-5 0 0,9 8 0 16,1-5 2-16,16 5-2 0,0-1 2 0,6 3 6 15,4-1-2-15,-2-2 2 0,3 1 0 0,-6-1 2 16,0 1 0-16,-6-3 1 0,-1-1 3 0,-11-4 4 15,-5 0 3-15,-5-2 1 0,0 1 2 0,-8-8-1 16,-6-1 1-16,-9-3 0 0,0-2-3 0,-2-4-9 16,-10-4-5-16,2-4-8 0,-3-5-10 0,-1-3-28 15,2-5-17-15,4-5-24 0,2-3-34 0,3-7 80 16,4-3-61-16,4-9-18 0</inkml:trace>
          <inkml:trace contextRef="#ctx0" brushRef="#br0" timeOffset="4474.0551">9174-1299 505 0,'-9'0'209'0,"0"7"-134"0,-6 0-46 0,-3 1 7 15,1 5 9-15,-6 2 3 0,-2 5-7 0,-6 0-4 16,4 2-3-16,-6 1 0 0,-2 0-3 0,0 5-4 15,-3-3-8-15,5 2-11 0,0 1-1 0,8 5-5 16,-2-5 1-16,6-1-5 0,7 1-2 0,9-6-1 16,4 1-1-16,7-3-4 0,11-5-4 0,11 0-1 15,5-2-5-15,10-1-2 0,11-1-4 0,-1-1 4 0,0-3-1 16,0 0 7-16,-12-6 4 0,8 4 19 16,-3-3 11-16,-14 1 11 0,-6-1 8 15,-3 0 2-15,1 3 5 0,-9 1 1 0,1-1 1 0,-6 0-15 16,-1 0-6-16,-3 2-6 0,-3 1-4 0,2 0-3 0,-5-3-5 0,0-3-1 15,0 1-1-15,-3-1-2 0,-2 1 5 0,2-3 9 16,-2 0 4-16,2 0 3 0,-2 0 9 0,1-1 11 16,3-3 4-16,-1-2 4 0,2-1-5 0,3-6-5 15,4-1-2-15,1-4-3 0,2 0-6 0,2-4-7 16,4-1-3-16,-1 0-1 0,0 0-1 0,-1 3-2 16,-3 1-3-16,-1 5-2 0,0 2-3 0,-3 2-5 15,-4 5-3-15,2 2-1 0,-2 1-3 0,1 4-5 16,-1 1 2-16,0 4-1 0,2-2 1 0,0 3 0 15,2 4 1-15,0 1 0 0,-1-2 0 0,-1-1 4 16,3 5-3-16,2-3 3 0,0 0-2 0,-3-2 2 0,0-7 1 0,6 0 0 16,-1 2 3-16,-1-2 2 0,1-1 0 0,-2-2 0 15,1-5 3-15,3 0-2 0,1 2 4 0,-4-2-2 16,-4 0-1-16,6-3-2 0,-1-1 1 0,1 4-1 16,-3 0-3-16,3 0-1 0,-1-1 0 0,-2 4-1 15,5-1 0-15,-2 1 1 0,-1 0-1 0,1-3-1 16,0 4 0-16,-3-6-3 0,4 0-3 0,2-4-3 15,-1-1-2-15,0-4 0 0,2-4 0 0,1-2 0 16,-5-3 4-16,4 0 8 0,-4-5 4 0,0 2 6 0,-3-3 6 16,-1 4 4-16,-4-1 3 0,0 3 3 15,-2-2-2-15,0 9-2 0,-1 0 1 0,-1 1-3 0,1 7-5 16,-2 0-8-16,0 5-4 0,0 2-4 0,0 3-4 16,0-3-6-16,-2 4-5 0,1 6 1 0,-2 0 1 15,-2 9 3-15,-2 4 1 0,-1 12 1 0,1-4-1 16,-1 4 2-16,3 4-8 0,-2 4-13 0,2 0 0 15,3-5-1-15,2-4 0 0,7-6 1 0,3 3 4 0,8-8 3 16,-1 0 9-16,1-3 14 0,0-11 3 0,11-1 3 16,5-3 0-16,-4 1 0 0,5-8-1 0,5 2 1 15,-2-5 4-15,5-1 0 0,2 1 6 0,-3 1 3 16,1-1 4-16,-8 3-3 0,0 2 3 0,-9 0-2 16,-3 3-4-16,-3 0-3 0,-3 5-7 0,-7 1-7 15,-7 4-2-15,1 5-2 0,-4 3-1 0,0 2-2 16,-5 8 0-16,-4-1 2 0,1-2-1 0,0 2 0 15,-4-3 1-15,4-5 1 0,-2-3-1 0,1-4 7 16,3-5 2-16,4-2 4 0,1-2 4 0,-1-3 8 16,2 0 1-16,0-8 3 0,0-1 2 0,5-2 6 15,-2-8 1-15,5-2 1 0,-1-1 0 0,3-4 2 0,3-1-2 16,2-3 0-16,0-1-4 0,-2-8-8 0,1 3-6 16,1-4-4-16,-4 0-3 0,3 2-11 0,-1 2-4 0,-1-9-6 15,-3 2-6-15,3 6-6 0,-5 1-5 0,-1 2-7 16,1-1-19-16,-4 9-9 0,1-2-8 0,-1 6-8 0,-3 5-10 15,0-1-51-15,-7 7-27 0,4-3-37 16,-9 8 136-16,-8 6-114 0,4-5-45 0</inkml:trace>
        </inkml:traceGroup>
      </inkml:traceGroup>
    </inkml:traceGroup>
  </inkml:traceGroup>
</inkml:ink>
</file>

<file path=ppt/ink/ink1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02.32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4AD4BF8-5F92-4639-8C6C-3A35B644E4AE}" emma:medium="tactile" emma:mode="ink">
          <msink:context xmlns:msink="http://schemas.microsoft.com/ink/2010/main" type="inkDrawing" rotatedBoundingBox="19794,9192 24321,8576 24589,10541 20061,11157" semanticType="enclosure" shapeName="Other">
            <msink:sourceLink direction="with" ref="{13386F97-E2D1-4EF0-A31B-7B0C50F515B7}"/>
            <msink:sourceLink direction="with" ref="{6D8B5D72-0C85-4CCC-9E79-CCE029F60E93}"/>
            <msink:sourceLink direction="with" ref="{3FF86CF5-3375-4ABE-BE09-A87562D8B376}"/>
          </msink:context>
        </emma:interpretation>
      </emma:emma>
    </inkml:annotationXML>
    <inkml:trace contextRef="#ctx0" brushRef="#br0">4514 431 524 0,'-28'-10'206'15,"-4"0"-150"-15,2-2-43 0,-8-4 12 0,0 1-13 16,-7-5-2-16,-1 1 1 0,4 8 0 0,-6-6 0 0,-7-3 0 16,0 2 0-16,6-5-5 0,2 5 1 0,-4 1 3 0,-1-1 5 15,-1-1 3-15,0 1 6 0,3 3-1 0,-8-1 6 16,-3 1 0-16,-4 0-1 0,-5 1-4 0,2 1-6 15,-3-2-2-15,-4 2-5 0,4 5-1 0,3 3 0 16,1-2-1-16,6 5 1 0,-9-3 2 0,-5 4 1 16,1 1 0-16,-8 0-1 0,6-2-2 0,-5 2-4 15,-7 0-1-15,6 3-1 0,-2 2-2 0,32-3-1 16,27-2-1-16,0 2 0 0,-71 4 0 16,-19 6-1-16,4 0-1 0,10-2 1 0,-7 1 1 0,-10 7 1 15,4-1 1-15,24 0-2 0,7-1 2 0,3 1 3 16,-6 1 1-16,21 0-2 0,-6-1 0 0,13 5 0 15,5 1 0-15,-1-2 0 0,8 3 1 0,-4 0-5 16,2 1 0-16,-5 2-2 0,5 3 1 0,3-4-1 16,-3 4 1-16,5 2-2 0,0 1 1 0,4 0 0 15,8 0 1-15,3 6-1 0,-4-8 1 0,5 4-1 16,4-2 1-16,0 0 0 0,-2-3-1 0,5 3 1 16,2-3 0-16,3 5 0 0,0 0-1 0,3 0 1 15,4 5-2-15,1 3-1 0,6 2-1 0,1 3 0 16,3 2 0-16,5 3 1 0,2-2 0 0,0-3 0 0,2 1-2 0,6-1 2 15,-3 2 3-15,3-9-1 0,1-6 1 0,1-2-1 16,4 5 1-16,10-4-1 0,-1-1 0 0,-5-5 0 16,12 0-3-16,10 2 0 0,16-7 0 0,-6 2 0 15,-2-5-1-15,10-3 1 0,5 1 2 0,-1-3-2 16,4-3 2-16,9-4-1 0,-11 2 0 0,24-5-3 16,-6 1-2-16,2 1-4 0,9-2-3 0,-2 3-2 15,4-3 0-15,0-1-4 0,-1 1-1 0,7-4-1 0,-3 1 1 16,7-4 5-16,3-4 5 0,11-8 1 0,-8 4 2 15,-6 0 5-15,1-6 2 0,-13-1 3 0,5-1 2 16,-2-5 8-16,-16 1 3 0,-1-1 2 0,-2-4 3 16,-6-3 6-16,4-1 0 0,-7 1 5 0,2 0-1 15,-17-5-1-15,-2 2 2 0,-9 0 0 16,-1 1-1-16,-5-3-2 0,-7-3 0 0,-1-7-1 0,-3 6 0 16,-5 4-7-16,-6-5-6 0,3-5 1 0,-2-1 0 15,-5 4-3-15,-2 6-1 0,2 2 2 0,-8-9 11 16,-9 3 4-16,0 1 8 0,1 5 3 0,-4-1 0 0,-7-4 7 15,-10-1 0-15,2-2-1 0,-3 2-10 0,-7-9-3 16,5 1-8-16,-15-9-3 0,-1 4-4 0,-4 0-9 16,2-4-4-16,-10 13-2 0,-2 0-5 0,-6 6-4 15,-4 7-1-15,-13 7-1 0,1 1-1 0,-6 7-5 16,-10 4 1-16,4 5-2 0,-1 1-4 0,2 6-16 16,3 1-13-16,17 3-19 0,-13 2-18 0,11 3-67 15,5 2 108-15,4 1-75 0,1 3-35 0</inkml:trace>
  </inkml:traceGroup>
</inkml:ink>
</file>

<file path=ppt/ink/ink1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3:59:51.97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4A88E3A-A692-40DA-A592-B70400BB635F}" emma:medium="tactile" emma:mode="ink">
          <msink:context xmlns:msink="http://schemas.microsoft.com/ink/2010/main" type="inkDrawing" rotatedBoundingBox="34421,9291 37104,8882 37141,9124 34459,9534" semanticType="underline" shapeName="Other">
            <msink:sourceLink direction="with" ref="{C22F90CF-8B07-4CA3-BC45-8884D7723CF3}"/>
          </msink:context>
        </emma:interpretation>
      </emma:emma>
    </inkml:annotationXML>
    <inkml:trace contextRef="#ctx0" brushRef="#br0">7895 23 1004 0,'6'-2'498'0,"1"2"-345"0,6-6-113 16,7-11 9-16,10 2-27 0,16-7 1 0,21 1-1 16,-7-1-3-16,3 2-13 0,8-3-3 0,15-2 0 15,7-1-3-15,0-1 0 0,5 10-2 0,13-11-4 16,-1 0-2-16,10 3-3 0,-6-1-1 0,11 2 1 15,2-1 2-15,-9 1 1 0,-2-1 1 0,-8 5 6 16,4 0 2-16,-16 11 5 0,4-2 3 0,-12 4 7 16,-9 6 1-16,-11 1-1 0,-3 1 0 0,-10 6 1 0,-7 0-2 15,-7-1 0-15,-4 1-3 0,-14-1-7 0,-3 1-2 16,-5 0-3-16,-2-1 0 0,-6 1-9 0,-5-2-2 16,-1 0-3-16,1-2-1 0,0 1-3 0,-1-1 1 15,1-1-1-15,-2-1 1 0,-2 1 5 0,2-2 2 16,2 0 1-16,-4 0 3 0,-1 0 3 0,1-3 0 15,2 3 1-15,-1 0 2 0,1-2 0 0,-2 2 0 0,-3-2 1 16,3 2-1-16,1 0 0 0,-3 0 0 0,-4 0 0 0,1-1-3 16,-4-1 1-16,3-1-4 0,-1 3-6 0,1-4-5 15,-7 1-7-15,-3-4-4 0,1 2 0 16,4-1-1-16,-7-1-4 0,-2 0 5 0,-8-1 2 0,2-2 3 16,-3 0 2-16,6 0-4 0,-12 2-7 0,4 0-8 15,-5-1-20-15,1 3-11 0,1-1-13 0,-1 4-15 16,4 3-70-16,0 0 113 0,3 0-69 0,0 1-26 0</inkml:trace>
  </inkml:traceGroup>
</inkml:ink>
</file>

<file path=ppt/ink/ink13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3:59:56.81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5A04FC4-320C-4D5C-B5CD-6B8956715E68}" emma:medium="tactile" emma:mode="ink">
          <msink:context xmlns:msink="http://schemas.microsoft.com/ink/2010/main" type="inkDrawing" rotatedBoundingBox="35473,6080 38832,8931 36590,11573 33231,8722" hotPoints="37580,8684 35688,10577 33795,8684 35688,6791" semanticType="enclosure" shapeName="Circle">
            <msink:sourceLink direction="with" ref="{1F241AC6-CA95-42A8-953B-F98BD57CA24D}"/>
            <msink:sourceLink direction="with" ref="{C22F90CF-8B07-4CA3-BC45-8884D7723CF3}"/>
          </msink:context>
        </emma:interpretation>
      </emma:emma>
    </inkml:annotationXML>
    <inkml:trace contextRef="#ctx0" brushRef="#br0">9912-2255 767 0,'-19'-16'294'0,"6"1"-221"0,-5 0-61 0,-4-7 16 15,4 4-51-15,-7 1 27 0,2 1-3 0,-4 6-1 0,-13-4-1 16,-8-2-1-16,-3-2 2 0,9 6 1 0,-11-3-1 16,-2 3 0-16,-11 1-1 0,-2 6 0 0,-2 0 2 15,10 1 0-15,-4 4-1 0,-13 2 0 16,-2 6 0-16,-1 4 0 0,10 3 1 0,-11 2 2 0,1-2 0 15,4 14 0-15,-4 3 1 0,7 3 1 0,-2 6 0 16,-3 14-1-16,5-2 2 0,4 12-3 0,-3 8-1 16,2 13 0-16,4 1-1 0,6 19-5 0,4 7-3 15,8 8 0-15,-2-1-8 0,12 2-30 0,6 10-5 16,14-8-4-16,6 7-2 0,12-13-4 0,12 0 1 16,19-5 0-16,1 1 7 0,0-14 30 0,22 0 6 0,23 6 7 15,-1-7 10-15,-1-12 18 0,14-6 2 0,8-8 6 0,19 5 12 16,25-18 1-16,-5 1 4 0,-11-13-3 0,-3-8-7 15,21-1-4-15,5-10-2 0,3-4-3 16,-13-10-13-16,3-10-1 0,5 4-4 0,0-24-3 0,0 0 0 16,4-7-4-16,-11-14-1 0,-6-6-3 0,-4-1 1 15,-1-10 3-15,-7-2 10 0,-8-15 12 0,-5-1 11 16,-16-10 23-16,-4-11 9 0,-20-7 8 0,-2-1 2 16,-20-13 10-16,-16-1-9 0,-15-4-9 0,0 5-8 15,-20-3-25-15,-13-1-8 0,-14-7-5 0,-2 3-6 16,-3 14-11-16,-26 11-3 0,-12-8 0 0,-1-6-1 15,3 10 2-15,-12 21 0 0,2 7-1 0,-16-4 1 16,-4 6-2-16,5 0 0 0,8 14 0 0,9 8-2 0,-16 0-6 16,4 1-3-16,5 7-4 0,15 12-4 0,-11 0-3 15,-1-4-2-15,0 13-5 0,2-1-2 0,7 5-10 16,-4 3-7-16,12 2-7 0,-3 0-10 0,9 3-39 16,9 6-21-16,5 1-28 0,0-2 92 0,8 2-83 15,4 0-31-15</inkml:trace>
    <inkml:trace contextRef="#ctx0" brushRef="#br0" timeOffset="40029.8353">10252-1979 718 0,'-8'-25'273'0,"-6"0"-207"15,1 2-55-15,-5-2-3 0,-2 2-3 0,-3-2 0 16,-1 1-4-16,-2 3-1 0,-4-1 1 0,-3 1-1 16,0-1 1-16,-7-1-1 0,-3 1 1 0,-2 6-1 15,-3-4-1-15,-2 0-1 0,-5 0 1 0,3 3 0 0,-1-3-1 16,9 7 1-16,0 3-1 0,-7-5-1 16,1 4 1-16,10 1 2 0,-1 3 0 0,1 2-2 0,-8-2 2 15,-2 2 0-15,3-1 1 0,6 2 1 0,-4 1 0 0,-5 0-2 16,-3 1 1-16,0 2-1 0,13 2 2 0,-5-2-2 15,-3 1 0-15,8 6 0 0,-3 0-1 0,3 1 2 16,4 0 0-16,-6 2-1 0,4 0-1 0,-8 4 1 16,-1-1 0-16,-4 0 1 0,1-1-1 0,-6 6 0 15,-4-1-1-15,-2 6 1 0,3 2 0 0,4 1-1 16,-3 6 0-16,5 4-1 0,-4 4 2 0,4 3-1 16,2 0 0-16,2 6 0 0,0-3 0 0,4-3 1 15,7 2-2-15,-11 10 2 0,8-2 3 0,9-5 4 16,1 4 1-16,3-1 2 0,-2 12 7 0,12 9 1 0,-2-4 3 15,8-7-1-15,4 0-4 0,-2 9-3 0,10 0 1 16,-2-7-1-16,7-8-7 0,5 6-3 0,-3-1 1 16,6 0-4-16,-3-4 4 0,3 1-2 0,2 1-2 15,2 5-1-15,-1-3 0 0,-1-1 1 0,5 4-2 16,2-1 0-16,1 1-5 0,5 2-10 16,2-2 0-16,3 3-3 0,-1-1-1 0,8-2-4 0,1 2 4 15,7-5 0-15,-3-1 3 0,2-2 11 0,6-7 3 16,5-2 3-16,3-2 0 0,-8-8 3 0,9 2-2 0,9 3 2 15,1 2 1-15,-8-10-2 0,3 5 0 0,-4-2-1 16,12 5-1-16,-1-3-2 0,-1 2 1 0,-1-9-5 0,6-2-4 16,0 3-1-16,6-6-1 0,-6-3-2 0,2-4 1 15,0-1-1-15,-6-3 2 0,5-1 2 0,5-4-1 16,-2-2 3-16,7-2 1 0,2-1 2 0,-3-5 1 16,5 1 2-16,-3-5-1 0,8 1 3 0,-5-8 1 15,2 3 1-15,3-4 2 0,-5-2 3 0,-4-1 14 16,3-2 3-16,-13-5 5 0,-2 2 4 0,-11-11 16 15,-1 1 10-15,-7-7 4 0,-10-5 2 0,-2-6-6 16,1 1 0-16,-16-15-4 0,3 4-1 0,-11-5-12 16,0 1-10-16,-8-7-6 0,2 3-3 0,-7-11-7 15,-4 0 0-15,-2-8-1 0,-1 4-3 0,-5-1 0 16,-1-5 0-16,-5 7 1 0,-2-5-2 0,-9 7 0 16,1 3-1-16,-5 6-3 0,1-2 2 0,-9 1-3 15,-1 1-1-15,-8 4-1 0,1 0-1 0,-5 3 1 16,-4 0-1-16,2 1-1 0,-7-1 0 0,8 12 3 15,0-5-3-15,-8-4 4 0,3 4-1 0,4 5 1 0,-1 3-1 16,-1 5 1-16,-3-3-1 0,-1 10-3 0,-3-2 1 16,10 7-2-16,1 8 0 0,-6-5-1 0,2 5 1 15,5 0-2-15,3 4 0 0,-4 1 1 0,6 0 0 16,-2 1-2-16,-3 1-3 0,3 1-3 0,1 2-4 16,-8 1-6-16,2 0-4 0,0-1-19 0,-1 2-8 15,-2 1-10-15,6 1-8 0,-6-1-35 0,7 0-20 16,4 1-23-16,4 1-42 0,-2 1 124 0,10 1-81 15,0 1-21-15</inkml:trace>
  </inkml:traceGroup>
</inkml:ink>
</file>

<file path=ppt/ink/ink13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42.52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CC67DB3-CDCA-45C9-B910-66E1A113DD3F}" emma:medium="tactile" emma:mode="ink">
          <msink:context xmlns:msink="http://schemas.microsoft.com/ink/2010/main" type="writingRegion" rotatedBoundingBox="33747,9471 37038,8721 37134,9145 33844,9895"/>
        </emma:interpretation>
      </emma:emma>
    </inkml:annotationXML>
    <inkml:traceGroup>
      <inkml:annotationXML>
        <emma:emma xmlns:emma="http://www.w3.org/2003/04/emma" version="1.0">
          <emma:interpretation id="{4F18C7CF-A557-4053-9A9B-90326F5720B0}" emma:medium="tactile" emma:mode="ink">
            <msink:context xmlns:msink="http://schemas.microsoft.com/ink/2010/main" type="paragraph" rotatedBoundingBox="33747,9471 37038,8721 37134,9145 33844,9895" alignmentLevel="1"/>
          </emma:interpretation>
        </emma:emma>
      </inkml:annotationXML>
      <inkml:traceGroup>
        <inkml:annotationXML>
          <emma:emma xmlns:emma="http://www.w3.org/2003/04/emma" version="1.0">
            <emma:interpretation id="{05A0934C-FD6E-4930-B259-D47A0D03D51C}" emma:medium="tactile" emma:mode="ink">
              <msink:context xmlns:msink="http://schemas.microsoft.com/ink/2010/main" type="line" rotatedBoundingBox="33747,9471 37038,8721 37134,9145 33844,9895"/>
            </emma:interpretation>
          </emma:emma>
        </inkml:annotationXML>
        <inkml:traceGroup>
          <inkml:annotationXML>
            <emma:emma xmlns:emma="http://www.w3.org/2003/04/emma" version="1.0">
              <emma:interpretation id="{958A6C29-01EF-48E1-9CF2-F59CD74DB2D1}" emma:medium="tactile" emma:mode="ink">
                <msink:context xmlns:msink="http://schemas.microsoft.com/ink/2010/main" type="inkWord" rotatedBoundingBox="33751,9486 33796,9475 33798,9481 33752,9491"/>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1</emma:literal>
                </emma:interpretation>
              </emma:one-of>
            </emma:emma>
          </inkml:annotationXML>
          <inkml:trace contextRef="#ctx0" brushRef="#br0">7187-25 83 0,'17'-2'36'16,"-2"-1"-18"-16,0 3-4 0</inkml:trace>
        </inkml:traceGroup>
        <inkml:traceGroup>
          <inkml:annotationXML>
            <emma:emma xmlns:emma="http://www.w3.org/2003/04/emma" version="1.0">
              <emma:interpretation id="{C22F90CF-8B07-4CA3-BC45-8884D7723CF3}" emma:medium="tactile" emma:mode="ink">
                <msink:context xmlns:msink="http://schemas.microsoft.com/ink/2010/main" type="inkWord" rotatedBoundingBox="33975,9419 37038,8721 37134,9145 34071,9843">
                  <msink:destinationLink direction="with" ref="{25A04FC4-320C-4D5C-B5CD-6B8956715E68}"/>
                  <msink:destinationLink direction="with" ref="{54A88E3A-A692-40DA-A592-B70400BB635F}"/>
                </msink:context>
              </emma:interpretation>
              <emma:one-of disjunction-type="recognition" id="oneOf1">
                <emma:interpretation id="interp5" emma:lang="" emma:confidence="1">
                  <emma:literal/>
                </emma:interpretation>
              </emma:one-of>
            </emma:emma>
          </inkml:annotationXML>
          <inkml:trace contextRef="#ctx0" brushRef="#br0" timeOffset="-32530.4993">7755-145 145 0,'-30'10'79'0,"-1"2"-44"0,4-2-25 0,5-4 28 15,1 4-42-15,1-3 4 0,2 3 2 0,-4 0-1 16,7 0 0-16,-1 0 0 0,-1-2 1 0,2-3 0 0,7 3-1 0,-2-3 3 16,-5 0-1-16,5-1 2 0,3-1 5 0,2-1 7 15,2 1 19-15,-2-1 6 0,2-2 8 0,-1 0 6 16,4 0 9-16,2 0 17 0,0 0 2 0,-2 3-2 15,0 0-18-15,1-4-3 0,-1 1-6 0,7-2-7 16,-5 2-10-16,9-3-17 0,4-4-8 0,7 4-3 0,6-4-3 16,4 2-2-16,4 0 0 15,1-2 0-15,1 2 1 0,7 5 1 0,-2-3 5 16,2 3 2-16,-1-3 1 0,6-1 4 0,3 4 2 0,12-3 1 16,0 3 0-16,3-3-2 0,10 1-4 0,3-1-4 0,1 1 0 15,4 1-5-15,-1-3-2 0,6 3-2 0,2-4-1 16,1 0-1-16,6-2 2 0,-7-1 2 0,-2-1 1 15,2-1 5-15,-10 0 4 0,-1-1 1 0,-1-1 2 16,-16 1 3-16,-4 2-3 0,9-1-1 0,-2-1 0 16,-8 1-5-16,-5 1-3 0,-6 1-3 0,3 2-1 15,-14-4-3-15,3 1 1 0,-12 3 1 0,-6 1-2 0,0 0 3 16,-10 1 0-16,1 3 0 0,-6-3 2 0,-1 4-1 16,1-1 2-16,-1-1-1 0,-1 2-2 0,-4-2-3 15,3 1 1-15,-3 1 0 0,-1 0-2 0,-1-2 1 16,0 2 1-16,2 2 0 0,-2-2 1 0,0 1 1 15,0-1-2-15,0 0 3 0,0 0-2 0,0 0 1 16,0 0 0-16,0 0-2 0,-2 0 1 0,1 0 0 16,-1 0 0-16,-1 0-1 0,1 0 2 0,0-3-3 15,-1 1 1-15,1 1-1 0,1-3 0 0,-3 3-2 0,4-3 0 16,-3 3 0-16,1-3 0 0,1 4 0 16,1 0 0-16,-2-1-1 0,2 1-1 0,-2 0 2 0,1-2 0 0,2 2 0 15,-1 0-1-15,0-2-1 0,0 2 1 0,0 0 0 0,0 0 1 16,0 0-1-16,0 0 1 0,0 0 0 15,0 0 0-15,0 0 0 0,0 0-1 0,0-1 1 0,0 2-2 16,0-1 0-16,0 0 2 0,0 0-1 16,0 0 0-16,0 2 1 0,2 0 0 0,-2-1-1 0,0-1 1 15,2 0 0-15,-2 2-1 0,0 0 0 0,0-2-2 16,0 0 1-16,0-2-1 0,0 2 0 0,0 0 1 16,0 0 0-16,0-2 1 0,0 1-1 15,-2 1 2-15,2 0 0 0,0 0 0 0,-2 0 0 0,2 0 0 16,0 1 0-16,0 1 0 0,-1 1-1 15,1-3 0-15,0 2 0 0,-2 0 0 0,2-1 0 0,0 1 1 16,-2-2 0-16,2 2 0 0,0-2 0 0,0 0 0 16,0 1 0-16,0-1 0 0,0 0 0 0,0 0 0 0,0 0 0 15,0 0 0-15,-1 0 0 0,1 0 0 16,0-1 0-16,-2 1-1 0,0 0 2 0,2 0-1 16,-1 1 0-16,1 1 0 0,-2 0 0 0,0-2 0 0,1 0 0 15,1 0 1-15,0 0-1 0,0 0 0 0,0 0 0 16,0 0 1-16,-2 0-1 0,2 0 0 0,0 0 0 15,0 0 0-15,-2 0 0 0,2 0 0 0,0 0 1 16,0 0 0-16,0-2-1 0,-1 2 2 0,1 0-2 16,1 0 1-16,-1 0-1 0,0 2 0 0,0-2 1 0,2 0-1 15,-2 1 0-15,0-1 0 0,0 0 0 0,0 0 0 16,0 0 1-16,0 0-1 0,0 0 0 0,0 0 1 16,0 0-1-16,0 0 1 0,0 0 2 0,0 0-1 15,-2 0-1-15,2 0-1 0,-1 0 2 0,1 0 0 16,0 0 0-16,0 0 1 0,0 2-3 0,0-2 2 15,1 0-2-15,-1-2 2 0,-1 2-2 0,1 0 0 0,1 0-1 16,-1 0 1-16,0 0 0 0,0 0 1 0,0 0-1 16,2 0 1-16,-2 0-1 0,0 0 1 0,0 0 0 15,0 0-1-15,0 0 0 0,0 0-2 0,2 0 3 16,-2 0-1-16,0-1 1 0,0-1-1 0,-2 2-2 0,2 0 2 16,-2 0-2-16,2 0 0 0,0 0 0 0,0 2-1 15,0 1-10-15,2-3-3 0,-2 0-5 0,0 0-6 16,0-2-14-16,0-1-8 0,-3 0-8 0,1-4-9 15,-3 0-17-15,2-1-11 0,-2 0-17 0,-2-2-23 16,1-2 87-16,-3 1-55 0,1-4-13 0</inkml:trace>
          <inkml:trace contextRef="#ctx0" brushRef="#br0" timeOffset="-31429.9117">10448-772 89 0,'0'0'108'0,"1"0"-29"16,6 0-41-16,-4 0 23 0,-1-2-3 0,-2 2-29 0,2 0-6 16,-2 0-5-16,0 0-1 0,0 0 2 0,-4 0-4 15,-1 0 2-15,5 0-2 0,2 0-2 0,0 0-1 16,-2 0-2-16,1 0-2 0,1 0-5 0,3 0-1 15,-2 0 0-15,-3 0-1 0,-3 0 3 0,0 0 4 16,1 0 1-16,4 0 4 0,-4 0 5 0,0 0 2 16,1 0 0-16,1 0 5 0,1-2-1 0,-1 2-3 15,4 0 0-15,-8 0-2 0,4 0-5 0,0 0-2 16,0 0-2-16,2 0-3 0,0 2-5 0,-2-2 1 16,1 0 0-16,1 2-3 0,-2-2 0 0,0 0 0 0,2 1-1 15,-2-1 1-15,1 0 0 0,1 0 0 0,-2-1 0 0,0 1 1 16,0 0 0-16,0 0-1 0,-2-2 2 0,2 2-1 15,-1 0 2-15,1 0-1 0,0 2 1 0,0-2-1 0,0 0-1 16,0 0 1-16,-2 0-2 0,2-2-1 16,-2 2 1-16,2 0 0 0,0 0-1 0,0 0 1 15,-1 0-1-15,1 0 1 0,3 0 0 0,-3 0 0 16,2 0 0-16,-2 0 0 0,0-2 2 0,0 2-2 0,0 0 2 16,0 0-2-16,-2 0 3 0,2 0-3 0,2 0 1 15,-1 0-1-15,-1 0 0 0,-1 0-2 0,1-1 0 16,0 1 2-16,0 0-1 0,0 0 1 0,-2 0 1 15,0 0 0-15,2 0-1 0,4 0 0 0,-4 0 1 16,0 0-1-16,3 1 0 0,-3-1-1 0,0 2 1 16,-5-2-1-16,3 0 2 0,1 0 0 0,-1 2-1 15,2-2 0-15,0 0 0 0,0-2 2 0,3 2-2 16,1 0 0-16,-1 2-1 0,0-2-2 0,-1 0 3 0,-2 1-2 16,0 1 2-16,0-2-2 0,-2 2-1 15,-1-1 2-15,3 1-1 0,0 1 1 0,-3 1-1 0,-1-4 1 16,3 0-2-16,1 3 1 0,0-1 1 0,-5-2-1 15,-2 3 1-15,0-3-2 0,6 0-1 0,-6 3 2 16,2-3-1-16,0 0 2 0,4 2-6 0,-1-2 0 16,0 2 2-16,2-2-2 0,2-2 0 0,0 2-4 15,-1 0 1-15,3 0-4 0,-4-2-1 0,1 2-2 16,1 0-2-16,-4 0-1 0,-1 0-7 0,0 4-3 0,-4-4-3 16,4 0-2-16,-2 0-13 0,0 0-4 15,0 0-7-15,1 0-7 0,1-4 0 0,0 4-2 0,1 0 34 16,-3 0-24-16,2-1 9 0</inkml:trace>
          <inkml:trace contextRef="#ctx0" brushRef="#br0" timeOffset="-30869.7521">10423-714 789 0,'23'-4'286'0,"-8"-2"-256"0,0-1-87 0,-10-6 49 15,-5-2-40-15,-22-12-22 0</inkml:trace>
          <inkml:trace contextRef="#ctx0" brushRef="#br0" timeOffset="-10379.5638">8846-148 663 0,'5'10'230'0,"-9"-7"-193"0,4 2-37 0,0 2-11 16,-3 1-2-16,-2-1 2 0,-3-2 4 0,1 6 4 15,1-2 1-15,-1-1 0 0,-1-3 1 0,-2 0 1 16,3 2 0-16,-1-1 0 0,1 1 0 0,0-4 1 16,1 2-1-16,-1-3 3 0,2 1-2 0,0 0 0 15,0-1-1-15,2 1 2 0,-2-1-1 0,0 1-1 0,-2-3 1 16,-1 2-1-16,0 0-2 0,1-2 2 0,-1-2 1 15,-2-1-2-15,-4-1-19 0,0 1-10 0,-1 0-20 16,0-2-24-16,-7 0 53 0,-6-4-53 0,-4 0-29 16</inkml:trace>
        </inkml:traceGroup>
      </inkml:traceGroup>
    </inkml:traceGroup>
  </inkml:traceGroup>
</inkml:ink>
</file>

<file path=ppt/ink/ink13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28.87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74B626D-8C59-4103-9534-803E12C67C91}" emma:medium="tactile" emma:mode="ink">
          <msink:context xmlns:msink="http://schemas.microsoft.com/ink/2010/main" type="writingRegion" rotatedBoundingBox="20037,10299 26483,9940 26505,10343 20059,10702"/>
        </emma:interpretation>
      </emma:emma>
    </inkml:annotationXML>
    <inkml:traceGroup>
      <inkml:annotationXML>
        <emma:emma xmlns:emma="http://www.w3.org/2003/04/emma" version="1.0">
          <emma:interpretation id="{803DC955-3246-412B-9908-A1CC14A93444}" emma:medium="tactile" emma:mode="ink">
            <msink:context xmlns:msink="http://schemas.microsoft.com/ink/2010/main" type="paragraph" rotatedBoundingBox="20037,10299 26483,9940 26505,10343 20059,10702" alignmentLevel="1"/>
          </emma:interpretation>
        </emma:emma>
      </inkml:annotationXML>
      <inkml:traceGroup>
        <inkml:annotationXML>
          <emma:emma xmlns:emma="http://www.w3.org/2003/04/emma" version="1.0">
            <emma:interpretation id="{D166AEEA-52D7-4AE6-AF39-97318BF0F128}" emma:medium="tactile" emma:mode="ink">
              <msink:context xmlns:msink="http://schemas.microsoft.com/ink/2010/main" type="line" rotatedBoundingBox="20037,10299 26483,9940 26505,10343 20059,10702">
                <msink:destinationLink direction="with" ref="{BE10FD4C-3377-41B1-9430-6352E029DBD7}"/>
              </msink:context>
            </emma:interpretation>
          </emma:emma>
        </inkml:annotationXML>
        <inkml:traceGroup>
          <inkml:annotationXML>
            <emma:emma xmlns:emma="http://www.w3.org/2003/04/emma" version="1.0">
              <emma:interpretation id="{13386F97-E2D1-4EF0-A31B-7B0C50F515B7}" emma:medium="tactile" emma:mode="ink">
                <msink:context xmlns:msink="http://schemas.microsoft.com/ink/2010/main" type="inkWord" rotatedBoundingBox="20037,10299 26483,9940 26505,10343 20059,10702">
                  <msink:destinationLink direction="with" ref="{04AD4BF8-5F92-4639-8C6C-3A35B644E4AE}"/>
                </msink:context>
              </emma:interpretation>
              <emma:one-of disjunction-type="recognition" id="oneOf0">
                <emma:interpretation id="interp0" emma:lang="" emma:confidence="1">
                  <emma:literal/>
                </emma:interpretation>
              </emma:one-of>
            </emma:emma>
          </inkml:annotationXML>
          <inkml:trace contextRef="#ctx0" brushRef="#br0">-5669 914 732 0,'12'5'263'0,"-9"0"-216"0,4-3-49 0,-2 1-29 15,0-1-16-15,1 1-23 0,1 1-24 0,0 1 64 16,1-2-46-16,-1-1-17 0</inkml:trace>
          <inkml:trace contextRef="#ctx0" brushRef="#br0" timeOffset="80.0462">-5561 948 156 0,'2'-2'82'0,"1"-1"-46"0,0-1-25 0,2 4 11 16,0-1-9-16,4-1-7 0,-4 0-6 0,0 1-10 0,-2-1-20 15,0 0 24-15,2-1-12 0,-3 1-10 0</inkml:trace>
          <inkml:trace contextRef="#ctx0" brushRef="#br0" timeOffset="267.1545">-5353 843 197 0,'3'5'121'0,"2"-3"-52"0,-2 1-39 15,-4-1 25-15,4-1-14 0,-5 4-15 0,2-1-6 16,0 1-9-16,-6-2-8 0,4 2-15 0,-1-2-20 16,-1 4 25-16,1-2-21 0,-2-4-10 0</inkml:trace>
          <inkml:trace contextRef="#ctx0" brushRef="#br0" timeOffset="616.2449">-5234 717 3 0,'-5'0'1'0,"0"0"0"0</inkml:trace>
          <inkml:trace contextRef="#ctx0" brushRef="#br0" timeOffset="9689.123">-6459 1059 812 0,'-12'0'288'0,"-1"0"-222"0,3-2-56 0,4 0-10 0,2 1 0 16,-2-1-3-16,6 0-7 0,-2 2-1 0,2 0-1 15,0 0-2-15,7 0 14 0,-1-1 5 0,6-1 8 16,4 2 7-16,8-3 11 0,6 1 4 0,21 2 0 16,4-3 2-16,5 1-13 0,18 1-3 0,1-3-2 15,1-1-5-15,15 4-2 0,-4-6-1 0,27 2 3 16,-14 0-1-16,-7 0 2 0,12-3 0 0,17 1 2 15,10-3 3-15,-3 2-2 0,-8-2-2 0,3 0 0 0,34-3-3 16,16 1-1-16,-7 2 0 0,-20 0-6 0,23 3-2 16,-1-3-1-16,-4 5 0 0,2 0 0 0,-11 4 1 15,-4-2 0-15,3-1-1 0,7 1 2 0,-8-4 13 16,0 2 5-16,1-1 5 0,4-3 3 0,-7-4 8 16,6-2 2-16,-7-2 3 0,2-1 3 0,-10 0-4 15,-6 1-3-15,-7-1 0 0,-19 3-1 0,-7 5-3 16,-2-1 0-16,-25 4-1 0,1 0-5 0,-14 6-6 15,-4-3-5-15,-2 4-2 0,-4 0-5 0,-10 0-3 16,3 0-4-16,-21 2-2 0,4 0 0 0,-11-1-2 16,2 1 2-16,-15 3-2 0,0-5 1 0,-4 3-2 15,-4-1 1-15,0-2 3 0,-1 3-2 0,-1-3 2 16,0 0 0-16,0 0 0 0,0 0 0 0,0 0 1 16,0 0-1-16,0 0 2 0,0 2 0 0,0 1 1 15,2-1 4-15,0-2 1 0,-2 0 3 0,0 0 7 16,0 0-1-16,0 0 2 0,0-5 0 0,-2 3-1 0,2 2-4 0,0 0 0 15,0-1-2-15,0 1-7 0,0 0 2 0,0-2-5 16,0 2 2-16,0 0-3 0,0-2 0 0,0 2-1 16,-2 0-2-16,2-1 0 0,0 1-3 0,2 1 1 15,-2-1-2-15,0 0 0 0,0 0-1 0,0 0 0 16,0 0 0-16,0 0 0 0,0 0 1 0,0 0-1 16,0 2 1-16,2-2 1 0,-1 2 0 0,1-2 1 15,-2 1 0-15,0 1 0 0,0-2 0 0,0 0 1 16,-2 0-1-16,2 0 0 0,-1-2 1 0,1 1 0 15,0-1 0-15,0 2-1 0,0 2 0 0,0-4 1 16,0 2-1-16,0 0 0 0,0-2 1 0,0 2 0 16,0 0-1-16,0-3 0 0,0 3 1 0,0 0-1 0,0-2 2 15,0 2 1-15,0 0-3 0,0 2 0 0,0-2 0 16,0 0 0-16,0 2 1 0,0-2 0 0,0 1 0 0,0-2-2 16,0-1 1-16,0 2 1 0,0 2-1 0,0-2 0 15,1 0 0-15,-1 1 2 0,0 1-2 0,0 1 1 16,0-1 0-16,0-4-1 0,0 1 1 0,0 2 1 15,0-2-1-15,0 1-1 0,0 0 0 0,0-2 1 16,0 4-1-16,0-1 1 0,0-1 1 0,0 0-2 16,0-3 0-16,0 3 1 0,0 0-1 0,0-3 0 15,0 3 0-15,0 0 1 0,2 1 0 0,-2 1 0 16,0-2-1-16,0 0 2 0,0 2-2 0,0-2 1 16,0 0-1-16,0 0 2 0,0-4-3 0,0 4 1 0,0-1 0 15,0 1 0-15,0 0 0 0,0 0 0 0,0 0 1 16,0-2-1-16,0 2 0 0,0 0 0 0,0 0 0 15,0 2 0-15,0-2 0 0,0 0 1 0,2 0-1 16,-2 1 0-16,0-1-1 0,0 2 1 0,0-2 0 16,0-3 0-16,-2 3-1 0,2 0 0 0,0 0 0 15,0 0 1-15,0-2 0 0,0 2 0 0,0 3 0 16,0 1 1-16,2-4-1 0,-2 0 0 0,0 0 0 16,0 0 0-16,0 0 0 0,0 0 0 0,-2-4 0 15,2 4 0-15,0 0 0 0,0 0 0 0,0 0-2 16,0 0-3-16,0 0-1 0,0 0 0 0,0 0-1 15,0-1 0-15,0-1-2 0,0 2-1 0,0 0-1 0,0 0 0 16,0-2-7-16,0 2-5 0,0-3-3 0,2-2-5 16,1 0-7-16,-1-2-5 0,-2-4-3 15,1 4-5-15,-1-3-9 0,0 0-2 0,0 0-4 0,0 0-7 16,-3-3-31-16,1 1-14 0,-4-1-25 0,1 0-32 16,0 0-53-16,-12-2 145 0,-5 0-131 0,3-2-60 15</inkml:trace>
          <inkml:trace contextRef="#ctx0" brushRef="#br0" timeOffset="4865.171">-6021 982 379 0,'-11'0'143'0,"-1"0"-110"0,4-1-28 0,-2 1 0 15,5-2-3-15,-3 0-1 0,3 2-1 0,-2 0 3 16,2 0 5-16,0 0 7 0,-2 0 4 0,-3 0 10 16,4 0 4-16,2 0 6 0,1 0 2 0,-4 0 2 0,6-1-5 15,-4-3 0-15,5 4 2 0,1 0-7 0,-1-1 1 16,0-1 0-16,-1 2-1 0,1 0-2 0,1 0-3 0,1 2-6 16,-2-2-5-16,7 0 1 0,3 0-3 0,3 3-3 15,7-3 2-15,1 0 2 0,-6 2 5 0,22-2-2 16,-1 1 4-16,3-2-3 0,7-1 0 15,7-3-2-15,2 3-2 0,16-3-2 0,4-1-4 0,10 1-1 16,1 0-2-16,4-3 0 0,11 3-2 0,-3-4 2 16,2 3 3-16,1-1 4 0,-2-1 4 0,11-1 3 15,-4 1-1-15,6 0 3 0,5 1-2 0,5-1-1 0,-3 0-3 16,-16-2-4-16,-3 3-3 0,-2-3 7 16,5 2 3-16,-12-1 0 0,-16 1 5 0,9-2 1 0,7 2 7 15,2-2 0-15,-10 0 0 0,0 0-5 0,-9 5-4 0,2-5 0 16,-11 3-3-16,-2 4-1 0,-17 0-6 0,2-4 1 15,2 5-2-15,-3-1-4 0,-6 1 1 0,-3 2-3 16,-1-1-1-16,-9-3-3 0,0 3 2 0,-3 1-4 16,-7 0 2-16,-3 1 0 0,2 1 1 0,-7-2-2 15,-2 2 1-15,-1-2 2 0,0 1-3 0,-4-1 2 16,-1 0 1-16,-2 0 0 0,-2 0 0 0,2-1 1 16,-2 1 0-16,-1 0-1 0,3 0 0 0,0 0 0 0,2 0-2 15,-2 0 1-15,3 0-1 0,-3 0 0 16,0-2-1-16,3 2 2 0,-3 0 1 0,-1 0-2 15,-1 0 2-15,-1-2 0 0,3 4-3 0,1 0 2 0,-1-2 0 16,-3 0 0-16,3 0-1 0,2 0 1 16,-2 1 0-16,3 3-1 0,-5-6 0 0,-1 2 0 0,3 0-1 15,3 0 0-15,-3 3 1 0,2-3-2 0,0-1 1 16,-6-1-2-16,6 0 1 0,1 2 0 0,-3 0-1 16,0-1 1-16,0 1-1 0,-3 0 0 0,0 0 0 15,4 0 1-15,-2 0-1 0,-1-2 1 0,-1 2-1 16,3 2 0-16,-2-2 0 0,4 0 1 0,3-2-1 0,-5 2 2 15,0 0-2-15,0 0 1 0,0 0 1 0,1 0-1 0,-1-2 2 16,0 2 1-16,-3 2-1 0,1-2 1 16,2 0 1-16,5 0 5 0,-5 0-2 0,0 0 0 0,0 0 1 15,0 0-3-15,0 0 2 0,0 2-1 16,0-1-2-16,0-1-5 0,2 0 1 0,-2 0 0 0,0-1-1 16,0 1 2-16,0 0-1 0,-5-2-1 15,5 2-1-15,-2 2 1 0,2-1 1 0,0-1 1 16,2 2 0-16,0-2-2 0,3 0 0 0,-4 0 1 15,1 0-1-15,-2-2 1 0,-2 1-1 0,2 1 0 16,0-2 0-16,-1 2 1 0,2 0 0 0,-1 2 0 0,0-2 0 16,2 0-1-16,-2 0 1 0,1 0-1 0,-1 0 0 15,0 0 0-15,-1 0 0 0,1 0 0 0,0 0 2 16,0 0 0-16,0 0-2 0,-2 0 1 0,1-2 0 16,2 2 0-16,-1 0-1 0,0 0 1 0,0 2 0 15,-3-2-1-15,3 3 1 0,-2-3 1 0,2 2 0 16,-1-1-1-16,1-1 2 0,0-1-2 0,0 1-1 0,-2 0 2 15,4 0-2-15,1 0 0 0,-3 0 0 16,0-2 1-16,-2 2 1 0,1-2-1 0,-1 2 0 0,-1-1 0 16,1 1 1-16,2 0 0 0,0 0-3 0,0 0 1 15,2-4-2-15,-1 4 1 0,-1 0 0 16,4 0 0-16,-4 4-1 0,-2-4 1 0,2 0 1 0,-3 0-1 16,-1 1-1-16,4 1-3 0,0-2-4 15,0-2-5-15,0 2-4 0,0 0-5 0,0 0-17 0,0-1-7 16,2 1-9-16,-2 0-10 0,-3 0-26 0,1-2-15 15,5 2-17-15,2 0-17 0,5 2 88 0,0-1-60 16,10 3-10-16</inkml:trace>
          <inkml:trace contextRef="#ctx0" brushRef="#br0" timeOffset="12421.2187">-4166 913 696 0,'0'-4'231'0,"0"1"-210"0,0 1-35 0,3 2-16 0,-1 0-9 0,3 0-14 15,-4 0-7-15,6 0 3 0,-2 0-3 0,2 0 0 16,-2 0 1-16,-2 0 7 0,2 0 6 0,-2 0 13 0,4 2 13 15,-7-2 8-15,3 0 14 0,-1 0 9 0,-1 0 7 16,1 2 7-16,1 1 4 0,-1-1 1 0,0-1-2 0,1 3 3 16,-1-1-6-16,1-1-7 0,0 1-4 0,-1 0-13 15,1 1-10-15,6 1-27 0,-4-2-36 0,3-1 56 16,2 1-35-16,1 0-18 0</inkml:trace>
          <inkml:trace contextRef="#ctx0" brushRef="#br0" timeOffset="12757.089">-3934 1039 486 0,'0'2'167'0,"0"1"-158"16,-5-1-39-16,5-2 22 0,-2 1-23 0,1 1-11 16</inkml:trace>
          <inkml:trace contextRef="#ctx0" brushRef="#br0" timeOffset="12579.223">-3904 1021 545 0,'-3'6'256'0,"-7"-1"-180"0,8 2-72 0,-3-5 0 0,3-2-50 15,-3 0-34-15,5 1 57 0,-3 1-43 0,0-2-23 16</inkml:trace>
        </inkml:traceGroup>
        <inkml:traceGroup>
          <inkml:annotationXML>
            <emma:emma xmlns:emma="http://www.w3.org/2003/04/emma" version="1.0">
              <emma:interpretation id="{6D8B5D72-0C85-4CCC-9E79-CCE029F60E93}" emma:medium="tactile" emma:mode="ink">
                <msink:context xmlns:msink="http://schemas.microsoft.com/ink/2010/main" type="inkWord" rotatedBoundingBox="22760,10342 23124,10321 23135,10525 22771,10545">
                  <msink:destinationLink direction="with" ref="{04AD4BF8-5F92-4639-8C6C-3A35B644E4AE}"/>
                </msink:context>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5">
                  <emma:literal>- ,</emma:literal>
                </emma:interpretation>
              </emma:one-of>
            </emma:emma>
          </inkml:annotationXML>
          <inkml:trace contextRef="#ctx0" brushRef="#br0" timeOffset="12932.923">-3794 1009 403 0,'3'5'144'0,"-3"2"-113"0,5-4-41 16,0 2-29-16,1-3-30 0,4-1 55 0,5-1-49 15,-1-1-30-15</inkml:trace>
          <inkml:trace contextRef="#ctx0" brushRef="#br0" timeOffset="13039.3977">-3443 811 75 0,'4'12'40'0,"-4"-4"-15"0,1 6-12 16,-1-8 3-16,0 4-3 0,-1 0-2 15,1 2-6-15,-2 1-12 0,0-5 7 0,2 2-14 0,-3-1-9 16</inkml:trace>
        </inkml:traceGroup>
        <inkml:traceGroup>
          <inkml:annotationXML>
            <emma:emma xmlns:emma="http://www.w3.org/2003/04/emma" version="1.0">
              <emma:interpretation id="{79A06F50-0414-4F2C-86B6-2110066297DE}" emma:medium="tactile" emma:mode="ink">
                <msink:context xmlns:msink="http://schemas.microsoft.com/ink/2010/main" type="inkWord" rotatedBoundingBox="23848,10277 24158,10260 24163,10359 23854,10377"/>
              </emma:interpretation>
              <emma:one-of disjunction-type="recognition" id="oneOf2">
                <emma:interpretation id="interp6" emma:lang="" emma:confidence="1">
                  <emma:literal/>
                </emma:interpretation>
              </emma:one-of>
            </emma:emma>
          </inkml:annotationXML>
          <inkml:trace contextRef="#ctx0" brushRef="#br0" timeOffset="-25047.7755">-2715 768 751 0,'1'23'140'0,"1"0"-256"0,1-13 102 15,-1-7-100-15,0 1-14 0</inkml:trace>
          <inkml:trace contextRef="#ctx0" brushRef="#br0" timeOffset="-24887.7939">-2684 793 658 0,'3'29'123'0,"-1"-14"-192"0,-2-8-26 0,2 0 27 15,1-1-31-15,-1 1-15 0</inkml:trace>
          <inkml:trace contextRef="#ctx0" brushRef="#br0" timeOffset="-23239.6211">-2669 764 416 0,'8'10'150'0,"-3"-6"-115"0,-1-3-28 16,-3 3-1-16,1-4-1 0,1 3-7 0,-1-3-2 0,1 0-1 15,1 2-3-15,-4-2 0 0,0 0 0 0,0 1 0 16,0-1-1-16,0 0 16 0,-2 0 7 0,4-1 9 16,-2 1 6-16,0-2 9 0,1 0 4 0,-2 1 4 15,-1 1 4-15,4 0-6 0,-4 0-2 0,0 0-4 16,1 0-2-16,-1 0-9 0,2 1-5 0,0 1-2 15,2-2-4-15,-2 0-8 0,1 2-6 0,1-2-2 16,0 1-3-16,-1-1-1 0,1 0-2 0,-2 2 0 0,2-2 0 16,-2 2 0-16,0-4 3 0,-2 2 1 0,0 0 2 15,-1 0 0-15,3 0-1 0,0 0 1 0,0 0 1 0,0 0-1 16,2 0 1-16,-2 0-1 0,0 0 0 0,0 0 1 16,0-2 0-16,0 2-1 0,0 0-1 0,-2 0 1 15,2 0 0-15,3 0 0 0,-1 0-1 0,-2 0 0 16,0 0 1-16,0 0 0 0,0 0 0 0,0 0 2 15,0 0 0-15,-5 0 2 0,5-1 1 0,0 1-1 16,-2 0 2-16,2 1 0 0,0-1 0 0,0 0-1 16,2 2 2-16,0-2-2 0,-2 0 1 0,1 0-3 15,-1 2-1-15,2-4-1 0,0 2 0 0,-2 0 0 16,0 0-1-16,0 0-1 0,-2 0-1 0,2 0 2 0,0 0-1 16,0-2 1-16,-3 2 0 0,4 2-1 0,-1 0 1 15,0-2 0-15,4 0 1 0,-3 0 1 0,-2-2 0 16,-1 2 0-16,4 0 0 0,-2 0 0 0,0 0-1 15,0 0 0-15,1 0-1 0,-2 0 0 0,4 0 0 16,-1 0-3-16,-2 0 1 0,0 0 0 0,0 0 0 16,0 2 1-16,1-2 1 0,1 0-3 0,0 1 1 15,1 1 1-15,0-2 1 0,-1 1 0 0,1-1 0 16,1 0 0-16,-3 0-2 0,1 0 3 0,-1 0-1 16,-1 0 2-16,0 2-2 0,5-2 1 0,-3 0-1 15,1 0 1-15,-3 0 1 0,0 0-1 0,0 0 0 0,2-2-1 16,0 1-3-16,-2-1-8 0,0 1-9 0,0 1-11 15,0-2-13-15,1 0-55 0,-1-1 73 0,5-2-48 16,-1 2-26-16</inkml:trace>
          <inkml:trace contextRef="#ctx0" brushRef="#br0" timeOffset="-21985.8004">-2405 764 67 0,'-2'0'64'0,"2"0"-18"0,0 0-25 0,-5 0 14 15,2 0-7-15,1 0-9 0,-3-1-6 0,5 1-9 16,-3 1-7-16,3-1 1 0,-2 2-8 0,2-2-3 0,0 3-7 16,0 1-2-16,0-4-4 0,0 0 3 0,0 1 1 15,2 3 3-15,-9-4 2 0,6 0 5 0,-1 1 4 16,-1-1 4-16,3 5 1 0,0-3 1 0,0 3 1 0,-2-3 0 16,7 2 1-16,-5 0 0 0,0-1 3 0,0 0-1 15,0-1 3-15,0 0 8 0,0-1 3 0,-1 1 2 16,1 0 2-16,0-2 3 0,0-2 2 0,-2 2-2 15,2 0 3-15,-5 0 2 0,3 0-3 0,2-2 2 16,0 2 0-16,-1 2 0 0,2-2-1 0,-1 0 0 16,2-2-4-16,0 2-8 0,-2 0 1 0,1 0-5 15,-2 0-1-15,-1 0-2 0,-1 0-1 0,3 2 2 16,0-4-1-16,-4 2-5 0,1 0-1 0,3 0 2 16,0 0-3-16,2-3 0 0,-1 5-2 0,-1-2 0 15,0 0 2-15,5 1 2 0,-5-1-1 0,0-1 1 0,2 2 0 16,-4-1-1-16,2 0 3 0,0 0-1 0,0-1 1 0,2 1 5 15,-2-2 4-15,0 0 4 0,0 2 4 0,0 0 0 16,0-3 0-16,2 3-2 0,-2 5 0 0,-5-5-7 16,5 2-3-16,0-2-3 0,-2 0-4 0,5 1-1 15,-3-1-1-15,-3 0 1 0,3 0-1 0,0 0-1 16,0 0 0-16,0 2-2 0,-2 0-1 0,1-2-9 16,-1 0-5-16,4 0-2 0,-1 0-6 0,-1-2-1 15,0 0-1-15,5 2 0 0,-3 0 4 0,1 0 8 16,-3 0 7-16,0 0 2 0,-1 0 6 0,2 0 4 15,-4 0 4-15,0 0-2 0,3 0 0 0,0 0 0 16,0-1-6-16,1 1-3 0,1-2-2 0,-2 2-10 16,0 0-3-16,0 2 2 0,0-2 0 0,0 0 0 0,0 0 4 15,0 0 6-15,-3 0 4 0,3 0 10 0,0 0 5 16,1 0-1-16,-1 0 1 0,0 0 0 0,-1 0 0 16,-3 0-1-16,8 1-4 0,-4-1-4 0,0-1-3 15,-5 1 0-15,5 0-1 0,0 0 1 0,1 1 0 16,1-1-3-16,-4 0 0 0,1 0 1 0,1 0 0 0,1-3-1 15,-1 3 0-15,0 0-1 0,0 0 1 0,0 0 1 16,2 0 0-16,3 0 2 0,-3 0 0 0,-4 2 0 16,2-2 2-16,0 0 0 0,-3 0 1 0,-1 0 0 15,1 0 1-15,0 0-3 0,3-2 0 0,3 2-1 16,-3 0-5-16,-3 0-7 0,3 0-2 0,0 0-2 16,6 2-4-16,-6-1-8 0,0-1-3 0,0 0 0 15,-1 0 0-15,2 0 7 0,1-1 1 0,0-1 0 16,-2 0 3-16,1 2 8 0,3 0 3 0,-3 0-1 0,4 0 4 15,-2-1-3-15,-1 1 1 0,1 0 1 0,-3 0 0 0,2-2-7 16,-2 2-2-16,2-2 0 0,1 2-1 0,-3 0 11 16,0 0-11-16,-2-1-3 0</inkml:trace>
        </inkml:traceGroup>
      </inkml:traceGroup>
    </inkml:traceGroup>
  </inkml:traceGroup>
</inkml:ink>
</file>

<file path=ppt/ink/ink13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03.64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FF86CF5-3375-4ABE-BE09-A87562D8B376}" emma:medium="tactile" emma:mode="ink">
          <msink:context xmlns:msink="http://schemas.microsoft.com/ink/2010/main" type="writingRegion" rotatedBoundingBox="23638,10426 23643,10426 23643,10433 23638,10433">
            <msink:destinationLink direction="with" ref="{04AD4BF8-5F92-4639-8C6C-3A35B644E4AE}"/>
          </msink:context>
        </emma:interpretation>
      </emma:emma>
    </inkml:annotationXML>
    <inkml:traceGroup>
      <inkml:annotationXML>
        <emma:emma xmlns:emma="http://www.w3.org/2003/04/emma" version="1.0">
          <emma:interpretation id="{E818AC98-5BBA-4AC1-857E-ADF6D04C33E5}" emma:medium="tactile" emma:mode="ink">
            <msink:context xmlns:msink="http://schemas.microsoft.com/ink/2010/main" type="paragraph" rotatedBoundingBox="23638,10426 23643,10426 23643,10433 23638,10433" alignmentLevel="1"/>
          </emma:interpretation>
        </emma:emma>
      </inkml:annotationXML>
      <inkml:traceGroup>
        <inkml:annotationXML>
          <emma:emma xmlns:emma="http://www.w3.org/2003/04/emma" version="1.0">
            <emma:interpretation id="{45C63360-4AD2-440E-AFA3-F74D48DCA95E}" emma:medium="tactile" emma:mode="ink">
              <msink:context xmlns:msink="http://schemas.microsoft.com/ink/2010/main" type="line" rotatedBoundingBox="23638,10426 23643,10426 23643,10433 23638,10433"/>
            </emma:interpretation>
          </emma:emma>
        </inkml:annotationXML>
        <inkml:traceGroup>
          <inkml:annotationXML>
            <emma:emma xmlns:emma="http://www.w3.org/2003/04/emma" version="1.0">
              <emma:interpretation id="{76815B1A-6731-4330-8226-6760CE9B2AD7}" emma:medium="tactile" emma:mode="ink">
                <msink:context xmlns:msink="http://schemas.microsoft.com/ink/2010/main" type="inkWord" rotatedBoundingBox="23638,10426 23643,10426 23643,10433 23638,10433"/>
              </emma:interpretation>
            </emma:emma>
          </inkml:annotationXML>
          <inkml:trace contextRef="#ctx0" brushRef="#br0">-2926 919 1252 0,'0'3'-26'16,"1"-8"-17"-16,-1 5-14 0,0 0-67 0,0 0-13 0,2 0 137 16,-2 0-126-16,2-2-71 0</inkml:trace>
        </inkml:traceGroup>
      </inkml:traceGroup>
    </inkml:traceGroup>
  </inkml:traceGroup>
</inkml:ink>
</file>

<file path=ppt/ink/ink13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30.62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EF3D214-61A5-4C53-8F51-574B5908B6E1}" emma:medium="tactile" emma:mode="ink">
          <msink:context xmlns:msink="http://schemas.microsoft.com/ink/2010/main" type="writingRegion" rotatedBoundingBox="12815,10362 12890,10362 12890,10437 12815,10437"/>
        </emma:interpretation>
      </emma:emma>
    </inkml:annotationXML>
    <inkml:traceGroup>
      <inkml:annotationXML>
        <emma:emma xmlns:emma="http://www.w3.org/2003/04/emma" version="1.0">
          <emma:interpretation id="{041E7141-A426-4C0D-A7EA-715BEA0CF5E3}" emma:medium="tactile" emma:mode="ink">
            <msink:context xmlns:msink="http://schemas.microsoft.com/ink/2010/main" type="paragraph" rotatedBoundingBox="12815,10362 12890,10362 12890,10437 12815,10437" alignmentLevel="1"/>
          </emma:interpretation>
        </emma:emma>
      </inkml:annotationXML>
      <inkml:traceGroup>
        <inkml:annotationXML>
          <emma:emma xmlns:emma="http://www.w3.org/2003/04/emma" version="1.0">
            <emma:interpretation id="{D45C2237-25A7-4217-B9CA-F3452D3B1E01}" emma:medium="tactile" emma:mode="ink">
              <msink:context xmlns:msink="http://schemas.microsoft.com/ink/2010/main" type="line" rotatedBoundingBox="12815,10362 12890,10362 12890,10437 12815,10437"/>
            </emma:interpretation>
          </emma:emma>
        </inkml:annotationXML>
        <inkml:traceGroup>
          <inkml:annotationXML>
            <emma:emma xmlns:emma="http://www.w3.org/2003/04/emma" version="1.0">
              <emma:interpretation id="{2C37F44D-3671-4071-AB6E-C67D2ABDE69C}" emma:medium="tactile" emma:mode="ink">
                <msink:context xmlns:msink="http://schemas.microsoft.com/ink/2010/main" type="inkWord" rotatedBoundingBox="12815,10362 12890,10362 12890,10437 12815,10437"/>
              </emma:interpretation>
            </emma:emma>
          </inkml:annotationXML>
          <inkml:trace contextRef="#ctx0" brushRef="#br0">-13679 851 260 0,'2'0'123'0,"-1"0"-75"0,-1 2-36 0,0 0 17 0,0 1-13 16,0 0-8-16,0-3-3 0,0 4 3 16,0-3 2-16,-1 4 0 0,-1-5 4 0,0 4-1 15,-1-1 5-15,0 0-2 0,1-1 4 0,-1 3-1 16,1-4 0-16,1 1 1 0,-3 1 1 0,4-1 4 0,0 0 0 16,-1 1 0-16,1 0 0 0,0 1 2 0,0-1 2 15,0 0 0-15,0-3 2 0,-2 2-5 0,2 0-4 0,-2-2 2 16,2 0-3-16,-1 0-4 0,1 0-4 0,-2 0-1 15,0 1-4-15,1-2 0 0,-1 1 0 0,2 0-3 16,0-2 1-16,-2 2-1 0,1-2 0 0,1 2 0 0,-2 0 2 16,2 2 0-16,-2 0 1 0,2-2 1 0,0 1 3 15,0-1 4-15,0 0 2 0,0 2 3 0,0-2 4 16,0 0 1-16,0 0-2 0,0 0 3 0,0 0-3 16,0-2-2-16,0 1-1 0,0 1-3 0,0 0 1 15,0 0-2-15,-1 0 1 0,1 1-1 0,0-1-1 16,0 5 0-16,0-5-2 0,0-1 0 0,0 2-2 15,0-1 0-15,1 0 0 0,-1 2 0 0,0-2-3 16,0 0 2-16,0 0-2 0,0 0 3 0,0 0 0 16,0 0 0-16,-1 0-2 0,-1-2 0 15,2 2 0-15,0 0-1 0,-3 0 0 0,-1-1 0 16,3-1-3-16,-1 2 0 0,-1-3-1 0,-1 3 3 0,1-2-2 16,3 2 1-16,-2 0-2 0,2 0-1 0,-1 0-2 15,1 0 0-15,0 0 0 0,0 0-2 0,0 0 0 16,0 0 1-16,0 0-2 0,0 0-1 0,-2 0 1 15,2-2-1-15,0 2 1 0,0 0 0 0,-2 0 0 0,2 0 0 16,0 0 0-16,0 2 1 0,0-2 0 0,0 0 0 16,2 2 0-16,-2-1 1 0,0-1 0 0,0 0-1 15,0 0 2-15,0-3-2 0,0 3 0 0,-2 0 1 16,2 0 1-16,0 0-2 0,0 0-3 0,0 0 1 16,0-2-3-16,0 2-3 0,0 0-12 0,0 0-7 15,2-1-6-15,-2-1-7 0,0 2-10 0,0 0-5 16,3 2-4-16,-3-2-3 0,5 0-17 0,0 0-9 15,2-2-20-15,1 0-30 0,4-1 95 0,3-4-64 16,3 1-18-16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6:19.2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77DB647-C878-4975-B8E1-AE24B09B3090}" emma:medium="tactile" emma:mode="ink">
          <msink:context xmlns:msink="http://schemas.microsoft.com/ink/2010/main" type="inkDrawing" rotatedBoundingBox="34390,4119 34461,7387 33746,7402 33675,4134" shapeName="Other"/>
        </emma:interpretation>
      </emma:emma>
    </inkml:annotationXML>
    <inkml:trace contextRef="#ctx0" brushRef="#br0">126 184 19 0,'0'-5'4'0,"0"3"-3"16,0-1-2-16,0 0-1 16,3 3 1-16,-3-5 1 0,2 2 1 0,-1-4 1 0,3 2-3 0,1 2 2 15,-4-4 2-15,3 2-3 0,-1 2 1 0,-1-4 0 16,-1 2 1-16,3 0 1 0,-3 0 5 0,1 0-1 15,-2 0-2-15,2 0 5 0,-2 0 3 0,0 3 4 0,3-1 17 16,-3 0 6-16,2-2 3 0,1 3 5 0,2 1 8 16,-2-1 8-16,4-5 1 0,-2 1-6 0,0 1-11 0,0-2-5 15,2 4-1-15,1-2-5 0,-2-2-3 0,1 0-12 16,1 1 0-16,4 2 2 0,-2-1-5 0,5 4-3 16,-3-4-5-16,-1 0-2 0,1 5-4 0,4 0 1 15,-2 0-2-15,1 0-1 0,1 1-2 0,-4-1 1 0,3 5-1 16,0-1 1-16,-5 2 1 0,5 1 1 0,-2 6-1 15,-1 1 0-15,-6 4 0 0,2 0 1 16,-1 7 0-16,0 3 0 0,-1 5 0 0,-6 4-3 0,-5 6 0 16,2 7 1-16,-2 6 0 0,-3 4-1 0,-2 5 1 15,-2 5-2-15,4-2 0 0,-4-4 3 0,6 0-2 16,-3-5 2-16,-1-2 2 0,7-4 1 0,3-3 6 16,0-4 2-16,0 2-1 0,2 0 1 0,4-1 2 15,3-1-1-15,9 3-1 0,-8-5-2 0,2-2-6 16,4-4 2-16,4-3-1 0,-2-5 1 0,-1-2 0 15,-1-13-4-15,-1-2 3 0,4 2 0 0,-3-5-1 0,-2-3-1 16,-3-2 0-16,1 0 1 0,-4-5-1 0,2 1 3 16,-3-1-1-16,-2 2 0 0,1-2 3 0,-4-2 1 15,0 1 1-15,-1 1-2 0,1-2 2 0,0 0-1 16,-2 2-3-16,0 0 0 0,0-1-2 0,0 1-3 16,-2 0-3-16,-1-2 0 0,-2 4-3 15,-2-2-2-15,-3 5 1 0,0-4 2 0,-5 6-3 0,-1 3 1 16,-3 2 1-16,3 1 0 0,-3 5 1 0,0 2 1 0,-3 0-1 15,2 5-1-15,2 3 1 0,-2 2 1 16,-10 3-1-16,10 2 1 0,0 0-2 0,0 3 1 0,7 5 0 16,-4-3 0-16,1-2 0 0,11 2 0 0,5 3 0 15,-7-4-2-15,2 4 3 0,3-5 0 0,-1 5-1 16,6 4 2-16,4 4-2 0,0 4 2 0,4 5 0 16,1 3 1-16,3 0 0 0,3 5 0 0,-1-3 2 15,-1-6-2-15,-2-2 1 0,-3-16-2 0,-1 7 1 16,2-1 0-16,-4-11-1 0,-1-1 1 0,1-5 0 0,-5 2 0 15,-1-4 0-15,0 2 1 0,-2-9 1 0,-2 1 0 0,-1-7 3 16,-6-2 0-16,1 4 1 0,-2-9 1 0,-1 0 1 16,1-1 1-16,-5-7-3 0,0 5 1 0,-4-2-4 15,1-1 1-15,-7-2-2 0,2 2 0 0,-2-2-3 16,-3 1 0-16,0-1 1 0,1 0-2 0,1 0-2 16,-1 0-3-16,2 0-4 0,4 0-3 0,-1-3-17 15,4 0-10-15,-1 1-16 0,5-3-16 0,0-3 47 16,3-1-37-16,1-2-10 0</inkml:trace>
  </inkml:traceGroup>
</inkml:ink>
</file>

<file path=ppt/ink/ink14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46.99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B4A37A7-6E92-4673-90E6-346D2A3B7121}" emma:medium="tactile" emma:mode="ink">
          <msink:context xmlns:msink="http://schemas.microsoft.com/ink/2010/main" type="inkDrawing" rotatedBoundingBox="13656,12912 24909,12686 24914,12925 13661,13151" shapeName="Other">
            <msink:destinationLink direction="with" ref="{FA8591FA-13CC-48A4-86ED-FEF5D3BCD358}"/>
          </msink:context>
        </emma:interpretation>
      </emma:emma>
    </inkml:annotationXML>
    <inkml:trace contextRef="#ctx0" brushRef="#br0">-1 199 232 0,'0'3'95'0,"2"2"-73"15,-2-3-22-15,1-2 5 0,3 0-1 0,-1 2-10 16,-1-1-1-16,3-1 1 0,0 0 7 0,-2-5-1 16,2 5 5-16,0 0-2 0,-2 0 6 0,4 0 7 15,-2-1 10-15,3-1 22 0,-1 2 7 0,1-2 4 16,-1 2 2-16,1-3 5 0,0 3-1 0,4 0 2 0,-2 0-7 15,0 3-20-15,0-1-2 0,3 3 0 0,5 2 0 16,4-4-2-16,-4 0 0 0,2 1-8 0,5 1-1 0,7 0 4 16,4 0-3-16,-3-2-2 0,1 0-6 0,2 2-1 15,6 0-3-15,-3 0-4 0,1 0-2 0,0 5-5 16,0-5 1-16,1 2 0 0,3-2-1 0,4 3 4 16,-2-1 2-16,14 1 2 0,-7-3 1 0,7-2 2 15,5 1 2-15,-4-3-3 0,0 3 4 0,3-3-1 16,-6 1-1-16,3 0 0 0,5 1-1 0,6 0-3 15,8 2-2-15,1 0 0 0,2-1-2 0,-2-3-3 16,11 2-2-16,-4-1 0 0,3 1-2 0,-8-3 0 16,5 0 1-16,2-5 1 0,1 2-1 0,2-3-2 15,1-3 1-15,1 3-1 0,0-4 2 0,-12 1 0 0,6 1-2 16,3-4 6-16,-9-1 1 0,-5 5 4 0,-7-4 0 16,-3 1 3-16,12 2-1 0,-7 1 2 0,0-2 0 15,-10 2-5-15,13 4-2 0,1-4 0 0,6 1-3 16,1 2 1-16,-21 2-3 0,14-2 0 0,-4-1 0 0,-8 2-2 15,-2 1 1-15,3 1-2 0,-3-1 0 0,7 5 0 16,0-4 0-16,-4 2-1 0,5 0 1 0,-7 0 0 16,0 0 1-16,-1 0-1 0,-6 2 0 0,-6-1 1 15,4 4 0-15,-5 0 0 0,0 0-1 0,-1 0 0 16,1-3 0-16,7 4 1 0,-1-1-1 0,2 0-1 16,-3-3 2-16,0-2-1 0,1 0 1 0,-1 0-1 15,-2 3 0-15,-6-3-1 0,-1 0 0 0,2 0 2 16,0 0-1-16,-1 2-2 0,3-2 1 0,0 0 1 0,-4 2 0 15,4-4 1-15,-5 0 0 0,1 2 0 0,-1 0-2 16,-7-1 4-16,-1-3-4 0,4-1 4 0,1 0-1 16,-7 4 0-16,-2-6 0 0,10 1 0 0,3-4 1 15,7 3-1-15,-3 0 1 0,-3 2-2 0,-1-1 0 0,9-3-2 16,-8 3 0-16,1-1 1 0,-13 4-1 0,8-6 0 16,2 1 1-16,-4 2-1 0,1-1-1 0,-3 2 1 15,3-2 2-15,4 2-2 0,4 0 2 0,-2 0-2 16,5 2 1-16,4-2-1 0,-4 3 2 0,2-3-2 15,-2 4 0-15,-2-1 0 0,-2-1-1 0,-1 1 2 16,-7-1 0-16,2 1 2 0,2-1-1 0,2 3 1 16,-1-4-1-16,4 1 1 0,-2 0 0 0,5 1-1 15,0-1 0-15,4-2 1 0,-4 2-2 0,0-1 1 16,0 1 0-16,-3 0-1 0,1-1 0 0,-2 3 0 16,-5 1 0-16,5-2-2 0,0 2 2 0,3 0 0 15,3 0-1-15,-4 0 1 0,0 2 0 0,1-2 0 16,-4 0 0-16,2 0 2 0,-4 0-1 0,-12 0 2 0,2 0 1 0,6 0 0 15,-3 0 2-15,-2 0 0 0,-2 0 0 16,3 0-1-16,4 0 0 0,6 1-1 0,-4 1-2 0,-4 0 1 16,2-2-2-16,1 3-1 0,2-1 1 0,0-1 0 15,-9 1 0-15,1 0-1 0,3 1 1 0,-6 0-2 16,1 2 1-16,2-2 0 0,-4 2-1 0,-3-1 0 0,3 2-1 16,-1-1 1-16,-1 0 0 0,1 2 2 0,-1-2-2 15,1-2 1-15,1 2-1 0,-5 2 2 0,2-4-2 16,2 1 2-16,-4-3-1 0,5-1 0 0,-1 0 1 15,-3 0 1-15,6 0 1 0,0 0-1 0,0 0 3 16,-2-1-2-16,2-1 1 0,-3-1 0 0,-1 1 0 16,-1 2-3-16,-2-2 0 0,2 2 2 0,-2-1-3 15,1 1 0-15,1 0-1 0,-4 3 1 0,4-3-1 16,-3 0 1-16,-1 2 2 0,-3-1-2 0,2 1 2 16,-3 0 3-16,-1-1 3 0,1-1 0 0,-2 2 2 15,-3 0-1-15,-4-1 0 0,3 3-1 0,1-3 0 0,-4-1-4 16,-3 2-2-16,0 0-1 0,-1-1 0 15,-5-1 0-15,3 2-2 0,-2-2 1 0,-5 0 1 0,3 0-2 16,-1 0 0-16,-2 0 1 0,0 1-1 0,0-1 0 16,0 0 1-16,0 2-1 0,2-2 0 0,-2 0 1 15,-2 0 0-15,0-2 0 0,-1 2 0 0,3 0-1 16,0 0 0-16,7-1 0 0,-9 1 0 0,0 0-4 16,2 0-1-16,-1 0-4 0,1 0 0 0,0 0-4 15,-4 0-3-15,3 1-3 0,-3-1-3 0,6-1-10 0,0 1-1 16,-1 0 0-16,1 0-3 0,-2 0-3 15,2 0-2-15,-6-2-5 0,1 1-3 0,-5-3-38 0,-5 1-28 16,-6-5-51-16,1 3 115 0,-5-9-101 16,-5 3-51-16</inkml:trace>
  </inkml:traceGroup>
</inkml:ink>
</file>

<file path=ppt/ink/ink14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51.12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A8591FA-13CC-48A4-86ED-FEF5D3BCD358}" emma:medium="tactile" emma:mode="ink">
          <msink:context xmlns:msink="http://schemas.microsoft.com/ink/2010/main" type="inkDrawing" rotatedBoundingBox="17929,14100 22287,13916 22293,14068 17936,14252" semanticType="callout" shapeName="Other">
            <msink:sourceLink direction="with" ref="{DB4A37A7-6E92-4673-90E6-346D2A3B7121}"/>
          </msink:context>
        </emma:interpretation>
      </emma:emma>
    </inkml:annotationXML>
    <inkml:trace contextRef="#ctx0" brushRef="#br0">227 109 134 0,'-9'-3'112'0,"3"3"-33"0,-6-4-43 0,2 3 25 0,-1 1-12 16,1 1-13-16,0 1-9 0,0 1-15 0,-2 2-6 0,-3 0-1 15,5 3-1-15,-3 1-4 0,0-3 0 0,1 1 0 0,-5 3-2 16,4 0 2-16,1-2 0 0,-1 1 4 0,7-6 4 16,-1 2 21-16,4-2 6 0,-1 1 5 0,4-3 6 15,-1-1 11-15,1 0 3 0,0 0 2 0,0 5-3 16,0-5-13-16,0 0-2 0,1 0-4 0,1 2-6 15,0-2-7-15,-2 0 0 0,3 3-2 0,-1-3-5 16,1 3-1-16,3 2-3 0,4 0 0 0,0-1 0 16,5 2-1-16,2-1-2 0,5-1-1 0,-1-1 2 15,7-1 7-15,1-2-1 0,4 0 1 0,2 1 2 0,4-2-1 16,5 1-1-16,7-4 1 0,2 3-2 0,4-1-8 16,6-1 0-16,-3 1-2 0,3-3 1 0,0 2-1 15,-2-2 0-15,1 0 1 0,2 0-3 0,3 0 2 16,1-2-1-16,10 2-1 0,-5 0-4 0,5 2 0 15,3 0 0-15,-1-1-1 0,1 3 0 0,-9-1-1 16,1-1-1-16,13 1 0 0,0 0 3 0,-11 2-2 16,8 0 0-16,-3-1-1 0,18-3 4 0,0-1 0 15,1 4 1-15,-14-4 5 0,1-4 0 0,10-2 2 0,-3-2 1 16,4 1 1-16,-16 0-2 0,17 1 0 0,-7-4 0 16,7 6-4-16,-6 1 1 0,-1-2 1 0,4 2 0 15,-16 3 1-15,6-2 1 0,-10 4 6 0,-6-2 2 16,-7 5 2-16,1-3 1 0,-5 1 2 0,-5 0 0 15,0 2-1-15,-6 0-2 0,-9-1-7 0,2 1-2 16,-7-2-2-16,-3 2-3 0,-5 2-6 0,-7-1-1 0,-3 4-2 16,-2-1 0-16,-3-1-1 0,-5-1 0 15,-2 1-2-15,1-1 1 0,-3 1-1 0,-1-3 2 16,0 0 1-16,0-2 0 0,0 2 0 0,0 0-2 0,0 0-1 16,0-1-1-16,-1 1-6 0,1 0-1 0,1-4-3 15,-1 3-1-15,0 1-4 0,0-4-1 0,0 4 0 16,-1-1-3-16,1-1 1 0,1 2-2 0,-1 0-16 15,0 2-6-15,0-2-3 0,0 0-6 0,-3 0-14 0,-9 0-52 16,-14-4-38-16,-1 1 103 0,2 1-63 0,-13 4-32 16</inkml:trace>
  </inkml:traceGroup>
</inkml:ink>
</file>

<file path=ppt/ink/ink14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34.2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14E5396-37EB-4624-A376-2F8DCE154BA6}" emma:medium="tactile" emma:mode="ink">
          <msink:context xmlns:msink="http://schemas.microsoft.com/ink/2010/main" type="inkDrawing" rotatedBoundingBox="30892,10532 30902,10552 30901,10552 30890,10533" semanticType="callout" shapeName="Other">
            <msink:sourceLink direction="with" ref="{2869BC6B-9BD1-4DC0-BD94-E264B1F148A6}"/>
          </msink:context>
        </emma:interpretation>
      </emma:emma>
    </inkml:annotationXML>
    <inkml:trace contextRef="#ctx0" brushRef="#br0">4327 1022 326 0,'5'9'148'16,"-3"-8"-113"-16,-1 3-60 0,1-1 73 0,-2-3-83 0,0 3-12 0</inkml:trace>
  </inkml:traceGroup>
</inkml:ink>
</file>

<file path=ppt/ink/ink14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28.2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869BC6B-9BD1-4DC0-BD94-E264B1F148A6}" emma:medium="tactile" emma:mode="ink">
          <msink:context xmlns:msink="http://schemas.microsoft.com/ink/2010/main" type="inkDrawing" rotatedBoundingBox="13625,11214 34207,11078 34210,11499 13627,11635" shapeName="Other">
            <msink:destinationLink direction="with" ref="{514E5396-37EB-4624-A376-2F8DCE154BA6}"/>
          </msink:context>
        </emma:interpretation>
      </emma:emma>
    </inkml:annotationXML>
    <inkml:trace contextRef="#ctx0" brushRef="#br0">-12937 1977 529 0,'0'3'195'0,"5"-1"-148"15,-2-2-39-15,2 1 4 0,0-1-13 0,2 0-1 16,-2 0 1-16,5 0 0 0,0-1-1 0,0 1 2 16,0 0 0-16,0 0 0 0,0 0 2 0,1 0-1 15,-1 0 0-15,4 0 1 0,-1 0 0 0,0 0 4 16,2 0 2-16,5 1 3 0,-2-1-1 0,6 0 6 16,1 0-1-16,-1 2-1 0,1-2 2 0,5 2-5 15,0-1-2-15,3 3-3 0,2-1 0 0,-3 0-6 16,4 2 1-16,-1 4 1 0,5 1-1 0,-9-5 1 0,3 1-2 15,4 6 0-15,2-2-1 0,-4 0 2 16,4 1-1-16,10-2 0 0,5-1-1 0,14-1 0 0,-6-1 1 16,-1-1 6-16,-6-1 4 0,11-3 5 0,-6-1 4 15,2 0 1-15,-5-1 7 0,9-6 6 0,-2 4 3 16,22-6-4-16,-4 3 0 0,2-1-4 0,8-3-1 16,-8-3 0-16,1 1-3 0,-1 2-4 0,-7-3-2 15,2 1 1-15,-2 1-3 0,1-4 0 0,4 5-1 16,4 0 1-16,-6 3-4 0,2-1 0 0,2 3 2 15,9 0-1-15,-7 2 0 0,-8-2 4 0,6 1 3 16,-14 3 0-16,6-1 1 0,-13 0 0 0,-6 1-3 0,11-3 4 16,-3 1-3-16,-6 1-6 0,11-1-1 0,-1 1-3 0,6-3 2 15,-3 0-5-15,0 0 1 0,-10-1-3 0,-6 4 2 16,1 2-1-16,-7-3 0 0,-1 0 1 0,-10 1-3 16,7 2 3-16,-1 0-2 0,-1 2 0 0,-2-1-1 15,3 1 0-15,1 1 0 0,1 2-1 0,-1-2 2 16,2 4-2-16,1 0 0 0,-3-2 0 0,1-2-1 15,-3 2 1-15,-2-2 0 0,-3-1 1 0,3 0-3 16,-3-2 3-16,1-4 2 0,1 3 2 0,-1-3 2 16,1 1 0-16,1 0 2 0,0-2-2 0,0 1 4 15,-5 1-3-15,1 0-2 0,5-2-2 0,1 3 0 16,-10-1-1-16,3 1-3 0,-1 2 0 0,3-1 0 16,-1-1-1-16,3 2 0 0,-9 0 1 0,4 0-2 0,4-2 0 15,4 2 0-15,1 0 1 0,-2-1-1 0,4 1 2 16,-2 0 0-16,6-2-2 0,-1 0 1 0,-1 1-1 15,-2 1 0-15,0-2 1 0,-1 2 1 0,1-3 0 16,-3 3 0-16,1-2 1 0,2 2 1 0,4-3 0 16,1 1 0-16,2 0 0 0,-5 1 0 0,-2 1-1 15,-2-2 1-15,1 2 1 0,-4 0-1 0,-7 0 2 16,-1 2-2-16,0-2 1 0,2 0-1 0,-6 1 2 0,6-1-3 16,11 0 2-16,2 2 0 0,-9-2-3 0,12 0 0 15,-8 2 0-15,11-1 0 0,-4 1-1 0,3 0 1 0,-10-2 0 16,-1 1 1-16,1 3 2 0,2-3-1 15,1 3 2-15,-2-4 1 0,-1 3 1 0,2-1 0 0,-3-1-1 16,8-1-1-16,-4 2-2 0,2-2 1 16,3 5 0-16,3-2-3 0,-1-3-1 0,3 5 1 0,0-2-1 15,-8 1 1-15,12 1 0 0,-9-4 0 0,12-1 0 16,-7 4 0-16,0-3 1 0,5 1 0 0,-3 0 1 16,1-2 1-16,2 0 0 0,-6 0 1 0,-1 1 2 15,-1-1 0-15,-2-1 0 0,8-3-3 0,1 3 0 16,-1-3 0-16,-1 1-2 0,11-4-1 0,-3 4 0 15,0-4-1-15,-1 1-1 0,-1-1 2 0,-3 1-1 0,2 1 0 16,-8 0 0-16,-1 1 1 0,4 1 0 16,3 0-1-16,0 3 1 0,7 0 0 0,-1-2 0 15,-1 2 1-15,7 0 3 0,-3 2-1 0,-3-1 2 0,8-1 3 16,-8 2-1-16,-1-2 1 0,5 3-1 16,-11-1 0-16,8 1-3 0,-1 1 1 0,3-3-3 0,-13 3-2 15,0 1 1-15,2 0-2 0,9-4 0 0,-7 3-1 16,0-3 2-16,3 1-2 0,6-2 3 0,-1 3 0 15,2-3 0-15,-3 0 0 0,-5 0 1 0,8-2-1 16,-12-1 1-16,9 3 0 0,-5 0-2 0,4 0 0 16,4-1-1-16,2-3 1 0,1 3-1 0,2 1 1 15,0-4-2-15,-3 1 1 0,0-4 1 0,1 4-1 16,-6-2 0-16,1 3-1 0,4 1 1 0,-2-3 2 16,2 4 1-16,-7 0-1 0,2 0 2 0,-1 4 2 15,-4-3-1-15,3 1 1 0,-5 1 0 0,0 2 0 16,10-5-2-16,-5 2 3 0,-1 0-2 0,2-1-1 15,-4-1 1-15,2 0 0 0,-3-3 0 0,-6 1-4 16,1 1 2-16,-1-1-1 0,0 0-2 0,0 1 0 16,0-3-1-16,0 3 2 0,0-1-2 0,2 0 1 0,-2-1-1 15,-1 0 0-15,-1 1 1 0,0-1 1 0,4 1-1 16,-2-1-1-16,0 3 3 0,4-2 0 0,-4 0 0 16,5 2 2-16,-7-1-1 0,-1-1 0 0,5 2 1 15,-2 0 0-15,-8-2-1 0,-4 1-2 0,4-1 1 0,8 0-3 16,5-1 2-16,-3 1-1 0,-7 1 0 0,5-3 0 15,5 1-1-15,-1 0 2 0,-6 3-1 0,-8-5 1 16,2 5 1-16,3-5-1 0,-6 3 0 0,1 1 2 16,-5-1 2-16,0 2-1 0,4-2-1 0,-2 4 2 0,-5-2-3 15,1 2 2-15,-6 1 1 0,1-1-2 16,-1-1 1-16,-7 1-1 0,4-2 1 0,-4 0-1 0,0 0 2 16,2 0-3-16,-5-2 1 0,2 2 0 0,-4-1-2 15,-1 1 1-15,-2-2 0 0,-1 0 0 0,-2 4-1 16,0-2 0-16,1 0 0 0,-5 0 1 0,1 0 1 15,-8 0 0-15,4 0 2 0,-2 2-1 0,-3-2 1 16,-1 0 0-16,-3 1 0 0,4 1-1 0,-3-2-1 16,0 2-1-16,-1-1-1 0,1-1-1 0,-2 0 1 15,2 0-2-15,-2 0 0 0,0 0 0 0,1 0 1 16,-1 0 0-16,2 0-1 0,-2 0 1 0,0-1-1 16,2 1 0-16,-2-2 0 0,1 2 0 0,-1 0 0 15,0 0 0-15,0 0 0 0,0 0-1 0,-1 0 1 16,-1-2 1-16,0 1 0 0,2 1-2 0,-1 0 1 15,1 0 0-15,0-2-1 0,0 2 1 0,1 0-2 16,1 2 0-16,-2 1 1 0,0-3 0 0,2 0 1 0,-2 0-1 0,0 0 1 16,0-2-2-16,0 2 2 0,0-1-1 0,0-1 0 15,-2 0 1-15,2 2-1 0,0-1-1 0,0 1 2 16,0 0-1-16,0 0 1 0,0 0 0 0,0 0 0 16,2 1 1-16,-2 1-1 0,0 0 2 0,0-2-1 15,0 0 0-15,0 0-1 0,0 0 1 0,-2 0 0 16,2 0-1-16,-2 0 1 0,1 0-1 0,1 0 0 15,0 0 0-15,-2 0 0 0,2 0 0 0,2 1 0 16,-2-1 0-16,1 2 0 0,-1-2 0 0,0 0 0 0,0 0 0 16,2 0 2-16,-2 0-2 0,0 0 0 0,0 0 0 15,0-2 0-15,0 2-1 0,0-3 0 0,0 5 1 16,0-2-1-16,0-2 1 0,0 2 0 0,0-3 0 16,0 3 0-16,0 0 0 0,0 1 2 0,0-1-3 0,0 0 2 15,2 2-1-15,-2-2 0 0,1 5 1 0,-1-5-1 16,2 0 1-16,-2-2-1 0,0 2 0 0,0-1 0 15,0-3 0-15,0 4 0 0,-2 0-2 0,1 0 3 16,1 0-1-16,0 0 1 0,1 2 0 0,-1 0-1 16,2-2 0-16,0 1 0 0,-2-1 1 0,3 0-1 15,-3 0 0-15,0 2-2 0,2-2 1 0,-1 0 1 16,-1 0-1-16,0-2 1 0,0 2 0 0,2 0 0 0,0 2-1 16,-1-2 1-16,-1 0 0 0,2 0 0 0,0 0 0 15,-1 0 0-15,1 0 0 0,-2-2 0 0,2 2 1 16,-2-1-1-16,0 2 0 0,1 1 0 0,-1-2 1 15,0 0-1-15,2 0 0 0,-2 0 1 0,0 0-1 16,0 0 0-16,0 0 1 0,0-2-1 0,0 4-1 16,0-2 0-16,0 0 0 0,0 3 0 0,2-3 1 15,-2 0-1-15,0-1 1 0,0-1 0 0,0 2 0 16,1 0 0-16,-1 0 1 0,0 0-1 0,0 0 1 16,2 2-1-16,0-2-1 0,-1 1 2 0,1 1-2 15,-1-1 1-15,1-1 0 0,1 2 0 0,-1-2-2 0,0-2 2 16,1 4 0-16,-1-2-2 0,1 0 2 0,0 0 0 0,1 0-1 15,1 2 1-15,0 1 1 0,-2-1 0 0,4-2-1 16,-2 1 2-16,0 1 0 0,5-2-2 0,0 0 2 16,-2 2-1-16,2-2 0 0,8 1 0 0,-1 1-1 15,1-2-1-15,4 2 1 0,7-2 0 0,-7 1 0 16,10 1 0-16,-1-2 0 0,-1 0 0 0,0 0 0 16,5 0 1-16,-4 0-1 0,-1 2 2 0,3-2-2 0,-1 0 1 15,1 1 1-15,-1 1-1 0,1 0 0 0,-2-1 0 16,1 1 0-16,1-2-1 0,0 3 1 0,-4-1 1 15,2 1-2-15,4-1 0 0,-4 0 1 0,1-1-1 16,-2 3 0-16,-5-3 1 0,5 3-1 0,1-3-1 16,1-1 1-16,-7 2 0 0,-2 0 1 0,0-2 0 15,4 0 0-15,-4 0 0 0,-5 0 0 0,-1 0 0 16,-1-2-1-16,1 2 2 0,-2-2-2 0,-2 2 1 16,-1 0-1-16,-1 0 0 0,1 0-1 0,0 0 1 15,-2 0 0-15,0 0-3 0,0 0 3 0,-2 0 0 16,0 0 0-16,0 0 1 0,-3 0 0 0,0 0-1 15,0 0 2-15,2 0 1 0,-5 0-2 0,1 0-1 16,-1 0 1-16,-2 0-2 0,1 0 1 0,1 2 0 16,0-2-1-16,-2 2-1 0,1-1 1 0,-1 1 1 0,2-2-1 0,-2 0 1 15,0 0-1-15,2 0 1 0,-2 0-1 16,0-2 0-16,0 1 1 0,0 1 0 0,0 0 0 0,0 0 0 16,0 0-1-16,0 0 0 0,1 0 1 0,3 3 1 15,-4-3 0-15,0 0 1 0,-2 0-2 0,2 0 1 16,-2 0 1-16,2-2 0 0,-1 2-2 0,-1 0 0 15,4 0-1-15,-1-1-1 0,3 1 2 0,-4 1 0 16,1-1 0-16,1 0-1 0,0 2 1 0,-1-2 2 16,-1 0-1-16,0 0 0 0,0 0-1 0,2 0 0 15,0 0 0-15,-1 0 0 0,1 0 0 0,0 0-1 16,-1 0 1-16,3 0 0 0,-1 0 0 0,2 0 1 0,-3 0-1 16,1 0 0-16,-1 0 1 0,1 0 1 15,0 0-2-15,-1 0 0 0,-1 0 0 0,1 0 0 16,1 2 0-16,1-1 0 0,-3-1 1 0,4 0-2 0,0 0 2 15,-1 0-1-15,1 0 0 0,0-1-1 0,0-1 2 16,1 0-1-16,1 2-1 0,-2 0 1 0,3 0 0 16,-1 0 1-16,4 0 2 0,-1 0-2 0,2 0-1 15,3 0 1-15,0 0 1 0,3 0-1 0,-3 0 1 16,-2 0-2-16,2 0-1 0,9-1 1 0,-6 1 1 16,2 0 0-16,0 0 0 0,3-2-1 0,4 2-1 15,1-2 2-15,-2 2 0 0,-1-1 0 0,2-1-1 16,1 0 0-16,2 1 0 0,-2-3 1 0,2 3 0 0,0-3-1 15,0 3 0-15,1 1-1 0,-1-2 1 0,3 0 0 16,-1 1 0-16,6 1-1 0,-1 0 0 0,4 0 1 16,1-2 0-16,-1 2 0 0,4 0-1 15,0 0 1-15,0 2 0 0,-4-1 1 0,2 1-1 0,-3 0 0 16,-3-1-1-16,-1-1 1 0,-4 4 1 0,-1-3 0 16,-1-1-1-16,-2 2 0 0,-1-2 0 0,-1 0 2 15,-1 2-1-15,-3-2 0 0,-2 0 0 0,-5 0-1 16,5 0 1-16,-7 0-1 0,0 1 0 0,-3 3 0 15,-1-3 1-15,4 1-2 0,-3 0 1 0,1-1 0 16,-4-1-1-16,-2 2 0 0,2-2 1 0,-4 2-1 16,2-2-1-16,-5 0 2 0,2 1 0 0,-4-1 0 15,4 2 0-15,-1-2 1 0,1 0-1 0,-2 0 0 16,7 0 0-16,-9 0-1 0,2 0 0 0,3 0 1 16,-4 0-2-16,1 0 1 0,0 0 0 0,1 0 1 15,-2-2-1-15,1 1 1 0,0 1 0 0,0 0 0 0,0 0-1 16,0 0 1-16,0 0 2 0,-2 0-2 0,4 0 0 15,-2 1 0-15,3-1 1 0,-3 0-1 0,0 2 0 16,0-2 0-16,-2 2 0 0,2-1 0 0,-1-1 0 16,-3 0 0-16,4 0 0 0,4 0 0 0,-4 0 0 15,1 0 0-15,-1 0 0 0,2-1 0 0,-2 1 0 16,0-2 0-16,-3 0-1 0,3 1 1 0,0 1 0 16,1 0 0-16,3 0 1 0,-6 0 1 0,0 0-2 15,6 0 1-15,-4 0 0 0,3 0 0 0,-3 0 0 16,0 0 0-16,0 0-1 0,2 0 0 0,3 0 0 15,-5 0 0-15,-4 0 1 0,1 0 0 0,3 0-1 16,0 0-1-16,0 0 0 0,0 0 1 0,0 0 0 16,0-2 1-16,2 2-1 0,1 0 0 0,-3 0 0 0,2 0 1 15,-2 0-1-15,1 0 0 0,-1 0 0 16,0 2 0-16,0-2 2 0,0 0 0 0,0 1-2 0,0-1 0 16,2 0 1-16,-4 0 0 0,1 0-1 0,-1-1 0 0,2 1 0 15,-2 0-1-15,2-2 1 0,4 2 0 0,-4 0 0 16,1 0 0-16,1 0 0 0,0 0 0 0,-1 0 0 15,-1 2 0-15,-1-2-1 0,1 0 0 0,1 0 1 16,-1 0-1-16,0 0-1 0,0-2 2 0,0 2-1 16,2 0 1-16,-2 2 0 0,0-2 0 0,-2 0 0 15,2 0 1-15,-1 1 0 0,-1-1-1 0,4-1 0 16,-2 1 0-16,0 0 0 0,-2 0 0 0,-1 0 0 16,3-2-2-16,5 2 2 0,-4 0 0 0,-1 0-1 15,-3 0 1-15,3 0 0 0,0 0 0 0,0 0 0 16,-3 0 0-16,-1 0 0 0,3 0 0 0,-3-2 1 15,8 2 0-15,-4 0 0 0,1 0-1 0,3 0 0 16,-4 0 0-16,3 0 2 0,0 2-2 0,-1-2 0 0,-2 0 0 16,0 0 0-16,0 0 0 0,-2 0 0 0,2 0 0 0,-1-2-1 15,2 2 1-15,3 0 1 0,2-1-1 0,-3 1 0 16,1-4 1-16,-1 3-1 0,0 1 0 0,-3-2 0 16,0 2 0-16,4-3-1 0,-4 3 0 0,0 0 1 15,3-2-1-15,2 2 1 0,-5 0 0 0,2 0 0 16,-2 0 0-16,-2 0 0 0,0 0 0 0,1 0 0 15,-1 0 0-15,0-2 0 0,4 2 0 0,1-1-1 16,1 1 1-16,-4-2 0 0,3 2 1 0,-3 0 0 0,-3 0-1 16,4 0 0-16,-1-2 0 0,-1 2 0 0,2 0 0 15,-1 0-1-15,0-1 1 0,4 1-1 16,-1-2 1-16,-5 2 0 0,2-2-1 0,0 2 2 0,2 0-1 16,-2-1 0-16,0 1 0 0,-3 0 0 0,3-2 0 15,0 2 1-15,0 0-1 0,1 0 0 0,3-2 0 16,-3 2 0-16,1-1 0 0,1 1 0 0,-1 0 1 15,0 0-2-15,-2 0 2 0,-2 0-1 0,0 0 0 16,6 0 0-16,-4 0 0 0,0-2 1 0,3 0-1 16,-3-1 0-16,7 3 0 0,-2 0 0 0,-2-2 0 15,-3 1 0-15,0-1 0 0,5 2 0 0,-3-2 0 16,1 1 1-16,-3-1-1 0,-2 0 1 0,2 2-1 0,2 0 0 16,-2-1-1-16,2 1 1 0,-2 0-2 0,0 0 1 15,0 0 1-15,0 0-1 0,0 0 1 0,0 0 0 16,0 1-1-16,3-1 1 0,0 0 0 0,-4 0 0 15,1 0 0-15,0-1 0 0,0 1-1 0,0 0 1 16,-2 0 0-16,2 0 0 0,-5 0 0 0,7 0 0 16,-2 0 0-16,3 0-1 0,-3 0 0 0,-2-2 0 15,2 0 0-15,0 2 0 0,2 0 0 0,-2 0 1 16,0 0 0-16,-3 0 0 0,3-1 0 0,1 1 0 16,-1 0-1-16,0 0-1 0,-3 0 2 0,5 0-3 15,-2 1 2-15,-2-1-1 0,0 2 0 0,1-2 1 16,1 0 1-16,1 0-1 0,3 2-1 0,-4-2 2 15,0 0 0-15,1 0 0 0,-1 0-1 0,4 1 1 16,-4-1 0-16,0 0-1 0,-2-1 1 0,4 1-3 16,-4 0-1-16,2-2-2 0,0 2-1 0,0-2-10 15,-2 2-5-15,2-1-3 0,0 1-7 0,-1 0-9 16,2-2-1-16,-1 0-6 0,4 1-5 0,-4-2-11 0,4-1-5 16,-4-7-7-16,-1 1-4 0,-6-5-15 0,-1-4-9 15,5 3-8-15,-6-4-6 0,-4-2-29 0,1 2-22 16,-4-5-43-16,-1 4 132 0,-1-6-99 0,-9-3-40 15</inkml:trace>
  </inkml:traceGroup>
</inkml:ink>
</file>

<file path=ppt/ink/ink14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54.80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4C3E048-A730-4872-9629-4B905E8C01DB}" emma:medium="tactile" emma:mode="ink">
          <msink:context xmlns:msink="http://schemas.microsoft.com/ink/2010/main" type="inkDrawing" rotatedBoundingBox="9535,15989 21620,15877 21622,16135 9538,16247" shapeName="Other"/>
        </emma:interpretation>
      </emma:emma>
    </inkml:annotationXML>
    <inkml:trace contextRef="#ctx0" brushRef="#br0">0 308 632 0,'7'3'224'0,"1"-3"-176"16,6 0-44-16,-3 0 4 0,2 2-13 0,6-2 0 15,2 0 2-15,7 0 3 0,1 0 0 0,-4 0 1 16,1-4 1-16,2 1-1 0,2 1-1 0,-2-1 0 16,1-3 0-16,1 1 2 0,-6 0 1 0,6 0 3 15,-1-2 6-15,-1 4 3 0,7-1 2 0,1-1 5 16,1 2 6-16,6 0 2 0,12-1-2 0,-4 1 1 16,9-2 0-16,3 2 0 0,-5-2 1 0,4 0-5 15,6 0-1-15,-7 0-2 0,2 1 1 0,-1 0-2 16,-11 0-6-16,12-1-3 0,15-1 1 0,0 2 0 0,-10-1 0 15,10-1 0-15,-6-3 3 0,16-1 0 0,-4 0 2 16,6 0-1-16,-15 2-1 0,-1 0-1 0,16-2-1 16,5 3-2-16,3 4-5 0,-12 0 1 0,20-2-1 15,-6 0 2-15,8 3-3 0,3-1 0 0,-7 1-2 16,6 0 1-16,-7 1 1 0,5-3-2 0,1 3 5 16,-2 1 1-16,1-7 4 0,-9 4 0 0,4-2 4 15,3-2 2-15,2 4 2 0,-3-1-2 0,-7-5-2 16,3 5-2-16,2 1-2 0,-7 0-2 0,4-1-3 15,-4-1-2-15,10 4-2 0,-4-4 2 0,-16 3-4 0,-5 0-1 0,7 1 3 16,9-3 1-16,-14 4-2 0,-15 0 3 0,11 0 1 16,9 0-1-16,10 2 2 0,-6-2-1 0,-8 2 0 15,-1-1-2-15,9 1 0 0,-11-2 0 0,-1 3-1 16,-16-1 0-16,11-2 0 0,-2 3 3 0,5-1-2 16,0 0 3-16,0-2 3 0,4 0 0 0,-3-2 0 15,6 2 2-15,5-3 1 0,-4 1 2 0,0 2-3 16,-4-3 1-16,-3 3-3 0,1-2-1 0,0 0 0 15,-4 2-1-15,-3 0-3 0,-2 2-2 0,12 3 0 16,2-2-1-16,-7-1-1 0,7 0 0 0,-9 1 0 16,4-1-2-16,-10-1 0 0,-12 1 0 0,8-2 3 0,-4 3 2 15,-4-1 0-15,-5 0 2 0,7-2-1 0,9 3 5 16,9-2 0-16,-5-1-1 0,-6 2 0 0,-3 1-5 0,13 1 0 16,-7 1 0-16,1 3-1 0,-15-5-4 0,12 1 0 15,-3 4 1-15,13-5-1 0,-8 4 0 0,0-4 3 16,4 2-3-16,-6 2 0 0,2-2 1 0,0 2 2 15,-7-2 1-15,-2-4 0 0,4 1 1 0,3-2 0 16,0 0 2-16,0 0 1 0,0 0-1 0,-1-5-1 16,-1 3-1-16,-1 1 0 0,0-1 1 0,-1 0-3 15,-2 1 0-15,4 1 0 0,-3-2 1 0,-6 2-2 0,-4-2-1 16,3-1 3-16,1 1-1 0,-11 2 1 16,-6 0-1-16,-2 0-1 0,7-1 5 0,0 1-1 0,0 0 2 15,-5 3-1-15,4-3 0 0,3 2 4 16,3 1-2-16,-4-1 2 0,-3-1-3 0,6 1 0 0,-1-2 0 15,-7 0-1-15,1 2-2 0,-6-2-2 0,-1 0 1 16,-3 0-1-16,-6 0 0 0,-3 0 0 0,-4-2-1 16,-4 0 1-16,0 2 1 0,-4 0-1 0,-3 0 0 15,-1 0-2-15,0 0 1 0,-2 0-1 0,-2 0 0 16,-1 2-1-16,-1-2-1 0,1 0 0 0,0 0 0 16,-2 0 2-16,0 0-2 0,-2 0 0 0,2 0 0 0,0-2 0 15,0 1 1-15,0 1 0 0,0 0-2 0,0 0 0 0,2-2 0 16,-2 2 1-16,0 0 0 0,0 0-1 0,0 0-1 15,0 2 0-15,0-2 0 0,0 0 0 0,0 0 0 16,0 0-1-16,0 0 0 0,0 0 0 0,0 0 1 16,0 1-1-16,-2-1 2 0,0 0 1 0,2 0-1 15,0 2-1-15,0 0 2 0,0-2-2 0,0-2 1 16,0 0-1-16,0 1 0 0,0 1 0 0,0-2-1 16,0 0 0-16,0 2 0 0,2 0-1 0,-4 0-3 15,2 0-2-15,0 0-3 0,0 0-2 0,0 0 2 16,0 0 0-16,2 2-1 0,-2-2-1 0,2 0 2 15,-2 0 1-15,0 0 2 0,0 0 0 0,1 0-6 16,-1 0 0-16,0 0-3 0,0 0-2 0,0 0-5 0,-1 0-12 16,1 2-7-16,0-1-8 0,-2 1-5 0,0-2-23 15,1 2-11-15,1-2-11 0,0 0-14 0,0 0-37 16,1-2-27-16,-1 2-38 0,0-2 132 0,-3 2-106 16,-2 0-41-16</inkml:trace>
  </inkml:traceGroup>
</inkml:ink>
</file>

<file path=ppt/ink/ink14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00:55.94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7F21B27-2CD0-457B-9523-0D2C58F8C166}" emma:medium="tactile" emma:mode="ink">
          <msink:context xmlns:msink="http://schemas.microsoft.com/ink/2010/main" type="inkDrawing" rotatedBoundingBox="27119,15952 34294,16107 34290,16303 27114,16149" shapeName="Other"/>
        </emma:interpretation>
      </emma:emma>
    </inkml:annotationXML>
    <inkml:trace contextRef="#ctx0" brushRef="#br0">5 49 712 0,'-4'10'426'0,"4"-5"-258"15,-3 0-123-15,5-5 82 0,-1-2-117 0,-1 2-10 0,0 2-5 16,0-1-5-16,0-1 2 0,0-1 3 16,2 1 0-16,-2 1 3 0,0 3 2 0,0-4 3 15,-2-2 0-15,1 0 3 0,1 4-1 0,0 0 3 16,0-2 0-16,-2 0 1 0,-1 0 1 0,3 0 3 15,1 0-1-15,-1 0 1 0,0-2 3 0,0 2 2 16,2 0 2-16,-2 0 1 0,2 0 5 0,-2 0-1 16,-2 0 2-16,2 2 1 0,0-2-5 0,0 0-1 0,-2-4-3 15,2 4-4-15,0 0-5 0,0 0-2 0,5 0-3 0,5 0-2 16,14 4 0-16,-4-4-2 0,1 3 2 0,7-1-1 16,6-1 1-16,4-1-1 15,0 0 1-15,-5 2-1 0,9 0-1 0,-1-1 2 0,9 1-3 0,-2-2 0 16,7 0 0-16,5 2 0 0,-1-2 0 0,4 0 0 0,2-4-3 15,3 1 0-15,-3-4 0 0,6 1 0 0,2 1 0 16,2-4-1-16,5-2-1 0,-2 2 1 0,3 0 2 16,6 0-1-16,-1 1 0 0,-1 1 0 0,2 1-1 15,1 2-1-15,4 4 3 0,-1 0-2 0,-8 0 2 16,0 4-2-16,8 2 2 0,9-2 1 0,-19 2 1 16,2-1 0-16,10 0-1 0,5 4 0 0,10-5-2 15,-5 0 1-15,-8-1 0 0,3 2-2 0,15-3-2 16,-4-2-1-16,9 3 0 0,-18-5 1 0,16 2 1 15,7 0 0-15,0 2-1 0,-1-4 2 0,-5 2 4 16,0 0 0-16,-5 4 0 0,2 1 0 0,1-5 1 16,-6 3 0-16,4-3 1 0,-8 2 0 0,-4 1-1 15,4-3-1-15,-7 0 1 0,1 0 0 0,-4-2 0 16,-5 1 0-16,1-3 0 0,-2 4-1 0,-2-3 0 0,-1 3 1 16,-3 0 1-16,2 0 1 0,-15 0 0 0,1 2 0 15,9 3 3-15,-4-2 3 0,-8 2-2 0,2-2 4 0,-9 4-2 16,7 1 0-16,-16 2 0 0,4-1 1 0,-14-1-2 15,-1 0-2-15,6 0-2 0,-4 1 0 0,-8 1-1 16,0-2-2-16,1 0 0 0,1 2-1 0,-14-1 0 16,2-1 0-16,-2 0 0 0,-1-1-2 0,-6-2-2 15,-1 1 0-15,-3-1 2 0,1-1-2 0,-3-1-1 16,-2 0 1-16,-3 1-1 0,0-3 2 0,0 1 1 16,0 0 1-16,-5-2-5 0,2 1 1 0,-2-1 0 0,3 0-2 15,-3 0 1-15,0 0-1 0,2 2 0 16,-5-2-2-16,3 0 2 0,3 2-2 0,-3-2-4 0,0 0 0 15,0 1-2-15,-2-1-1 0,-1 0-1 0,5 2-5 16,-11 0 2-16,4-1 1 0,0 1 5 0,-3 0 0 0,3-2 0 16,-3 1-1-16,-2 3 2 0,-2-3 0 0,5-1-9 15,-4 2-4-15,-1 0-7 0,2-2-5 0,-5 3-13 16,4-1-5-16,-4-4-7 0,-2 2-5 0,2 0-15 16,-1-3-10-16,-1 3-14 0,2-4-17 0,-3-2 80 15,3 2-52-15,-5-1-9 0</inkml:trace>
  </inkml:traceGroup>
</inkml:ink>
</file>

<file path=ppt/ink/ink14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17.1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33848CB-7E71-4E4A-B14D-588FCEB04871}" emma:medium="tactile" emma:mode="ink">
          <msink:context xmlns:msink="http://schemas.microsoft.com/ink/2010/main" type="inkDrawing" rotatedBoundingBox="31857,5229 37032,4061 37911,7957 32737,9125" semanticType="enclosure" shapeName="Other">
            <msink:sourceLink direction="with" ref="{F2E6F16E-3DAB-462C-9EFA-1753CB2912D7}"/>
            <msink:sourceLink direction="with" ref="{B23A60E6-1B45-4675-B846-369538C22ACE}"/>
            <msink:sourceLink direction="with" ref="{3BD06781-E0C3-4C22-8B1F-B3DEA775BB4F}"/>
            <msink:sourceLink direction="with" ref="{B9DBA6AF-BC08-48CA-A87D-10E6E7D4205D}"/>
            <msink:sourceLink direction="with" ref="{3C59CF88-62EC-418C-BCE3-AB480CCAEC1B}"/>
          </msink:context>
        </emma:interpretation>
      </emma:emma>
    </inkml:annotationXML>
    <inkml:trace contextRef="#ctx0" brushRef="#br0">42 1332 972 0,'3'-23'362'0,"5"4"-265"0,7 4-69 15,14-10 7-15,1 6-9 0,13-3-6 0,11-6 2 0,15-2-2 16,-3-2 0-16,20-4-5 0,11 1-4 0,15-3-3 16,5 0-4-16,1-2-2 0,16-2-1 15,4-1-1-15,3 0 0 0,2 0 1 0,-2-2-1 0,-3-3 2 16,-6-4-1-16,13 2 0 0,-9-3-1 0,-3 2 0 16,-4-2 1-16,2 3-1 0,2 0-2 0,-2 4-1 15,-1 3-3-15,-9 3-15 0,5 3-7 0,-5 7-7 0,6 4-5 16,-25 1-3-16,1 10-1 0,4 0 3 0,-3 2 3 15,-11 8 13-15,-13 0 9 0,-5 5 5 0,4 3 7 16,-12 9 2-16,-1-1 2 0,-11 1 0 0,-5 6 0 0,-1 2 0 16,-7 10 0-16,3-5 1 0,-14 10-1 0,3 13-2 15,-1-5 1-15,-7 30-1 0,-2-8 2 0,-1 8 0 16,0 2 0-16,-6 6-1 0,-2 4 0 0,-5 4 1 16,-2 3-1-16,0 9 1 0,2 2-1 0,-2 6 1 15,1 11-2-15,4 8 2 0,0 3 1 0,4 2-1 16,-1 4 1-16,1 6-1 0,1 5 1 0,-1 1-1 15,-2 1 0-15,0-9 1 0,-2 2-1 0,0-2 1 16,1-10-1-16,-4-13 0 0,-2-9 0 0,-1-9 0 16,-2-14 0-16,0-13 0 0,0-1 2 0,-5-21 2 15,1-8 6-15,-2-8 2 0,-1 2 0 0,-1-12 1 16,-6-5-3-16,-7 1-1 0,-1-6 0 0,2-2-2 0,-13-4-6 16,-9-3-1-16,-2-1 0 0,-1 0 0 0,-8-5 0 15,-14-8 3-15,-16-2-2 0,-23-7-1 0,5 4 2 0,1-2-1 16,-10-1 1-16,-26-4-2 0,-12 3 3 0,7-1 0 15,10 6-1-15,-30 4 2 0,3-5 0 0,-14 11-3 16,4 2 0-16,-6 0 1 0,-2 2-1 0,-7 9-1 16,-1 2 0-16,3 1 2 0,-2 2-1 0,5 6 3 15,6-2 0-15,12 1 2 0,4-1 0 0,5 2 2 16,5 0-3-16,15 2 1 0,6-4-1 0,17 0 0 16,-1-3-1-16,11-1-3 0,15-4 1 0,8-7 0 15,2-3-2-15,13-4-12 0,7-10-10 0,7-7-20 16,-1-1-14-16,6-10-39 0,6-3-37 0,5-11-39 15,5 8 106-15,3-16-99 0,7-1-34 0</inkml:trace>
  </inkml:traceGroup>
</inkml:ink>
</file>

<file path=ppt/ink/ink14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19.34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2E6F16E-3DAB-462C-9EFA-1753CB2912D7}" emma:medium="tactile" emma:mode="ink">
          <msink:context xmlns:msink="http://schemas.microsoft.com/ink/2010/main" type="writingRegion" rotatedBoundingBox="32054,6079 35946,4503 36661,6269 32769,7846">
            <msink:destinationLink direction="with" ref="{633848CB-7E71-4E4A-B14D-588FCEB04871}"/>
          </msink:context>
        </emma:interpretation>
      </emma:emma>
    </inkml:annotationXML>
    <inkml:traceGroup>
      <inkml:annotationXML>
        <emma:emma xmlns:emma="http://www.w3.org/2003/04/emma" version="1.0">
          <emma:interpretation id="{ED8FC5AB-E172-4071-AE51-BB66BC867AAE}" emma:medium="tactile" emma:mode="ink">
            <msink:context xmlns:msink="http://schemas.microsoft.com/ink/2010/main" type="paragraph" rotatedBoundingBox="32054,6079 35946,4503 36661,6269 32769,7846" alignmentLevel="1"/>
          </emma:interpretation>
        </emma:emma>
      </inkml:annotationXML>
      <inkml:traceGroup>
        <inkml:annotationXML>
          <emma:emma xmlns:emma="http://www.w3.org/2003/04/emma" version="1.0">
            <emma:interpretation id="{61CF5A93-B222-4857-AB14-924FB940BC17}" emma:medium="tactile" emma:mode="ink">
              <msink:context xmlns:msink="http://schemas.microsoft.com/ink/2010/main" type="line" rotatedBoundingBox="32054,6079 35946,4503 36661,6269 32769,7846"/>
            </emma:interpretation>
          </emma:emma>
        </inkml:annotationXML>
        <inkml:traceGroup>
          <inkml:annotationXML>
            <emma:emma xmlns:emma="http://www.w3.org/2003/04/emma" version="1.0">
              <emma:interpretation id="{69599733-FC7C-45C1-B51D-0462E8037849}" emma:medium="tactile" emma:mode="ink">
                <msink:context xmlns:msink="http://schemas.microsoft.com/ink/2010/main" type="inkWord" rotatedBoundingBox="32815,5829 32912,7765 32691,7776 32594,5840"/>
              </emma:interpretation>
              <emma:one-of disjunction-type="recognition" id="oneOf0">
                <emma:interpretation id="interp0" emma:lang="" emma:confidence="1">
                  <emma:literal/>
                </emma:interpretation>
              </emma:one-of>
            </emma:emma>
          </inkml:annotationXML>
          <inkml:trace contextRef="#ctx0" brushRef="#br0">1201-4458 1001 0,'26'7'317'0,"-4"-5"-268"16,18 3-45-16,-9-5-33 16,14 1 32-16,12 3 1 0,4-4 0 0,-3 0-2 0,4-2-2 0,-1-5-1 15,-3-1-16-15,0 0-28 0,4-2-82 0,-7-4 103 16,-2-4-62-16,1 3-49 0</inkml:trace>
        </inkml:traceGroup>
        <inkml:traceGroup>
          <inkml:annotationXML>
            <emma:emma xmlns:emma="http://www.w3.org/2003/04/emma" version="1.0">
              <emma:interpretation id="{AF48B521-E386-463C-A829-63DEE260A84C}" emma:medium="tactile" emma:mode="ink">
                <msink:context xmlns:msink="http://schemas.microsoft.com/ink/2010/main" type="inkWord" rotatedBoundingBox="33495,5808 36055,4771 36661,6269 34101,7306"/>
              </emma:interpretation>
            </emma:emma>
          </inkml:annotationXML>
          <inkml:trace contextRef="#ctx0" brushRef="#br0" timeOffset="5779.492">1008-4348 1044 0,'9'2'368'0,"12"-2"-299"0,1-4-64 0,-4-1-27 16,25-1 21-16,-1-8-23 0,4 3-8 15,2-1-7-15,2-3-3 0,-15 0 2 0,3 0-19 0,-18 2 21 16,0-2 5-16,-5 5 28 0,-7 3 11 0,-3 1 13 16,2 2 3-16,-4 4 0 0,-1 0 28 0,0 2-33 15,4 0-1-15,-4 3-7 0,-4 1-4 0,2 8-3 16,0-1-2-16,0 10 1 0,4-1-8 0,-3 4 14 16,1 11 2-16,1 3 1 0,5 0-1 0,-4 4 0 15,-1 1 1-15,-3 10 1 0,3-5-2 0,-1 1-3 16,-2 2 0-16,-7-8-1 0,-1-5 1 0,-3 0-8 15,-1-12-13-15,-3-10-19 0,-5 2-28 0,3-8-36 0,-6-14-57 0,-10-4 107 16,1 2-84-16,4-9-27 0</inkml:trace>
          <inkml:trace contextRef="#ctx0" brushRef="#br0" timeOffset="213.3539">1320-3684 1030 0,'42'13'320'0,"8"-8"-272"16,-9-5-45-16,17-1-36 0,-6-3 31 0,19-1-1 15,4 2-15-15,8-5-19 0,-5-4-14 0,-2-3-44 16,4-3-21-16,-9 1-23 0,1-3-30 16,-9-3 95-16,-10-2-76 0,-10-1-5 0</inkml:trace>
          <inkml:trace contextRef="#ctx0" brushRef="#br0" timeOffset="545.5803">1135-3148 984 0,'4'3'320'15,"6"-1"-265"-15,9 0-47 0,-3-2-33 0,6 3 28 0,9-3 7 0,8 2 4 0,5-2 4 16,11-2 1-16,-2 0 1 0,-4 1-1 0,5-1 7 0,4-5-12 15,5-1-5-15,-1-2-4 0,-1-1-15 0,7-6 1 16,0 2-63-16,4-5-25 0,-7-3-31 0,-2-5 88 16,1-1-72-16,-12-5-29 0</inkml:trace>
          <inkml:trace contextRef="#ctx0" brushRef="#br0" timeOffset="-204.8782">997-4967 909 0,'13'8'313'16,"10"-1"-243"-16,2-4-54 0,18-3-8 0,0 2 4 15,14-1 2-15,11-1-1 0,2 0-1 0,-2 0 2 16,3-10-4-16,-1 4-1 0,-4-6-4 0,1 2 1 0,-3-3-8 15,0-4-13-15,-1-1-16 0,-2-2-17 16,-1 2-67-16,1-2-56 0,-4 3 123 0,-3-1-96 0,-7 0-65 16</inkml:trace>
          <inkml:trace contextRef="#ctx0" brushRef="#br0" timeOffset="4482.2905">1686-4717 196 0,'-2'2'79'0,"2"0"-75"0,0 4-13 0,-2-6-2 16,2 2 4-16,0 0 6 0,0-1-2 0,0-1 1 0,0 4 17 16,0-3 3-16,0-1-1 0,0 4-7 0,0-4-2 15,0-2 6-15,0-5-3 0</inkml:trace>
          <inkml:trace contextRef="#ctx0" brushRef="#br0" timeOffset="6011.8028">1853-4514 1052 0,'24'5'389'0,"5"3"-301"16,-2 2-75-16,1 7-10 0,4 1-2 0,-2 2-1 0,-5 1 1 16,-7 6-1-16,-5 0-1 0,-11 2-3 0,-2 3 1 15,-5-5 1-15,-18 7-2 0,-4 5 3 0,5 0-1 16,-1-4 2-16,-3 2-1 0,6-7 4 0,0 0 1 16,10-12 1-16,-3 5 1 0,11-15-5 0,2-1 0 15,5-4 0-15,3-3-10 0,15-10-17 0,14-5-35 16,-2-1-29-1,18-9-42-15,5-3 93 0,7-7-91 0,1-3-43 0</inkml:trace>
          <inkml:trace contextRef="#ctx0" brushRef="#br0" timeOffset="1338.0737">2436-5572 944 0,'-10'5'326'0,"5"0"-273"0,0 2-53 0,5-5-26 15,2 4 21-15,4 3-1 0,3-3 4 0,4 2 10 16,7 4 3-16,2-9 4 0,4 4-1 0,-4-4 1 0,16-3-2 16,2-3 0-16,0-4-5 0,-2-3-10 0,3-1-3 15,-6-1 0-15,2-4-1 0,-12-8-1 0,1 3 0 16,-6 1 2-16,-7 2 0 0,-1-2 5 0,-10-2 1 15,4 2 3-15,-2 5 0 0,-8 0 1 0,1-1 0 0,0 7 0 16,-4-2-1-16,-6 4-4 0,6 1 0 0,0 4-7 16,-1-3-4-16,5 5-3 0,-4 3 1 0,10 4-1 15,-1 4 0-15,10 4 5 0,-1 7 1 0,1 8 2 16,1 5 3-16,9 6 3 0,-6 9 1 16,3 10 0-16,-3-2-1 0,-2 8 0 0,0 9 0 0,-2-2-1 15,-5 0 2-15,-6-2 2 0,-1-1 2 0,-11-8 7 16,1 1-3-16,-7-12 24 0,-4-3 3 0,2-8 4 15,1-2 1-15,-8-8 1 0,2-7-6 0,-9-3-5 0,3-1 1 16,4-4-34-16,-13-5-16 0,6-2-11 0,-3-6-12 16,1-1-26-16,3-1-10 0,6-8-15 0,-1 0-8 15,6-2 4-15,9-4 1 0,4-6-1 0,-1 2 5 16,8-2 10-16,6-3 7 0,6-4-13 0,18-2 55 16,15-10-28-16,0 6-4 0</inkml:trace>
          <inkml:trace contextRef="#ctx0" brushRef="#br0" timeOffset="1866.3029">3150-5138 326 0,'18'-7'229'0,"-1"7"-84"0,-1-2-83 0,-1 4 41 16,-3 5-22-16,0 6-26 0,-1-1-15 0,1 4-25 16,-4 4-5-16,0 7-3 0,-3-1-2 0,0 4-2 15,-3 3 1-15,-2-3 2 0,0 3-1 0,0-4 5 16,0-3 3-16,0-8 5 0,2 1 6 0,-2-8 11 16,3-6 3-16,0-5 5 0,-1 2 3 0,1-2-4 15,1-5-4-15,1-10-9 0,-2 0-11 16,0-5-27-16,2-5-14 0,-5-8-15 0,0-2-11 0,-3-6-21 15,-4-2-5-15,-3 1 0 0,-3-1 7 0,-2 3 19 0,-5 13 4 0,0-1 13 16,-1-3 7-16,1 7 20 0,0 8 5 0,2 3 7 16,-1 3 1-16,4 0 4 0,-1 0 9 0,4 1 6 15,2 4 8-15,2 2 9 0,6-4-1 0,-3 1 3 16,5-6-8-16,5 1-2 0,-1-1 3 0,9-8-17 16,0 0-8-16,4-3-9 0,-1-4 2 0,6-6-2 15,-1 5 2-15,3-5-2 0,-1-2-7 0,-3 0 10 16,1 3 0-16,-2 1 8 0,-1 3 4 0,-3 3-1 15,-2 0-1-15,-1 5 4 0,-2 5-1 0,-4 2-4 0,3 1 0 16,-6 5-13-16,-1 4-4 0,-1 3-4 0,3 0 0 16,-1 8-5-16,2 2-1 0,5 14 1 0,-3-1 0 15,3 12 2-15,1 10 2 0,-3 13 2 0,-3 3 0 16,-3 17 2-16,-2 10 1 0,-5 10 0 0,0-5 0 16,-6 0 5-16,-1 8-4 0,2-19 10 0,2-1 3 15,-1-13 2-15,11-27 2 0,1-1 6 0,1 2 2 16,4-16 1-16,4-9 3 0,1 0-6 0,2-4-2 15,0-10-1-15,-2-1-1 0,0-1-2 0,6-2-1 0,-5-7-1 16,1-16-1-16,0 6 0 0,-1-7-2 0,-4-3-1 16,5 0 0-16,-7-7-2 0,0 0-1 0,2 2 0 15,-2 0-1-15,4 8 0 0,-7 1-2 0,5 1-1 16,-3 7-4-16,-2 6-1 0,-2-2-3 0,-3 5-13 16,0 4-10-16,2 0-11 0,-2 1-14 0,-4 2-68 15,3 2-46-15,-4 3 117 0,1 1-89 0,-4 1-60 16</inkml:trace>
        </inkml:traceGroup>
      </inkml:traceGroup>
    </inkml:traceGroup>
  </inkml:traceGroup>
</inkml:ink>
</file>

<file path=ppt/ink/ink14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43.89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86E2288-FA0E-4ED5-AADD-E3AE50CD643E}" emma:medium="tactile" emma:mode="ink">
          <msink:context xmlns:msink="http://schemas.microsoft.com/ink/2010/main" type="writingRegion" rotatedBoundingBox="30330,4354 37030,4354 37030,7560 30330,7560"/>
        </emma:interpretation>
      </emma:emma>
    </inkml:annotationXML>
    <inkml:traceGroup>
      <inkml:annotationXML>
        <emma:emma xmlns:emma="http://www.w3.org/2003/04/emma" version="1.0">
          <emma:interpretation id="{ADAD5585-7F07-4F64-B968-4D58D034B3F0}" emma:medium="tactile" emma:mode="ink">
            <msink:context xmlns:msink="http://schemas.microsoft.com/ink/2010/main" type="paragraph" rotatedBoundingBox="30330,4354 37030,4354 37030,7560 30330,7560" alignmentLevel="1"/>
          </emma:interpretation>
        </emma:emma>
      </inkml:annotationXML>
      <inkml:traceGroup>
        <inkml:annotationXML>
          <emma:emma xmlns:emma="http://www.w3.org/2003/04/emma" version="1.0">
            <emma:interpretation id="{CF319E39-28EF-4F9D-AE83-549B9FFCE624}" emma:medium="tactile" emma:mode="ink">
              <msink:context xmlns:msink="http://schemas.microsoft.com/ink/2010/main" type="line" rotatedBoundingBox="30330,4354 37030,4354 37030,7560 30330,7560"/>
            </emma:interpretation>
          </emma:emma>
        </inkml:annotationXML>
        <inkml:traceGroup>
          <inkml:annotationXML>
            <emma:emma xmlns:emma="http://www.w3.org/2003/04/emma" version="1.0">
              <emma:interpretation id="{B23A60E6-1B45-4675-B846-369538C22ACE}" emma:medium="tactile" emma:mode="ink">
                <msink:context xmlns:msink="http://schemas.microsoft.com/ink/2010/main" type="inkWord" rotatedBoundingBox="36543,5546 37572,6945 35996,8105 34967,6706">
                  <msink:destinationLink direction="with" ref="{633848CB-7E71-4E4A-B14D-588FCEB04871}"/>
                </msink:context>
              </emma:interpretation>
              <emma:one-of disjunction-type="recognition" id="oneOf0">
                <emma:interpretation id="interp0" emma:lang="" emma:confidence="1">
                  <emma:literal/>
                </emma:interpretation>
              </emma:one-of>
            </emma:emma>
          </inkml:annotationXML>
          <inkml:trace contextRef="#ctx0" brushRef="#br0">3125-4664 764 0,'-7'-1'252'0,"4"-6"-187"0,1 7-109 0,-1 0 43 15,0-2 3-15,1 2 2 0,-1 0-2 0,-1 0 3 0,3 4 3 16,-1-4 3-16,2-2 7 0,-3 2-8 0,1 2 10 16,2-2 1-16,0 0 5 0,3 1-2 0,4-4 2 15,0 0-1-15,11-4-2 0,0-1-1 0,12 0-12 16,7-6-3-16,11 4-5 0,2-3-2 0,8 1-12 15,6 1-4-15,6 1-1 0,-3 0-5 0,1 3-9 16,0-1-5-16,-12 0-7 0,4 1-4 0,-9 2-2 16,-11 2-9-16,7 3-36 0,-1 0-23 0,-8 0 80 15,1 6-54-15,-6 4-20 0</inkml:trace>
          <inkml:trace contextRef="#ctx0" brushRef="#br0" timeOffset="1832.5946">2849-3216 570 0,'60'18'240'0,"0"-16"-179"0,0 1-46 0,-4-1-20 16,7-2 24-16,4 0-1 0,11-7-3 0,-9 4-10 16,6-5-2-16,0 3 3 0,-5-12-1 0,-2 2-2 15,-4-5 9-15,-7 0 2 0,-6 2 2 0,1 0 4 16,-11-2 3-16,-4 2 1 0,1 6-3 0,-5-3 2 16,0 5-11-16,-3 3-2 0,-3 1-4 0,-1-1-1 15,-2 7-5-15,-6-3 0 0,0 3 0 0,-1 0-2 16,-7 2 2-16,-2 1-1 0,0-1 0 0,-1 1 0 15,-2-2 0-15,0 1-1 0,-3 0 1 0,-2-2 1 16,6 3 0-16,-4 0-1 0,-2-1 1 0,3 0 0 16,0 1 0-16,-3-3 1 0,0 2 2 0,4-1-2 0,-4-1 5 15,-2 0 0-15,0-1 3 0,2 1-2 0,-3-4 1 16,3 4 1-16,0-3-3 0,2 3 2 0,-1-2-3 16,4 2-1-16,-1-1-2 0,-1-1 2 0,-1 0-2 15,-1 1 5-15,-1 1 0 0,0 0-1 0,0-2 9 16,-3 0 3-16,0 2 1 0,-1 0 1 0,4 2 0 15,0-2-5-15,-1 2 0 0,-1-2 0 0,4 1-8 16,-2-1-3-16,0 0-1 0,0 0-2 0,-2-1 0 0,2-1-1 0,0-1 1 16,0 3 2-16,-3 0-1 0,3 0-1 15,1 0 0-15,-1 0 1 0,0 0 0 0,0 0 1 0,0 0 0 16,0 0-2-16,0 0 1 16,2 0-1-16,0 0 3 0,-2 0-3 0,0 0 1 0,0 1 0 15,3-1 1-15,-3 0-2 0,0 0 3 0,0 0-1 16,2 0-1-1,-2 0 1-15,3-1-1 0,-3-1 0 0,3 2-2 16,-1-3 2-16,0 1-1 0,1 1 1 0,-3-1 0 0,3 0 0 0,-3 1 1 0,-3-1-2 16,3 0 3-16,0 2 0 0,-3-1-1 0,3 1 0 0,1-4-2 15,-2 4 1-15,1 0 1 0,0 0-2 0,-4 0-1 16,8 0 0-16,-3 0 0 0,1 2-1 0,-2 0 2 0,2-1-1 16,-2-1-1-16,0 0 2 0,1 0 0 0,-1-1 2 15,2 1 0-15,-2 0-1 0,0-2 0 0,0 2-1 16,0-3 1-16,0 3 1 0,0 0-2 0,0 0-1 15,-2-4 1-15,1 4 0 0,1 0-1 0,0 0 3 16,-4 0-3-16,3 2 1 0,1-2 0 0,0 2-1 16,0-1 0-16,1-1 1 0,1 0-1 0,-2-1-2 15,0 1 2-15,0 0 0 0,-3 0-1 0,4 0 1 16,-1-2 1-16,0 2-1 0,0 0 1 0,-1 0 0 16,2 0 0-16,-1 2 0 0,4-2 2 0,-3 0-3 15,-1 1 0-15,0-1-1 0,-1 0 2 0,1 0 1 16,0-3 0-16,0 3-1 0,0 0-1 0,-2 0 4 15,2 0-1-15,0 0 0 0,0 0 0 0,-2 0 0 16,1 0 0-16,1 0 1 0,0 0 0 0,0 0-2 16,1 0 1-16,-2-2-1 0,1 2 1 0,5 0-1 15,-5 0-2-15,0 0 0 0,-2 0 0 0,-1-1 1 0,-1 1-1 0,8 1 1 16,-4-1-2-16,-4 0 1 0,6 0 0 0,-4 0 1 16,4 0 0-16,-2 0 0 0,2 0 0 0,-4 0-1 15,2 0 0-15,-5 0-1 0,3 0 1 0,1-1-1 16,-1 1 0-16,0-2 0 0,-3 0 1 15,1 2-1-15,0 0-1 0,3 0 2 0,-4 0-1 0,5 0 1 16,0 0-1-16,-2 0 0 0,2 0 0 0,-2 0 1 16,1 0 0-16,1 0 0 15,-4 0 0-15,-1 0 2 0,0 0-1 0,2 0-1 16,0 0 0-16,3 0 1 0,-4 0 0 0,3 0-1 0,-1 0 0 0,2 0-1 16,0 0 0-16,0 0 1 0,-2 0-1 0,-6-1 1 15,6 1-3-15,2 0 3 0,-3-2-1 0,-2 2 1 0,-3-2 0 16,3 2-1-16,0-3 2 0,1 3-1 0,1-2 1 0,-7 1-1 15,4 1 0-15,2-4 0 0,-1 4 0 0,0-1 0 16,0-1 0-16,-3 2 0 0,0-3 1 0,1 1-1 16,-3 0 0-16,3-1 1 0,-2 0 0 0,0 1-1 15,3-1 1-15,-1 1-1 0,2 0 0 0,0-1 1 16,-2 1-1-16,1-1 0 0,2 3-1 0,-2-3 0 16,1 0 1-16,1 1 0 0,1 0 0 0,-2 1-1 15,2-1 1-15,-2 2 0 0,2-3 1 0,-1 3 1 16,1-4-2-16,1 3-1 0,-3 1 1 0,4-2 0 15,-1 0 0-15,0 1 0 0,1-1 0 0,1 2 0 16,-2 0 0-16,0 0 0 0,2-2 0 0,0 2 0 0,-1 0 0 16,-1 0 1-16,2 0-1 0,-2 0 0 15,2 0 2-15,0 0-2 0,0 2 1 0,0-2 0 0,0 0-1 16,0 0 0-16,0 0 1 0,0-2-1 0,0 2 0 16,0 0 0-16,0 0-1 0,0 0 0 0,-1-1 1 15,1-1 0-15,-2 2-1 0,0 0 1 16,2-2 0-16,0 2 0 0,0-1 0 0,0 1 0 0,0 0 0 15,-1 0-1-15,1 0 1 0,-2 0 0 0,2 0-2 0,0 0 0 16,-2 0 0-16,1 1-2 0,1-1 3 0,0 0-1 16,0 0 0-16,0 0-2 0,0-1 3 0,-2-1 0 15,2 2-1-15,0-2 1 0,0 2 0 0,-2 0 0 0,1 0-1 16,1 0 2-16,0 0-1 0,0 2-1 0,0-2 1 16,-4 0 1-16,4 0 0 0,0 0-1 0,-1 0 0 15,1 0 1-15,-2-2 0 0,2 2 0 16,-2 0 0-1,2 0-1-15,0 0 0 0,-1 0 1 0,1 0-1 0,0 2-2 0,0-2 0 0,-2 0 1 0,2 0-2 16,-2 0 1-16,2 0 0 0,0-2-1 0,0 2 2 16,0-3 0-16,-1 3 0 0,1 0 1 0,0 0 1 15,0-3 0-15,0 3 0 0,0 0-1 0,0 0 0 16,-2 1 1-16,2-1 0 0,0 0-1 0,0 0 1 16,-2 2-1-16,2-2 1 0,0 0-1 0,-1 0 2 15,1 0-1-15,0 0-1 0,0 0 1 0,0 0-1 16,0 0 2-16,0 0-1 0,0 0 2 0,0 0-2 15,0 0 0-15,0 0 0 0,0 0 0 0,0 2 0 16,-4-2 0-16,4 0 0 0,0 0-1 0,-1 0 1 16,-1 0 0-16,0 0 0 0,1 0 0 0,-1-2-1 0,2 0 1 15,0 2-1-15,-2 0 1 0,2 0 0 0,0 0 0 16,0 2 0-16,0-2 0 0,0 2 0 0,0-2 1 16,0 0-2-16,0 0 1 0,0 0 0 0,0 0-1 15,0 0 0-15,0 0 1 0,0 0 0 0,-1 0-2 16,1-2 2-16,-2 2-2 0,2-2 1 0,-2 1 0 15,2 1 0-15,0-2-2 0,0 2 0 0,0 0 1 16,-1 0-1-16,1 0 0 0,0 0-4 0,0 0-1 16,-2-2-4-16,2 2 1 0,-1 0 0 0,1-1-1 0,0 1-1 15,0 0-2-15,0 0 6 0,0 0 2 0,0 0 3 16,0 0 0-16,-2-2 0 0,2 2-3 0,-2-2-1 0,2 2-5 16,0-1-12-16,2 1-4 0,-2 0-4 15,2-2-4-15,-2 2-14 0,1 0-2 0,-1-2-4 0,0 2-3 16,0-1-12-16,0-3-7 0,2-1-11 0,-2 2-19 15,3-2 70-15,-1-2-43 0,-2 4-7 0</inkml:trace>
        </inkml:traceGroup>
        <inkml:traceGroup>
          <inkml:annotationXML>
            <emma:emma xmlns:emma="http://www.w3.org/2003/04/emma" version="1.0">
              <emma:interpretation id="{3BD06781-E0C3-4C22-8B1F-B3DEA775BB4F}" emma:medium="tactile" emma:mode="ink">
                <msink:context xmlns:msink="http://schemas.microsoft.com/ink/2010/main" type="inkWord" rotatedBoundingBox="31922,3697 34799,5256 34279,6215 31403,4656">
                  <msink:destinationLink direction="with" ref="{633848CB-7E71-4E4A-B14D-588FCEB04871}"/>
                </msink:context>
              </emma:interpretation>
              <emma:one-of disjunction-type="recognition" id="oneOf1">
                <emma:interpretation id="interp1" emma:lang="" emma:confidence="1">
                  <emma:literal/>
                </emma:interpretation>
              </emma:one-of>
            </emma:emma>
          </inkml:annotationXML>
          <inkml:trace contextRef="#ctx0" brushRef="#br0" timeOffset="-19223.2058">734-5377 825 0,'17'10'376'0,"0"-4"-288"0,17 4-58 0,-7-3-4 0,10-4-13 0,6 2 7 16,0-2-14-16,5-3 5 0,-1-5-4 0,-4-5-4 15,2-1 6-15,-2-4-8 0,-3-2 1 0,-6-3-2 16,3 2-2-16,-4-5 0 0,-5 1 0 0,-1 1-5 15,-4-1 0-15,-3 2 0 0,-2 5 1 0,-3 4 1 16,-8-4-1-16,0 8 0 0,-4 2-1 0,0 2 1 16,1 1-3-16,-4 2-1 0,-2 2 0 0,5 4-1 15,-1 1 1-15,-2 13 0 0,5-2 1 0,-4 9 3 16,3-4 3-16,-1 19 1 0,4-4-1 0,-6 5 3 16,6 5-1-16,0 0 1 0,-2 0-2 0,-5 0 2 15,0 1-1-15,-4-8 1 0,-1 1 0 0,-6-4 5 16,-4-3-2-16,-3-7 13 0,-6 0 9 0,1-5 10 15,-4-4 3-15,1-1 1 0,-2-3 2 0,-2-5-7 16,2-2 3-16,-7 2-14 0,7-2-6 0,-2-3-12 16,0-1-3-16,7-4-6 0,-2 1-4 0,3 1-4 0,10-4-8 15,2-3-24-15,-1 0-12 0,4-1-31 0,4-1-16 16,3-6-24-16,5-7 77 0,11-13-63 0,1 3-8 16</inkml:trace>
          <inkml:trace contextRef="#ctx0" brushRef="#br0" timeOffset="-19060.2994">1843-5618 580 0,'14'16'285'0,"-1"1"-178"0,-5 5-43 0,2 9-35 15,-3 9 18-15,-1-3-7 0,-4 9-9 0,-2 4-6 16,-10 1-5-16,0 1-4 0,0-2-3 0,-10-4-3 0,-1 7-5 16,-2 5-28-16,1-13-30 0,-1 0-36 0,-1-5-63 0,-2 6 112 15,-1-8-82-15,4-1-42 0</inkml:trace>
          <inkml:trace contextRef="#ctx0" brushRef="#br0" timeOffset="2809.0552">1619-4660 70 0,'-1'0'38'0,"1"-4"-17"0,0 3-3 0,-4 1 1 0,4-4 3 15,-1 1-9-15,-1 1 6 0,0-1-4 0,-1 1 0 0,0 1-4 16,1 1 0-16,2-2 11 0,-2 2 3 0,1 0 0 16,-1-1 3-16,0 1 4 0,2-4 1 0,-1 3 1 15,1-1-2-15,-4 0-7 0,3 2-10 16,1 0-1-16,-2 0-3 0,2 0-4 0,-2 0-2 0,2-1-2 15,0 2-1-15,2-2-5 0,-4-1 3 0,1 0 0 16,1 1 0-16,0 1 0 0,0 0 0 0,1 5 0 0,1-5 2 16,0 1-2-16,1 1 3 0,0 1-1 0,-3-3-2 0,0 2 2 15,0 0-1-15,0-6-1 0,0 4 1 0,0 0 2 16,0-1 1-16,2 1 6 0,1 0 4 0,-3-4 10 16,4 4 5-16,-3 2 2 0,-1-2 2 0,0 0 3 15,0 0-3-15,0 0-6 0,0 0-2 0,0 0-13 16,-1 2-2-16,1-2-4 0,-2 0-3 0,2 0-1 15,0 0-1-15,0-4 1 0,2 4-1 0,-2 0 1 16,1 0 0-16,-1 0 1 0,0 0-1 0,0-1 2 16,0 1 2-16,0 0 0 0,0 0 1 0,-1-2-1 15,1 2-1-15,0-2-1 0,1 2-1 0,-1-3-3 16,0-2-5-16,0 0-6 0,2 3-22 0,0-8-16 16,-1 2-25-16,1-2-43 0,-2-2 82 0,5 4-61 15,-2-7-23-15</inkml:trace>
          <inkml:trace contextRef="#ctx0" brushRef="#br0" timeOffset="-16126.0594">871-4939 118 0,'3'6'91'0,"4"-1"-26"0,-3 0-29 16,0-1 29-16,-3 2-12 0,3-2-4 0,-4-3 1 15,1-1 0-15,1 0 3 0,-2-1 1 0,0 1-1 16,0 0 3-16,0-2 2 0,-2 2 3 0,2 0-2 16,0 0 2-16,2-2-5 0,-2-1-3 0,0-4-3 15,-2 2-6-15,-1 2-5 0,-2-2-2 0,-5 0 0 16,2 2 0-16,-4-9-2 0,-3 6 0 0,-5-6 2 15,-3-1-1-15,3-1-7 0,-5-7-1 0,-6-9 2 16,-4 2-2-16,0 0-6 0,0-6-2 0,-5-6-2 0,-4-8 2 16,-6-10-3-16,-3 3-2 0,6 2-3 0,2-1 0 0,-8-5 3 15,-2 0-1-15,-1 2 4 0,4 7-1 0,-12-3 5 16,2 0 0-16,-7 2-2 0,2-2 0 0,1 3-5 16,-4 0 0-16,2 5-4 0,2 2-2 0,3 3-3 15,-1 5-2-15,3 7-2 0,-5 3-1 0,3 4 1 16,-1 4-2-16,11 4 0 0,-1 3-1 0,5 0-5 15,5 3 0-15,7 0-2 0,4 3-4 0,8-1-12 16,5 1-8-16,2-2-9 0,3 1-7 0,3 1-14 16,6-4-19-16,1-5-69 0,0 1-45 0,1-1 135 15,4-4-92-15,9-3-41 0</inkml:trace>
          <inkml:trace contextRef="#ctx0" brushRef="#br0" timeOffset="-17428.6234">1317-5123 626 0,'3'1'223'0,"4"4"-160"0,-2-3-81 0,0-2-24 15,-5 5 3-15,3 1-14 0,4-1-21 0,-2 0-17 16,-2-1 32-16,-1-3-47 0,0-1 15 0</inkml:trace>
        </inkml:traceGroup>
        <inkml:traceGroup>
          <inkml:annotationXML>
            <emma:emma xmlns:emma="http://www.w3.org/2003/04/emma" version="1.0">
              <emma:interpretation id="{D8D5562A-EFDE-4511-9E0A-0C18CFDC54EB}" emma:medium="tactile" emma:mode="ink">
                <msink:context xmlns:msink="http://schemas.microsoft.com/ink/2010/main" type="inkWord" rotatedBoundingBox="30330,4638 30350,4638 30350,4678 30330,4678"/>
              </emma:interpretation>
              <emma:one-of disjunction-type="recognition" id="oneOf2">
                <emma:interpretation id="interp2" emma:lang="" emma:confidence="0.5">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interpretation id="interp6" emma:lang="" emma:confidence="0">
                  <emma:literal>,</emma:literal>
                </emma:interpretation>
              </emma:one-of>
            </emma:emma>
          </inkml:annotationXML>
          <inkml:trace contextRef="#ctx0" brushRef="#br0" timeOffset="4191.2395">-2380-6073 47 0,'0'0'34'16,"0"-2"-13"-16,0 2-13 0,0 0 9 0,0 0-6 15,0 0-2-15,0 0-3 0,0-1 1 0,-2 1-1 16,2 0 0-16,0-2-2 0,0 0 0 0,0 1 1 16,0 1 1-16,0 1-1 0,0 1-1 0,0-2 10 0,0 0 3 15,0 0 9-15,0 0 4 0,0 2 1 0,0-2 9 16,0 0-6-16,0 0 1 0,2 1-9 0,-2-1-6 0,0-1-6 15,2-1-4-15,-2 0-1 0,-2 1-9 0,0 1 4 16,1-2 1-16,1 2-2 0,0-2 2 0,-2 2-1 16,2 0-2-16,2 0-2 0,-2 0 1 0,1 0-2 15,1 0 0-15,-2-1 0 0,0 1 0 0,-2 0-1 16,2 0 2-16,0 0 4 0,0 0 3 0,-1 0 4 16,1 0 1-16,1 1 1 0,-1-1 3 0,2 0 2 15,-2 0-1-15,-2 0-3 0,2 0-1 0,0 0-4 0,0 0-3 16,-1 0 1-16,1 0-2 0,-2 0-3 0,2 0 1 15,0 0 0-15,0 0-1 0,2 0 0 0,-2 0 1 16,1 0 1-16,-1 0-2 0,0 0 2 0,0 2 0 16,-1-2-1-16,1 0 1 0,0 0 0 0,0 2 0 15,0-2-1-15,0 0 0 0,0 0 0 0,0 0 1 16,0 0 1-16,0 0-1 0,-2-2 4 0,2 2 0 16,-3 2 0-16,3-2 1 0,1 0 0 0,-1 0-1 15,0 0 0-15,0 0 3 0,0-2-1 0,2 2-2 16,0-2 0-16,-2 2-2 0,0 0 2 0,0 2-2 15,0-4 1-15,0 2-4 0,0 0 0 0,0 0-2 0,1 0 0 16,-1 0 1-16,0-1-2 0,0 1 0 0,0 0 0 0,-1 0 0 16,1 0-1-16,-2 0 1 0,0 0 0 0,1 0-1 15,1 0-1-15,-2 0 2 0,4 1-1 0,-1-1 0 16,-1 0 1-16,0-1 0 0,2 1 0 0,0 1 0 16,1-1 2-16,-3 0-3 0,-2-3-5 0,1 1-9 15,1 1-32-15,-4-3-27 0,1-1 56 0,1-1-42 16,-4-1-35-16</inkml:trace>
        </inkml:traceGroup>
      </inkml:traceGroup>
    </inkml:traceGroup>
  </inkml:traceGroup>
</inkml:ink>
</file>

<file path=ppt/ink/ink14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33.29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A4F3362-3426-4271-AC6E-D684C05DE286}" emma:medium="tactile" emma:mode="ink">
          <msink:context xmlns:msink="http://schemas.microsoft.com/ink/2010/main" type="writingRegion" rotatedBoundingBox="28007,2397 31860,2397 31860,4653 28007,4653"/>
        </emma:interpretation>
      </emma:emma>
    </inkml:annotationXML>
    <inkml:traceGroup>
      <inkml:annotationXML>
        <emma:emma xmlns:emma="http://www.w3.org/2003/04/emma" version="1.0">
          <emma:interpretation id="{3D2BD3D5-6FB8-466A-B55C-222E298E35EC}" emma:medium="tactile" emma:mode="ink">
            <msink:context xmlns:msink="http://schemas.microsoft.com/ink/2010/main" type="paragraph" rotatedBoundingBox="28007,2397 31860,2397 31860,4653 28007,4653" alignmentLevel="1"/>
          </emma:interpretation>
        </emma:emma>
      </inkml:annotationXML>
      <inkml:traceGroup>
        <inkml:annotationXML>
          <emma:emma xmlns:emma="http://www.w3.org/2003/04/emma" version="1.0">
            <emma:interpretation id="{8287123A-B13E-497F-AF1F-0FD92CB266F2}" emma:medium="tactile" emma:mode="ink">
              <msink:context xmlns:msink="http://schemas.microsoft.com/ink/2010/main" type="line" rotatedBoundingBox="28007,2397 31860,2397 31860,4653 28007,4653"/>
            </emma:interpretation>
          </emma:emma>
        </inkml:annotationXML>
        <inkml:traceGroup>
          <inkml:annotationXML>
            <emma:emma xmlns:emma="http://www.w3.org/2003/04/emma" version="1.0">
              <emma:interpretation id="{350BEA80-F99D-4601-A116-51D5BC07CAC7}" emma:medium="tactile" emma:mode="ink">
                <msink:context xmlns:msink="http://schemas.microsoft.com/ink/2010/main" type="inkWord" rotatedBoundingBox="28003,2418 28042,2396 28054,2418 28015,2440"/>
              </emma:interpretation>
              <emma:one-of disjunction-type="recognition" id="oneOf0">
                <emma:interpretation id="interp0" emma:lang="" emma:confidence="1">
                  <emma:literal/>
                </emma:interpretation>
              </emma:one-of>
            </emma:emma>
          </inkml:annotationXML>
          <inkml:trace contextRef="#ctx0" brushRef="#br0">-4686-8354 1238 0,'2'3'510'0,"-1"2"-369"16,3-1-118-16,-4-3 41 0,0 3-132 0,0-1 6 15,0 0-28-15,-4-1-154 0,1 1 187 0,-15-3-112 0,1 0-71 16</inkml:trace>
        </inkml:traceGroup>
        <inkml:traceGroup>
          <inkml:annotationXML>
            <emma:emma xmlns:emma="http://www.w3.org/2003/04/emma" version="1.0">
              <emma:interpretation id="{1E71359A-4F3A-4086-85C9-204FB1B31B09}" emma:medium="tactile" emma:mode="ink">
                <msink:context xmlns:msink="http://schemas.microsoft.com/ink/2010/main" type="inkWord" rotatedBoundingBox="29045,3469 31860,3469 31860,4653 29045,4653"/>
              </emma:interpretation>
            </emma:emma>
          </inkml:annotationXML>
          <inkml:trace contextRef="#ctx0" brushRef="#br0" timeOffset="-4877.0523">-3482-7242 940 0,'0'0'391'0,"-2"-5"-294"0,2 4-91 0,-3 1 0 0,3 0-3 16,-4-2 1-16,3 0 5 0,-4-3 1 0,0 4-76 16,-4-4 79-16,0 1 1 0,-3 1-4 0,-5-2 0 15,7 3-2-15,-3-1-3 0,0 1-2 0,3 7 12 0,2 2-16 16,-6 1-4-16,6-1 0 0,-2 5 0 0,0 4-1 0,3 6 0 15,2 11 0-15,-3-5 1 0,0 2 0 0,3 10 2 16,3 11-2-16,-1 9 4 0,3 3-1 0,0-5 0 16,10 4-1-16,-4 7 2 0,18-17 0 15,-1 4-5-15,2-11-29 0,8-7-17 0,4-9-16 0,1-4-35 16,3-12 71-16,2-7-59 0,6-9-22 0</inkml:trace>
          <inkml:trace contextRef="#ctx0" brushRef="#br0" timeOffset="-4545.7082">-2538-7112 760 0,'0'8'316'0,"0"9"-213"15,-3 1-13-15,1-1-84 0,-1 11-9 0,-4 8 3 16,-1 11 1-16,-5 6 4 0,0-5 0 0,-6 8 6 16,3 3 2-16,-9 4-1 0,0-4 2 0,-2 0 1 15,-1-5 8-15,3-11 4 0,0-1 5 0,5-9 4 16,2-11 1-16,6-9 5 0,1-1 2 0,3-9 2 15,4-3-10-15,1-10-9 0,-2 2-9 0,-3-11-12 16,-2-4-3-16,5-7-3 0,1 2-4 0,3-10-2 16,1-5-2-16,6-5 8 0,1-2 8 0,5 7 4 0,4-4 3 0,2-3 13 15,2-3 2-15,-1 8-5 0,-1 2 2 16,-3 8-9-16,1 1-2 0,-4 12-3 0,3-3-2 0,-7 8-11 16,1 9-4-16,-3 0-1 0,-1 5 3 0,2 1 0 15,-2 2 0-15,3 3-3 0,-3 0-2 0,2 11-1 16,-1-3-1-16,1 9 1 0,-2 5 0 0,-2 3-1 15,1 2-6-15,-4 7-32 0,-4 3-22 0,-4 1-29 16,-2-1-30-16,-3-2 85 0,-7 4-74 0,7-11-26 0</inkml:trace>
          <inkml:trace contextRef="#ctx0" brushRef="#br0" timeOffset="-4235.6432">-2340-7179 994 0,'21'15'349'0,"-11"0"-283"0,5 12-59 0,-8 6-28 16,3 2 21-16,0 15 0 0,-5 1 0 0,3 14-1 15,0-4 1-15,-4 7 3 0,4-8 0 0,0-8 10 16,-6 2 1-16,8-14 4 0,-7-7 6 0,6-13 15 16,1-1 3-16,-4-11 4 0,-2 0 3 0,1-8-4 15,1-1-2-15,2-4-4 0,19-10-8 0,-2-10-14 16,-7 5-3-16,19-23-8 0,-6 3-3 0,4-8-2 0,8 1 2 15,-16 2 0-15,-2-4 3 0,-4 5 1 16,-6 1 10-16,-3 8 0 0,-2-1 2 0,-5 6-2 0,-3 2 0 16,-2 6-2-16,0 1-1 0,-2 4-1 0,0 2-11 15,-1 3-2-15,0 4-2 0,-1 1-15 0,1 2-7 16,0 4-11-16,-2-3-17 0,1 3-1 0,3-1-135 16,1-1 144-16,0 3-81 0,3-2-51 0</inkml:trace>
          <inkml:trace contextRef="#ctx0" brushRef="#br0" timeOffset="-5288.9406">-871-6895 813 0,'2'-1'332'0,"-1"1"-232"0,-1-2-76 0,-3 2-14 15,1 0-7-15,-8 5-2 0,-4 3 2 0,2-1-1 0,-16 11 1 16,3-5-1-16,-8 16 1 0,-1-6 0 16,-2 15-1-16,-1 0 0 0,1 5-2 0,-2 9 0 0,-1-2 1 15,3 3-1-15,3-7-1 0,1 4 0 0,14-7 0 16,3-1 0-16,3-2 0 0,12-6 0 0,5-2-1 15,5-2 0-15,10-4-6 0,2-1-4 0,9-6-4 16,-2 0-8-16,5-9-43 0,8-3-37 0,8-9 76 16,0-3-55-16,-7 0-25 0</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6:23.8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2A0BA11-099E-4733-98D5-E82A64B4C442}" emma:medium="tactile" emma:mode="ink">
          <msink:context xmlns:msink="http://schemas.microsoft.com/ink/2010/main" type="inkDrawing" rotatedBoundingBox="33377,18071 33522,8052 34645,8068 34500,18087" shapeName="Other"/>
        </emma:interpretation>
      </emma:emma>
    </inkml:annotationXML>
    <inkml:trace contextRef="#ctx0" brushRef="#br0">34 2 379 0,'2'2'133'0,"3"-4"-105"0,0 1-24 0,6-1-1 0,-1 2-5 0,-1 0-4 16,7 2 4-16,3-2 2 0,-8 0-2 0,6 3 2 16,-4-1-1-16,4 1 1 0,-2-3 0 0,1 2 1 15,-1 3 1-15,2-2 1 0,3 0 2 0,-2 1 1 16,0 1 4-16,4-2 5 0,-2 4 2 0,1-4 8 15,1 3 4-15,-4 4-1 0,7 2 2 0,0 0 1 16,1 3-3-16,-4 0-5 0,1-2 0 0,1 3-8 16,-3 6-6-16,6 1 1 0,-6 1-4 0,-4-8 0 15,1 6-2-15,-1 3 1 0,1 4 0 0,-3 1 0 16,-2 0 1-16,-1-2-1 0,-2 7 1 0,0 13-2 0,-5 11 2 16,3-8 1-16,-10 7-3 0,1 14-1 0,1-1 0 15,-4 7 0-15,-2-3-3 0,-3 8 1 0,3-4 0 16,1 16-1-16,2-5 1 0,1-6-1 0,-5 6 2 15,6-4-1-15,2 4 2 0,1-4-1 0,1-6 0 16,2 8 0-16,5-2 3 0,-3-1 0 0,4 5 4 16,6-7-2-16,-7 3 2 0,3 2 2 0,1-7-2 0,0 7-2 15,-2-5 0-15,1-1-2 0,1 2 0 16,-4-2-3-16,3 2-1 0,-3 1-1 0,0-7 1 0,0 3 1 16,-2 1 0-16,-3-3 0 0,-2 3-1 0,1-4 1 15,1-4 1-15,-2-2 1 0,-1-4-1 0,-1-2 0 16,1 1-1-16,1-1 1 0,-1-1 0 0,0 6-1 15,-2-1 0-15,1 0-2 0,-1 4 2 0,0-4-1 16,0 0-1-16,0-9 1 0,-3-6 0 0,0 11 0 16,1-3 1-16,0-8 0 0,-1-2-1 0,-2 4 0 0,2 1 1 15,1 2-1-15,0-1 0 0,1-9 0 0,-3-2 2 0,3 9-2 16,1-6 0-16,0 1 2 0,0-7-2 0,3 1 1 16,-1 2 1-16,3-10-2 0,0 4 0 0,1-9 1 15,1 2 1-15,1-17 0 0,-1 2 0 0,0-5 0 16,-2-7-1-16,-2 1 0 0,3-3-1 0,-1-6 2 15,-1 2 0-15,1 0 2 0,-2-6 0 0,4-1 4 16,-1-3 3-16,1 1 0 0,0-6 1 0,1-2-1 16,0-1-3-16,-1-1 0 0,1 0-2 0,-1 2-3 15,-1-3-2-15,-1 2-2 0,0 2 0 0,-3 3 2 16,0 1-2-16,-2 3-1 0,1 2 0 0,-1-2-3 16,-1 4-2-16,-3-3 2 0,-1 1-2 0,0 3-3 15,0-1-2-15,-3-2-1 0,-2 1-6 0,2 3 1 16,-2 1 1-16,0 0 1 0,-2 0 1 0,-1 1 0 15,1 3 4-15,1 2 1 0,-2 1 3 0,1-2 4 0,2 3-3 0,-5 5-4 16,3 4 1-16,2-4-1 0,-1 4 2 0,-1 3 0 16,-1 1 2-16,0 9-1 0,1-1 1 0,2-5 6 15,0 3-1-15,0 5 1 0,2 2-1 0,1 0 1 16,1-6-1-16,1 7 0 0,-2 5 1 0,4-4-2 16,-2 4-3-16,3 3-2 0,-1-1 2 0,-1 11-2 15,1 0-1-15,1 3-2 0,-1-4 0 0,1-1-1 16,2 2 4-16,-3 0-1 0,1-6 1 0,6 4-1 0,-4-7 2 15,0 2 4-15,1 1-1 0,3 1 2 0,-3-4-3 16,3 5 4-16,-4-1 0 0,0-2-1 0,0 4 1 16,0-3-1-16,-2 2 0 0,2 1 0 0,-2-2 1 15,2 4-1-15,0-1-1 0,-3 1 1 0,1 1 1 16,2-3-1-16,-3-1-1 0,0 3 1 0,-1-4 0 16,1 0 0-16,1 0 0 0,-1 2 0 0,0-3-2 15,0 1 2-15,-1 0 0 0,-4 3-1 0,3-6-2 16,-3 2 3-16,-2-3 0 0,3 1 0 0,2 0 0 0,-3-8 0 15,6-2 0-15,-1 6 3 0,3 5 2 0,-2-11-2 16,2 2 1-16,-3 3 2 0,3 5 1 16,0 1-1-16,-4-3 1 0,3-3 0 0,-1 2-1 0,0-1-2 15,1-4 0-15,-1 2-1 0,0-7-1 0,-1 4 2 16,3 1-2-16,0-2-2 0,-2-2 0 0,4 7 6 16,-2-4 0-16,0 9-1 0,-2-5 1 0,2 2 1 15,-4 2 1-15,-1 1 2 0,1-3 1 0,-4-2 0 16,3-2 1-16,-3-3 4 0,4 3 0 0,-2-3-3 15,-1-2 2-15,-1 3 2 0,-6-2 0 0,4-1 3 16,-3 2 0-16,2 0 3 0,-4-2 1 0,0-3 4 0,3 0 1 16,-3-1 0-16,5 0-1 0,-3-1 2 0,1-5-1 15,1-3 0-15,-1-2-2 0,-1-3-2 0,1-3 0 16,2 1 0-16,-5-1-1 0,2-4-1 0,0 4-3 16,-2 1 1-16,0-1 1 0,0-1 1 0,-2 1-2 15,2-2-2-15,2 0-1 0,0-4-7 0,-1 1-2 16,5 1-2-16,-3-3-3 0,2-1-4 0,2-4-3 0,-4 1 0 15,2 1-2-15,2 0 0 0,-1-2 1 0,1 0-2 0,-2 0 2 16,0 0 1-16,0 0 0 0,4 0 3 0,-1 0 0 16,-3 0-4-16,2 0-3 0,-1 0-5 0,1 0-6 15,0-2-22-15,0-1-8 0,4 1-16 0,-4-5-16 16,1-6-46-16,-1 5-37 0,-2-24 105 0,7 2-76 16,3-13-37-16</inkml:trace>
  </inkml:traceGroup>
</inkml:ink>
</file>

<file path=ppt/ink/ink15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30.68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2D19A93-188F-44DE-B60B-32A5B07D7767}" emma:medium="tactile" emma:mode="ink">
          <msink:context xmlns:msink="http://schemas.microsoft.com/ink/2010/main" type="writingRegion" rotatedBoundingBox="23354,2228 35791,3175 35626,5343 23189,4396"/>
        </emma:interpretation>
      </emma:emma>
    </inkml:annotationXML>
    <inkml:traceGroup>
      <inkml:annotationXML>
        <emma:emma xmlns:emma="http://www.w3.org/2003/04/emma" version="1.0">
          <emma:interpretation id="{2CAE9737-B887-4EF1-9067-4CDE5352D570}" emma:medium="tactile" emma:mode="ink">
            <msink:context xmlns:msink="http://schemas.microsoft.com/ink/2010/main" type="paragraph" rotatedBoundingBox="23354,2228 35791,3175 35626,5343 23189,4396" alignmentLevel="1"/>
          </emma:interpretation>
        </emma:emma>
      </inkml:annotationXML>
      <inkml:traceGroup>
        <inkml:annotationXML>
          <emma:emma xmlns:emma="http://www.w3.org/2003/04/emma" version="1.0">
            <emma:interpretation id="{2EDB9AC9-835D-4053-80C4-5F8DE999FBC3}" emma:medium="tactile" emma:mode="ink">
              <msink:context xmlns:msink="http://schemas.microsoft.com/ink/2010/main" type="line" rotatedBoundingBox="23354,2228 35791,3175 35626,5343 23189,4396"/>
            </emma:interpretation>
          </emma:emma>
        </inkml:annotationXML>
        <inkml:traceGroup>
          <inkml:annotationXML>
            <emma:emma xmlns:emma="http://www.w3.org/2003/04/emma" version="1.0">
              <emma:interpretation id="{05F79ED0-4641-4508-9A46-478A482063BF}" emma:medium="tactile" emma:mode="ink">
                <msink:context xmlns:msink="http://schemas.microsoft.com/ink/2010/main" type="inkWord" rotatedBoundingBox="23354,2228 28363,2609 28198,4778 23189,4396"/>
              </emma:interpretation>
            </emma:emma>
          </inkml:annotationXML>
          <inkml:trace contextRef="#ctx0" brushRef="#br0">-8738-7834 998 0,'-27'-37'438'0,"1"9"-305"15,-1-9-111-15,0 4 4 0,4 3-3 0,-2 7-3 0,-1-4-8 16,1 12-6-16,0-1-68 0,-5 8 62 0,2 4-3 15,0 8-4-15,-2 7 1 0,-3 14 0 0,-1 2-1 16,4-6 2-16,-1 21-2 0,-4 9 0 0,-1 4 1 16,2 1 2-16,1 9 1 0,5 10-1 0,0 11 2 0,6 14-1 15,1-12 2-15,4 1 1 0,17-19-2 0,7 7-1 16,22-33-2-16,-9 13-4 0,14-31-12 0,12-9-60 16,2 3-57-16,17-28 106 0,5-2-74 0,8-22-64 15</inkml:trace>
          <inkml:trace contextRef="#ctx0" brushRef="#br0" timeOffset="335.4908">-7819-8078 1102 0,'7'11'344'0,"-5"6"-292"16,3 3-50-16,-4 10-30 0,4-1 21 0,0 13 4 0,0 6 3 16,-5 7 0-16,0 1 0 0,-3 11 0 0,-2 4 3 15,-5 10-1-15,-2-3 0 0,-1-6 3 0,0 6-2 0,-4 5 1 16,1-2-1-16,-3-11 1 0,3-9 0 0,-1-12 3 15,6-3 15-15,-4-26 1 0,-2 7 2 0,7-14 2 0,0-10-14 16,-3-11-22-16,1-9-10 0,6-18-6 0,-8 2-18 16,6-15 2-16,-2 2-2 0,5-24 1 15,2 2 19-15,3-5 28 0,3-5 9 0,0 0 10 0,7-2 4 16,5 7 1-16,4-2 4 0,0 7-2 0,-4-5 1 16,7 5-4-16,1 5 1 0,4 5-6 0,-2 6 0 15,-5 4-2-15,6 8-4 0,-3 9-2 0,2 6-4 16,-3 8-3-16,-1 11-1 0,-4 6-2 0,1 0 0 15,-4 6-3-15,-4 6 1 0,-4 6-1 0,1 7 0 16,-7 3 0-16,0 11-1 0,-10 4-1 0,0 0-10 0,-10 7-57 16,-7 3-41-16,-11-2-70 0,2-1 133 0,-1-3-101 15,-16-18-57-15</inkml:trace>
          <inkml:trace contextRef="#ctx0" brushRef="#br0" timeOffset="600.4936">-7384-8371 973 0,'19'5'366'0,"1"10"-281"0,-5 4-71 0,-7 5 8 16,2 11-26-16,-2 15 8 0,0 2 2 0,-4 6 5 15,-4 11 2-15,0-4 0 0,0 2 1 0,-2-4 0 16,-5-5-1-16,6-3 2 0,-3-6-1 0,6-6 4 0,1-4 1 16,6-13 3-16,-1-1 2 0,-1-5 9 0,4-12 10 15,-1-3 1-15,5-5 1 0,-3-6-4 16,-1-6-6-16,4-16-4 0,0 1-3 0,4-8-13 0,-1-13-9 15,2 0-4-15,-7-2-2 0,4 4 0 0,-9-1 0 0,2-1 0 16,-2-7 0-16,-3 11 0 0,-5-3-2 0,0 2-3 0,0-1-22 16,-2 6-10-16,2 2-10 0,-3 1-13 0,0 14-15 15,1 1-69-15,1 9-50 0,-6 3 127 0,-1 9-78 16,-11 1-60-16</inkml:trace>
          <inkml:trace contextRef="#ctx0" brushRef="#br0" timeOffset="2872.2173">-8561-6865 1329 0,'22'0'420'0,"13"0"-304"0,8-5-139 15,25-3 14-15,-2 0 4 0,-1-2 2 0,12-4-6 0,9-4-20 16,10-5-9-16,-10-7-12 0,-11 5-19 0,8-3-81 0,0-2-75 16,-11 0 156-16,4 0-110 0,-10-1-72 0</inkml:trace>
          <inkml:trace contextRef="#ctx0" brushRef="#br0" timeOffset="2455.0421">-7716-6618 148 0,'15'12'122'0,"-6"5"-25"0,2 6-34 15,1 0 31-15,-4-6-15 0,-1 4-8 0,-1 1-15 0,3 1-6 16,1-1-5-16,3-1-4 0,-3-4-5 16,0-5 3-16,3-2 7 0,4-14-1 0,-1 4 0 0,4-13-3 15,10-14-6-15,-8 7-4 0,23-26-11 0,-7 3-8 16,2-12-6-16,4-1 2 0,-9-8 4 0,7 3 10 15,-11 3 16-15,-6-3 5 0,-8 6 6 0,3 3 0 0,-5 9 2 16,-4 5-4-16,3 10-6 0,-8-2-9 16,3 8-14-16,1 7-4 0,-2 7-6 0,-2-2 0 0,-4 8-6 15,0 2 0-15,1 5-1 0,0 5 1 0,-3 4-5 16,-1 4-1-16,-3 8 1 0,1 4-1 0,-4 8 1 16,-2 7 1-16,-10 5-1 0,-1 3 2 0,0 0 1 15,-9 7 1-15,-6-3-1 0,1-3-1 0,0-2 1 16,-3-4 1-16,11-15 0 0,2-1-1 0,3-6 0 15,16-21-3-15,-2 4-4 0,4-6 2 0,4-3-2 16,4-3 1-16,9-1 1 0,4-4-1 0,13-4 4 16,-2 1 1-16,1-1 7 0,1 2 0 0,2-8 4 15,-1-2-1-15,3 0 0 0,-12 5-1 0,4 0-1 0,-3-3 2 16,-4 8-5-16,-1-5 3 0,-3 7-6 0,-1-1 2 16,-5 6-1-16,2 0 2 0,-2 3-1 15,-2 0-2-15,4-5 0 0,-2 1-1 0,1-1-1 0,4-5-1 16,-2 1 0-16,1-5-2 0,-3-6-1 0,1-1 0 15,-5-4 1-15,3 0-1 0,-4 0 3 0,-1-3-1 16,-3 3-1-16,1 0 4 0,-1 2 1 0,-2 3 0 0,0 7 0 16,0-4 1-16,0 5-4 0,-2 4-1 0,0 5 0 15,1-4-3-15,-1 7-7 0,2-2 0 0,-3 2-3 16,1 4-1-16,-3 4 2 0,2 2 0 0,-2 7 0 16,2 1 1-16,-2-2 6 0,-2 14 1 0,2 2 3 15,0-1 0-15,2-2 2 0,1 2 1 0,2-1 0 0,3 0 2 16,12-12 0-16,-5 4-2 0,4-6 3 0,5-7-3 0,8-3 1 15,15-9-1-15,-8 1-1 0,5-14-3 0,14-3-4 16,-2 0 0-16,11-20-4 0,-6 6 0 0,-1-5-1 16,1-5 1-16,-18 5 1 0,7-1 3 0,-15 3 10 15,-12 6 5-15,-3 7 5 0,-1 1 9 0,-9 4 4 16,-2 8 3-16,0 2 0 0,-3-1 0 16,2 4-7-16,-2 2-4 0,-2 1-5 0,-1 1-9 0,0 1-8 15,-1 0-1-15,-6 3-4 16,2 5-1-16,-7 4 1 0,-3 6 1 0,-10 9 2 0,1-1 4 15,-5 9 3-15,-7 7-1 0,2-1 1 0,1 2 1 0,1-1 1 16,3 1 0-16,11-13-1 0,-3 0-1 0,13-9 0 16,4-7-1-16,7-4-2 0,0 0 3 0,0-7-2 0,17-3-3 15,11-12-3-15,-2 4-3 0,-1-5-1 0,12-10-2 16,-1-7-4-16,14-10-12 0,3-17-2 16,-3 4-1-16,-7 2 3 0,-3-2 3 0,3-12 2 0,-9 0 6 15,5 0 11-15,-20 17 19 0,-3-3 21 0,6-4 7 16,-19 15 4-16,4-1 5 0,-4 9 7 0,-3 2-1 15,0 9-1-15,0 1-8 0,-3 5-12 0,-1 3-5 16,1 4-4-16,1 1-6 0,-1 4-9 0,0 3-8 0,0 0-6 16,-1 3-2-16,-1 4-7 0,0 1-2 15,-3 14 1-15,0-2 1 0,-6 13 3 0,-1 10 4 0,-1 7 4 16,1 0-3-16,-3 6 4 0,-1 4 0 16,3-10-1-16,2-1-2 0,10-10-8 0,0-6-5 0,4-10-4 15,2-3-3-15,4-10-15 0,8-7-6 0,1-3-7 16,1-3-6-16,-1-7-2 0,4-5 1 0,4-10 5 15,2 0 2-15,-4-1 18 0,6-7 11 0,-1 6 14 16,-2 0 14-16,-4 3 20 0,-12 17 7 0,2-6 7 16,0 3 2-16,-4 6-5 0,-6 3-4 0,0 1-5 0,5 8-7 15,0 4-5-15,-3-1-6 0,1 2-5 0,-3 7 0 0,7 4 1 16,-7 4-1-16,5 0 2 0,-3-6-1 0,-2 3-1 16,6 1 3-16,-1-9-2 0,0-1 2 0,-1-4 5 15,-3-5-2-15,4-9 1 0,0 2-1 0,3-13-7 16,1-6-7-16,4-12-6 0,0-2-4 0,7-7-7 15,2-12 0-15,3 3 1 0,-5-5-1 0,0 3 10 16,-1 3 7-16,0 6 5 0,1 4 4 0,-5 2 8 16,-4 7 1-16,1 1-1 0,-1 2 2 0,1-1 4 15,1-1 1-15,-1 5 3 0,-2-4 4 0,0 4 7 16,-2-2 2-16,-1 3 4 0,-2 1 3 0,0 1 4 16,-2 2-1-16,-3-1-5 0,0 3-4 0,-2 1-11 15,-1 1-5-15,0 3-5 0,0 2-8 0,-4 3-9 0,4 4-9 16,-6 2-5-16,3 2-1 0,-3 3-2 0,1 3 2 0,-4 9 1 15,-4 8-1-15,-7 19 3 0,1 0 3 16,2 0 7-16,-5 13 0 0,0 8 1 0,7 9 1 0,-5-1 0 16,19-19 2-16,1 2-3 0,-2 5-1 0,25-27-1 15,-2 0-2-15,9-14-3 0,-2 2-5 0,11-20-3 16,-1 3-5-16,3-9-10 0,2-11-1 0,0-10 1 16,3 2 2-16,-1-7 3 0,-1-6 5 0,-3 1 4 15,1 0 8-15,-6 0 25 0,-2 4 8 0,-6 6 4 16,-2 0 3-16,-3 7 3 0,-5 4-1 0,-1 8-2 15,-1-4-1-15,-3 6-16 0,-4 4-6 0,-2 7-4 16,-1-2-3-16,0 8-4 0,-3 2 2 0,-1 8 0 16,-3 2 0-16,1 7 3 0,0 6 0 0,1-1 1 0,2-3 1 15,-3 0 2-15,3-14-2 0,-2 0 1 0,-3 1 1 16,5-13 0-16,0-4 1 0,2-3-2 0,-2-2-3 16,5-9 2-16,-2 0-10 0,2-2-2 0,0-9 1 0,7-3 1 15,1-12-1-15,0 1 4 0,1 8 5 0,1-1 0 16,-2-7 14-16,3 19-1 0,4-4 0 0,-5 8-3 15,0 1 0-15,5 7-3 0,-3 1 0 0,1 5-6 16,-1 4 2-16,-1 8-3 0,-1 0 2 0,0 1 1 16,-2 10-3-16,-1 0 2 0,1 0-1 0,-4-3 0 15,1 1-1-15,-4-5 3 0,2 0-3 0,-1-6 0 16,-2-5 3-16,-2-2-1 0,2-4 2 0,2-2 1 16,-4-6-2-16,6 0-1 0,-1-4 2 0,0 1-1 15,2-5-1-15,0 10 1 0,-2-8-2 0,6 9-2 16,-4-1 1-16,1 5 0 0,3 9 0 0,-4-3 0 0,3 13-1 15,0-5-2-15,0 8 1 0,-1 1-1 0,0 4 0 16,-1 1 1-16,-2-1-14 0,-3 1-26 0,3-5-33 16,-5 0-48-16,0-6-96 0,-6-10 162 0,-3-6-113 0,-10-16-59 15</inkml:trace>
          <inkml:trace contextRef="#ctx0" brushRef="#br0" timeOffset="890.3852">-7794-6983 884 0,'-21'12'278'16,"6"3"-237"-16,-3 8-39 0,-1-1-28 15,4 1 26-15,4 8 2 0,2 4 4 0,-7 2 6 0,3 6 4 16,1 0 6-16,2-5 1 0,-2 0-2 0,7 6 4 15,2-3 1-15,-4 1-4 0,9-7-4 0,0 1-3 16,-2 2-2-16,5-8-3 0,5 2 0 0,-9-9-1 16,4 3-4-16,0-12 3 0,-3-1-1 0,3-5 4 0,-2-3 0 15,1-1-2-15,-3-4-4 0,-1 0-37 0,-1-5-20 16,-8-5-22-16,1-2-19 0,1 0-35 0,-6-6-6 16,1-2-7-16,1 0-1 0,-1-5 24 0,6 1 8 15,9 4 3-15,3-2 61 0,-2-1-16 0,9 1-9 16</inkml:trace>
          <inkml:trace contextRef="#ctx0" brushRef="#br0" timeOffset="3045.0499">-7010-6274 1217 0,'7'30'506'16,"11"-20"-398"-16,0 7-97 0,0-16-1 0,19-4-38 0,16-5 11 15,17-7-14-15,21 0-17 16,-8-7-17-16,10-8-46 0,7 0-21 0,-7-11-29 0,1 4-35 0,-1-4 117 15,-16-7-83-15,6-7-10 0</inkml:trace>
        </inkml:traceGroup>
        <inkml:traceGroup>
          <inkml:annotationXML>
            <emma:emma xmlns:emma="http://www.w3.org/2003/04/emma" version="1.0">
              <emma:interpretation id="{C9F9EC92-2015-42EB-81F2-3403333A8B33}" emma:medium="tactile" emma:mode="ink">
                <msink:context xmlns:msink="http://schemas.microsoft.com/ink/2010/main" type="inkWord" rotatedBoundingBox="32867,4165 35595,3685 35714,4362 32986,4842"/>
              </emma:interpretation>
            </emma:emma>
          </inkml:annotationXML>
          <inkml:trace contextRef="#ctx0" brushRef="#br0" timeOffset="-11928.5722">1744-6828 759 0,'5'26'263'0,"3"4"-202"16,-5-10-44-16,4 8 3 0,0-3-17 15,-1 7 13-15,4 3 0 0,0-4 0 0,0 1 2 0,-2-7 6 16,-1-6 2-16,-2-7 2 0,0 1 8 0,-2-6 11 0,-1-5 1 16,0-4 0-16,1-1-4 0,-1-6-11 0,-1-1-5 15,6-6-4-15,-4-1-9 0,7-4-15 0,0-8-2 16,2 1 1-16,-1-3 0 0,6-1 0 0,1-1 0 16,6 3 0-16,-1 0 0 0,2 5 1 0,3 2 0 15,0 5 0-15,-1-2 0 0,-2 6 0 0,-7 6-2 0,3 3-1 16,-1 2 0-16,-3 1-1 0,-4 6-1 0,-1 2-1 15,1 6-1-15,-3 11 1 0,3-3 0 0,-4 0 4 0,-1 1-2 16,-3 4 2-16,2-1 1 0,-1 1 0 0,-1-9 2 16,0-3 3-16,-1 2 5 0,1-13-1 0,-2 1 4 15,4-4 0-15,-2 1 1 0,4-19-2 0,0 3 3 16,4-2-2-16,2-7 0 0,3-2 2 0,2 1 2 16,0-6 13-16,2 2 2 0,-1-1 4 0,1 4-2 15,1 2-1-15,-1 4-4 0,-1 6-1 0,1 0-8 0,-2 6-15 16,1 9-4-16,-6 0-3 0,9 5-5 0,-8 5 0 15,-1 5-2-15,-3 10-2 0,-1 2 0 0,-4 4-26 16,-2 11-19-16,-2 9-31 0,-6-4-45 0,-5 6 94 16,-6 3-70-16,-9 4-30 0</inkml:trace>
          <inkml:trace contextRef="#ctx0" brushRef="#br0" timeOffset="-12355.3838">200-6375 963 0,'-5'-3'293'0,"2"-1"-234"0,3 4-52 0,3 0-17 16,5 4 18-16,-1 2-7 0,1-3-3 0,2 7-1 15,2 9-1-15,-1 1 2 0,-2 8 0 0,-3-2-1 0,1 11 2 16,0-4-1-16,-7 15-1 0,0-5 1 0,0-3 2 16,-4 3 2-16,3-9 4 0,-4-4 6 0,1-9 12 15,3-8 4-15,-1-6 5 0,0 1 1 0,1-8-2 16,1-3-6-16,-4-9-6 0,3-1-10 0,-3-8-18 16,1-8-5-16,1-9-4 0,1 2-1 0,1-8 1 15,1-4 3-15,6 2 4 0,0-1 4 0,1 4 9 16,4 2 3-16,-2 4 3 0,-1 1 0 0,1 2 6 15,-1 6-2-15,-1 7 0 0,0 1-1 0,-3 3-2 16,0 7-1-16,2 2-4 0,-2 1-2 0,3 6-4 0,2-1 0 16,2 4 0-16,3 1 0 0,-2 0-1 0,7 12 0 0,2 3-2 15,1 1 3-15,-3 1 0 0,1 6-2 0,6 2 1 16,-2 7 0-16,-4 2-1 0,1-4 2 0,-4-2 3 0,-1-6-1 16,-1 0 4-16,-7-13 1 0,-1 6 5 15,-6-11 4-15,3-6 2 0,0-1-1 0,-4-13-3 16,4 0 0-16,2-9-5 0,-2 2 0 0,5-16-4 15,0 4-3-15,5-6 0 0,0-2 2 0,3 2 5 0,-1-2 1 16,-3 4 10-16,6 1-1 16,2 2 2-16,0-1 1 0,-1 5 0 0,4 0-1 0,0 9-4 15,0 2-3-15,3 3-7 0,-1 7 0 0,1 6-3 0,-3 1-1 16,3 4-3-16,-3 7-3 0,0 5 2 0,0 0-1 16,-2 5-3-16,0 3 1 0,-3 5-5 0,3-1-18 15,2 3-81-15,-2 3 40 0,-3-3 42 0,7 0-57 16,1-9-44-16</inkml:trace>
          <inkml:trace contextRef="#ctx0" brushRef="#br0" timeOffset="12659.6945">897-6231 436 0,'-13'9'195'0,"-4"2"-133"0,11-7-46 0,-1-4 19 0,2 4-34 16,0 3 4-16,0-2-4 0,0-2 1 0,5 1 9 15,-3-1 5-15,3-1-5 0,-2-2 21 0,2 0 16 16,2 0 6-16,4 0-1 0,3-5 5 0,2 0-6 15,-2 1-2-15,20-9 4 0,0 5-20 0,6-4-10 16,9-3-11-16,11 0 0 0,2 4-5 0,16-3-4 16,5 5 1-16,13-5-1 0,-3 3-1 0,8 1-5 15,9-2 6-15,6 9-1 0,-5-7 0 0,1 0 2 16,-3 5 1-16,-9-4 2 0,-1 3 3 0,-2-1 5 16,-13-3 2-16,-4 2 3 0,-4 1 1 0,-6 2 3 15,-3 0-1-15,-13 4-3 0,1-4-1 0,-8 3-2 16,-9 0-4-16,-5 1-2 0,-3-1 0 0,-13 0-7 15,-2 1 0-15,0 1 0 0,-4-2-1 0,-2 0-2 16,-4 1 1-16,0 1-1 0,0 0 1 0,0 0 1 0,0 0 0 0,0 0-2 16,-2 0 1-16,4 0-2 0,-2 0 0 0,-2 0 0 15,2 0-1-15,2 0-1 0,-2-2-1 0,0 2 2 16,0 0 0-16,0 0-5 0,0 0-2 0,0 0-1 0,1 0-1 16,-2 0-8-16,1 0-4 0,0 0-8 15,1 0-5-15,-1 0-24 0,0 0-12 0,-5 2-13 16,-1-2-18-16,4 3-79 0,-6-1 124 0,-2 3-78 0,5 0-33 15</inkml:trace>
        </inkml:traceGroup>
      </inkml:traceGroup>
    </inkml:traceGroup>
  </inkml:traceGroup>
</inkml:ink>
</file>

<file path=ppt/ink/ink15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12.57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2C523F-86D7-4FCF-84EA-6D30DFFB4543}" emma:medium="tactile" emma:mode="ink">
          <msink:context xmlns:msink="http://schemas.microsoft.com/ink/2010/main" type="writingRegion" rotatedBoundingBox="37576,8554 37069,15015 32294,14641 32800,8180"/>
        </emma:interpretation>
      </emma:emma>
    </inkml:annotationXML>
    <inkml:traceGroup>
      <inkml:annotationXML>
        <emma:emma xmlns:emma="http://www.w3.org/2003/04/emma" version="1.0">
          <emma:interpretation id="{DA240B6E-6EF3-4240-A21D-43540075AB0F}" emma:medium="tactile" emma:mode="ink">
            <msink:context xmlns:msink="http://schemas.microsoft.com/ink/2010/main" type="paragraph" rotatedBoundingBox="37576,8554 37069,15015 32294,14641 32800,8180" alignmentLevel="1"/>
          </emma:interpretation>
        </emma:emma>
      </inkml:annotationXML>
      <inkml:traceGroup>
        <inkml:annotationXML>
          <emma:emma xmlns:emma="http://www.w3.org/2003/04/emma" version="1.0">
            <emma:interpretation id="{30F5E607-5366-47AB-945B-A0B5507D6212}" emma:medium="tactile" emma:mode="ink">
              <msink:context xmlns:msink="http://schemas.microsoft.com/ink/2010/main" type="line" rotatedBoundingBox="37576,8554 37069,15015 32294,14641 32800,8180"/>
            </emma:interpretation>
          </emma:emma>
        </inkml:annotationXML>
        <inkml:traceGroup>
          <inkml:annotationXML>
            <emma:emma xmlns:emma="http://www.w3.org/2003/04/emma" version="1.0">
              <emma:interpretation id="{476B162E-D26E-4D96-9A14-85C9E22AC69F}" emma:medium="tactile" emma:mode="ink">
                <msink:context xmlns:msink="http://schemas.microsoft.com/ink/2010/main" type="inkWord" rotatedBoundingBox="37576,8554 37069,15015 32294,14641 32800,8180"/>
              </emma:interpretation>
              <emma:one-of disjunction-type="recognition" id="oneOf0">
                <emma:interpretation id="interp0" emma:lang="" emma:confidence="1">
                  <emma:literal/>
                </emma:interpretation>
              </emma:one-of>
            </emma:emma>
          </inkml:annotationXML>
          <inkml:trace contextRef="#ctx0" brushRef="#br0">1325 2736 575 0,'10'5'283'0,"-8"-2"-167"0,-2-3-78 15,0 2 28-15,-3-1-19 0,3 1-29 0,-4 3-11 0,-4 0 0 16,0 2-5-16,-2 1-2 0,0 2 0 0,-2 1 0 0,2 4 0 16,-3 7-1-16,-2-4 2 0,3 0-1 0,3 4 1 15,-1 0 7-15,0 6-1 0,0-2 3 0,5-7 2 16,0 1 10-16,0 4 4 0,3-9 3 0,0 2 6 15,2-5 2-15,0-2 4 0,2-4 0 0,0 1-2 16,-1-7 3-16,3 0-2 0,2 0-1 0,-2-2-2 16,2-6 2-16,1 0-3 0,3-4-2 0,-3-5 1 15,-1-1-5-15,1-5-3 0,-2-2-2 0,0 2 0 0,-4 3-7 16,1-2-2-16,-2 7 1 0,2 2-1 0,-2 0-2 16,0 6 1-16,-2 0-2 0,2 4-4 15,2 0-2-15,-2 1-2 0,3 4-4 0,0-2 0 0,6 8-4 16,1 0-4-16,5 9-1 0,0 1 0 0,3 9-2 15,2 6 0-15,-2 7-2 0,0 1 3 0,-3 11-7 16,-3 3 3-16,-4 4-1 0,-1 0 1 0,-2-6 3 16,-5-5 0-16,0-5 8 0,-5 3 1 0,1-11 5 15,-4-13 1-15,1-7 1 0,4-2-6 0,0-10 0 16,3 2 1-16,-4-3-3 0,4-9-3 0,0-3 1 16,2-13-2-16,1 8 3 0,-3-15 4 0,9-11-1 15,-8-1 0-15,19-12-1 0,-5 2-4 0,7-4-4 0,-4-1 0 16,7 7-1-16,-2 1 0 0,2 4 1 0,-3 5 1 15,-2 7 4-15,0 1 3 0,-4 9 5 0,2 6 1 16,-4 7-1-16,1 4-1 0,-2 4-1 0,-3 7-2 16,5 13-4-16,-3-1-1 0,-1 5-2 0,2 7 0 15,-1 8-1-15,-2-4 0 0,0 7 0 0,-5 0 1 16,-5-4 1-16,2 1 2 0,-1-6 4 0,-2-4-2 16,-3-9 4-16,3-1 1 0,-1-6 6 0,0-7-1 15,2-3 3-15,0-1-3 0,-1-3-3 0,1-4 5 16,0-4-6-16,0-1 2 0,0 1-2 0,1-9 0 0,4-10 0 15,0 3 1-15,2 4-2 0,1-7 2 0,0 2 2 0,4-4-3 16,1 4-1-16,4-2 1 0,-5 7-4 0,1 6-2 16,2-6 0-16,3 7-3 0,-1-1 0 0,-2 9-2 15,5 3 0-15,-4-2 2 0,-1 10-2 0,5 2 2 16,2 9 3-16,-4-3-2 0,-3 14-1 0,0-2 2 0,-4 1-1 16,1 6 3-16,-2-9 0 0,-3 4 3 0,-6-8 1 15,3-2 3-15,-1-4-1 0,0-3 3 0,-1-3 10 16,-2-3 3-16,7-2 1 0,-4-3-1 0,3-1 3 15,3-4 1-15,-1-3 3 0,5-1 1 0,2-5-7 16,2-3-4-16,-2-4-1 0,3 0 3 0,0 3-10 16,2-4 0-16,0 8-4 0,-3-4-1 0,-6 7-5 15,4 6-4-15,-3 1-2 0,-2 2-3 0,-2 4-7 16,-4 1-6-16,1 5-7 0,0 3-9 0,-2-3-6 16,3 7-7-16,-2 4-37 0,-1-1-31 0,0 2-27 0,1-1-64 15,-3 3 142-15,3-1-123 0,-1-2-58 16</inkml:trace>
          <inkml:trace contextRef="#ctx0" brushRef="#br0" timeOffset="-988.917">954 2770 594 0,'-2'2'263'0,"0"1"-177"0,2-1-58 16,0-2-2-16,0 2 3 0,0-2 4 0,0 0 14 15,0 0 1-15,2 0 3 0,-2 0-4 0,0 0 4 0,2 0 7 16,-1 0-5-16,-1 0-3 0,0 0-18 0,0 0-9 16,2 3-7-16,0-1-5 0,1 14-6 0,0 11-9 15,1-5 1-15,-1 26-3 0,0-7 1 0,-3 7 4 16,2 7 1-16,-6 0-1 0,0 6 1 0,-6-6 2 15,-2 3 4-15,2-10 4 0,0-3 4 0,2-5 4 16,-1-10 4-16,3-9 0 0,-1-2 3 0,4-16-2 16,1-5-2-16,-5-14-4 0,-1-1-3 0,-2-11-3 15,-3-12-2-15,1-5 2 0,-3-3-1 0,2-8 5 16,0-2 1-16,10-2 3 0,-7-3 0 0,5 1 1 16,1-2 2-16,1 2-3 0,3 2 1 0,3 2-5 15,-3 2-1-15,2 13 1 0,0 1 1 0,3 11 2 16,-2 7 3-16,-3 9 2 0,5-1-2 0,-3 9-1 0,-1 2-2 15,1 2-4-15,-2 0-4 0,1 1-4 0,6 5-6 0,3 6-5 16,-3-1-2-16,1 2 0 0,4 6-2 16,-2 3 0-16,3 12-13 0,-5 12-3 0,0-3-4 0,1 0 0 0,-6 3-2 15,-3 9-9-15,-3-4-2 0,-1 2-1 16,-2-15 13-16,-2-2-5 0,-1 2 6 0,-1-20-4 0,2-1-3 16,1-5-18-16,1 1-9 0,-1-10-18 15,0 0-20-15,2-10-48 0,0 1-37 0,5-9 116 0,-1 0-89 16,2-12-36-16</inkml:trace>
          <inkml:trace contextRef="#ctx0" brushRef="#br0" timeOffset="262.9629">2587 2653 1020 0,'3'-9'390'0,"-3"3"-292"0,2-3-81 0,-2 3-2 0,-2-3 0 16,1 6-3-16,-1-5-1 0,0 5 0 0,-1-2 1 0,1 1 2 15,-1 3 0-15,2-1-6 0,-1 2-4 0,2-2-2 16,-2 9-4-16,4 4-3 0,0 1-2 0,4 8-2 15,2 2 0-15,1 6 5 0,6 7 1 0,5 3 0 16,0 0 3-16,-2 4 1 0,7 2 2 0,-4 1 2 16,1-2 2-16,1-3 5 0,-5 2 2 0,-9-7 1 15,1 1 2-15,0-6 3 0,-10-5-2 0,0-2-1 16,-2 0-1-16,-3-6-7 0,0-4-4 0,0 2-6 0,-5-3-12 16,-5-6-6-16,0-2-4 0,2-1-3 0,0-1-11 0,-7-6-33 15,1-12-26-15,-1 3-28 0,2-11-43 0,3-12 113 16,-5 8-87-16,10-17-31 0</inkml:trace>
          <inkml:trace contextRef="#ctx0" brushRef="#br0" timeOffset="416.3807">3186 2726 1458 0,'4'35'508'0,"-3"-4"-435"16,-1-18-109-16,0 4-28 0,0-2-51 0,-3-3-109 15,1 4 159-15,-4-11-108 0,-1-2-50 0</inkml:trace>
          <inkml:trace contextRef="#ctx0" brushRef="#br0" timeOffset="-2457.7747">2592 978 870 0,'18'6'419'0,"2"1"-264"0,13 6-55 16,-4-1-64-16,4 6 11 0,8 2-5 0,4 3-8 15,-2 4-6-15,-4 1-13 0,-1 3-4 0,-7 8-6 16,-1-1-1-16,0-5-3 0,-18 10-3 0,-4 17-2 16,-1-4 1-16,-4-2-2 0,-10 7 2 0,-4-1 2 0,-6 3 2 15,-9-7 4-15,2 2 4 0,1-13 3 0,-5-10 2 16,-4 2 5-16,-4-14-2 0,1 2 1 0,0-10-3 0,-3 0-3 16,-2 1-1-16,2-12-3 0,1 4-3 15,2-8-9-15,-3 0-3 0,10-5-5 0,-2 2 3 0,2-9-11 16,3 2-6-16,3-2-6 0,3 1-3 0,-1-1-24 15,3-3-14-15,2 2-21 0,0-4 4 0,5 1 52 16,-1-4-46-16,6 0-8 0</inkml:trace>
          <inkml:trace contextRef="#ctx0" brushRef="#br0" timeOffset="-2728.7554">2509 1027 1351 0,'15'24'502'0,"-5"9"-389"0,3 0-95 0,-6-11-14 15,1 16-2-15,-4 8 2 0,2 6-1 0,-4-1-3 16,0 4-1-16,-7 11-8 0,-4 6-22 0,-12 14 9 16,2-6-37-16,-2-4-16 0,-4-9-15 0,-3 6-19 15,-1-24-3-15,0 9 1 0,10-29 19 0,-1-6-21 16,-1 5 28-16,16-28-19 0,-2 0-37 0,4-15 108 15,0 5-55-15,6-23-23 0</inkml:trace>
          <inkml:trace contextRef="#ctx0" brushRef="#br0" timeOffset="-3133.0067">1503 1157 901 0,'22'-7'375'0,"-6"1"-249"0,-1 1-84 16,-8 5 2-16,1 1-2 0,-1 1 2 0,1 3-9 15,0 2-17-15,-1 1-3 0,1 5-6 0,-1 4-1 0,0 8-3 16,-4-2-2-16,2 2-3 0,-5 5 1 0,0 13-2 16,-2 10-1-16,-1-5 1 0,-4 10-7 0,-3 9-21 15,2 2-7-15,-2-2-9 0,0-1-5 0,2-13-5 16,-2 14-8-16,10-42-12 0,-7 8-7 0,7-13-20 16,4-14-16-16,-4-1-28 0,6-6 94 0,-1-11-87 15,0-1-35-15</inkml:trace>
          <inkml:trace contextRef="#ctx0" brushRef="#br0" timeOffset="-2914.9253">1662 1494 217 0,'5'-50'145'0,"-1"2"-42"0,1 5-39 0,-2 6 42 16,-1 2-6-16,1 10 6 0,0 1 11 0,1 5-20 0,-1 9-5 15,4 5-4-15,-1-1-11 0,6 6-11 0,0 1-7 16,6 4-6-16,0 5-9 0,0-1-4 0,9 9-4 0,4 3-2 16,1 3-3-16,-1-3-11 0,3 8-3 0,-6 0-4 15,3 6-3-15,-9 3-5 0,-2 1-4 0,-3-5-1 0,-12 6-3 16,-10 5-8-16,-20 8-2 0,10-3-2 0,-17-7-5 15,-4 0 1-15,-3 7 3 0,0-20-1 16,-3 3 3-16,1-8 3 0,1-2-2 0,5-11-5 0,2 0 10 16,3-4-36-16,0-3-16 0,8-7-16 0,-4-1-18 15,8-5-98-15,4-6 136 0,9-6-87 0,0-4-46 16</inkml:trace>
          <inkml:trace contextRef="#ctx0" brushRef="#br0" timeOffset="-3333.8299">1496 1288 1381 0,'-8'-5'509'0,"5"-3"-377"15,-4-4-103-15,2 0-4 0,-5-4-1 0,-8-4-14 16,-2-2-3-16,-12 2-5 0,8 2-2 0,-5-2-4 16,-9 0 1-16,0 2 1 0,0 5-3 0,1 3 2 15,1 3-1-15,4 7-1 0,-3 0 0 0,2 5 1 16,5 8 0-16,3 4 0 0,0 0 2 0,5 3-5 16,2 1 1-16,6 1-2 0,4 4 1 0,5 1-7 15,4-1-1-15,13 6 0 0,1-2 0 0,10 3 0 16,6 4 1-16,9-3 2 0,3 1 0 0,-3-3 8 0,13 1 0 0,0 0 3 15,2-1-1-15,-7-4 1 0,-1-1 0 16,-6-3 1-16,-1 6-2 0,-15-5 0 0,0 0 0 0,-5-3-1 16,-10 1 0-16,-5-3 3 0,-14 0 0 0,6 1 1 15,-12-6 4-15,-5 4 7 0,0-3 1 16,-15 4 0-16,4-2 0 0,-12 2 1 0,8 0-3 0,-13-1 0 16,4 0-2-16,-2-4-11 0,-2 0-2 0,6-1-2 15,-4 1-4-15,6-7-4 0,2 0-1 0,1-3-3 16,-4 0-7-16,6 0-15 0,-2-5-10 0,3-2-13 0,-1-3-19 15,6-5-57-15,5-1-44 0,4-12 120 16,8-2-90-16,5-2-49 0</inkml:trace>
          <inkml:trace contextRef="#ctx0" brushRef="#br0" timeOffset="3417.1119">1687-1670 1311 0,'-6'-9'491'15,"1"1"-380"-15,1-7-95 0,4-6-13 0,2-4-2 0,3-9-1 16,2 5-2-16,1-8 4 0,2-6 3 0,2-2 5 16,1 2 2-16,-3 5 3 0,1-1 0 0,8 0-1 15,-1-3-2-15,-1 6-5 0,2 4-1 0,3 4-2 0,3-2-2 16,6 5-1-16,1 2 0 0,-5 3 2 0,2 7 0 16,5-4-1-16,-1 4-1 0,2-1-1 0,1 9 0 0,-3 1-3 15,2-3-1-15,0 10-3 0,-2-1-2 0,1 4-17 16,0 1-11-16,-2 10-13 0,-4-2-17 0,-1 1-43 15,-2 4-22-15,-9-5-24 0,4 2-31 0,-6-2 115 16,-6-4-82-16,2-2-11 0</inkml:trace>
          <inkml:trace contextRef="#ctx0" brushRef="#br0" timeOffset="3109.9532">2071 503 225 0,'0'5'87'0,"-3"-2"-56"15,3 2-18-15,-2 0 3 0,2 0 6 0,0 0 7 16,2 0 5-16,-2 0 7 0,3 0 10 0,-3-2 1 16,0-1 3-16,1 1 5 0,-1-1 2 0,2 0-8 15,-2-1-3-15,8 1-4 0,-6-2-4 0,1 3 2 16,-1 1 1-16,5-3 0 0,-2 2-4 0,3-3 2 0,2 0 13 15,-3 0 4-15,3-1 1 0,1-2 0 0,2-4-1 0,1-3 12 16,-1-5-1-16,2 2 3 0,-2-1-7 0,2-2-2 16,0-9 0-16,3-5-4 0,-1 3-4 0,-5-12-15 15,6-13-5-15,-2 7-7 0,-1-29-7 0,0 4-2 16,0-6-4-16,0-6-2 0,-3-6-2 0,-1-3-1 0,1-9 2 16,-4-3 2-16,1-6-1 0,-3 4 1 15,-1-4-1-15,-1-6-1 0,-4 2 3 0,0 0-2 0,-2 9 0 16,-3 1-2-16,-5 8 2 0,0 1-4 0,-2 2-6 15,-2 11 0-15,-1 5-1 0,1 6-1 16,-2 12-2-16,-1 5 0 0,2 8-4 0,2 2 2 0,0 8 0 16,-1 10-1-16,1 2-3 0,1 1 0 0,4 5-11 15,0 6-6-15,5 1-10 0,-4 1-11 0,2 5-38 16,3 0-20-16,1 4-32 0,1-1-38 0,0 1-21 0,3 0-34 16,2 6 130-16,-2 1-99 0,5-2 4 15</inkml:trace>
          <inkml:trace contextRef="#ctx0" brushRef="#br0" timeOffset="-3766.4608">2834 428 769 0,'-3'-8'351'0,"-5"3"-265"0,-2-2-51 16,-7 0-11-16,-6-6-8 0,-2-2 6 15,4 0-12-15,-3 2 7 0,-2-5-3 0,-9-4 0 0,0-1 2 16,4 0 1-16,-4 1-2 0,-5-3 7 0,0-1 4 16,-10 1 0-16,4 3 1 0,-7-3-1 0,1 0 0 15,-6 7-3-15,0-2 1 0,-2 5-14 0,-3 2-1 16,3 5-4-16,-3-4 1 0,0 10-3 0,2 2-2 15,-1 5-1-15,-3 4-3 0,1 2 2 0,-3 9 0 16,-2 7 1-16,1 3-2 0,-1 3 1 0,-2 7-1 0,1 6 0 16,4-1 0-16,-5 8 2 0,3 2-2 15,-2 10 1-15,0-2-1 0,0 11 1 0,-3 8 1 0,0 4 0 16,4 0 0-16,0 7-1 0,3 5 1 0,10 5 0 16,-4 4 0-16,5 0-2 0,5 6-1 0,12 0 2 15,-5 2 1-15,11 1-1 0,2 2 0 0,14-2 1 16,-6-3 0-16,11-18 1 0,14-1-1 0,5 19 0 15,-1-3 1-15,6-16-1 0,10 1 0 0,1-2 1 0,14 7 1 16,5-4 0-16,0 2 1 0,-3-19-1 0,13-4 0 0,10 6 5 16,25-7 0-16,-11 0 0 0,7-11 0 0,23-1-2 15,-5-1 3-15,30-14-2 0,-5-3-1 0,11-10-3 16,-10 4 2-16,15-23 1 0,1 1 2 0,6-11 2 16,-3-5 2-16,1-8 0 0,5-2 1 0,3-6 0 15,3-8-2-15,-6-6-3 0,1 4-1 0,-1-9 1 16,0-2 1-16,-10-2 5 0,-7-3 4 0,-18 1 6 15,0-4 2-15,-19 2 5 0,2-4 5 0,-16 1 11 16,-10 1-1-16,-5-2-1 0,-6-2-2 0,-6-8-2 16,-3-1-1-16,-7-13-5 0,-8-2-6 0,-8-9-12 15,-6-9-1-15,-11-7-1 0,2 2-5 0,-16-11-3 16,-2 0-2-16,-12-5-1 0,-1 1 2 0,-2 16-3 0,-9-9-2 16,-10-14-1-16,0 2 1 0,-1 16-1 0,-4-1-1 15,-5 5 2-15,-5-9 0 0,-10 14 0 0,4-4 0 16,4 20 1-16,-1-3 0 0,-7-5 0 0,-1 4 1 15,3-1 1-15,1 15-3 0,-12-6 0 0,1-2 2 16,-7 15-1-16,0 0-1 0,-1 8-1 0,-4-3-3 0,-3 18-1 16,-5-3 1-16,-1 6-3 0,-6 7-1 0,-5 2-1 15,2 5-2-15,-3 8-7 0,-2 1-6 0,5 6-8 16,-5 3-16-16,9 5-47 0,1 5-32 0,8 8-56 16,0 6 124-16,4 7-112 0,5 6-52 0</inkml:trace>
          <inkml:trace contextRef="#ctx0" brushRef="#br0" timeOffset="29601.2094">3132 280 76 0,'11'4'75'16,"-4"-4"6"-16,3 0-24 0,-5 0 21 0,-2 0 7 16,-1 0 10-16,-1 3 0 0,3 0-3 0,-4-3-6 15,1 2-13-15,-1-2-6 0,-1 0-7 0,1 0-7 0,0 0-18 16,-2 0-9-16,2-3-4 0,-2 3 0 0,-1 0-2 16,0 0 0-16,3 0 3 0,-5 0 0 0,2 0 0 15,-2-2 1-15,-2-3 2 0,2 2 0 0,-3-2-1 16,-2-2 0-16,-2 2-1 0,0-3-2 0,1-2-5 15,-4 0 1-15,0 0-4 0,-2-3-2 0,1 6-3 16,-3-5-2-16,0 2-2 0,-1-1 1 0,0 4 0 16,-2 0-1-16,1-1-1 0,-3 2-1 0,-2-6 2 15,-1 4 1-15,1-1 2 0,-1 1 0 0,2 0-2 16,-1 1 0-16,-6-3 2 0,2 2 4 0,7-1-6 0,-4 3 1 16,2-2-1-16,-6-1 0 0,1 1 1 0,0-2 0 15,5 5 0-15,-3-3-3 0,-5-1 3 0,-2 3-3 16,0-3 0-16,4 3-1 0,-8-1-1 0,1-1 1 15,-7 3-2-15,2 2-1 0,0-2 0 0,-2 0 0 16,-1 5 0-16,-2 0 0 0,1 0 0 0,4 1 0 16,1 3 0-16,-1 1 1 0,2 1-1 0,3 1 0 15,-6-1 2-15,6 3-2 0,0-1-1 0,-2 2 0 0,-8 3 0 16,5-1-2-16,0 1 2 0,-4 4 0 0,4 3-1 16,-2 0 0-16,-5 0 2 0,9 1 0 0,1 1 0 15,0-2-1-15,-1 1 1 0,1-1-1 0,-2-2 1 16,4 2 0-16,-2 0 0 0,-1 0 0 0,1 0 0 15,0 2 1-15,-1-1-1 0,1 3 1 0,2 0-1 16,-2 0 0-16,5-3-1 0,-2 3 1 0,4-3-1 16,-2 2-1-16,7-4 2 0,2 1-1 0,-3 4 0 15,0 3-1-15,5-5 2 0,1 2-2 0,-2 3 0 0,-1 5 2 16,1 2-1-16,-2 3-1 0,2-5 0 0,2 1 2 0,-4 7-3 16,-1 1 2-16,3-4 0 0,-1-4-2 0,-1 5 2 15,1-2 0-15,-3-2-1 0,4 2-1 16,4-1 2-16,-1 2 0 0,-1-3 1 0,5 1 0 0,0 2 0 15,3-1 0-15,5 4 0 0,-7 0 1 0,4-2-1 16,4 4 0-16,3 1 0 0,-2 0-1 0,-1 0 1 16,3 0-1-16,-6-1 1 0,7-2 0 0,-3 3-1 15,-1-3 0-15,4 0 1 0,-1-1 0 0,1 3-1 16,1-2 0-16,3 3-3 0,1 2 2 0,1 0 0 16,3 3-3-16,-1 3-1 0,2-4 0 0,3 1 2 15,-3 0 0-15,2-3 0 0,0 0-1 0,-2-7 4 0,5-3-1 16,1 6 2-16,-1-1 0 0,0-5 0 0,3 1 0 15,2 1 1-15,5 4 0 0,3-2-2 0,-1 0 1 16,-2-2-1-16,2-4 1 0,6 5 0 0,2-1-1 0,0-1 1 16,-1-4-1-16,5 1 1 0,-1 2 0 0,0 2 0 15,4 1 0-15,-1-2-1 0,-1-1 1 0,1 5-1 16,3 0 1-16,-1 1-2 0,5-1 2 0,2 3 0 16,-2-5 0-16,2 2 0 0,1-1 1 0,4-3 0 15,-5-3-1-15,0-3 2 0,0-2 0 16,-4 1-1-16,4-5-1 0,-4-4 0 0,-2-1 1 0,-1 4-1 15,3-5 3-15,2 0-1 0,1-1 0 0,5-4-1 0,1 2 1 16,2 0 0-16,2-3 0 0,-2-4 1 16,-1 5-2-16,4-1 1 0,-7 0-1 0,2-2 1 0,-3 0 1 15,-1-2-1-15,-1 2 2 0,3-2 1 0,2-1 0 16,-9-2 0-16,9-2 0 0,8 2 3 16,-5-3-1-16,-1-2 0 0,-1 0-1 0,1-4-1 0,6-2 0 15,-7-1-2-15,1 0 0 0,-9-1-1 0,2-2-1 0,5 0 2 16,-4 2-2-16,1 0 1 0,-9 1-1 0,10-3 1 15,0 2 1-15,2 1-1 0,-2 0 1 0,-5-3-2 16,5 2 0-16,-6-2 0 0,1-1-1 0,-2 1 1 16,-4-4 0-16,1 1 0 0,-1-2-1 0,6 2 0 15,-3-4-3-15,5-3 0 0,-1 0-1 0,5-1-2 16,2-4-2-16,4-5 0 0,-2 0 1 0,-3-5 2 16,4-1 1-16,-7-2-1 0,-1 1 3 0,-2-1 4 15,-8 1 2-15,-1 4 1 0,-2-3 1 0,-5 2 0 16,1 5 3-16,-1-3-2 0,-2 2 2 0,3-3-3 15,-1 1-1-15,5-1-1 0,-1 0 0 0,-4-2 0 16,5 0-1-16,-1-6 1 0,-1 3 1 0,-4 3 3 0,-1-8-1 0,1-4 3 16,-4-1 1-16,2 3-2 0,-3 0 1 0,2-5 0 15,0-4 0-15,-4-3 0 0,-2 2-1 0,-3 6 2 16,1-3-1-16,-2-3 6 0,-6 2 1 0,2 0 1 16,-7 10 0-16,1-8 1 0,-1 1 1 0,0-2-3 15,-3 2-1-15,-1-1-3 0,-1 1-2 0,-5-3-3 16,4-2 1-16,-4 0-6 0,2-3 2 0,-1-1-3 15,1 1 1-15,-2-1-3 0,0 1 1 0,1 4 1 0,-3-1-2 16,0 3 4-16,0 2-1 0,-6 2 0 0,-1-1 0 16,-3 4 2-16,-2 0 1 0,-6 0-1 0,-3-3 0 15,-3 3-2-15,0-1 0 0,-7-4-1 0,5 5 0 16,-6 0 1-16,-1 0-3 0,1 2 0 0,1 3 1 16,-2 0 0-16,4 4-1 0,-3 1 1 15,1 0 0-15,-5 0-1 0,2 4 0 0,-5-1 0 0,-2 1-1 16,0 1 0-16,-1-3 1 0,-1 1-1 0,-1 2 0 15,7 5 1-15,1 2 0 0,-8-3 0 0,1-1 0 16,7 7 1-16,1 2-1 0,-5 0 0 0,-4-2 0 16,-3 3 0-16,-2 0 0 0,8 4-1 0,-8 0 1 0,-4-2-1 15,-6 2 1-15,12 1 0 0,6 2 0 0,-6 0 0 16,-1-2-1-16,12 1 1 0,1-1 0 0,4 2 0 16,0 0 0-16,0 4 0 0,2 1-1 0,-2 0-1 15,2 5 0-15,0-2 0 0,-4 5-1 0,-1 2 0 16,-2 2 0-16,0 0 0 0,0-1-1 0,6 1 1 15,-1 1 1-15,3 2 0 0,-1 0-1 0,5-2 2 16,3 1-1-16,3 2 0 0,-1 1 1 0,0-4 1 16,1 2-1-16,4-2 0 0,2-3 0 0,2 4 1 15,3-4 0-15,2-2 0 0,0 2 0 0,4 0 0 16,1 0 0-16,-2-3 1 0,4 1-1 0,-1-1 0 0,-1-2 0 0,1 3-1 16,0-3 1-16,0 0 0 0,3 0 0 0,0 0-2 15,-4 0-1-15,4 2 0 0,-1-1-3 16,-1 1 2-16,5-2-2 0,1 2-2 0,1-1 1 0,-4 1 0 15,1-2 1-15,0 3 1 0,3-3 2 0,-7 0 0 16,7 2 0-16,-3 1 2 0,-4-3 0 0,7 2 0 16,-2 1 0-16,-1-3 1 0,1 2-1 0,2 1-1 15,-3-3 2-15,1 0 0 0,-1 2 0 0,-2-2-1 0,4 2 0 16,-3-2 0-16,-1 1-1 0,0-1 2 0,4 4-1 16,-4-4 1-16,1 3-1 0,-1-3 1 0,0 1-1 15,2 3 1-15,-2-3 0 0,2 1-1 0,-1 1-1 16,-1-3 0-16,4 4 1 0,-1-1 1 0,-1 0 0 15,-1-1 1-15,3 1-1 0,-6-1 1 0,4-2 0 16,1 0-1-16,-1 0 0 0,1 2-1 0,2 1 1 16,-1-3-3-16,-1 3 2 0,2 1-2 0,-2-3 2 15,2-1-2-15,-1 0 0 0,1 4 0 0,-2-4 0 16,2 0 1-16,0-2-2 0,0 2 3 0,-2-2-3 0,1 4 1 16,1-2-1-16,-2 0 1 0,-1-2-2 0,-1 4-1 15,1-2 1-15,3 5-2 0,-2-5 0 0,2 2-1 16,-3 1 1-16,1-1-3 0,1-2 4 0,1 1-3 15,-2-1 4-15,2-1 1 0,0 1 1 0,0 0 2 16,0 0 0-16,2-2 0 0,-2 2 0 0,1 0 1 0,-1 0-1 16,0 2 1-16,0-2-1 0,-1-2-1 15,-3 2 1-15,4 3 1 0,0 1 0 0,-3-3-1 0,1 3 0 16,2-6 0-16,0 4 1 0,-1-2 0 0,-1-2 0 16,0 2-3-16,1 0 0 0,1 0 1 0,-2 2-2 15,0-2-1-15,-1 0 0 0,3 3 2 0,-2-3-1 16,2 0 1-16,0 2 0 0,-1-2 3 0,1 0-1 15,-2-2 0 1,2 4 0-16,0-2 1 0,0 0-1 0,0 0 0 0,0 0 1 0,0 0-2 0,0 0 1 16,0 0-2-16,0 0-6 0,0-2-5 0,0 2-3 0,-2 0-6 0,2-2-6 15,0 2-21-15,0 2 4 0,0-4-24 0,0-1-10 16,0 1-42-16,-1 1-28 0,1-3 96 0,-2-1-71 16,2-10-38-16</inkml:trace>
        </inkml:traceGroup>
      </inkml:traceGroup>
    </inkml:traceGroup>
  </inkml:traceGroup>
</inkml:ink>
</file>

<file path=ppt/ink/ink15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3:16.4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7A02925-0CC2-4D66-8C2D-B0C591174AF4}" emma:medium="tactile" emma:mode="ink">
          <msink:context xmlns:msink="http://schemas.microsoft.com/ink/2010/main" type="writingRegion" rotatedBoundingBox="33745,7215 37898,5951 38170,6843 34016,8108"/>
        </emma:interpretation>
      </emma:emma>
    </inkml:annotationXML>
    <inkml:traceGroup>
      <inkml:annotationXML>
        <emma:emma xmlns:emma="http://www.w3.org/2003/04/emma" version="1.0">
          <emma:interpretation id="{93E9AFE0-F70D-4BBA-ACA7-33E6AB0B8FAE}" emma:medium="tactile" emma:mode="ink">
            <msink:context xmlns:msink="http://schemas.microsoft.com/ink/2010/main" type="paragraph" rotatedBoundingBox="33745,7215 37898,5951 38170,6843 34016,8108" alignmentLevel="1"/>
          </emma:interpretation>
        </emma:emma>
      </inkml:annotationXML>
      <inkml:traceGroup>
        <inkml:annotationXML>
          <emma:emma xmlns:emma="http://www.w3.org/2003/04/emma" version="1.0">
            <emma:interpretation id="{5EAF82FE-004B-471B-BAB5-7D1CE7031C44}" emma:medium="tactile" emma:mode="ink">
              <msink:context xmlns:msink="http://schemas.microsoft.com/ink/2010/main" type="line" rotatedBoundingBox="33745,7215 37898,5951 38170,6843 34016,8108"/>
            </emma:interpretation>
          </emma:emma>
        </inkml:annotationXML>
        <inkml:traceGroup>
          <inkml:annotationXML>
            <emma:emma xmlns:emma="http://www.w3.org/2003/04/emma" version="1.0">
              <emma:interpretation id="{B9DBA6AF-BC08-48CA-A87D-10E6E7D4205D}" emma:medium="tactile" emma:mode="ink">
                <msink:context xmlns:msink="http://schemas.microsoft.com/ink/2010/main" type="inkWord" rotatedBoundingBox="33798,7392 34853,7071 35071,7787 34016,8108">
                  <msink:destinationLink direction="with" ref="{633848CB-7E71-4E4A-B14D-588FCEB04871}"/>
                </msink:context>
              </emma:interpretation>
            </emma:emma>
          </inkml:annotationXML>
          <inkml:trace contextRef="#ctx0" brushRef="#br0">128-4109 345 0,'-38'-32'141'16,"7"-6"-76"-16,3 5-20 0,-1 1 23 0,3-4 17 0,-1-6-5 16,9-7 28-16,0 0 8 0,4 1-5 0,8 4-9 0,-3-8-4 15,13-1-14-15,-3-2-11 0,-1 14-19 0,9-1-3 16,-4-1-6-16,-2 16-7 0,4-2 1 0,-4 9-9 15,-3 0-5-15,5 13-6 0,-3-1-4 0,-2 4-11 16,0 4-2-16,6 5-2 0,1 7-6 0,1 11 0 16,2 5 1-16,0 26 5 0,3-3 4 15,1 20 6-15,-3 17 1 0,-1 19 0 0,-6 4 2 0,-1 13-4 16,-3 16-2-16,-5-1-7 0,0 2-6 0,-2 2-11 16,-3-3-5-16,5-22-2 0,-1-6-2 0,2-20-10 15,6-18-9-15,10-19-9 0,-12-3-16 0,10-24-57 16,1-15-47-16,4-5 123 0,5-3-95 0,-3-11-62 15</inkml:trace>
          <inkml:trace contextRef="#ctx0" brushRef="#br0" timeOffset="9221.9902">1130-3377 949 0,'31'2'352'0,"-1"-7"-250"0,5-5-91 0,13-7-11 16,0 4-2-16,0-4 0 0,0 1 2 0,-8 4 0 0,-5-3 1 16,2 2 1-16,-9 3 1 0,-10 3-1 0,-3 2 3 15,-2 0 2-15,-6 5-4 0,-2-3 1 0,0 3-1 0,-3 2-1 16,3 3-2-16,-4 1 1 0,1 6-1 0,0 1-2 15,-1 7 1-15,3-2 0 0,-4 20-1 16,0-3 1-16,0 5 1 0,-2 8 0 0,-1 2 0 0,-1 0 0 16,-4 0 0-16,1-2 0 0,-3-7 2 0,-3 6 1 15,-2-12-1-15,-1-4 1 0,1-9 1 16,-7 1-4-16,2-6-14 0,0-7-12 0,-1 0-17 0,-1-9-19 16,-5 1-5-16,-1-2 38 0,5-8-39 0,5-4-8 15</inkml:trace>
          <inkml:trace contextRef="#ctx0" brushRef="#br0" timeOffset="9499.9">1702-3364 226 0,'35'0'100'0,"0"-1"-44"0,5 1-23 0,1-4 4 0,3 4 14 16,4 4 6-16,-8-1 4 0,-1 4 5 0,-5-1-5 15,-8 3 4-15,-8-3 3 0,-3 6 5 0,-8-2-5 16,-7 0-3-16,2 3 0 0,-2 4-5 0,-5-2-12 15,0 3-1-15,-2 2-15 0,0 0-6 0,4 0-7 0,-2-4-9 0,2 4-2 16,-2-5-1-16,6 2-3 0,4-4-8 16,-3 0 10-16,3 0 3 0,2-1-3 0,-1 1 4 15,1-3 2-15,1 2-2 0,-3 0 0 0,2 1-1 0,0-1-3 16,-6 1-2-16,-1 0-2 0,5 0 0 16,-18 4-2-16,-2-2 0 0,-5-2-3 0,-8 0-4 15,-4-1-3-15,4 3-8 0,-8-7-17 0,2-3-12 0,6-6-17 16,3 1-20-16,2-2 54 0,6-10-41 0,9-6-11 15</inkml:trace>
        </inkml:traceGroup>
        <inkml:traceGroup>
          <inkml:annotationXML>
            <emma:emma xmlns:emma="http://www.w3.org/2003/04/emma" version="1.0">
              <emma:interpretation id="{3C59CF88-62EC-418C-BCE3-AB480CCAEC1B}" emma:medium="tactile" emma:mode="ink">
                <msink:context xmlns:msink="http://schemas.microsoft.com/ink/2010/main" type="inkWord" rotatedBoundingBox="35578,6657 37090,6197 37325,6970 35814,7430">
                  <msink:destinationLink direction="with" ref="{633848CB-7E71-4E4A-B14D-588FCEB04871}"/>
                </msink:context>
              </emma:interpretation>
            </emma:emma>
          </inkml:annotationXML>
          <inkml:trace contextRef="#ctx0" brushRef="#br0" timeOffset="5621.8742">3364-3912 519 0,'3'27'237'16,"-3"-4"-164"-16,0-4-55 15,-1 12-12-15,1 1 2 0,-4-1-1 0,4 1-2 0,0-1 2 16,5-9-2-16,2-4 10 0,1-1 7 0,6-7 6 16,1-4 6-16,4-9 4 0,5-2 6 0,1-10-13 15,1-7-9-15,7-9-22 0,-1-2-8 0,4-14-11 16,-7-8-5-16,1-1-7 0,-6 0-3 0,0-9 17 0,-4 7 15 15,-5 6 27-15,-4-1 9 0,-1 12 9 0,0 4 3 16,-5 6 5-16,2 2-2 0,-4 9-6 0,2 4-5 16,-3 6-18-16,-1-2-8 0,1 9-6 0,0-2-3 15,-2 8-4-15,0 2 1 0,-2 10-2 0,0 2 0 16,1 6 2-16,-3-1 4 0,-4 21 0 0,0-5 1 16,-6 10 5-16,1 7-2 0,-2 1 0 0,0 2 1 15,-1 2-1-15,-3 0-1 0,8-10-1 0,-4-2 1 16,8-8 2-16,1-10-1 0,2-12 2 0,1 0-1 0,5-10-1 15,3-6 1-15,5-2 2 0,3-2-2 0,0-4 3 16,9-1-1-16,4-4 1 0,3 1 0 16,-3-2 1-16,6-5-2 0,2 6-2 0,3-4 1 0,-4 2-5 15,-3 3 0-15,2 6 0 0,1-1 2 16,-5 5 0-16,0 0 0 0,-4 0 3 0,-3 2-3 0,4 3-1 16,-7-2 0-16,4-3 0 0,-4 0-4 0,2-3-7 15,3 0-1-15,-3-11-5 0,-2 4 2 0,-1-5 1 16,-2-3-1-16,0-7 2 0,0 2 2 0,-5-4 6 15,-2 1 5-15,-3 4 1 0,2-1 2 0,1 1 1 16,-6 8 3-16,-1 2 1 0,-2-1-1 0,1 8-5 16,1 0-3-16,-1 0 1 0,2 1-6 0,-2 4-5 15,0 0-5-15,2 5-3 0,-1 2 1 0,-1-2 1 0,-3 17 0 0,1 4 1 16,-1-3 0-16,0 2 7 0,-2 8 2 0,3-3-1 16,2 5 0-16,5-8-1 0,-2 1 3 0,7-11-3 15,7-4-24-15,0-2-24 0,4-7-34 0,7-6-67 16,4-16 112-16,3-7-78 0,6-13-38 0</inkml:trace>
          <inkml:trace contextRef="#ctx0" brushRef="#br0" timeOffset="5077.6756">3092-4167 717 0,'-13'28'226'16,"3"2"-190"-16,5-4-30 0,1 9-19 0,3-3 26 15,-1 6 12-15,2 5-6 0,3-1 9 0,1-1 1 16,-1-6 2-16,5-3-3 0,1 6 7 0,-1-2-15 15,-2-7-10-15,4 2 4 0,-3-4-6 0,1 1-3 16,-4-5-2-16,1 0 2 0,-2-4-9 0,-3-6 5 0,-2 0 2 16,-1-3-1-16,-5-2-7 0,1-3-8 0,-5-5-38 15,1 4-31-15,-6-11 17 0,2-1 37 0,-3-4-60 16,0-8-26-16</inkml:trace>
        </inkml:traceGroup>
        <inkml:traceGroup>
          <inkml:annotationXML>
            <emma:emma xmlns:emma="http://www.w3.org/2003/04/emma" version="1.0">
              <emma:interpretation id="{17ACFFD3-04B3-458A-A944-3067280475D2}" emma:medium="tactile" emma:mode="ink">
                <msink:context xmlns:msink="http://schemas.microsoft.com/ink/2010/main" type="inkWord" rotatedBoundingBox="38029,6566 38080,6551 38102,6623 38051,6639"/>
              </emma:interpretation>
              <emma:one-of disjunction-type="recognition" id="oneOf0">
                <emma:interpretation id="interp0" emma:lang="" emma:confidence="1">
                  <emma:literal/>
                </emma:interpretation>
              </emma:one-of>
            </emma:emma>
          </inkml:annotationXML>
          <inkml:trace contextRef="#ctx0" brushRef="#br0" timeOffset="5750.2503">5353-4200 1115 0,'-5'16'352'0,"0"6"-359"16,-2-9 6-16,1 7-50 0,-1-3-20 0</inkml:trace>
        </inkml:traceGroup>
      </inkml:traceGroup>
    </inkml:traceGroup>
  </inkml:traceGroup>
</inkml:ink>
</file>

<file path=ppt/ink/ink15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23.275"/>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74B131F2-74EB-4A03-99B0-0DAFDE7BC9F5}" emma:medium="tactile" emma:mode="ink">
          <msink:context xmlns:msink="http://schemas.microsoft.com/ink/2010/main" type="writingRegion" rotatedBoundingBox="30774,12627 37231,12717 37206,14519 30749,14430">
            <msink:destinationLink direction="with" ref="{F17E61F8-9161-4638-AFB6-B516392A4DA4}"/>
          </msink:context>
        </emma:interpretation>
      </emma:emma>
    </inkml:annotationXML>
    <inkml:traceGroup>
      <inkml:annotationXML>
        <emma:emma xmlns:emma="http://www.w3.org/2003/04/emma" version="1.0">
          <emma:interpretation id="{23E6FF01-D4D7-4719-83A0-A99ADAC2A660}" emma:medium="tactile" emma:mode="ink">
            <msink:context xmlns:msink="http://schemas.microsoft.com/ink/2010/main" type="paragraph" rotatedBoundingBox="30774,12627 37231,12717 37206,14519 30749,14430" alignmentLevel="1"/>
          </emma:interpretation>
        </emma:emma>
      </inkml:annotationXML>
      <inkml:traceGroup>
        <inkml:annotationXML>
          <emma:emma xmlns:emma="http://www.w3.org/2003/04/emma" version="1.0">
            <emma:interpretation id="{2AF127D9-4D92-4257-99A4-DCD2C23D4FFA}" emma:medium="tactile" emma:mode="ink">
              <msink:context xmlns:msink="http://schemas.microsoft.com/ink/2010/main" type="line" rotatedBoundingBox="30774,12627 37231,12717 37206,14519 30749,14430"/>
            </emma:interpretation>
          </emma:emma>
        </inkml:annotationXML>
        <inkml:traceGroup>
          <inkml:annotationXML>
            <emma:emma xmlns:emma="http://www.w3.org/2003/04/emma" version="1.0">
              <emma:interpretation id="{DB8FF25C-F868-4CA7-88DD-A1CA05491E20}" emma:medium="tactile" emma:mode="ink">
                <msink:context xmlns:msink="http://schemas.microsoft.com/ink/2010/main" type="inkWord" rotatedBoundingBox="30774,12627 37231,12717 37206,14519 30749,14430"/>
              </emma:interpretation>
              <emma:one-of disjunction-type="recognition" id="oneOf0">
                <emma:interpretation id="interp0" emma:lang="" emma:confidence="1">
                  <emma:literal/>
                </emma:interpretation>
              </emma:one-of>
            </emma:emma>
          </inkml:annotationXML>
          <inkml:trace contextRef="#ctx0" brushRef="#br0">2387-776 811 0,'-12'8'424'0,"-3"1"-232"0,4-9-127 16,4-2 63-16,1 2-76 0,2-3-7 0,-1 3-22 0,5 0-4 15,-1-4-1-15,-1 3-1 0,2 1-10 0,0 0-1 16,3-5-2-16,4-5-1 0,6-5-3 0,4 2 0 16,-4-4 0-16,9-1-5 0,3-9-1 0,4-1-3 15,1 0 0-15,-8 4-1 0,8-2-2 0,-4-2 1 16,-7 8-2-16,0-2 4 0,-5 6 5 0,1-3 5 15,-9 8 1-15,8-1 4 0,-11 2 4 0,0 2 1 0,-3 3 1 16,0 0-1-16,2 3-2 0,-4 2-4 0,2 0-3 16,0-2-2-16,0 2-6 0,0 0-2 0,-1 4-1 15,-3 1-1-15,4 6 1 0,-5 3 3 0,0 7 2 16,-3 4-2-16,3 13 5 0,0 4 0 0,3 9 1 16,1-3 0-16,-3 6 0 0,4 7 0 0,-1-5 1 15,-1 1 1-15,-5-6 2 0,-1-1 2 0,-3-3 2 16,-1-1 5-16,-3-9 8 0,-2-1 3 0,1-6 2 15,-2-2 2-15,3-4 2 0,0-18-8 0,-5 4-8 16,0-2-8-16,3-1-13 0,-1-9-10 0,0-4-12 0,-4-6-36 16,4-8-26-16,-4-1-22 0,6 1-27 0,4-9-35 0,0-10 108 15,12-13-87-15,-5 6-12 0</inkml:trace>
          <inkml:trace contextRef="#ctx0" brushRef="#br0" timeOffset="897.0258">3918-1437 1144 0,'0'0'421'15,"-2"0"-320"-15,-1 0-85 0,-2 0-4 0,-2 0-11 16,0 2-2-16,1 0-7 0,-3-2 0 0,-2 0 0 0,1-2 1 15,-2 2 1-15,2 0 2 0,0-2 3 0,0 2 1 16,-1 0 4-16,1 4 2 0,-2 1 1 0,2 1 0 16,2 4-2-16,-2 3-2 0,5 6-2 0,2-1 1 15,3 7-4-15,5 3 0 0,8 5-3 0,-1 1-1 16,7 4 1-16,6 3 0 0,5 2-1 0,-2 1 1 16,2 5 3-16,4 1 0 0,-5 5 2 0,3-9 1 15,-7-1 3-15,1-10-1 0,-4 5 5 0,-2 0 1 0,-3-7-1 16,-6-10 0-16,1-3 1 0,-4 3 4 0,-8-6 2 15,-3 1 5-15,-1-4-3 0,-2-1 0 0,-9-2 1 16,-8-1-1-16,3 2 0 0,-5-2-7 0,-3-5-5 16,-2 5-5-16,0-7-3 0,2 1-6 0,-1-4-16 15,1 0-10-15,7-5-15 0,-1 0-16 0,2-2-56 16,2-1-30-16,6-1-39 0,-3 1 118 0,7-2-112 16,1 0-45-16</inkml:trace>
          <inkml:trace contextRef="#ctx0" brushRef="#br0" timeOffset="510.816">2769-940 816 0,'15'43'435'16,"-10"-7"-204"-16,0 9-183 0,0-3 105 0,1 3-146 16,1 4-2-16,1-7 0 0,1 1-1 0,-3-10 0 15,3-5-54-15,4-6 51 0,-5 0-1 0,2-12 0 16,-2-4 2-16,-6-1 1 0,3 0 3 0,3-3-3 16,-6-2 2-16,0-5 0 0,3-5 1 0,-4 0-5 15,4-8-1-15,-1-4-2 0,1 2-3 0,-2-3-1 0,0 1-3 0,1-4-4 16,-3 1-5-16,-1 3-1 0,0 4-5 0,-1 1-1 15,-3-3-2-15,-1 2 0 0,0 2 4 0,0 2 6 16,0 1 4-16,0-2 4 0,0 2 4 0,5 1 1 16,0-1-2-16,2-5-5 0,-2 1 0 0,10-13-2 15,2 0 1-15,-1-3 5 0,4-8 1 0,-3-4 9 16,-1 2 11-16,-1-4 27 0,0 2 4 0,-1 7 7 16,-6-3 1-16,0 1 5 0,-1 5-1 0,-2-3-4 15,2 6-6-15,-1 2-20 0,1-1-4 0,-2 8-6 16,2 1-2-16,-2 5-8 0,1 9-2 0,1 3-5 0,-1 0-4 15,1 5-3-15,0 3 0 0,-1 7-1 0,3 7-2 16,-1 6-2-16,2 7 0 0,-3 17 1 16,1-3 2-16,0 18 3 0,-3 11-1 0,2 15 1 0,-2-3 3 15,0 2 6-15,-2 10 6 0,4-23 5 0,0 5 5 16,-1-6 1-16,9-35 0 0,2 3 3 0,1-1 2 16,2-13-6-16,3-7-1 0,-1-7-2 0,6 3-3 0,6-11-1 15,-3 0-2-15,1-1-1 0,3-6-4 0,4-13-3 16,5-6-2-16,-1 2-3 0,-12-11 0 0,3-1-1 15,0 3 1-15,-15-7 0 0,-3-2-2 0,-6 1-1 16,-1-1-2-16,-16 1-2 0,4-1-1 0,-14 6-11 16,-4-4-9-16,-8 7-9 0,3-1-7 0,-6 9-26 15,-4 5-17-15,3 7-30 0,-2-2-49 0,3 4 113 16,6 4-73-16,6-8-22 0</inkml:trace>
          <inkml:trace contextRef="#ctx0" brushRef="#br0" timeOffset="2732.9109">4525-1223 1089 0,'2'2'400'0,"0"10"-309"0,1-1-76 0,0-2-9 0,-1 9-4 16,-2 8 1-16,-2 4 2 0,1 2 1 0,-4 4 2 15,0 6-2-15,-4 6 2 0,-1 10 0 0,2-5 1 0,0-1-2 0,6-11 0 16,0 4 0-16,9-15-4 0,-4 7 2 0,11-19-1 15,6-3 2-15,-2 0 1 0,12-14 2 0,-2 1-4 16,7-7-5-16,-2 2 1 0,5-24-2 0,-3 6-3 16,0-13-5-16,1-7-2 0,-6-6 1 15,3-2 2-15,-8-3 9 0,-5-3 3 0,2 4 2 0,-2-2 4 16,-7 1 10-16,-1 4 2 0,-2 2 3 0,0 1 2 0,0 3-1 16,-4 1 2-16,1 3 0 0,-2 3 1 0,3 5-5 15,-3 3-2-15,0 11-4 0,-2-3-1 0,1 8-6 16,-4 7-8-16,1 1-3 0,-1 3-3 0,2 7-3 15,0 3 1-15,-4 13 0 0,-1 4-1 0,-2 9 4 16,-4 16 2-16,1 9 1 0,-3 2 2 0,-8 13 0 16,3 9 0-16,-3 0-1 0,3-6 1 0,-1-2 2 15,-1-22 1-15,0-2 4 0,4 2 2 0,4-21-1 16,5-17 0-16,-1-2 2 0,1-5 0 0,5-8-2 16,2 1-1-16,-1-1-4 0,1-1 1 0,3-1 2 15,1-1-1-15,3-8-1 0,7 4 0 0,1-6 1 0,1 2-1 16,10-11-2-16,-4 4 1 0,4-4-3 0,3 0 0 15,-2 2-1-15,-3-2-2 0,1 3-1 0,-2 2 1 16,0 7 0-16,0-5-2 0,-1 4-3 16,1 3 0-16,0 6-1 0,0-4 2 0,3-1-1 0,1 4-3 15,0-1-1-15,-4-3 0 0,5 0-2 0,2-3 1 16,-2-2 1-16,0-2-1 0,-1-1 1 0,0-2 2 16,-9-5 2-16,3 0 0 0,-5-1 1 0,-6-3-1 0,-2 1-1 15,0-2 1-15,-9 0 1 0,3 2 1 16,-6 0-3-16,-1 5 3 0,-1-1 0 0,-2 6-1 0,-3-2 1 15,-4 2-4-15,1 3-2 0,2 2-3 0,-4 4 0 0,-1-2-8 16,-9 6-3-16,1 0 2 0,2 1 4 0,-3 6 1 16,-6 6-1-16,1 12 2 0,0-5 5 0,1 10 3 15,2 10 4-15,-3 0-1 0,13 11-3 0,-1-5 1 16,7-2 2-16,-3 5 2 0,18-15-2 0,3 2 2 0,10-6 3 16,7-7 1-16,15-4 4 0,0 0-2 15,10-7 1-15,11-2 0 0,4-10-2 0,0 2 2 0,3-6-2 16,2-9-1-16,-11-5-1 0,1-2 0 0,-4-2 1 15,-6-3-1-15,-5-11 3 0,-3 6-1 0,-6-6 1 16,-3-3 2-16,-6 4 1 0,1 1 3 0,-10-5 0 16,-4 11-2-16,-13 3-1 0,8 0-1 0,-9 5-6 15,-7 2-1-15,-8 3-3 0,0 2-3 0,-1 5-1 16,-8 3 3-16,-1 5 0 0,-3 3 2 0,2 0 3 16,-1 12 2-16,-5 12 3 0,-1 3 4 0,2-4 0 15,-2 14 1-15,1 5 0 0,-3 0 2 0,4 3 0 16,2-2-1-16,3-4-3 0,11-12-1 0,2 3-4 0,13-15-3 15,-4 2 1-15,8-5-2 0,7-3 1 0,-3 1 0 16,12-11-1-16,-1 3 0 0,6-9 0 0,-2 4-2 16,8-21-4-16,1 3-1 0,-1-11-3 0,4-6-2 15,-3-11 0-15,1-2 2 0,-3-7 3 0,-2-8 4 16,-1 0 2-16,-2-2 4 0,-2-1 8 0,-2-1 3 16,-6 6 1-16,7-1 1 0,-5 3 1 0,-1 2-1 15,1 1-2-15,3 3 2 0,-5 5 0 0,1-1 0 16,-4 6 2-16,-2 3 2 0,0 9 3 0,-4 6 0 0,1 7 0 15,-2 3-5-15,-5 3-8 0,2 10-4 0,-2 1-3 16,0 1-5-16,0 11-4 0,-2 3 0 0,-11 17-1 16,-2 2 0-16,3 1 4 0,-13 29 1 0,-1 16 2 15,1-2 0-15,-8 2-1 0,4 11 1 0,0 5 1 0,7 4-2 16,9-1 0-16,3-5 0 0,1-10 0 0,18-18 0 0,9 3-1 16,17-20-2-16,6-8-1 0,-6-15 1 0,15-3-1 15,1 4 1-15,4-18-5 0,-3 1 0 0,-1-9-4 16,4-5 0-16,-7-7 1 0,5-1-2 0,-8-9 4 15,-3-3 0-15,-8-1 5 0,3-1 5 0,-9-3 6 16,-3 0 6-16,0 2 2 0,-10-2 3 0,0 7 1 16,-5-3-1-16,-7 7-2 0,0 3-2 0,2 6-5 15,-5 5-7-15,-3 3-1 0,5 2-6 0,-9 7-1 16,2 1 0-16,-13 12 0 0,3 0 0 0,-5 3 3 16,-8 9 3-16,5 4-1 0,-6-4 3 0,8 4-1 15,2-3-1-15,10-3-1 0,-1-1 3 0,6-5 0 16,4-5 2-16,7-4 0 0,0 0 0 0,-1-5 3 0,7-9-2 15,7-1 3-15,0 0-2 0,-3-3 0 0,4-5 0 16,-2-4 2-16,9-3 3 0,-5-2-1 0,2 1 2 16,-7-1 0-16,-1 4-1 0,1-2-2 0,-4 3-1 15,4-1-2-15,-15 6-2 0,5 2-4 0,2 1-2 16,-3 5-3-16,5 1-1 0,-11 1-2 0,8 2-1 16,2 5-1-16,1-2 0 0,4 1 1 0,-1-1 2 15,5-5 2-15,-1 1-1 0,10-4 2 0,0-4 1 16,1-6-1-16,1-1 0 0,1-6 6 0,1-4 0 0,-5-3 4 15,-3-1 2-15,0-11 3 0,-7 1 1 0,-1-15 2 16,-4 2-1-16,-3-3 0 0,-3-11-1 0,-2 7-1 16,0-3 1-16,-4 2 3 0,-1 6 1 0,0 5-2 15,0 7 4-15,-1-2 0 0,1 7 1 0,0 5 0 16,-4 0 2-16,4 3 2 0,-1 1 0 0,-3 8 0 16,3-4-2-16,-1 7-3 0,-1 6-3 0,1 2-3 15,2-2-7-15,-3 7-6 0,3 2-4 0,-4 5-2 0,-4 8-2 16,-4 16-1-16,2 1 1 0,0-2 3 0,-6 16 0 0,-4 22 1 15,-2 30-1-15,1-12 1 0,7 1-2 0,6 4-1 16,-5 9 1-16,23-27-1 0,-2 6 1 0,14-17 1 16,-2 1 1-16,21-28 0 0,-1 3 4 0,5-12 0 15,6-4 2-15,-1-14-2 0,0 2 2 0,1-10 1 16,-2-10 2-16,-6-5 5 0,-2-3 0 0,-8-5 7 16,-1-4 1-16,-5 1 4 0,-3-4 6 0,-5 5 5 15,-4-2-1-15,0 8-1 0,-4-6-1 0,1 3-4 16,-4 2-1-16,-1 7 0 0,-1 1-6 0,-1 2-5 15,-3 4-2-15,1 1-2 0,-1 3-3 0,0 2-2 16,-2 0-4-16,0 2-3 0,-2-2-1 0,0 0-3 0,-1 5 2 16,0 8-1-16,-1-5 1 0,-1 2 3 0,2 8 0 15,-2-1 1-15,2 1-3 0,3-4-1 0,-2 2-1 16,2-8-1-16,5 2 0 0,3-1-6 0,7-3-1 16,-3 1 0-16,8-2 0 0,10-2 1 0,-2 2 1 0,18-5 1 15,-9 2 2-15,4-2 4 0,6-2 3 16,-4 2 3-16,5-1 1 0,-6 1 1 0,-4 0 1 0,-8 0 0 15,1 0 2-15,-4 3-1 0,-7 0-1 0,-4 1 1 16,-4-3 0-16,-2 1-2 0,-3 0 0 0,-2-1 1 16,0-1 0-16,-4 0 4 0,-1 0 0 0,0-1 0 15,0 1 1-15,0 0 1 0,-1-2 0 0,1 2 0 16,0 0-1-16,0 0-6 0,0 0-1 0,0 0 0 16,0 5-2-1,0 3 1-15,0 0 0 0,0 14-1 0,0 0 0 0,0 4 2 0,-4 11 1 16,-1 3 1-16,-1 1 0 0,-1 1-1 0,-3 2-1 0,-5 5 0 15,2-5-2-15,0-2-7 0,-1-4-8 0,-1-6-9 0,4 1-27 16,2-15-17-16,1 2-19 0,2-7-33 0,-3-9-55 0,6-11 114 16,6-28-76-16,-1 13-20 0</inkml:trace>
          <inkml:trace contextRef="#ctx0" brushRef="#br0" timeOffset="2883.8641">8558-1662 1502 0,'-12'19'541'0,"5"-4"-448"0,1 5-103 0,1-11-44 16,0 6-27-16,0-1-26 0,-3-2-31 0,-4 3 87 15,-6 2-61-15,-19-6-17 0</inkml:trace>
        </inkml:traceGroup>
      </inkml:traceGroup>
    </inkml:traceGroup>
  </inkml:traceGroup>
</inkml:ink>
</file>

<file path=ppt/ink/ink15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11.035"/>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B0A2E8F2-0CA7-4169-8FFA-7E8EED8FAF24}" emma:medium="tactile" emma:mode="ink">
          <msink:context xmlns:msink="http://schemas.microsoft.com/ink/2010/main" type="writingRegion" rotatedBoundingBox="32028,16944 36539,15957 36870,17468 32359,18455"/>
        </emma:interpretation>
      </emma:emma>
    </inkml:annotationXML>
    <inkml:traceGroup>
      <inkml:annotationXML>
        <emma:emma xmlns:emma="http://www.w3.org/2003/04/emma" version="1.0">
          <emma:interpretation id="{0E38C65E-89C2-4CD7-BBFB-BDE09995A138}" emma:medium="tactile" emma:mode="ink">
            <msink:context xmlns:msink="http://schemas.microsoft.com/ink/2010/main" type="paragraph" rotatedBoundingBox="32028,16944 36539,15957 36870,17468 32359,18455" alignmentLevel="1"/>
          </emma:interpretation>
        </emma:emma>
      </inkml:annotationXML>
      <inkml:traceGroup>
        <inkml:annotationXML>
          <emma:emma xmlns:emma="http://www.w3.org/2003/04/emma" version="1.0">
            <emma:interpretation id="{0C5BEF29-4EC6-4482-8AEC-7A06AC1A0964}" emma:medium="tactile" emma:mode="ink">
              <msink:context xmlns:msink="http://schemas.microsoft.com/ink/2010/main" type="line" rotatedBoundingBox="32028,16944 36539,15957 36870,17468 32359,18455"/>
            </emma:interpretation>
          </emma:emma>
        </inkml:annotationXML>
        <inkml:traceGroup>
          <inkml:annotationXML>
            <emma:emma xmlns:emma="http://www.w3.org/2003/04/emma" version="1.0">
              <emma:interpretation id="{1F28FF40-8EC3-43B5-842C-BDB03C886486}" emma:medium="tactile" emma:mode="ink">
                <msink:context xmlns:msink="http://schemas.microsoft.com/ink/2010/main" type="inkWord" rotatedBoundingBox="32028,16944 36539,15957 36870,17468 32359,18455"/>
              </emma:interpretation>
            </emma:emma>
          </inkml:annotationXML>
          <inkml:trace contextRef="#ctx0" brushRef="#br0">6463 4505 798 0,'-20'33'363'0,"8"-11"-248"16,10-14-98-16,2-3 46 0,4-2-74 0,7-4-43 15,6-3-10-15,13-12-14 0,-2 1-22 0,12-17 65 16,11-8-45-16,7-9-10 0</inkml:trace>
          <inkml:trace contextRef="#ctx0" brushRef="#br0" timeOffset="-294.3043">6255 4208 587 0,'-10'13'309'16,"-1"5"-175"-16,9-9-93 0,0-4 33 0,2 0-34 15,5-4-18-15,5 1-10 0,8-2-11 0,-3-2-9 0,17-8-13 16,-2 0-10-16,11-10-30 0,6-5-21 0,6-4-24 15,-2-8-34-15,1-1 87 0,8-9-67 0,-6 4-15 16</inkml:trace>
          <inkml:trace contextRef="#ctx0" brushRef="#br0" timeOffset="-454.3968">6205 4138 667 0,'-20'20'327'0,"12"-8"-198"16,5-11-89-16,1 3 48 0,2-4-50 0,7-4-27 15,-1 1-3-15,13-4-1 0,-3-3-6 0,11-1-8 16,8-8-8-16,4-10-8 0,1 5-6 0,3-6-14 16,6-8-9-16,-3 5-11 0,2 0-12 0,-6 0-42 15,-1 4 78-15,-4 4-46 0,-1 1-20 0</inkml:trace>
          <inkml:trace contextRef="#ctx0" brushRef="#br0" timeOffset="-2732.3838">6214 3021 643 0,'3'10'410'0,"2"-7"-208"0,0 2-123 16,-3-3 69-16,-1-1-73 0,1 1-20 0,-2 0-16 15,0 1-7-15,2-3-22 0,-2 2-24 0,0-1-20 16,0-1-26-16,-4 0-30 0,4-1 63 0,4-1-51 16,-1-15-23-16</inkml:trace>
          <inkml:trace contextRef="#ctx0" brushRef="#br0" timeOffset="-2448.5305">6554 2591 956 0,'-12'46'521'0,"4"-18"-308"0,-4 16-156 16,9-11 134-16,-4 7-190 0,1 8-4 0,2-3-5 15,-1 3-9-15,2-5-8 0,0-10-12 0,4 5-20 16,1 2-4-16,1-10 1 0,4-3 2 0,0-9 5 0,6 0 14 15,7-10 10-15,2 2 12 0,-3-6 23 0,6-8 4 0,5-9 7 16,7-8 2-16,-1 4 2 0,-4-8-5 0,8-10 4 16,-2 2 0-16,-3-7 0 0,-4 4 1 0,-6-3-2 15,3-2-2-15,-19 9-1 0,7-4-1 0,-12 1-7 16,-6 2-3-16,-10 1-4 0,-1 1-8 0,-5-2-23 16,-5 1-4-16,-6 4-10 0,-2-2-14 0,-6 8-22 15,-3 1-13-15,-1 6-14 0,1 0-26 0,0 5 88 16,-1 7-58-16,9-1-9 0</inkml:trace>
          <inkml:trace contextRef="#ctx0" brushRef="#br0" timeOffset="-5252.8836">6826 2227 1236 0,'7'17'474'0,"-7"-2"-356"0,3 1-96 16,-3-2-3-16,0 4-21 0,-3-2-24 16,-1 1-17-16,1 0-55 0,-3-4-31 0,-3-6-50 0,-1-1 117 0,-1-4-120 15,-3-4-45-15</inkml:trace>
          <inkml:trace contextRef="#ctx0" brushRef="#br0" timeOffset="-1817.2051">7787 1965 1229 0,'-23'36'475'0,"18"-22"-341"0,8-3-111 0,1-4 33 0,6 0-60 16,1-2-11-16,9-5-20 0,-3 1-11 0,16-9-15 15,-3-2-18-15,3-10-50 0,9-8-26 0,3-7-36 0,-1 2 118 16,0-7-111-16,2-7-43 0</inkml:trace>
          <inkml:trace contextRef="#ctx0" brushRef="#br0" timeOffset="24349.8904">-1094 3630 70 0,'0'0'26'0,"-2"2"-23"0,2-1-5 16,0 1-2-16,0 0 2 0,0-2-2 0,0 1 4 16,0-1 2-16,-2 0 6 0,2 0 5 0,-1-1 6 0,1 1 15 15,0-2 7-15,1 0 8 0,-1 2-1 0,0 0 5 16,0-1-5-16,0 1-3 0,0 1-8 0,0-1-14 15,0 0-8-15,0 0-8 0,0 2-4 0,0-2-7 16,0 2-2-16,0-2-2 0,0 0 2 0,0 0-2 16,0 0 1-16,0 0-1 0,0-2 1 0,0 0 4 15,0 2 1-15,0 0 2 0,0 0 0 0,0 0 4 16,0 0 1 0,0 0 3-16,0 0 1 0,0 0 3 0,0 2 0 0,0-2 5 0,0 2 0 0,0-2 0 15,0 0 2-15,0 1 2 0,0-1 4 0,0 0-1 0,0-1 0 16,0 1-1-16,0 1-2 0,0 1 8 0,0-2-2 0,0 0 0 15,-1 0-4-15,1 0 5 0,1 2 3 0,-1-2 0 16,0-2 0-16,0 0-2 0,0 2 0 0,0 0 0 16,0 0-3-16,0-1-5 0,-1 1-5 0,1 0-4 15,0 0 0-15,0-2-8 0,0 2-2 0,0 0-2 16,0 0 2-16,0 0-2 0,0 0 1 0,0 0 0 16,0 0 1-16,0 0 0 0,1 2 2 0,-1-1 0 15,2-1-4-15,-2 0 0 0,0 0-3 0,-2 0-2 16,2 0-7-16,-1 0-3 0,1 2-7 0,0-4-9 15,-2 2-2-15,0 0-2 0,2 0-2 0,2 0-1 0,-2-1-22 16,0-3-13-16,0-1-19 0,0 2 65 0,0 0-42 0,-2-7-30 16</inkml:trace>
        </inkml:traceGroup>
      </inkml:traceGroup>
    </inkml:traceGroup>
  </inkml:traceGroup>
</inkml:ink>
</file>

<file path=ppt/ink/ink1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3T04:15:46.978"/>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4C0345D8-2157-4110-A231-646E465EB2A5}" emma:medium="tactile" emma:mode="ink">
          <msink:context xmlns:msink="http://schemas.microsoft.com/ink/2010/main" type="inkDrawing" rotatedBoundingBox="4823,18077 9903,17984 9906,18185 4827,18278" shapeName="Other"/>
        </emma:interpretation>
      </emma:emma>
    </inkml:annotationXML>
    <inkml:trace contextRef="#ctx0" brushRef="#br0">0 206 0,'25'0'141,"26"0"-141,0-25 15,76 25-15,-51-26 0,77 26 16,50-25-16,0 25 15,26 0-15,-26 0 16,102-51-16,-51 51 16,-51 0-16,51 0 0,-102 0 15,77 0-15,-77 0 16,51 0-16,-76-25 16,26 25-16,-52-26 0,1 26 15,50 0-15,-75-25 16,75 25-16,-76 0 15,0 0-15,51 0 0,-25 0 16,0 0-16,-1 0 16,-25 25-16,26 1 15,-26-1-15,-25-25 0,0 0 16,0 26-16,-26-26 16,0 0-16,1 0 15,-1 0 1,1 0-1,-26 25 32,25-25 0,-25 25 375,0 1-406</inkml:trace>
  </inkml:traceGroup>
</inkml:ink>
</file>

<file path=ppt/ink/ink15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10.883"/>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8F9D636F-2AE6-4637-825C-52912A390CF1}" emma:medium="tactile" emma:mode="ink">
          <msink:context xmlns:msink="http://schemas.microsoft.com/ink/2010/main" type="writingRegion" rotatedBoundingBox="23185,13587 36993,15526 36421,19600 22613,17661"/>
        </emma:interpretation>
      </emma:emma>
    </inkml:annotationXML>
    <inkml:traceGroup>
      <inkml:annotationXML>
        <emma:emma xmlns:emma="http://www.w3.org/2003/04/emma" version="1.0">
          <emma:interpretation id="{1A66C6AA-3A93-4EED-A55B-1DA505050883}" emma:medium="tactile" emma:mode="ink">
            <msink:context xmlns:msink="http://schemas.microsoft.com/ink/2010/main" type="paragraph" rotatedBoundingBox="26169,15681 32485,15681 32485,17214 26169,17214" alignmentLevel="2"/>
          </emma:interpretation>
        </emma:emma>
      </inkml:annotationXML>
      <inkml:traceGroup>
        <inkml:annotationXML>
          <emma:emma xmlns:emma="http://www.w3.org/2003/04/emma" version="1.0">
            <emma:interpretation id="{676C92CC-CB77-474A-849F-59EAC739CCA6}" emma:medium="tactile" emma:mode="ink">
              <msink:context xmlns:msink="http://schemas.microsoft.com/ink/2010/main" type="line" rotatedBoundingBox="26169,15681 32485,15681 32485,17214 26169,17214"/>
            </emma:interpretation>
          </emma:emma>
        </inkml:annotationXML>
        <inkml:traceGroup>
          <inkml:annotationXML>
            <emma:emma xmlns:emma="http://www.w3.org/2003/04/emma" version="1.0">
              <emma:interpretation id="{7681BF02-C5A8-4F17-A906-118467ECBB8A}" emma:medium="tactile" emma:mode="ink">
                <msink:context xmlns:msink="http://schemas.microsoft.com/ink/2010/main" type="inkWord" rotatedBoundingBox="26143,17205 26175,15673 27455,15700 27424,17231"/>
              </emma:interpretation>
              <emma:one-of disjunction-type="recognition" id="oneOf0">
                <emma:interpretation id="interp0" emma:lang="" emma:confidence="1">
                  <emma:literal/>
                </emma:interpretation>
              </emma:one-of>
            </emma:emma>
          </inkml:annotationXML>
          <inkml:trace contextRef="#ctx0" brushRef="#br0">6416 4268 901 0,'-10'13'349'0,"2"-7"-268"0,3 4-77 15,3-6 1-15,6-4-17 0,9-5-26 0,-2 1-13 16,3-1-11-16,9-3-12 0,5-5-20 0,10-12 60 16,11-10-43-16,-3 0-6 0</inkml:trace>
          <inkml:trace contextRef="#ctx0" brushRef="#br0" timeOffset="-5985.7806">3815 3130 700 0,'-2'4'313'0,"2"-3"-163"16,-2-1-75-16,1-1 39 0,1 1-32 0,0 0-5 15,-2-4 4-15,2 3-1 0,0-3 0 0,2 3-23 0,-2-1-2 16,1 2-7-16,1 0-7 0,0-2-7 0,-1 2-10 16,1 0 2-16,0 0-19 0,-2 0-7 0,3 5-16 15,0-1-4-15,2 9-3 0,0 4-3 0,2 2-12 16,1 11-14-16,-4 7 7 0,1-2-6 0,-4 6 3 16,-2 4 2-16,-6 0 4 0,0-4 12 0,-1-4 36 15,-4-1 15-15,6-16 12 0,-1 5 12 0,0-8 8 16,6-12-2-16,1 0 1 0,-2-5-9 0,0-5-22 15,2-3-5-15,-3-12-4 0,1-4-4 0,2-6 3 16,0-11 1-16,0-7 1 0,2-7 3 0,1-8-4 16,4-3-1-16,0-4 0 0,1 3-1 0,-1 3-5 0,1 6 0 15,2-7-4-15,2 0-1 0,-3 15-1 0,3 5-1 0,-2 11-1 16,3-5 0-16,1 15-3 0,-1-3 0 16,-1 9 1-16,-3 11 0 0,3-3 0 0,1 10-1 0,1-2-1 15,-6 9-1-15,9 10 1 0,-4-1-2 0,3 11-1 16,-6 4-1-16,2 13-6 0,0-6-3 0,-17 13-6 15,5 4-7-15,-14 1-17 0,3 3-11 0,-14-3-12 16,5-5-10-16,-7-4-10 0,1-6-6 0,9-14-9 16,-3-5-11-16,9-17-26 0,6-10-27 0,5-20 111 15,1-2-71-15,11-11-37 0</inkml:trace>
          <inkml:trace contextRef="#ctx0" brushRef="#br0" timeOffset="-2725.2461">5641 3145 975 0,'1'4'365'0,"-1"-3"-264"16,0-1-76-16,-1 2 7 0,-1-4-20 0,-1 1-6 15,-5-1 0-15,-9-5-2 0,4-1-3 0,-9 3-4 16,2-3-6-16,-11 4-3 0,1 3-2 0,-3 1-4 0,-2 5-2 16,1 6-3-16,-2 4-1 0,-1 7-3 0,3 6 4 15,-1 5 0-15,2 0 4 0,-2 6 7 0,0 5 4 16,8 0 6-16,-1-1 6 0,6-7 16 0,6 3 2 16,6-10 3-16,-2 1 2 0,12-5 5 0,2-8 3 15,8-6-1-15,3 1-1 0,9-7-5 0,4-5-2 16,7-2-1-16,2-8-4 0,10-8-12 0,3-5 0 15,10-14-18-15,-3-2-13 0,-2-11-18 0,5-12-2 16,-11-4-1-16,1 4 0 0,-6-1 10 0,-26 10-5 0,4 0 27 16,-5-2 10-16,-3 14 17 0,-11 13 5 0,1 6 5 0,-2 0 4 15,0 12-1-15,-3-1 1 0,1 4-6 16,-1 2-1-16,3 4-1 0,1 1-5 0,-1 0-1 0,-1 5-7 16,1 5 1-16,0-2-2 0,5 17-1 0,-4-4-2 15,3 9 1-15,-3 2 1 0,3 8-1 0,1-2 0 16,0 7 2-16,1 1-2 0,3-1-1 0,4-4 4 15,-8 1 3-15,8-1 0 0,2-6-1 16,-2-2-1-16,6-9-13 0,-5-3-9 0,3-7-7 0,-2 1-13 16,3-9-32-16,-3-4-12 0,3-4-16 0,1-1-17 0,-3-9-61 15,3-4 114-15,1-11-72 0,-1 2-26 0</inkml:trace>
        </inkml:traceGroup>
        <inkml:traceGroup>
          <inkml:annotationXML>
            <emma:emma xmlns:emma="http://www.w3.org/2003/04/emma" version="1.0">
              <emma:interpretation id="{E04E82DD-6557-4052-9899-8434D06D5DD5}" emma:medium="tactile" emma:mode="ink">
                <msink:context xmlns:msink="http://schemas.microsoft.com/ink/2010/main" type="inkWord" rotatedBoundingBox="32458,15765 32529,17136 31456,17192 31384,15821">
                  <msink:destinationLink direction="with" ref="{57373C1A-FAD0-4C3E-BC06-29A1B4E72F13}"/>
                </msink:context>
              </emma:interpretation>
              <emma:one-of disjunction-type="recognition" id="oneOf1">
                <emma:interpretation id="interp1" emma:lang="" emma:confidence="1">
                  <emma:literal/>
                </emma:interpretation>
              </emma:one-of>
            </emma:emma>
          </inkml:annotationXML>
          <inkml:trace contextRef="#ctx0" brushRef="#br0" timeOffset="-8194.8571">3796 1482 1291 0,'12'1'555'16,"1"6"-403"-16,2 0-138 0,0 4 5 0,3 3-12 0,1 2-4 0,1 1-3 15,1 6-10-15,-1 0-93 0,-3 1 88 0,-2 4-5 16,-4-5-2-16,-4 7-4 0,-2 5-13 16,-3 5-2-16,-2-4 9 0,-2 7 1 0,-3 7 0 0,-5 8 4 15,-5 12-1-15,0-5 1 0,2-4 11 0,-2-3 4 0,-3 4-4 16,-1-6-3-16,9-16-12 0,0-7-21 0,4-1-74 16,-2-1-63-16,8-19 140 0,0 4-105 0,3-12-82 15</inkml:trace>
          <inkml:trace contextRef="#ctx0" brushRef="#br0" timeOffset="28078.5561">-6282 1640 768 0,'0'0'463'16,"1"0"-238"-16,-1 1-148 0,0-1 122 0,0 0-138 15,0 0-18-15,0 0-12 0,-1 0-1 0,1 0-10 16,-2 0-6-16,2 0-6 0,-2 0-7 0,-4 4-11 16,-1-4-5-16,-6 4 0 0,0 1-3 0,-2 4 5 15,-7 1-2-15,-3 6 2 0,2 1 4 0,1 1 3 16,-1 5 1-16,5 1-1 0,1-1 0 0,1-2-3 0,4-4-4 16,7 3 0-16,0 3-2 0,3-6 0 0,4 1-1 15,5 0 1-15,1 1 0 0,10-1 2 0,-1 2 6 16,-2-2 1-16,8-3 2 0,-1 0 0 0,1 0 3 15,-2-2 1-15,-2-3 5 0,1 2-1 0,-4-4 2 16,-2 0-1-16,-8-1 4 0,1-2 3 0,-6 2 0 16,-1 3 0-16,-3 3 2 0,-3-3 2 0,-3 5 2 15,-7 0 1-15,-4 5 3 0,0 1-2 0,-7 1 2 16,1 1 0-16,-6 0-3 0,1 1 0 0,-1 0-5 16,0 1 0-16,-2 0-8 0,-1-2-1 0,0 2-4 0,3-6-2 15,4-1-15-15,-7 2-4 0,15-7-5 0,-1 0-2 16,7-6-9-16,1 3-3 0,8-5-4 15,-3-3-8-15,5-1-17 0,1-1-18 0,-1-8-16 16,3-4-19-16,0-1 77 0,3-7-61 0,9-11-15 0</inkml:trace>
        </inkml:traceGroup>
      </inkml:traceGroup>
    </inkml:traceGroup>
    <inkml:traceGroup>
      <inkml:annotationXML>
        <emma:emma xmlns:emma="http://www.w3.org/2003/04/emma" version="1.0">
          <emma:interpretation id="{D69DB7FB-A0DF-4E82-8CDE-C3867E579937}" emma:medium="tactile" emma:mode="ink">
            <msink:context xmlns:msink="http://schemas.microsoft.com/ink/2010/main" type="paragraph" rotatedBoundingBox="23185,13587 36993,15526 36421,19600 22613,17661" alignmentLevel="1"/>
          </emma:interpretation>
        </emma:emma>
      </inkml:annotationXML>
      <inkml:traceGroup>
        <inkml:annotationXML>
          <emma:emma xmlns:emma="http://www.w3.org/2003/04/emma" version="1.0">
            <emma:interpretation id="{3A9524D8-F4FE-4C60-85BE-1B8ACDBF592F}" emma:medium="tactile" emma:mode="ink">
              <msink:context xmlns:msink="http://schemas.microsoft.com/ink/2010/main" type="line" rotatedBoundingBox="23185,13587 36993,15526 36421,19600 22613,17661"/>
            </emma:interpretation>
          </emma:emma>
        </inkml:annotationXML>
        <inkml:traceGroup>
          <inkml:annotationXML>
            <emma:emma xmlns:emma="http://www.w3.org/2003/04/emma" version="1.0">
              <emma:interpretation id="{E2C9FC4C-DC93-4AB3-AAB1-7CF0A3CB3988}" emma:medium="tactile" emma:mode="ink">
                <msink:context xmlns:msink="http://schemas.microsoft.com/ink/2010/main" type="inkWord" rotatedBoundingBox="23465,13211 29360,14600 28383,18748 22487,17358"/>
              </emma:interpretation>
              <emma:one-of disjunction-type="recognition" id="oneOf2">
                <emma:interpretation id="interp2" emma:lang="" emma:confidence="1">
                  <emma:literal/>
                </emma:interpretation>
              </emma:one-of>
            </emma:emma>
          </inkml:annotationXML>
          <inkml:trace contextRef="#ctx0" brushRef="#br0" timeOffset="5200.9486">-3661-628 1509 0,'10'10'632'0,"-5"-7"-505"0,2 2-118 16,-4-2-16-16,7 6-2 0,0 4-4 0,3 4 0 15,-3 4 4-15,3 2 8 0,-1 7 0 0,1 0 0 16,-4 7-3-16,2-2-3 0,-7 3 2 0,4 2-1 16,-8-9 1-16,5-1 3 0,-3-5 2 0,-2-7 4 15,0-6 2-15,0-1 1 0,-4-7 2 0,4-4 2 16,-1 1 1-16,1-1-1 0,0 0-4 0,0-3-2 16,-4-9-1-16,3 1-2 0,1-6-1 0,-4-6 0 0,-1-5-1 15,2-2-2-15,1-2 3 0,1-3-3 16,2 6-11-16,1-3 1 0,0 7-1 0,1 5-1 0,0 2 0 15,2 0 0-15,0 3-1 0,0 6 4 0,2-4 11 0,3 3 0 16,5 0-1-16,-2 0-1 0,5 4-4 0,7 4-9 16,-2-3-5-16,7 7-2 0,2 8-3 0,3 10-2 15,0-1 0-15,3 13 2 0,2 1 5 0,-6 4 9 16,-2-1 5-16,-2 4 2 0,-7-10 4 0,-8-7 9 16,2 2 5-16,-12-15 4 0,1 0 2 0,-4-5 2 15,-2-3 0-15,-2-1 1 0,-6-2-3 0,-4-6-3 16,2-1 2-16,-8-2-1 0,5-2-1 0,-2-4-1 15,0-1 1-15,7-1 0 0,3-6 1 0,6 3 0 16,-1-1-5-16,15-6-2 0,-5 3-1 0,9-1-2 16,-1-1 0-16,17 5-3 0,-9-2 1 0,4 0-5 15,5 4-1-15,-3 7-3 0,1 0-3 0,0 5-3 16,-5 4 0-16,2 6 0 0,2 5 0 0,-1 7-5 16,-1 6-5-16,2 9-9 0,1-3-13 0,0 9-58 15,-2 3-39-15,-2 0-39 0,1-1-51 0,-1-4 145 16,0-3-122-16,-13-12-32 0</inkml:trace>
          <inkml:trace contextRef="#ctx0" brushRef="#br0" timeOffset="6477.35">-2519 230 1119 0,'0'3'476'0,"5"-3"-374"0,4 0-88 0,-3 0-6 0,9 0-5 0,8 0-5 16,9 0-2-16,4-10-1 0,-1 2-3 0,8-2-15 16,-3-1-10-16,3-8-8 0,-3 4-2 0,-5-6-3 15,0 4 3-15,-12 4 3 0,2 1 9 0,-10 2 17 16,-7 5 7-16,-4 0 4 0,1 2 3 0,-2 3 9 16,-1 2 2-16,-1 9 4 0,3-1 0 0,-3 4 2 15,4 4-1-15,0 5 2 0,-1 2-2 0,1 10-2 16,-2-2-3-16,0 10 1 0,2 2-2 0,-1-3-1 15,-1 11 1-15,4 6 3 0,-2 3 0 0,1-7-1 16,2 3 2-16,1 0-2 0,4 2 1 0,2-7-1 0,-3-2 0 16,1-6-2-16,-5-15 1 0,0 3 8 0,-3-15 3 15,-3-6 1-15,0-5 3 0,-4-1 2 0,-1-2 1 16,-10-3-2-16,1-1-2 0,-5 0-9 0,-6 0 0 16,-5-3-4-16,-2 0-3 0,-3-4-1 0,-2-1-2 15,0 1-2-15,0-1-4 0,2-4-24 0,3 2-15 16,-1-2-14-16,7 3-19 0,-2-5-56 0,6 1-38 15,5-5-64-15,-5-1 146 0,5 0-120 0,5-5-52 16</inkml:trace>
          <inkml:trace contextRef="#ctx0" brushRef="#br0" timeOffset="5618.5123">-2378-381 491 0,'0'-2'324'0,"0"1"-136"0,4-1-101 15,-4 1 43-15,0 1-24 0,1 0-14 0,1 0-14 16,5 3-12-16,-4-2-20 0,0 3-7 0,6-1-5 16,-4 5-4-16,6 1-4 0,1-1 1 0,-1 4-3 15,-2-1-3-15,-3 1-4 0,-1 0 1 0,2-1-2 0,0-6 2 16,-7 0 5-16,0 0 1 0,0-5 3 0,0 0 1 15,-2 2 11-15,2-4-1 0,0 2 0 0,0-5-3 16,3-5-3-16,-6 3-1 0,3-7-2 0,0 0-1 16,-5-7-8-16,5 2 0 0,-2 0-4 0,9-5 4 15,-2-1-3-15,7 2-3 0,11-5-5 16,-5 3-3-16,9 0-9 0,4-1 1 0,2 6-2 0,1 1-2 16,-4 6-5-16,1 5-5 0,-3 4-5 0,5 3-1 15,-6 1-1-15,-2 5-2 0,0 3-1 0,-4-1 2 16,-1 4 4-16,-1-1 7 0,-9-3 4 0,0 0 3 15,-1 1 4-15,-7-5 3 0,1 1 4 0,-1-1 0 16,-2-3 1-16,2 0-1 0,-2 0 9 0,1 1 2 16,3-1 3-16,-1-1 2 0,5-4 3 0,2-5 7 15,10-8 4-15,-5 6 2 0,7-8-3 0,3-5 2 16,1 2-3-16,2-5-3 0,2 3-3 0,-1 2-9 0,-1 1-5 16,2 2-4-16,-4 3-5 0,2 9-7 0,-1-2-1 15,0 9-3-15,-4 2-3 0,3 14-4 0,-4-5-2 16,1 13-2-16,-1 4-4 0,-2 6-19 0,-2 0-12 15,0 9-21-15,-3-1-24 0,-7 1-80 0,4 3-40 16,-9 1-53-16,-3-6 166 0,-3-3-160 0,0-1-61 16</inkml:trace>
          <inkml:trace contextRef="#ctx0" brushRef="#br0" timeOffset="3459.0374">511 1 1322 0,'7'5'491'16,"-6"-3"-371"-16,-2-2-100 0,-1 1 7 0,0 1-26 15,-3 0-11-15,-8-2-6 0,3 3-5 0,-10-1-6 16,-1 1-3-16,-1-3 2 0,-3 2-2 0,-3 3 0 16,0 0 5-16,-2 1 2 0,2 1 6 0,1 3 4 15,-1 3 1-15,0 7-2 0,3 0 1 0,-2 0 1 0,2 5 1 16,2 10 3-16,0-2-1 0,3-3 4 0,3 8 5 0,2 2 8 15,2-2 3-15,3 3 7 0,7-4 5 0,3 1 3 16,10 7 12-16,13 0 4 0,-2-5-4 0,3-2-2 16,6-3-3-16,8 3 1 0,8-5-2 0,6-5-2 15,-1-8-11-15,9 0 0 0,3 5 0 0,8-13-6 16,-7 1-1-16,2-6-11 0,-3-4-5 0,-12-3-9 16,3-2-4-16,-13-1-18 0,-8-4-8 0,-8 1-9 0,2 1-10 15,-11 0-40-15,-4 1-21 0,-5 1-45 0,-2-2 107 16,-10-2-91-16,-4-1-41 0</inkml:trace>
          <inkml:trace contextRef="#ctx0" brushRef="#br0" timeOffset="-1831.7859">7093 2410 918 0,'15'40'390'0,"-8"3"-301"0,5 0-76 0,-6-6-8 16,3 6-2-16,4 2-3 0,2-1-2 0,1 6-5 15,-2-20-6-15,2-5-8 0,-4 3 1 0,0-21-4 16,1 3 0-16,2-9 7 0,3 1 4 0,0-10 6 16,1-2 6-16,-3-2 19 0,4-6 6 0,0 1 5 15,-3 1 0-15,-2-3 1 0,-1 5 0 0,-2 2-2 16,0 2-1-16,-1 2-9 0,-1 4-5 0,-1-1-5 16,1 4-2-16,1 1-5 0,1 3-1 0,-1 4-4 15,1-2-2-15,1-2-2 0,2 5-2 0,4-3 2 16,-1-5 0-16,3-1 4 0,6-6 6 0,3-8 5 0,-4 0 6 15,4-8 9-15,2-5 3 0,-9-11 5 0,2 3 3 16,-7-12 3-16,-5-5-3 0,-6-4 0 16,1-3-3-16,-8-6-5 0,-5-2-1 0,4-2 1 0,-1 0 0 15,-3 7-1-15,3 5 2 0,-1-1 7 0,0-3 3 16,3 12 0-16,2 10 0 0,-1 1-3 0,-1-3-1 16,-1 9-7-16,-6 1-3 0,5 4-9 0,2 10-1 0,-1-2-2 15,1 12 1-15,0-4-3 0,0 7-1 0,-5 5-6 16,8-2-1-16,-1 4-5 0,-4 3-3 0,-1 18-4 15,-1-8-4-15,1 40-3 0,-4-7-2 0,6 25 3 16,-3 20-1-16,4 8 0 0,0 6 0 0,7 2 2 16,3 9 1-16,7-20 1 0,1 2-3 0,10-17-16 15,7-14-9-15,5-15-10 0,-2-3-9 0,2-21-31 16,6-10-23-16,-3-19-30 0,2 1-49 0,-5-20 129 16,-2-17-76-16,-5-16-21 0</inkml:trace>
          <inkml:trace contextRef="#ctx0" brushRef="#br0" timeOffset="8062.5593">-3379 3059 855 0,'39'0'373'15,"5"-7"-229"-15,34-8-91 0,-23-1 33 16,-27 7-43-16,1 1-6 0,85-27-5 0,31-15-1 0,17-3-15 15,1 0-7-15,3-5-2 0,5-10-1 0,13-5 3 16,-31 15 1-16,-4-2 2 0,-4 7 0 0,-21 3-1 0,-9 14 1 0,13-6 2 16,1-1 1-16,-26 10-3 0,-8 8-1 0,-9 3-1 15,7-3-1-15,-17 7-3 0,2 0-1 0,-16 5-5 16,-11 6 0-16,1 0-18 0,-17 7-16 0,6 0-14 16,-19-1-18-16,-7 4-51 0,1 0-40 0,-21 9 103 15,-3 0-84-15,-17 3-41 0</inkml:trace>
        </inkml:traceGroup>
        <inkml:traceGroup>
          <inkml:annotationXML>
            <emma:emma xmlns:emma="http://www.w3.org/2003/04/emma" version="1.0">
              <emma:interpretation id="{50E59AC4-F38A-49BA-A1FF-9EB6979B2723}" emma:medium="tactile" emma:mode="ink">
                <msink:context xmlns:msink="http://schemas.microsoft.com/ink/2010/main" type="inkWord" rotatedBoundingBox="32618,15262 36945,15870 36489,19114 32163,18506">
                  <msink:destinationLink direction="with" ref="{57373C1A-FAD0-4C3E-BC06-29A1B4E72F13}"/>
                </msink:context>
              </emma:interpretation>
              <emma:one-of disjunction-type="recognition" id="oneOf3">
                <emma:interpretation id="interp3" emma:lang="" emma:confidence="1">
                  <emma:literal/>
                </emma:interpretation>
              </emma:one-of>
            </emma:emma>
          </inkml:annotationXML>
          <inkml:trace contextRef="#ctx0" brushRef="#br0" timeOffset="8449.3322">-2168 2078 1084 0,'-7'1'330'0,"7"-1"-272"0,8 0-60 0,1-1-6 16,9-6-19-16,-2 1-20 0,1-1-17 0,5-5-6 0,2-3-22 15,0-3 0-15,-3 0 3 0,-2 0 6 0,4-2 6 16,0-2 18-16,-6 10 20 0,3-1 21 0,-4 8 30 16,1-8 9-16,-6 10 3 0,3-1 4 0,-8 6 10 15,4 0 1-15,0 1-1 0,-3 2-1 0,0 5 2 16,-1 5 2-16,-4 3-1 0,3 4 1 0,-2-4-1 15,-1 8 1-15,-1 4 2 0,1 0-1 0,-2 2-6 16,2 3-4-16,-1-1-2 0,-1 5-5 0,0 5-5 16,2 3-6-16,-2-1-5 0,0-1 1 0,0 0-4 0,-2 2 0 15,-1-9 0-15,0 0 3 0,-2-7 4 0,-2-4 3 16,-1-7 0-16,0 2 1 0,-2-8-9 16,0-2-2-16,-4 0-7 0,-1-2-12 0,2-4-17 0,-2-2-18 0,-1-8-49 15,-3-2-30-15,3-4-38 0,1-10 108 0,2-3-85 16,4-14-55-16</inkml:trace>
          <inkml:trace contextRef="#ctx0" brushRef="#br0" timeOffset="7708.0739">-1728 1193 998 0,'23'12'410'15,"-7"-2"-271"-15,-2 1-93 0,4 2 3 0,2 2-6 16,10 0-8-16,-4 4-2 0,-11-1-22 0,5-2-9 15,-8 3-10-15,1 1-3 0,4 1-5 0,-14 6-2 16,-3 3 1-16,-3-2 2 0,-1 5 6 0,-1 4 3 16,-1 1 2-16,1-2 1 0,-10 1 6 0,3 1 5 15,4-8 0-15,5-2 0 0,1-3 2 0,2-7-1 16,8-1 2-16,2-6 2 0,12-9-4 0,4 0-3 16,7-6-2-16,2 0-5 0,7-10-24 0,8-6-11 15,-4-11-17-15,4 4-24 0,-5 1-25 0,-4-11-31 0,4-6 81 16,2 1-63-16,-13 3-5 0</inkml:trace>
          <inkml:trace contextRef="#ctx0" brushRef="#br0" timeOffset="8744.1894">-1748 2066 855 0,'16'3'355'16,"-1"6"-205"-16,0-3 12 0,3 1-94 0,-4 0-23 15,11 1-15-15,-4 2-26 0,-8 0 12 0,7 2-7 16,-10-4-19-16,2 2-15 0,-4 0 13 0,0 1-2 0,-8 6 5 15,2-2 2-15,-2 5 2 0,-3-2 2 16,-2 4 9-16,-3 3 4 0,3-2 4 0,3 2 3 16,-1-4 0-16,3 3-1 0,0-6 1 0,0 2 0 0,3-4-5 15,-1-4-2-15,6 5 1 0,-1-2-1 0,-1-2-1 16,6 2-1-16,-2-2 0 0,3 2 1 0,0 0-3 16,1 0 0-16,-4-4-3 0,-7-2-1 0,3 2-1 15,-4-1-1-15,1-1 0 0,-3 2-2 0,-3 1-4 16,0 0 0-16,-12 2-4 0,5 5 0 0,-5-3-11 15,-2 1-6-15,-6-2-10 0,0 0-9 0,1-2-30 16,4-1-13-16,1-1-18 0,4-4-25 0,-5-4 83 0,6-3-60 16,2 4-9-16</inkml:trace>
          <inkml:trace contextRef="#ctx0" brushRef="#br0" timeOffset="19429.2618">-1056 790 436 0,'3'0'228'0,"1"0"-138"15,0 0-66-15,-4 0 28 0,0 0-31 0,0 0-3 0,2 0-8 16,-2 0-3-16,0-2 4 0,0 0-3 0,0 2 2 15,0 0-3-15,0 0 1 0,0 2 1 0,0-2 3 16,0 0 15-16,0 0 4 0,0 0 2 0,0 0 4 16,0 0 4-16,0-2-3 0,0 2-2 0,0 0-6 15,0 0-15-15,0 0-7 0,0 0-7 0,0 0-7 16,0 0-22-16,-2 0-7 0,2 0-12 0,0 0-13 16,0-1 38-16,0 1-31 0,-1-7-7 0</inkml:trace>
          <inkml:trace contextRef="#ctx0" brushRef="#br0" timeOffset="-8763.5634">5790 720 1190 0,'-18'-10'445'0,"-15"-5"-340"0,-4 2-88 0,-4-6-6 0,-19-6 1 16,-5 2 1-16,1 0-2 0,-5 3 3 0,-4-2-2 16,2 4 1-16,-2 2-1 0,-2 4-3 0,-1 4-2 15,-9 1-3-15,2 0-1 0,0 6-3 0,-8 1 0 16,3 10-1-16,0-4 1 0,-3 6-1 0,4 5 1 0,1 2-1 15,1 5-1-15,-3 2 1 0,0 4-1 0,2 2-1 16,1 3 2-16,1 1-2 0,-1 6-1 0,-6 2 1 16,4 3 0-16,9-7 1 0,4 10 0 0,-8 18 1 15,-2-4-2-15,11-2 1 0,13 9 1 0,2-1 0 0,-12 11-1 16,7 7 0-16,1-1-1 0,8-13 1 0,7-2-1 16,1 17-4-16,9 4-3 0,-6-1-3 0,23-9-3 0,7 13-9 15,-5 2 0-15,21 6-4 0,2 1-1 0,18-7 0 16,-5 3-1-16,37-4-3 0,-5 2 1 15,15-3 2-15,14-3 3 0,11-3 3 0,5-4 3 0,18-6 7 16,8-4 7-16,13-9 6 0,-4-7 5 0,16-7 5 16,10-10 1-16,8-12-2 0,2 3 0 0,2-19-2 15,13-9-2-15,3-11-3 0,-1 0-1 0,11-20 1 16,4-8 1-16,-11-3 2 0,6-8 5 0,1-7 7 16,0-7 4-16,-10-9 4 0,1-2 1 0,-9-4 3 15,1-12 4-15,-11 0 5 0,-5 1-1 0,-16-4 7 16,-2-2-4-16,-12 0 11 0,-2 1 6 0,-21 4 6 15,-7-1 0-15,-18 6-2 0,-5-3 2 0,-11 15-10 0,-34 3 7 16,-5-6-3-16,2-2-3 0,-22 10-13 0,-9 1 0 16,-16-9-5-16,-16-12 0 0,-32-15-4 0,4 5-7 15,-2 5-9-15,-22-7-4 0,-15-6 3 0,-19-5-2 16,4 16-2-16,12 16-2 0,-16-8-3 0,1 4 0 16,5 18-4-16,-1-1-1 0,1 8-6 0,-2 1-4 0,-6 9 0 15,3 3-3-15,2 10-10 0,-5 7-2 16,4 2-6-16,3 6-6 0,-11 13-28 0,11 2-8 0,-7 12-18 15,0 4-19-15,-6 9-71 0,-5 13-54 0,-5 11 154 16,0 0-111-16,12 8-56 0</inkml:trace>
          <inkml:trace contextRef="#ctx0" brushRef="#br0" timeOffset="26886.1331">-6181-90 439 0,'12'-22'304'0,"-7"9"-102"16,1-2-98-16,-4 10 60 0,-2 0-30 0,2 2-31 15,-2 3-16-15,0-2-31 0,-2 5-14 0,-1 6-12 16,1-4 0-16,0 8-3 0,-1 3-7 0,-2 9-5 15,0-3 1-15,2 13 15 0,-2-4-2 0,3 9-15 16,-3-2-6-16,3 20-4 0,1-3 1 0,-3 3 0 0,4 10 2 16,-5-3 5-16,4-3 6 0,-1-4 3 15,-1-9 1-15,1-15 0 0,1 2-1 0,-3-11 1 16,4-15-2-16,2-3-5 0,-2-2-6 0,0 0 0 16,0-4 0-16,0-1 1 0,0 0-2 0,0-10-4 0,0 2-3 15,-2-23-1-15,1 2 0 0,-1-7-1 16,0-17-3-16,1 1 0 0,-1-1 1 0,-1-2 3 0,3 5 1 0,0-9 3 15,1-3 0-15,3 9-2 0,2-5 2 0,1-7-4 16,4-8 0-16,8-5 0 0,-4 2 0 0,5 18-3 0,9-2-2 16,-2 0-2-16,10 17 3 0,-4 7 4 15,-2 11-1-15,4 5 1 0,-3 8 1 0,-1 2 2 0,-8 10 2 16,2 0 0-16,-3 7 0 0,0 8-3 16,-3 15 2-16,-2-4-2 0,0 17 2 0,-4 9-2 0,-6 11 1 15,-7-3 2-15,-2 13-2 0,-10-7-1 0,-9-8 1 16,2 5 1-16,-10-11-2 0,-6-9 2 0,-3-12-8 15,1 1-11-15,-1-12 8 0,3-5-23 0,2-7-28 16,-5 2-15-16,9-13-21 0,3-2-26 0,3-8-48 16,-1 4-32-16,11-16 112 0,0 0-83 0,4-8-40 15</inkml:trace>
          <inkml:trace contextRef="#ctx0" brushRef="#br0" timeOffset="27172.2712">-5447-565 1153 0,'13'43'406'16,"-10"-5"-285"-16,2 19-87 0,2 6 44 0,0 21-43 16,-1-12 1-16,1 3-9 0,0-9 1 0,1 5 1 0,0-13-1 15,2-11-3-15,-2-14-10 0,1-6 1 16,-1 3 3-16,2-21 2 0,0 6 5 0,2-8 12 0,-2-7 2 16,3 0 5-16,2 0 1 0,0-10 3 0,3 2-5 15,10-9-1-15,-3-1-5 0,0-5-14 0,3-9-2 16,-3-1-4-16,-3-4-3 0,6-2-6 0,-10-5-1 15,-6 1-1-15,-1-2-1 0,1 1-1 0,-4-6-2 16,-4 3 0-16,1-1-3 0,-5 8-3 0,1 10-5 0,-1-3-5 16,0 2-5-16,0 6-3 0,0 8-5 0,0 2-9 0,0 2-26 15,0 5-16-15,0-6-15 0,2 6-13 0,-4 0-20 16,-1 1-71-16,-2-1-54 0,0 5 156 0,0-1-96 16,-15 4-62-16</inkml:trace>
          <inkml:trace contextRef="#ctx0" brushRef="#br0" timeOffset="3118.5042">5357 448 814 0,'5'10'398'16,"0"-2"-284"-16,-5-8-81 0,0 0 3 0,2 1-7 0,-2-1-3 16,1 2 0-16,-1 0 4 0,0-2-1 0,0 1-1 0,0-1-4 15,0 0-2-15,0-1-5 0,-3-1-3 0,-2-1 1 16,2-1 0-16,-6-4 1 0,1 2-3 0,0-3 4 16,-4-1 2-16,0 0 1 0,1 0 1 0,-2-1-2 15,-1-1-4-15,-1 1-1 0,-1-1 1 0,-3 0 1 16,0 1-1-16,-5-6 2 0,3 4-1 0,-9-2 4 15,2 0 1-15,-7-2-1 0,0 2 1 0,-3-3-4 16,-5 3-2-16,-2 0-2 0,-7 0 1 0,12 2-6 0,-9 1-1 16,-9-6 1-16,1 1-1 0,2 4-3 0,-3-2 0 15,-7 0 1-15,-14-3-2 0,-16 3-1 0,4-3 3 0,6 5-3 16,-6-2 1-16,-17-4 0 0,-3 3 2 16,-12 4-2-16,15 2 2 0,-17-1 1 0,4 1 1 15,-15 5-1-15,3-2 3 0,-8 7 2 0,5 0 0 16,2 5 1-16,-3-3 0 0,-2 6-1 0,0 4-1 15,4 2 0-15,6 0-4 0,7 4-2 0,1 0-1 16,2 1 0-16,2 2-1 0,13 1-2 0,1-1 0 0,8 8-1 16,1-1 1-16,-3-5-2 0,14 5 1 0,7 0-1 15,-5 2 1-15,16-5 0 0,-3-2 1 0,-3 6-4 16,2-4 0-16,13-1 0 0,1 1 0 0,4-3-4 0,1 6-5 16,13-1-3-16,-1-2-2 0,8-5 1 0,0 1-1 15,2 1 1-15,2-1-1 0,2-1 1 0,6-8 7 16,5 1-9-16,-4 4-3 0,12-11-6 0,0 1-11 0,2-2-34 15,3-5-21-15,0 2-23 0,0-2 3 0,3-2-89 16,1 0 134-16,12-8-86 0,-1-1-25 0</inkml:trace>
          <inkml:trace contextRef="#ctx0" brushRef="#br0" timeOffset="29763.5996">-5792 1731 923 0,'8'3'384'0,"3"0"-258"0,-12-3-95 16,-1-1 13-16,4 1-14 0,-2 0-13 0,0-2-14 15,0 2 3-15,10 0-1 0,-10 0-2 0,-2 0 2 16,2 0 8-16,-13-6 8 0,6 4 6 0,1-1 12 16,-13-6-2-16,-1 4 3 0,2-1 1 0,-2 1 0 15,5 3-12-15,4 2-7 0,-6 0-9 16,-3 0-13-16,5 3-5 0,0 4-4 0,-1 3-1 0,4 0 0 16,-1 1 1-16,1 6 1 0,0 0 1 0,6 8 2 0,-3-2 3 15,8 2 2-15,-1 1-1 0,2 3 0 16,5 2-1-16,0-3 1 0,5 0-2 0,2-1 2 0,3-4 1 15,0-3 0-15,1 0 5 0,-3-5 1 0,4-2 3 16,3-3-1-16,2-1 7 0,-2-4 1 0,3 0 3 16,-2-2 3-16,4-8-3 0,3 0-1 0,-4-5-3 15,4-3 1-15,-2-14-1 0,-2 4-7 0,4-12-3 16,-5 0-2-16,-1-3 0 0,1 0-1 0,-5-2 1 16,-6 3 0-16,0 4-3 0,1-2 4 0,-10 4 0 15,2 3 0-15,-2 3 4 0,-1-2-1 0,0 9 3 16,-2-2 2-16,0 5 0 0,0 7 1 0,-2 3 0 15,2-2 2-15,0 5-2 0,0 2 1 0,0 0-6 16,0 0-2-16,0 0-7 0,-2-1-4 0,2 1-5 16,0 3-3-16,0 4-2 0,0 3 0 0,0 13-2 15,0 0 3-15,-1 9 5 0,-1 9 3 0,-1 2 3 16,-1 2 1-16,1-2 2 0,0-11 0 0,1 3 3 0,-1-2 1 16,1-6-1-16,2-13 1 0,-1 0 0 0,1-4 0 15,0-5 0-15,0 0-2 0,0-4-2 0,0 1 0 0,0 0 0 16,0-1 2-16,4-4 1 0,1 0 1 0,0-1 1 15,0 1 1-15,12-5-1 0,-4-6 2 0,2 3-2 16,5-1-2-16,-3 2-1 0,-1 2-2 0,3-2 0 16,-8 7 0-16,3-2 0 0,-1 3 0 0,2-3-3 15,-2 3-2-15,7-6-1 0,0 0-1 0,1-4 0 16,4-4-3-16,-3 4 1 0,1-5-2 0,-1-3 3 16,-4 4 4-16,-3-1 0 0,0 1 0 0,-3 2 3 15,-9-1 1-15,-1-3 0 0,3 3 0 0,-2 2 3 0,-3-2-2 16,3 3 3-16,-5 1 1 0,2 1-2 15,0 1 1-15,2 3-1 0,0 1-3 0,-2 2-8 16,0 1-3-16,-7 2-2 0,7 0-3 0,-6 0-2 0,6 2-4 16,-9 3-2-16,4 1 1 0,-6 6 2 0,-3 1 2 15,4 7-2-15,-3 2 0 0,6 4 0 0,-1 6 1 16,3-2 3-16,-1-1 2 0,11-2 4 0,1-2 2 16,4-5 3-16,3-2 1 0,4-5 4 0,8-4 1 15,-7-8 2-15,5 1 1 0,-1-2 1 0,3-5 0 16,-2-5 1-16,2-2 0 0,-10 2 2 0,-2-4-1 0,4-6 1 15,-2 6-1-15,-5-4-1 0,-5 0-1 0,1 3 1 0,-1-2 2 16,-1 7-1-16,-1-3-1 0,0 6-1 0,-3-3 1 16,0 2-3-16,0 3-1 0,0 2-3 0,0-1-4 15,-1 3-1-15,1-4 1 0,-4 7-1 0,3-1-1 16,-6 7-3-16,-1-1 2 0,-1 10 1 0,1-2 1 16,0 1 1-16,-2 6 1 0,0-1 1 0,2-2 0 15,4-1 4-15,-1-5 0 0,4-3-1 0,1-3 1 16,0-1 2-16,3-4-3 0,9-5 1 0,-6-1 2 15,4-7 2-15,3-2-1 0,4-7 1 0,-2-2-1 16,0 0-1-16,0-4 1 0,2-7 0 0,-1 1-1 16,-1 2-1-16,-2 0 5 0,1-1 2 0,-1-1 4 15,-1 1-2-15,-3-1 2 0,0 7-1 0,1 0 1 0,-2-3 0 16,-1 5-4-16,-1 1 0 0,-2 9-6 0,1 0 1 16,0-4 2-16,-4 14-3 0,-1-4 1 0,2 4-7 15,-2 3 1-15,-2 7-2 0,2 3 0 0,-3 6-3 16,0 6 2-16,-4 9-2 0,2 1-1 0,-2 9 6 15,-3 7 0-15,2-1 1 0,0-4 2 0,3-3 5 16,0-4-3-16,3-11 2 0,1 2 0 0,1-9 0 16,3-8 0-16,0-3 0 0,0-4 0 0,2 0-1 0,0-3 0 15,5-1 4-15,0 1 1 0,-1-5 0 0,4 1 1 16,4-4-2-16,2 0 0 0,8-4-2 0,-2 4 1 0,-2-2-4 16,2 0-1-16,0-3-1 0,2 4 0 0,-3 1 1 15,0 3 0-15,1-3-1 0,-4-2 0 16,-1-3-1-16,5-2 1 0,-2-2 0 0,0-3 0 0,-3-3-1 15,-3 1 0-15,-4-4 1 0,-1-2 2 16,-5-4 2-16,-2 4-1 0,-5-4 12 0,-2-1 4 16,-1 5 2-16,-4-2 1 0,4 3 2 0,-2 4-2 0,0 2 1 15,-4-1 0-15,6 9-10 0,0 1-4 0,1 4-1 16,-1-2-2-16,-1 2-1 0,4 4-1 0,0 1-4 16,2 1-6-16,-2 1-7 0,0 1-2 0,-2 3-1 0,7 12-1 15,-5 13 0-15,0-6 1 0,-5 14 3 0,0 4 5 16,5 0 6-16,-3 11 1 0,5-6 1 0,-1-10 0 15,3 2 0-15,6-14 1 0,1-3 1 0,1-7 3 16,1 0 3-16,0-9-1 0,-1 1 0 0,0-5 3 16,1 0-1-16,-1-4-2 0,3 1 2 0,-2-5-3 15,3 1 0-15,3-5 2 0,-3 1 0 0,-1-1 0 16,2 2 2-16,-4-3-1 0,2 3-2 0,-3 3-2 16,-2-3-2-16,0 5-1 0,-4 2 0 0,1 3-1 15,0-2 0-15,-1 9-1 0,-3 3 2 0,2 2-1 16,0-1-1-16,0 14 0 0,0-2-4 0,0 4-9 15,-1 1-1-15,-3-8-2 0,1 0-4 0,0 0-15 16,-2-12-8-16,0-1-10 0,0-1-3 0,0-7-37 16,0-4-35-16,3-13-51 0,-1-4 116 0,-2-3-92 15,3-13-46-15</inkml:trace>
          <inkml:trace contextRef="#ctx0" brushRef="#br0" timeOffset="29995.1027">-3912 1030 997 0,'-3'22'238'0,"-4"-12"-239"0,1 10 1 0,-2-7-51 15,-2 7-41-15</inkml:trace>
          <inkml:trace contextRef="#ctx0" brushRef="#br0" timeOffset="29883.2818">-3905 1215 591 0,'3'-5'361'0,"-3"5"-181"0,0-2-109 0,0 0 39 16,0 2-31-16,-1 0-25 0,1 0-16 0,0-1-18 15,1-1-21-15,-1 2-51 0,-1 0-38 16,1 0-71-16,0 0 121 0,0-2-106 0,0 2-61 0</inkml:trace>
        </inkml:traceGroup>
      </inkml:traceGroup>
    </inkml:traceGroup>
  </inkml:traceGroup>
</inkml:ink>
</file>

<file path=ppt/ink/ink15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26.641"/>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F17E61F8-9161-4638-AFB6-B516392A4DA4}" emma:medium="tactile" emma:mode="ink">
          <msink:context xmlns:msink="http://schemas.microsoft.com/ink/2010/main" type="inkDrawing" rotatedBoundingBox="32585,14342 36473,14481 36469,14598 32580,14458" semanticType="underline" shapeName="Other">
            <msink:sourceLink direction="with" ref="{74B131F2-74EB-4A03-99B0-0DAFDE7BC9F5}"/>
          </msink:context>
        </emma:interpretation>
      </emma:emma>
    </inkml:annotationXML>
    <inkml:trace contextRef="#ctx0" brushRef="#br0">4110-52 1100 0,'-3'6'475'0,"1"-1"-358"16,1-5-107-16,-1 0 0 0,2-3-16 0,5-2-3 0,0 0 0 15,3-11 2-15,2 4 5 0,-2 0 6 0,7 2 5 0,10-3 8 16,10 3 2-16,-5 0 3 0,10 4 2 0,16 6 3 16,-4-4 0-16,31 13 1 0,0-4-1 0,20 4-3 15,-7 1-3-15,32 7-5 0,-4 1-2 0,22-1-4 16,9-1-1-16,3-4-2 0,1 1-1 0,5-1-3 15,12-4 1-15,-3 1 3 0,-4-3 3 0,-9-4 8 16,4 1 5-16,-13-1 5 0,0 0 0 0,-20-1 3 16,-3-1 0-16,-17 4-2 0,4-4-3 0,-17 1-9 15,-9-1-4-15,-12 4-6 0,-4-3-2 0,-13 1-8 16,-9-1-4-16,-16-1-4 0,0 4-6 0,-14-3-12 16,-9 1-2-16,-2-2-4 0,-5 0-4 0,-2 0-10 15,-3 0-3-15,4 0-4 0,-4 0 2 0,0 0 3 0,-2 0-1 16,-3 0-7-16,-2 0 1 0,2 2 9 0,-3-2-1 0,-4 1-3 15,1-1-17-15,-4 0-5 0,0 0-3 0,0-1 6 16,2-1-4-16,-4-1-9 0,-1-2-6 0,1 0-10 16,-1 3-7-16,-2-3 71 0,2 0-42 0,-4 2-10 15</inkml:trace>
  </inkml:traceGroup>
</inkml:ink>
</file>

<file path=ppt/ink/ink15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03.109"/>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DF4284D7-ACCF-4379-98A4-49E01E170E68}" emma:medium="tactile" emma:mode="ink">
          <msink:context xmlns:msink="http://schemas.microsoft.com/ink/2010/main" type="writingRegion" rotatedBoundingBox="20953,13678 31786,13678 31786,15849 20953,15849"/>
        </emma:interpretation>
      </emma:emma>
    </inkml:annotationXML>
    <inkml:traceGroup>
      <inkml:annotationXML>
        <emma:emma xmlns:emma="http://www.w3.org/2003/04/emma" version="1.0">
          <emma:interpretation id="{DCE5130B-62A9-4EF1-8C80-06D08FDFE1FA}" emma:medium="tactile" emma:mode="ink">
            <msink:context xmlns:msink="http://schemas.microsoft.com/ink/2010/main" type="paragraph" rotatedBoundingBox="20953,13678 31786,13678 31786,15849 20953,15849" alignmentLevel="1"/>
          </emma:interpretation>
        </emma:emma>
      </inkml:annotationXML>
      <inkml:traceGroup>
        <inkml:annotationXML>
          <emma:emma xmlns:emma="http://www.w3.org/2003/04/emma" version="1.0">
            <emma:interpretation id="{B6E05F6D-7DFD-4693-872F-21FBB1DF7E0F}" emma:medium="tactile" emma:mode="ink">
              <msink:context xmlns:msink="http://schemas.microsoft.com/ink/2010/main" type="line" rotatedBoundingBox="20953,13678 31786,13678 31786,15849 20953,15849"/>
            </emma:interpretation>
          </emma:emma>
        </inkml:annotationXML>
        <inkml:traceGroup>
          <inkml:annotationXML>
            <emma:emma xmlns:emma="http://www.w3.org/2003/04/emma" version="1.0">
              <emma:interpretation id="{62C7F1AE-A17B-4E35-A422-641781452D7C}" emma:medium="tactile" emma:mode="ink">
                <msink:context xmlns:msink="http://schemas.microsoft.com/ink/2010/main" type="inkWord" rotatedBoundingBox="21029,13769 24051,13965 23926,15882 20904,15686"/>
              </emma:interpretation>
            </emma:emma>
          </inkml:annotationXML>
          <inkml:trace contextRef="#ctx0" brushRef="#br0">4954 1168 973 0,'28'40'398'0,"-5"11"-277"0,2 2-89 16,-8 2 5-16,1 12-10 0,-3 6-6 0,-2 3-9 16,-5 10-17-16,-3 6-3 0,-5 1-9 0,-5-5-10 0,-8-5-8 15,-7 0 0-15,7-27 0 0,-5 2 0 0,-2-11 2 16,10-36-8-16,-2 1-39 0,-3 3-18 0,12-18-26 15,-2-6-45-15,-5-17 111 0,8-16-118 16,2-29-50-16</inkml:trace>
          <inkml:trace contextRef="#ctx0" brushRef="#br0" timeOffset="7083.8357">5873 3849 944 0,'-10'13'375'0,"7"-3"-285"16,3-10-82-16,7 0 25 0,3 0-38 16,5 0-20-16,3-1 0 0,7-9 1 0,3 3 1 0,8-4-4 15,4-4-8-15,13-7-6 0,-3 2-6 0,-3 0-4 16,11-11-6-16,5-1-12 0,2 1-4 0,-7 1 0 16,-3 0-8-16,-2 5-17 0,5-8 61 0,-3 8-42 0,-1 2-5 15</inkml:trace>
          <inkml:trace contextRef="#ctx0" brushRef="#br0" timeOffset="8079.6843">7082 4427 821 0,'-2'36'323'0,"7"-29"-255"0,2 8-73 16,9-15-17-16,3 0-47 0,14-10-45 0,-3-3 70 16,11-14-65-16,9-8-27 0</inkml:trace>
          <inkml:trace contextRef="#ctx0" brushRef="#br0" timeOffset="2504.3854">4406 2466 1022 0,'-5'22'424'0,"-4"4"-285"16,4-4-104-16,0 6 13 0,2 5-15 0,-4 1-16 0,3 0-12 16,-1 1-2-16,1 2 0 0,3 1-2 15,-4-8-2-15,3-5-1 0,2-2-2 0,2-1-2 0,1-7-1 16,2 1 0-16,0-3 0 0,0-6 1 0,6 1-1 16,1-6 1-16,-2 1 2 0,2-3 1 0,4-3 1 15,-1 0 2-15,0-7 0 0,2-2 0 0,-2 2 8 16,1-3 0-16,-1 1 0 0,-1 1 5 0,-1 1 3 15,-2 1-1-15,1 3 0 0,0 1-1 0,-1 0-4 16,-1 3-2-16,0 2-1 0,3 0-3 0,1 0-5 16,1 2-3-16,0 6-2 0,1 0-1 0,1 2-2 15,1 5-1-15,-3 5-1 0,3-1-2 0,-4 5-3 16,1 1-2-16,-4 4 1 0,-3-3 1 0,-3 1 5 0,-3 1 4 16,-2-12 3-16,0 6 4 0,0-9 8 0,-2-6 4 15,2-2 4-15,-1-2 0 0,1-3 3 0,1 0 1 16,3 0-1-16,-4-3 2 0,0-2 3 0,0-2 0 15,0-9-2-15,3 2 0 0,0-2-2 0,2-6-4 0,4-8-2 16,-1 1-3-16,0-1-6 0,2-2 1 0,4 2-3 0,-1-5-6 16,8-1-6-16,-1-2-4 0,-3 8 2 0,8 5-1 15,1-5-5-15,4 7-5 0,-3-4 1 0,-2 16 5 16,1 1-2-16,1 0 1 0,-4 10-1 0,0-2-3 16,2 9 2-16,-3 1 4 0,-2 10-1 0,0 0 0 15,-4 2 9-15,1 5 4 0,-6 0 6 16,1-5 9-16,-5 0 9 0,-2-3 1 0,0-6 2 0,-4-2 3 15,1-4-2-15,-2-5-1 0,0 1-4 0,0-1-2 16,0 0-6-16,0 0-2 0,0 0 0 0,0-5-3 16,2 2-2-16,1-5-2 0,4-6-1 0,1 4-2 0,-1-6-3 15,4-1 2-15,1 1-3 0,-4 2 0 0,4-2-1 16,-1 4 0-16,1 5-1 0,-2-3 0 0,-3 7-3 16,1 1-2-16,0 2-1 0,4-1-3 0,-4 1 3 15,0 5-3-15,2-2 0 0,0 4 2 0,2-2 4 16,-4 1 3-16,1 1 4 0,-3 0 5 0,-4-2 3 15,4 0 5-15,-4 0 3 0,1-4-2 0,1-1 4 16,2-5 1-16,-2 0 3 0,7-6-4 0,6-8 2 16,-5 4 1-16,6-13 2 0,2 2 7 0,0-4 11 15,1-3 4-15,1 3 2 0,-1-2 4 0,-1 6 1 0,2-1-3 16,1 4-5-16,-1 1-5 0,1 6-15 0,-3 1-6 16,2 5-6-16,-4 0-4 0,2 5-14 0,-2 5-2 15,-1-2-2-15,-2 7-5 0,1 7-14 0,-3 3-6 16,1 5-10-16,1 3-8 0,-2 2-23 0,2 8-20 15,-4 2-34-15,3-2-41 0,1-1 116 0,-2 1-78 16,0-5-23-16</inkml:trace>
        </inkml:traceGroup>
        <inkml:traceGroup>
          <inkml:annotationXML>
            <emma:emma xmlns:emma="http://www.w3.org/2003/04/emma" version="1.0">
              <emma:interpretation id="{BFB469B6-370D-48B0-A615-161DF567F42B}" emma:medium="tactile" emma:mode="ink">
                <msink:context xmlns:msink="http://schemas.microsoft.com/ink/2010/main" type="inkWord" rotatedBoundingBox="24818,13678 29432,13678 29432,15849 24818,15849">
                  <msink:destinationLink direction="with" ref="{2A343AE8-B035-4E5D-8478-F051FDFD29AC}"/>
                </msink:context>
              </emma:interpretation>
            </emma:emma>
          </inkml:annotationXML>
          <inkml:trace contextRef="#ctx0" brushRef="#br0" timeOffset="34251.9598">-6730-14 251 0,'8'0'199'0,"-3"2"-57"16,1-1-70-16,-1-1 50 0,-3 4-8 0,0-4 12 0,-2 0-3 0,1 3-15 0,-1-3 6 16,2 0-1-16,-5-2-10 0,-6-3-11 0,0 0-13 0,2 0-31 15,-6-3-13-15,-6 0-12 0,-4-2-13 0,-3 5-4 16,2-2 0-16,-4 1-2 0,-2-1 0 0,-6 5-2 15,1 2-1-15,-3 2-2 0,-6 1-2 0,1 6 0 16,2 1-2-16,-7 3-1 0,-1 5-1 0,3 7-1 16,3 0-3-16,3 8-4 0,0 5 1 0,4 7-1 15,1 0 0-15,13 6 3 0,4 7 2 0,8 1 1 16,0-5 5-16,8 3 4 0,7-1 4 0,12-4 0 16,1-2 1-16,10-9 0 0,11-1 1 0,9-10 0 0,-3 1-4 15,-1-6 0-15,11-18-3 0,3-2-20 16,2-2-14-16,-7-5-18 0,-1-12-21 0,-1-6-21 0,7-12-57 15,2-14-39-15,-2 6 117 0,-6-8-81 0,11-9-49 16</inkml:trace>
          <inkml:trace contextRef="#ctx0" brushRef="#br0" timeOffset="12423.1111">-3262 394 1235 0,'-17'0'493'0,"7"2"-345"0,-2-4-123 0,-1-1-12 15,6 1-5-15,-4-4-2 0,4 1 2 0,1-2 0 16,-3-1-3-16,3 0-1 0,2 3-3 0,-1-5-2 16,5 5-3-16,-1-5 1 0,9-2-2 0,0 4 1 15,6-7 2-15,7 3 1 0,17-6 7 0,-1 0 3 16,16-1 4-16,17 4 2 0,6-1 4 15,0-1-1-15,21 4-2 0,1-4-1 16,15 6-5-16,-6-2 0 0,21-6-3 0,-13 1-2 0,13 3-2 0,6-5 0 0,-9-1 0 16,2-1 0-16,-9-3 1 0,-6 2 1 15,-13-4 0-15,2 4 1 0,-13-4 2 0,-5 3 0 0,-3 2 0 16,0 2 1-16,-15 2-1 0,1 3 0 0,-13 5 0 16,-1-2-2-16,-9 7 0 0,-12 0-1 0,-6 2 2 15,-7 0-3-15,-6 1 3 0,-7 0 0 0,0 1 2 16,2 1-1-16,-7 0-1 0,5 1-1 0,-2 3 1 15,0-4-2-15,2 5-1 0,0-2-1 0,-1-1-1 0,1 4 1 16,-4 3-2-16,2-3 1 0,-1 1 1 0,1 8 0 0,-1-2 0 16,3 7-1-16,2 3-1 0,-2-1 0 15,1 4 0-15,-1 3 1 0,0 4-1 0,4-2-1 0,-1 8 1 16,-1 2 0-16,-1 4-1 0,3 1 0 0,0 11 2 16,1 4-2-16,9 9 0 0,-4 3 1 0,5 7-1 15,4 9 0-15,3 6 1 0,1 3 0 0,7 6-1 16,0 8 0-16,3 2-1 0,-1-3 0 0,-1 4 1 15,4 3-2-15,-5-9 2 0,-2 3-1 0,-6-21 1 16,-6-6 0-16,2 11 0 0,2-1 0 0,-8-14 0 16,3-3 1-16,-5-2 0 0,1 7 2 0,-4-3-1 15,0 1 1-15,-2-21 0 0,-2 2 1 0,-3-1-2 16,2-10 1-16,3-4-1 0,-5-7-1 0,0-9 0 16,1-1 0-16,-1-2 0 0,0-4-1 0,2-3 2 0,-2-4-2 15,0 1 0-15,-2-6 0 0,0-1 0 16,-1-4 1-16,1-2-1 0,-1-2 2 0,-2 1 1 0,0-4 3 15,-2 0 0-15,-4 1 2 0,-4-1 0 0,-4 2 0 16,-5 1 1-16,-18-3 0 0,2 0-1 0,-16 0 0 16,-16 0-2-16,-7 0 0 0,1 0 1 0,-20 0-3 15,-4-3 0-15,-12 3-3 0,2 0 1 0,-24-2-1 16,7 2-1-16,-14 0-2 0,-10 2-2 0,-4 5-1 16,0 1-1-16,-4 3 1 0,0 4-1 0,7 4 0 15,1 1 1-15,14 5-1 0,4-1-1 0,19 0 1 16,6 2-2-16,16-3-6 0,17 1 0 0,6-9-2 15,-2 0-2-15,13-4-1 0,4-4 2 0,2-1-2 16,5-1 0-16,2-5 4 0,12 2-1 0,-5-9-13 16,7-1-8-16,5-2-4 0,5-5-11 0,1-8-14 0,0-13-70 15,8-24-53-15,-1 3 127 0,1 3-83 0,4-16-43 0</inkml:trace>
          <inkml:trace contextRef="#ctx0" brushRef="#br0" timeOffset="33689.2288">-4556 461 1236 0,'5'13'446'0,"0"-1"-352"16,-3-11-88-16,-2 1-8 0,-7 5-13 0,-4-2-13 15,-6 3-4-15,-3 2 5 0,-6-3 3 0,2 3 4 16,-7-2 4-16,-4-2 4 0,-7 3 4 0,4 1 5 15,3-2 5-15,-3 0 1 0,-10 7 1 0,-8 0 1 16,-14 8-1-16,8-4 4 0,-2 4-1 0,-8 2 1 16,-2 3-4-16,4-1 2 0,7 3 1 0,0-2-3 15,5 2 0-15,6 0-4 0,2-1 0 0,4 1 2 0,-2 0 0 16,5-2 0-16,3-3 0 0,13 0-1 16,-6-3 0-16,11-4 1 0,6-3-3 0,6-2-4 0,7 1 0 15,4-1 0-15,12 0-1 0,4 0 1 0,3 4 1 16,10 1 0-16,-4 1 4 0,14 0 3 0,-3-2 19 15,9-7 1-15,2 7 2 0,9-4 3 0,-6-2 2 16,31 1-1-16,-4-4-1 0,5-4 2 0,10 2-18 16,-9-2-6-16,3-3-1 0,-4-2-14 0,-9-6-5 15,-6-1-8-15,-4-2-8 0,-10 1-43 0,-6 0-33 16,-6-5-44-16,-4-4 101 0,-8 0-89 0,-8-4-46 16</inkml:trace>
          <inkml:trace contextRef="#ctx0" brushRef="#br0" timeOffset="206.0093">5061 1595 439 0,'22'-68'231'0,"-2"-4"-114"0,0 1-64 0,1 1 48 16,1-5-15-16,0 21-9 0,1-6-13 0,-2 13-1 0,3-2 5 16,-1 25-2-16,0-2 4 0,2 8-7 0,0 6-1 15,7 7 0-15,-1 3 1 0,6 7-5 0,2 7-8 16,3 9-3-16,1 3-8 0,2 7-10 0,1 9-4 15,-7 10-3-15,0 1 0 0,-5 9-6 0,-6 8-5 16,-12 5-6-16,-1-1-4 0,-15 6-12 0,-5 1-1 16,-15 1-2-16,2 0 0 0,-8-9 2 0,-11 0 2 15,-1-17 3-15,0-1 0 0,0-12-4 0,1-14-6 16,4-11-8-16,-4-4-9 0,4-9-34 0,5-6-21 0,-4-9-21 16,2-6-34-16,6 3-36 0,-1-15 113 0,-4-3-105 15,5 2-43-15</inkml:trace>
          <inkml:trace contextRef="#ctx0" brushRef="#br0" timeOffset="14433.8883">-1825 147 785 0,'22'-10'436'0,"-2"7"-213"0,-5 3-127 0,3 5 81 0,2 1-85 16,1 6-30-16,6 3-11 0,-5 2-9 0,2 1-13 15,-2 7-25-15,-4 3-6 0,-11 10-4 0,1-1-2 16,-3 6-8-16,-6 8-7 0,-1 7-6 0,-8-1-6 16,-10 3-22-16,3 3-15 0,-2-5-18 0,-5-2-18 15,1-6-11-15,0-15-22 0,-4 0 81 0,4-2-60 16,5-8 6-16</inkml:trace>
          <inkml:trace contextRef="#ctx0" brushRef="#br0" timeOffset="7290.4154">6026 4110 715 0,'5'-2'297'0,"3"-5"-210"0,9 1-70 0,6-7-15 0,9-4-3 15,4-1-1-15,6-12 2 0,11 2-2 0,2-7-3 16,-2 3-9-16,1-1-22 0,3-5-7 0,-1 5-11 16,-4 1-19-16,-4 6-21 0,-7 1-39 0,6 1 84 15,-1-2-55-15,-6 6-6 0</inkml:trace>
          <inkml:trace contextRef="#ctx0" brushRef="#br0" timeOffset="13827.0266">-3118 1349 1170 0,'71'0'494'16,"-14"0"-327"-16,14-2-116 0,24-4 3 0,4 1-12 15,8-10-2-15,17-8-7 0,-1-4-18 0,-5-1-7 16,15-7-4-16,-5 0-2 0,6-8-2 0,2 0 2 16,-10 0-2-16,-6-1-1 0,1 3-3 0,2-2-3 15,-4-2-4-15,-7 3-6 0,-18 3-13 0,1 2-7 16,-7 2-8-16,-13 5-10 0,-22 2-32 0,-3 6-17 0,-17 6-16 16,-7 3-16-16,-16 4 84 0,-3-2-62 0,-9 7-12 15</inkml:trace>
        </inkml:traceGroup>
        <inkml:traceGroup>
          <inkml:annotationXML>
            <emma:emma xmlns:emma="http://www.w3.org/2003/04/emma" version="1.0">
              <emma:interpretation id="{B70378AD-2536-40D3-8FA4-6B6024666E96}" emma:medium="tactile" emma:mode="ink">
                <msink:context xmlns:msink="http://schemas.microsoft.com/ink/2010/main" type="inkWord" rotatedBoundingBox="31733,14370 31786,14370 31786,14523 31733,14523">
                  <msink:destinationLink direction="with" ref="{2A343AE8-B035-4E5D-8478-F051FDFD29AC}"/>
                </msink:context>
              </emma:interpretation>
            </emma:emma>
          </inkml:annotationXML>
          <inkml:trace contextRef="#ctx0" brushRef="#br0" timeOffset="11616.9887">-3510 230 1527 0,'-1'0'658'16,"-3"2"-490"-16,-2-1-141 0,6-1-15 0,0 0-3 15,0 4-5-15,1-4-12 0,-1 0 1 0,0 1-3 0,-1 1-3 16,2 3-3-16,4 2 1 0,-1 1 1 0,1 15 0 15,3 19 2-15,3 1-2 0,4 20 4 16,0 18 3-16,2 19-3 0,0 3-2 0,1 23-3 0,3 17 1 16,-4 13 0-16,0-7 0 0,-2 19 2 0,-4 3 2 15,1 7 6-15,1 2 3 0,-6-2 1 16,3-7 1-16,1-7 2 0,1 6 0 0,3-14 0 0,3-13 1 16,4-26-3-16,-2 3-1 0,3-27-9 0,0-13-11 15,0-21-31-15,2-2-19 0,-3-34-15 0,-1 4-19 16,4-17-49-16,-3 0-26 0,4-29-41 0,-1-1 129 15,0-31-95-15,3-14-33 0</inkml:trace>
          <inkml:trace contextRef="#ctx0" brushRef="#br0" timeOffset="14782.2893">-3641 2294 486 0,'18'3'238'0,"16"-6"-90"0,-10 3-66 0,44-14 57 16,-4 3-54-16,29-9-4 0,21-5 0 0,16-8-5 15,-6-4-8-15,21-1-20 16,12-7-4-16,9-5-2 0,-3 1 2 0,-2-1 2 0,10-2-1 0,-2 2 1 16,-1 1 1-16,-5-1-7 0,-2 3-2 0,-7 8 0 15,-1-3-4-15,-12 7-5 0,-5 4 0 16,-18 6-1-16,5 0-1 0,-22 7-5 0,-16 9-3 0,-4-1-5 15,2 2-4-15,-17 1-13 0,-14 7-12 0,-7 0-13 0,-4 2-33 16,-24 0-13-16,4 1-14 0,-7-1-12 0,-9 4-17 16,-10 4-87-16,-7 0 133 0,-21 7-78 0,-7-4-13 0</inkml:trace>
        </inkml:traceGroup>
      </inkml:traceGroup>
    </inkml:traceGroup>
  </inkml:traceGroup>
</inkml:ink>
</file>

<file path=ppt/ink/ink15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02.933"/>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2A343AE8-B035-4E5D-8478-F051FDFD29AC}" emma:medium="tactile" emma:mode="ink">
          <msink:context xmlns:msink="http://schemas.microsoft.com/ink/2010/main" type="inkDrawing" rotatedBoundingBox="28463,14487 33832,14344 33850,15029 28482,15171" semanticType="strikethrough" shapeName="Other">
            <msink:sourceLink direction="with" ref="{BFB469B6-370D-48B0-A615-161DF567F42B}"/>
            <msink:sourceLink direction="with" ref="{B70378AD-2536-40D3-8FA4-6B6024666E96}"/>
          </msink:context>
        </emma:interpretation>
      </emma:emma>
    </inkml:annotationXML>
    <inkml:trace contextRef="#ctx0" brushRef="#br0">4138 1387 1181 0,'9'-5'472'16,"-9"5"-335"-16,1 0-104 0,8 4 25 0,-1-1-21 15,4 2-8-15,3 5-6 0,4 0-3 0,8 3 0 16,3 2 1-16,5 7-2 0,-4-4-2 0,-1 2-12 0,2 1-2 0,3 11-4 15,-2 1-5-15,-7-1-5 0,-1 4-5 16,-6 1-8-16,-3 12-8 0,-13 11-2 0,2-3-4 0,-5-6 4 16,-10 4 2-16,-8 3 3 0,-13 2 7 0,2 3 7 15,0-27 4-15,-5 4-7 0,-2 5-4 0,8-28-13 16,-1 6-12-16,6-15-43 0,-2 2-29 0,4-16-36 16,-1-3-27-16,7-12 113 0,-5-8-90 0,17-10-18 0</inkml:trace>
  </inkml:traceGroup>
</inkml:ink>
</file>

<file path=ppt/ink/ink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26:24.6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CB2251D-188E-4A6B-8430-5B779EF71FAA}" emma:medium="tactile" emma:mode="ink">
          <msink:context xmlns:msink="http://schemas.microsoft.com/ink/2010/main" type="writingRegion" rotatedBoundingBox="34801,12862 37699,12923 37603,17474 34705,17413"/>
        </emma:interpretation>
      </emma:emma>
    </inkml:annotationXML>
    <inkml:traceGroup>
      <inkml:annotationXML>
        <emma:emma xmlns:emma="http://www.w3.org/2003/04/emma" version="1.0">
          <emma:interpretation id="{C8A58E50-AA8A-4160-A321-23AD2A0F569C}" emma:medium="tactile" emma:mode="ink">
            <msink:context xmlns:msink="http://schemas.microsoft.com/ink/2010/main" type="paragraph" rotatedBoundingBox="34801,12862 36041,12888 36026,13636 34786,13610" alignmentLevel="1"/>
          </emma:interpretation>
        </emma:emma>
      </inkml:annotationXML>
      <inkml:traceGroup>
        <inkml:annotationXML>
          <emma:emma xmlns:emma="http://www.w3.org/2003/04/emma" version="1.0">
            <emma:interpretation id="{CF7A1465-C381-426A-87B6-A85551A22F90}" emma:medium="tactile" emma:mode="ink">
              <msink:context xmlns:msink="http://schemas.microsoft.com/ink/2010/main" type="line" rotatedBoundingBox="34801,12862 36041,12888 36026,13636 34786,13610"/>
            </emma:interpretation>
          </emma:emma>
        </inkml:annotationXML>
        <inkml:traceGroup>
          <inkml:annotationXML>
            <emma:emma xmlns:emma="http://www.w3.org/2003/04/emma" version="1.0">
              <emma:interpretation id="{055E144A-5E3C-4E44-B629-52954EEA92CB}" emma:medium="tactile" emma:mode="ink">
                <msink:context xmlns:msink="http://schemas.microsoft.com/ink/2010/main" type="inkWord" rotatedBoundingBox="34801,12862 36041,12888 36026,13636 34786,13610"/>
              </emma:interpretation>
              <emma:one-of disjunction-type="recognition" id="oneOf0">
                <emma:interpretation id="interp0" emma:lang="" emma:confidence="0.5">
                  <emma:literal>314</emma:literal>
                </emma:interpretation>
                <emma:interpretation id="interp1" emma:lang="" emma:confidence="0.5">
                  <emma:literal>] 14</emma:literal>
                </emma:interpretation>
                <emma:interpretation id="interp2" emma:lang="" emma:confidence="0">
                  <emma:literal>3/4</emma:literal>
                </emma:interpretation>
                <emma:interpretation id="interp3" emma:lang="" emma:confidence="0">
                  <emma:literal>374</emma:literal>
                </emma:interpretation>
                <emma:interpretation id="interp4" emma:lang="" emma:confidence="0">
                  <emma:literal>} 14</emma:literal>
                </emma:interpretation>
              </emma:one-of>
            </emma:emma>
          </inkml:annotationXML>
          <inkml:trace contextRef="#ctx0" brushRef="#br0">0 60 441 0,'7'3'267'0,"-4"-3"-132"15,-1 0-90-15,0 2 78 0,3-5-109 0,1-1-1 0,3-1-4 16,1-1 0-16,0 1-1 0,0 1-2 0,5-2-4 16,-2 3 0-16,0-2-1 0,0-2 2 0,-3 4 0 15,-3-1-3-15,1 1 2 0,2 0-2 0,-3-1 0 16,-2 4 0-16,0 0 3 0,0 4 0 0,-2 1-1 15,-1-4 0-15,1 3 0 0,-1 2 1 0,-2 4 1 16,-2 3-4-16,0-1 1 0,-4 1-1 0,-1-1 0 0,4 5 2 16,-7-6-1-16,5 2 2 0,-2-3-1 0,1 0 3 15,1-3-2-15,1 0 0 0,3-1-1 0,1-1 0 16,0 0 1-16,0 0-2 0,0 4-1 0,1-1 0 16,6 4 0-16,-7-4 0 0,3 3 1 0,4 4-1 15,1 4 0-15,-1-4-2 0,0 3 2 0,1-2 0 16,-2 3 3-16,6 1-3 0,-4-2 2 0,1 2 3 0,-1 1-1 15,0 1 2-15,1 0 3 0,-3-3-2 16,1 1-1-16,1 0 2 0,-3 2-1 0,2-6-4 0,-1 3 2 16,-1-4-3-16,2 1 0 0,-2-1-1 0,-2-1 0 15,1-1-2-15,-1-2 1 0,-1-1 2 0,-2-5-1 16,1 4 2-16,-1-4 0 0,0-2-1 0,0 0-1 16,0 1 1-16,-1-3-3 0,-1 1-1 0,-1 5-4 0,-4-6-11 15,-3 3-3-15,2 1-5 0,-2 0-1 0,-3-4-4 0,-1 1-19 16,-2-1-13-16,-1 1-13 0,5 1-13 0,-3-3 57 15,2 0-41-15,-2-5-15 0</inkml:trace>
          <inkml:trace contextRef="#ctx0" brushRef="#br0" timeOffset="268.6892">568-18 794 0,'9'3'280'0,"-4"-1"-220"0,-2 0-47 16,0 1-8-16,2 4 0 0,3 3-1 0,-1 0 0 16,0 0-1-16,-1 6-2 0,-1 6-1 0,-3 6-6 15,3-2 2-15,-5 4-3 0,-2 7-8 0,-3-2-6 0,-8 8-4 16,0-2-4-16,0 4-3 0,1 0-25 0,-6-3-15 15,3 2-17-15,-4 0-41 0,4-3 89 0,6-13-62 16,-5 5-28-16</inkml:trace>
          <inkml:trace contextRef="#ctx0" brushRef="#br0" timeOffset="571.5243">1187 38 641 0,'-1'14'271'0,"-2"-6"-190"15,-2 2-63-15,0 5-15 0,-5 5-3 0,0-5 0 0,1 1 0 16,-4-1-1-16,-4 7 0 0,-1 0-2 16,0-4-1-16,-4-2 2 0,4-1 0 0,-4 4 2 15,1-1 0-15,1 0 0 0,3-5 1 0,4 2 2 0,1-3 0 16,3-5-3-16,-1 1 5 0,5-1 1 0,3-4-1 15,-3 0 3-15,3-3 1 0,2 2 0 0,4-2 0 16,-1 0 0-16,9-3-4 0,-2-2-2 0,1 0-1 16,4 1 0-16,7-2-2 0,-2-3-1 0,1 3-1 15,2-3-1-15,1 3-4 0,1 1-4 0,-1-2-23 16,-2 0-19-16,-2 4-23 0,2-2-34 0,-3 0 74 0,1 0-58 16,-1 2-21-16</inkml:trace>
          <inkml:trace contextRef="#ctx0" brushRef="#br0" timeOffset="791.5553">1154 138 882 0,'-1'13'324'0,"-1"6"-254"0,2-3-59 16,0 4-11-16,-2 0 1 0,2 12-2 0,0-4 1 15,0 5 0-15,-1 0-7 0,-3 2-10 0,1 2-13 16,0 1-38-16,-4 2-21 0,-1-4-26 0,-1 1-38 16,1-2 94-16,-2-1-75 0,4-9-18 0</inkml:trace>
        </inkml:traceGroup>
      </inkml:traceGroup>
    </inkml:traceGroup>
    <inkml:traceGroup>
      <inkml:annotationXML>
        <emma:emma xmlns:emma="http://www.w3.org/2003/04/emma" version="1.0">
          <emma:interpretation id="{8A760122-0577-4594-84F6-D023148EC4E8}" emma:medium="tactile" emma:mode="ink">
            <msink:context xmlns:msink="http://schemas.microsoft.com/ink/2010/main" type="paragraph" rotatedBoundingBox="34979,15119 37663,15326 37600,16140 34916,15933" alignmentLevel="1"/>
          </emma:interpretation>
        </emma:emma>
      </inkml:annotationXML>
      <inkml:traceGroup>
        <inkml:annotationXML>
          <emma:emma xmlns:emma="http://www.w3.org/2003/04/emma" version="1.0">
            <emma:interpretation id="{5025FB46-53BF-41E0-BA7C-A83CD333D972}" emma:medium="tactile" emma:mode="ink">
              <msink:context xmlns:msink="http://schemas.microsoft.com/ink/2010/main" type="line" rotatedBoundingBox="34979,15119 37663,15326 37600,16140 34916,15933"/>
            </emma:interpretation>
          </emma:emma>
        </inkml:annotationXML>
        <inkml:traceGroup>
          <inkml:annotationXML>
            <emma:emma xmlns:emma="http://www.w3.org/2003/04/emma" version="1.0">
              <emma:interpretation id="{00842136-9478-4A3B-929E-47C683C52FC8}" emma:medium="tactile" emma:mode="ink">
                <msink:context xmlns:msink="http://schemas.microsoft.com/ink/2010/main" type="inkWord" rotatedBoundingBox="34979,15119 37663,15326 37600,16140 34916,15933"/>
              </emma:interpretation>
              <emma:one-of disjunction-type="recognition" id="oneOf1">
                <emma:interpretation id="interp5" emma:lang="" emma:confidence="0.5">
                  <emma:literal>memory</emma:literal>
                </emma:interpretation>
                <emma:interpretation id="interp6" emma:lang="" emma:confidence="0">
                  <emma:literal>Memory</emma:literal>
                </emma:interpretation>
                <emma:interpretation id="interp7" emma:lang="" emma:confidence="0">
                  <emma:literal>mummery</emma:literal>
                </emma:interpretation>
                <emma:interpretation id="interp8" emma:lang="" emma:confidence="0">
                  <emma:literal>mimsy</emma:literal>
                </emma:interpretation>
                <emma:interpretation id="interp9" emma:lang="" emma:confidence="0">
                  <emma:literal>mumsy</emma:literal>
                </emma:interpretation>
              </emma:one-of>
            </emma:emma>
          </inkml:annotationXML>
          <inkml:trace contextRef="#ctx0" brushRef="#br0" timeOffset="3494.7167">186 2308 917 0,'-8'0'322'0,"8"0"-273"0,-5 2-61 16,5-2-16-16,3 3-1 0,1 4 2 0,-3-1-3 15,4 1 4-15,-1 3 4 0,-1 6 0 0,0-1 4 16,-1 7-5-16,1 3 0 0,1 1-3 0,-3 3 2 16,-1 0-2-16,-1 3-1 0,-3 0 5 0,-1 1 2 15,0-5 14-15,-3 2 8 0,3-12 10 0,0 2 4 16,0-5 18-16,0-7 6 0,4 1 4 0,-1-6 2 16,2-3-3-16,0 0-10 0,-2-3-8 0,2-1-4 15,0-2-10-15,-1-6-5 0,1-8-4 0,0 3-1 16,1-1-1-16,1-7 0 0,0 4 3 0,-1-6 0 15,3 4 1-15,4-2-1 0,-2 0 0 0,3 0 0 0,-4 2-1 16,3 0 1-16,4-1-3 0,1 1 0 0,-3 2-2 16,2 1-1-16,-1 3-2 0,1 4-2 0,3 0 1 15,-2 4-3-15,0-2 1 0,1 9 1 0,0 2-4 16,1 2 1-16,0 6-3 0,-1 0 2 0,1 9-2 16,0-2 1-16,-6 6-2 0,1 1-2 0,0 1 2 15,-3 4 1-15,-2 3 4 0,-2 0 0 0,-1-6 3 16,-2 5 3-16,-2-9 5 0,1 3 2 0,-3-7 10 0,3-4 1 15,-4-5-1-15,3-1 3 0,-1-2-1 0,3-3-2 16,0-1-3-16,-2 0 2 0,0-1-8 0,2-3-1 16,0-6 0-16,2 4-2 0,0-6 0 0,1-3-1 15,4-1 1-15,-1-6-4 0,3 0 4 0,2-1-2 16,3 3 2-16,-1-5-2 0,0 0 2 0,2 4 0 16,0-4 0-16,5 7 2 0,-3 1-2 0,2 0 0 15,8 3-2-15,-4 0 0 0,2 4 0 0,2 2 0 16,-6 6-2-16,-2-3-2 0,0 2 2 0,-5 6-1 0,2 7-1 15,-1 0-3-15,-6 2 2 0,2 4-2 0,-1 4 1 0,2 5 0 16,-6 5-1-16,3 3 0 0,-6-4 5 0,2-3 1 16,3 6-1-16,-6-6 2 0,1 4 0 0,4-10 4 15,0 0 0-15,-1-3 1 0,-1-11-1 0,0 4-1 0,-1-3 0 16,4-1 1-16,-3-6-2 0,1 0-1 0,-1-3-2 16,2 2-2-16,3-9-2 0,2 3-2 0,-1-5-4 15,3-3 1-15,0 0-1 0,-2 0 0 0,0-4 4 16,-2 0 4-16,-4 1 2 0,6 0 4 15,-5-2 4-15,-1 2-1 0,-1 3-1 0,2-2 1 0,-4 2-2 16,2 0-1-16,0 9-3 0,-5-8-4 0,2 6-12 16,-2-2-8-16,0 2-6 0,-2 1-6 0,0 2-4 15,1-3 0-15,-3 3-1 0,1 3 1 0,0 0 10 16,-4 2 4-16,1 5 7 0,-3 0 3 0,1 4 3 16,-2 2-1-16,0 4 3 0,0-1 3 0,0 0 4 0,3 1 4 15,-1 7 4-15,2 0 6 0,-1-4 3 0,5 2 0 16,1-5 2-16,1 5 4 0,1 1 0 0,3 1 2 15,-1-9 3-15,2 0-4 0,2 1 3 0,2-1-1 16,-2 0 1-16,3-6-5 0,5-1-5 0,-2-1-3 16,4-1-8-16,1-4-2 0,4-2-14 0,-2 0-3 15,5-9-6-15,-1 4-1 0,3-6-2 0,-2 1 3 16,0-6 0-16,1 6 6 0,-6-3 15 0,0 2 11 16,0 5 7-16,-2-5 7 0,-4 1 7 0,-1 2 1 15,0 7 2-15,-4-9-4 0,2 4-6 0,-4 0-6 0,1 1-5 16,-3 2-4-16,0 2-6 0,0-2-2 0,-2 3-6 15,4 2-1-15,-2 2-8 0,-2 1 0 0,-3 7 1 16,4-2-3-16,-3 4 0 0,3 3-1 0,-8-4 1 16,6 6 3-16,-4 0 5 0,1-3 1 0,-6 1 0 15,2 0 3-15,-2 0 8 0,1 2 5 0,6-7 6 16,-7 1 3-16,0-2 4 0,9-8-1 0,-4 4 5 16,1-5 1-16,1 2-7 0,0-2-1 0,-4 0-2 0,0-2 4 15,0 2-5-15,4-1 2 0,-1-1-5 0,2 2-1 0,-1-7-1 16,7 1-3-16,-1 1 2 0,3-5-5 0,2 2-1 15,-2-2 2-15,-6-5 1 0,7 3-1 0,2-1 0 16,-2 0 1-16,-2 1-4 0,2 4 0 0,-2-6-2 16,4 6 0-16,3 5-3 0,-5-1 0 0,0 3 1 15,1 1 1-15,-2 1-2 0,0 1 1 0,1 3 3 16,-1-2 0-16,-1 2 0 0,-1 2 0 0,-1 1 0 16,3 2-1-16,-3 0 1 0,-1 3-1 0,-1 1 0 15,-3 2-1-15,1-4 0 0,0 0 0 0,-2-2 0 16,0-2 1-16,0-5 0 0,-2 4 2 0,0-6 1 15,2 3 3-15,2-4-1 0,-4 0 5 0,2 0 4 16,0 0 0-16,0 0 1 0,0-4-2 0,0-1 0 16,2 0-3-16,1-6-1 0,1 3-2 0,-3-2-5 0,4-5-2 0,0 1 0 15,2 1 0-15,-2-2 0 0,0 2 1 16,1 3-1-16,-1-5 1 0,2 5-1 0,0-2 2 0,-2 2-1 16,0 2 0-16,0-2-1 0,-2 2-2 0,2 0 1 15,0 1-2-15,0 2 0 0,-2 0 0 0,0 2-3 16,-1-1 0-16,3 3 0 0,-2-3 4 0,-1 8-2 15,-2-3 3-15,2 1-3 0,-1 3 2 0,6 0 2 16,-4 3-2-16,1 1 2 0,1 1-1 0,1-2 1 16,1 5-1-16,0 0 1 0,-4 2 0 0,0-3 0 15,4 3 1-15,0-2-1 0,-4 0 0 0,2-1 0 0,0 0-1 16,1-2 0-16,1 1 1 0,0-2-1 0,-1-3 0 16,3 3 1-16,-3-5 0 0,6 3-2 0,0-4 0 15,-1 1 0-15,2-3-1 0,1-1 0 0,1 0 0 16,1-3 1-16,-1-4 1 0,-3-4 0 0,3 4 0 15,1-4 3-15,1-1-2 0,-9 0 1 0,4-3 1 16,0 2 2-16,-1 2-1 0,1 2 0 0,-4-7-2 16,-3 4 1-16,0-1-2 0,0-2-6 0,2 3-2 0,-4-1-7 15,-1 1-2-15,1-3-1 0,-3 9-6 0,0-1-3 16,2-1 1-16,-1 4 5 0,-1 3 2 0,0-3 2 16,-1 4 2-16,-3 0 3 0,-1 2 6 0,2 6 0 15,-4-3 2-15,-8 10-1 0,5 0 1 0,0 0 2 16,-3 3-1-16,5 1 0 0,-4 1 1 0,4 1 2 15,1-3 4-15,2-3 3 0,2 0 0 0,-2 2 3 16,2-4 3-16,-1-1 4 0,4-1-1 0,0-4 0 16,2 1-1-16,6-4-4 0,-6 2 1 0,5-2-1 15,-1-4-3-15,1 0-3 0,-4 0-3 0,12 0-2 16,-6-4 0-16,4-2-4 0,0-3-1 0,2-1-2 16,3-1 2-16,-3-1 1 0,4-3-1 0,-11 0 5 0,0 2 0 15,2 0 3-15,-2 0 0 0,-1 1 1 0,-2 2-1 16,0-2 0-16,2 1 0 0,-1 1-2 0,-2-2 0 15,6 4-1-15,-5-2 2 0,1-2-2 0,1 6-1 0,-4-4 1 16,-1 3 1-16,4 2-1 0,-6-2 0 0,0 4-2 16,4 0 0-16,-1 1 0 0,-3-1 1 0,3 3-1 0,4 0-2 15,-2 0 0-15,2 0 0 0,-2-2 3 0,-4 4 1 16,6-2-2-16,1 1 2 0,-3 8 1 0,-1-6 2 16,-1 5-1-16,0-1 3 0,2 6-1 0,0-4-3 15,-5 2 3-15,3 1-1 0,1-2-2 16,-1 1 1-16,-3 1 0 0,2-5 0 0,-1-2 0 0,1 1 2 15,3 3-1-15,-3-6 3 0,3-1 2 0,-2 1 3 0,2-3 3 16,2 2 1-16,1-2-2 0,-1 0 2 0,1-2 0 16,2 0-4-16,1-3-2 0,1 0-2 0,1 0-4 15,1 0-2-15,-3 0 0 0,4-5-1 0,0 2 0 16,-3 0 0-16,-2 3 0 0,1-2 0 0,-2 0-2 16,-1 2 0-16,-1 1-2 0,1 2 0 0,-5 0-3 15,-1 1-1-15,1 2-2 0,0 3-1 0,1 2 1 16,-3 2 1-16,1 1 2 0,1 2 0 0,-1 1 3 15,1 0 0-15,2-1 2 0,-1 3 1 0,1-5 1 16,1 1 1-16,1-1-1 0,0-3 2 0,1-2-2 0,0-1 1 16,1-1 4-16,-3-2-2 0,1-2-1 0,1-1 2 15,-1-1 0-15,4-1-1 0,3-1 3 0,-4 1 0 16,-7-9-1-16,5 8 2 0,1-2 4 0,2-2 0 16,-6 5 0-16,-2-2-1 0,-3 2 1 0,5 5-3 15,-3 0 1-15,3 0-2 0,-3 0-4 0,-2 0-3 16,0 0 1-16,1 0 0 0,3 5-1 0,1-2-2 15,-2 11-1-15,4-4 1 0,-2 6 0 0,0 7 0 16,-5 4 1-16,1 1 0 0,-2 4-2 0,-4 1 3 0,0 5-2 16,0 0 2-16,-5 4-1 0,1 1-1 15,-2 2 1-15,-6-4-2 0,4 2-1 0,-5-1 1 0,-1-6 0 16,-2 1 0-16,-1-9 2 0,-1-3 3 0,5-12 1 16,-1 6 2-16,3-9 0 0,3-7-4 0,1-3-1 15,-1 0-4-15,3-3-9 0,3-6-8 0,-1-1-21 16,-1-3-15-16,3-2-19 0,-1-3-31 0,4-2 71 0,0-13-63 15,-1-7-28-15</inkml:trace>
        </inkml:traceGroup>
      </inkml:traceGroup>
    </inkml:traceGroup>
    <inkml:traceGroup>
      <inkml:annotationXML>
        <emma:emma xmlns:emma="http://www.w3.org/2003/04/emma" version="1.0">
          <emma:interpretation id="{D7D4429C-39E9-42B9-B73A-D2C17E01EF94}" emma:medium="tactile" emma:mode="ink">
            <msink:context xmlns:msink="http://schemas.microsoft.com/ink/2010/main" type="paragraph" rotatedBoundingBox="34983,16194 37152,16118 37196,17381 35027,17456" alignmentLevel="1"/>
          </emma:interpretation>
        </emma:emma>
      </inkml:annotationXML>
      <inkml:traceGroup>
        <inkml:annotationXML>
          <emma:emma xmlns:emma="http://www.w3.org/2003/04/emma" version="1.0">
            <emma:interpretation id="{1FF4F081-A971-46D9-87BE-9EDF1C5A6925}" emma:medium="tactile" emma:mode="ink">
              <msink:context xmlns:msink="http://schemas.microsoft.com/ink/2010/main" type="line" rotatedBoundingBox="34983,16194 37152,16118 37196,17381 35027,17456"/>
            </emma:interpretation>
          </emma:emma>
        </inkml:annotationXML>
        <inkml:traceGroup>
          <inkml:annotationXML>
            <emma:emma xmlns:emma="http://www.w3.org/2003/04/emma" version="1.0">
              <emma:interpretation id="{C4D13C13-FE0F-4C25-A6D7-38D38C251892}" emma:medium="tactile" emma:mode="ink">
                <msink:context xmlns:msink="http://schemas.microsoft.com/ink/2010/main" type="inkWord" rotatedBoundingBox="34983,16194 35034,16192 35056,16805 35005,16807"/>
              </emma:interpretation>
              <emma:one-of disjunction-type="recognition" id="oneOf2">
                <emma:interpretation id="interp10" emma:lang="" emma:confidence="1">
                  <emma:literal/>
                </emma:interpretation>
              </emma:one-of>
            </emma:emma>
          </inkml:annotationXML>
          <inkml:trace contextRef="#ctx0" brushRef="#br0" timeOffset="3914.3648">201 3302 865 0,'0'5'306'0,"0"2"-250"16,2 1-52-16,0 2-14 0,3 5-5 0,3 3-7 15,-3 1-2-15,2 4-9 0,-2 5-5 0,-4 4-5 16,3 1-4-16,-1 0-9 0,-3 5 1 0,-3 4 3 15,1-2 5-15,-3 1 7 0,0 1 2 0,2-1-1 16,-4-4-3-16,2-4-34 0,2-5 56 0,-1-8-30 16,3 0-21-16</inkml:trace>
        </inkml:traceGroup>
        <inkml:traceGroup>
          <inkml:annotationXML>
            <emma:emma xmlns:emma="http://www.w3.org/2003/04/emma" version="1.0">
              <emma:interpretation id="{33D6E1EE-F917-4F29-93AA-B1A3E5B2A595}" emma:medium="tactile" emma:mode="ink">
                <msink:context xmlns:msink="http://schemas.microsoft.com/ink/2010/main" type="inkWord" rotatedBoundingBox="35187,16455 35984,16427 36019,17422 35222,17449"/>
              </emma:interpretation>
              <emma:one-of disjunction-type="recognition" id="oneOf3">
                <emma:interpretation id="interp11" emma:lang="" emma:confidence="0.5">
                  <emma:literal>my</emma:literal>
                </emma:interpretation>
                <emma:interpretation id="interp12" emma:lang="" emma:confidence="0">
                  <emma:literal>by</emma:literal>
                </emma:interpretation>
                <emma:interpretation id="interp13" emma:lang="" emma:confidence="0">
                  <emma:literal>any</emma:literal>
                </emma:interpretation>
                <emma:interpretation id="interp14" emma:lang="" emma:confidence="0">
                  <emma:literal>why</emma:literal>
                </emma:interpretation>
                <emma:interpretation id="interp15" emma:lang="" emma:confidence="0">
                  <emma:literal>y</emma:literal>
                </emma:interpretation>
              </emma:one-of>
            </emma:emma>
          </inkml:annotationXML>
          <inkml:trace contextRef="#ctx0" brushRef="#br0" timeOffset="4730.9446">419 3721 43 0,'-8'25'59'0,"1"-4"-3"0,4-4-19 0,3-1 25 16,-4-1 4-16,4-3-7 0,0-5-6 0,4-2-6 15,-1 0-2-15,5-5-6 0,1 0-7 0,-3 0-14 0,6-5-5 16,3-2-6-16,5-6-3 0,-2 1-3 16,3-3-8-16,3-7-5 0,1 3 0 0,0-5 0 0,1 1-1 15,-1 1 6-15,-2-2-1 0,2 7 3 0,-10-1 4 16,0 3 2-16,-5 3 2 0,-2 4 0 0,-1-2 0 15,-2 3 1-15,-5 1 1 0,-2 4-1 0,2-1-1 16,0-2 2-16,-3 1-1 0,6 4 1 0,-3 0-2 16,-1 0-2-16,1 2 0 0,0 1 3 0,0 4-2 15,1 1 0-15,-4 2-1 0,3 0 0 0,0 5 2 16,0-2-2-16,-2 2 0 0,1 4-1 0,-8-4 2 16,9 1-1-16,-5-1 4 0,0 2 4 0,4-4 1 0,-1 2 7 15,2-3 5-15,2-4 2 0,6 3 6 0,-5-2 3 16,6-3-1-16,-3-2-4 0,1-1-3 0,0 0-5 15,-1-3-2-15,1-1-4 0,-1-1-5 0,1-1-6 16,0 1-1-16,3-8 2 0,0 2 1 0,-2-1-1 16,2 0 1-16,-2 0 2 0,2-4 1 0,-2-4 1 15,1 1-1-15,-3 2 2 0,-1 1-2 0,0-3 3 16,-1-1-3-16,-1 0-2 0,0 6-2 0,1 1-1 16,-1-2 0-16,-1 6-1 0,-1 1-2 0,3 3-4 0,-3 2 1 15,1 10-2-15,1 0 1 0,-3 1 1 0,0 8 1 16,5 4 0-16,-3 0 2 0,0 4 1 0,1 1 0 15,4-1 2-15,-4-1-3 0,3 1 7 0,-1-4 3 16,2-5 3-16,0 0 2 0,-1-1 12 0,1-5 0 16,1-6 1-16,1 1 1 0,1-4-5 0,0-3-4 15,3-1-4-15,-2-6-3 0,1-5-9 0,3-3-2 16,0 0 0-16,0-1 4 0,1-4 2 0,-1-2 0 0,-3 6 4 16,1 1-1-16,1 0 0 0,-6 3 2 15,-3 2 0-15,3 0-2 0,-3 9-2 0,-2-3 0 0,-1 4-3 16,0-1 0-16,-2 4-6 0,0 2-1 0,0 10-2 15,0 0-1-15,-2-4-1 0,0 18-2 0,-4 2 2 16,-1 1 1-16,1 1 4 0,-3 3 0 0,-2 1 0 0,-1 11 1 16,-3 0 0-16,0-1-1 0,2-4 2 0,-2 0-1 0,-5 5-1 15,-2 2 0-15,2 0 2 0,2-12-1 0,-2-1 2 16,0-4 1-16,2-5 0 0,-2-5-3 0,10-8-2 16,-3 0-8-16,5-10-10 0,-1-2-11 0,1-6-38 15,1 1-23-15,7-14-33 0,0-4 81 0,0-10-78 16,4-10-32-16</inkml:trace>
        </inkml:traceGroup>
        <inkml:traceGroup>
          <inkml:annotationXML>
            <emma:emma xmlns:emma="http://www.w3.org/2003/04/emma" version="1.0">
              <emma:interpretation id="{83C75E14-7B2F-44FB-9FE3-0406B4B90980}" emma:medium="tactile" emma:mode="ink">
                <msink:context xmlns:msink="http://schemas.microsoft.com/ink/2010/main" type="inkWord" rotatedBoundingBox="35365,16336 35415,16334 35416,16368 35367,16370"/>
              </emma:interpretation>
              <emma:one-of disjunction-type="recognition" id="oneOf4">
                <emma:interpretation id="interp16" emma:lang="" emma:confidence="1">
                  <emma:literal/>
                </emma:interpretation>
              </emma:one-of>
            </emma:emma>
          </inkml:annotationXML>
          <inkml:trace contextRef="#ctx0" brushRef="#br0" timeOffset="4093.6347">615 3443 871 0,'0'9'266'0,"-4"-9"-267"16,-2 0-54-16,1 5-38 0,-5-5-20 0,3 6 75 15,1 1-57-15,-4 1-17 0</inkml:trace>
        </inkml:traceGroup>
        <inkml:traceGroup>
          <inkml:annotationXML>
            <emma:emma xmlns:emma="http://www.w3.org/2003/04/emma" version="1.0">
              <emma:interpretation id="{EE143396-A405-4156-A44A-3B72E695603D}" emma:medium="tactile" emma:mode="ink">
                <msink:context xmlns:msink="http://schemas.microsoft.com/ink/2010/main" type="inkWord" rotatedBoundingBox="36246,16209 37154,16177 37179,16877 36270,16909"/>
              </emma:interpretation>
              <emma:one-of disjunction-type="recognition" id="oneOf5">
                <emma:interpretation id="interp17" emma:lang="" emma:confidence="0.5">
                  <emma:literal>out</emma:literal>
                </emma:interpretation>
                <emma:interpretation id="interp18" emma:lang="" emma:confidence="0">
                  <emma:literal>ot</emma:literal>
                </emma:interpretation>
                <emma:interpretation id="interp19" emma:lang="" emma:confidence="0">
                  <emma:literal>Out</emma:literal>
                </emma:interpretation>
                <emma:interpretation id="interp20" emma:lang="" emma:confidence="0">
                  <emma:literal>oat</emma:literal>
                </emma:interpretation>
                <emma:interpretation id="interp21" emma:lang="" emma:confidence="0">
                  <emma:literal>ort</emma:literal>
                </emma:interpretation>
              </emma:one-of>
            </emma:emma>
          </inkml:annotationXML>
          <inkml:trace contextRef="#ctx0" brushRef="#br0" timeOffset="5069.8546">1491 3682 551 0,'2'14'304'0,"-2"1"-165"16,-3 3-104-16,1 0 85 0,2-1-123 0,-2 4-3 15,2 1-3-15,-6 3 2 0,1 1-1 0,3-2 1 16,-1-1 2-16,3-6-1 0,-2 1 3 0,5-5 3 16,-1 2 6-16,3-8-1 0,0-4 6 0,0 4-1 15,-2-6 1-15,4 1 2 0,1-5-1 0,2-1 0 16,5-6-3-16,-2 0 2 0,4-3-4 0,0-2 4 0,-1-3-2 16,-3 0 0-16,1-4 3 0,-4 0 2 15,-4 1 2-15,1-1-1 0,-2 1 2 0,-2-1-3 0,1 2 0 16,-3-1 1-16,-2 2-6 0,1-1-2 0,0 10-3 15,-2-3-1-15,-1 7-9 0,-2 1-6 0,0-4-3 16,-2 6-3-16,4 3-13 0,-6-3-7 0,-2 1-8 16,-1 0-9-16,-1-3-19 0,-5 5-14 0,4 0-23 15,1 0-38-15,-4-1 99 0,4 1-64 0,7-2-15 16</inkml:trace>
          <inkml:trace contextRef="#ctx0" brushRef="#br0" timeOffset="5581.4576">1712 3641 71 0,'5'12'45'0,"2"4"-17"15,-2-3-12-15,-2 6 10 0,0-4-4 0,1 8-10 16,1 2 4-16,-2 0 0 0,-1-2 8 0,-1-1 29 16,1 1 7-16,0-8 6 0,-2 3 5 0,3-3 15 15,-3-8 2-15,3-2 0 0,1 0-6 0,1-4-24 16,1 3-10-16,1-4-8 0,1-2-4 0,4-5-13 15,1 1-4-15,2-6-5 0,-2 0-3 0,2-4-4 16,2-4-1-16,-1 3 1 0,1-3-4 0,-2 2 0 16,0 1 0-16,0 1 0 0,-2 3-1 0,-1 3 0 15,-2 0-1-15,-2 3 0 0,0 2 2 0,-1 3-1 16,-2 2-2-16,0 2-2 0,0 1 2 0,0 1-3 0,0 4 0 16,0 2 0-16,3 0-2 0,-5 3 2 0,2 0 0 15,-1 2 3-15,1 0-1 0,-2 0 1 0,0-3 0 0,9 1 0 16,-9-1 2-16,4-2 2 0,1-4-1 0,4 4 0 0,1-6-1 15,4-4-1-15,-4-4-1 0,0 3 3 0,-1-4-4 16,6-7-6-16,-3-10-1 0,2 1-1 0,-4-2-2 16,0-6 1-16,2 3-1 0,-2-9 1 0,2 0 2 15,-5 2 4-15,2-2 3 0,-10 0 1 0,3 0 4 16,-4 5 6-16,3-3 3 0,-3 7 0 0,-1-1 0 16,-3 2 2-16,1 5 0 0,1 0-1 0,1 5-3 0,-2 1-4 15,0 2-3-15,1 2-2 0,-1 3-1 0,0-1-1 16,-1 5 0-16,3 1-1 0,-5 0 1 0,0 4-1 15,2 3 0-15,3 8 0 0,-9-3 1 0,3 10-4 16,-2 7 2-16,-2 8-1 0,1 3 1 0,-2 5 2 16,-4 7 0-16,0 5-1 0,5-2 2 0,-3 0 4 15,-2 2-1-15,3-6 1 0,5-5 1 0,7-5-6 16,0-7-7-16,2-9-6 0,0 0-11 0,8-6-57 16,0-7-55-16,1-7 101 0,-1 1-74 0,-5-3-35 15</inkml:trace>
          <inkml:trace contextRef="#ctx0" brushRef="#br0" timeOffset="5776.4236">2109 3608 939 0,'2'3'314'0,"2"4"-263"15,5-7-59-15,-4 0-20 0,10 0-10 0,-4-2-7 0,11 0-11 0,6-3-16 16,0 2-20-16,4-4-31 0,-1 1 80 0,4-1-51 0,-1 1-15 16</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31.208"/>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40696814-BCD3-4A94-A52B-8C50DCA39BDC}" emma:medium="tactile" emma:mode="ink">
          <msink:context xmlns:msink="http://schemas.microsoft.com/ink/2010/main" type="writingRegion" rotatedBoundingBox="21455,16344 24556,15490 24749,16191 21648,17044"/>
        </emma:interpretation>
      </emma:emma>
    </inkml:annotationXML>
    <inkml:traceGroup>
      <inkml:annotationXML>
        <emma:emma xmlns:emma="http://www.w3.org/2003/04/emma" version="1.0">
          <emma:interpretation id="{AABF4D8A-CDDB-4403-8502-112C634B0AF7}" emma:medium="tactile" emma:mode="ink">
            <msink:context xmlns:msink="http://schemas.microsoft.com/ink/2010/main" type="paragraph" rotatedBoundingBox="21455,16344 24556,15490 24749,16191 21648,17044" alignmentLevel="1"/>
          </emma:interpretation>
        </emma:emma>
      </inkml:annotationXML>
      <inkml:traceGroup>
        <inkml:annotationXML>
          <emma:emma xmlns:emma="http://www.w3.org/2003/04/emma" version="1.0">
            <emma:interpretation id="{B46F8B6C-0F7D-436C-A0DE-6AB54C5979E5}" emma:medium="tactile" emma:mode="ink">
              <msink:context xmlns:msink="http://schemas.microsoft.com/ink/2010/main" type="line" rotatedBoundingBox="21455,16344 24556,15490 24749,16191 21648,17044"/>
            </emma:interpretation>
          </emma:emma>
        </inkml:annotationXML>
        <inkml:traceGroup>
          <inkml:annotationXML>
            <emma:emma xmlns:emma="http://www.w3.org/2003/04/emma" version="1.0">
              <emma:interpretation id="{CC77F8C9-3931-4367-BC71-9D3A907D12F8}" emma:medium="tactile" emma:mode="ink">
                <msink:context xmlns:msink="http://schemas.microsoft.com/ink/2010/main" type="inkWord" rotatedBoundingBox="21455,16344 24556,15490 24749,16191 21648,17044"/>
              </emma:interpretation>
              <emma:one-of disjunction-type="recognition" id="oneOf0">
                <emma:interpretation id="interp0" emma:lang="" emma:confidence="0.5">
                  <emma:literal>cred's</emma:literal>
                </emma:interpretation>
                <emma:interpretation id="interp1" emma:lang="" emma:confidence="0">
                  <emma:literal>cradles</emma:literal>
                </emma:interpretation>
                <emma:interpretation id="interp2" emma:lang="" emma:confidence="0">
                  <emma:literal>creedless</emma:literal>
                </emma:interpretation>
                <emma:interpretation id="interp3" emma:lang="" emma:confidence="0">
                  <emma:literal>cradles.</emma:literal>
                </emma:interpretation>
                <emma:interpretation id="interp4" emma:lang="" emma:confidence="0">
                  <emma:literal>cradles'</emma:literal>
                </emma:interpretation>
              </emma:one-of>
            </emma:emma>
          </inkml:annotationXML>
          <inkml:trace contextRef="#ctx0" brushRef="#br0">3259-130 739 0,'10'25'382'0,"4"3"-326"15,-7-20-85-15,-4-6 16 0,1 1-67 0,-1-1 45 0,0 0-48 16,1-1 3-16</inkml:trace>
          <inkml:trace contextRef="#ctx0" brushRef="#br0" timeOffset="1368.6196">3254-27 794 0,'8'28'243'0,"-1"-18"-243"16,-1-2-26-16,-3-8-46 0,2 2-42 0,0 0 73 15,-3-2-48-15,-2-7-10 0</inkml:trace>
          <inkml:trace contextRef="#ctx0" brushRef="#br0" timeOffset="-28746.34">3619 1284 1316 0,'-17'14'555'0,"12"-11"-389"15,-1 2-134-15,-3-2 63 0,-7 5-99 0,-3 1-2 0,-19 6 0 0,7 0 1 16,-9 3 2-16,-13 7 2 0,3 0-1 0,2 3 0 0,-4-3-16 16,11 3-7-16,6-1-8 0,3 1-7 0,6 0-13 15,8 0-9-15,6 2-4 0,5 0-2 0,7 2 8 16,5 2 6-16,14 5 5 0,2-3 1 0,17 7 10 15,9 2 8-15,16 2 6 0,2 1 4 0,3 2 5 16,13 1 3-16,-15-6 4 0,1 3 3 0,-9-3 10 16,-15-5 3-16,-10-5 3 0,-4-4 5 0,-11-3 5 0,-13-4 0 15,-4 2 7-15,-1-3 3 0,-1-4-7 0,-8 1-1 16,-5 1-7-16,-11 2-6 0,-17 1-7 0,-1-4-4 16,3-1-9-16,-15 0-4 0,-11-1-7 0,-15-3-7 0,6 2-9 15,8-9-15-15,-7-3-56 0,1 6-41 16,21-9 105-16,-3-9-79 0,12-8-54 0</inkml:trace>
          <inkml:trace contextRef="#ctx0" brushRef="#br0" timeOffset="5202.7198">-2484 756 1002 0,'5'0'415'0,"-3"0"-285"0,-2 0-90 0,0 0 20 16,0 0-10-16,-2 0-13 15,-3 0-9-15,-5-1-2 0,0 1-2 0,-10 0-1 0,0 1-2 16,-8 1 1-16,-8 1 1 0,-4-1 3 0,0-2-1 0,3 3 1 16,-7-1-1-16,-23 3-1 0,-1-3-3 0,5 1-12 15,-17 2-2-15,1 2-4 0,-19 1 0 0,-13 2-2 16,-6-2 1-16,16 0-1 0,-9 1-1 0,-21 6-2 16,-13-4 0-16,-6-1 1 0,23 4-1 0,-14 4 1 15,-6-2 0-15,38 8-2 0,-9-4 2 0,10 1-8 16,20 6-2-16,3-2 1 0,2-2-3 0,12-2 1 0,-4 1 0 15,11-9 1-15,1 4-1 0,14-9-1 0,10-3-2 16,5-2-7-16,6-1-8 0,8-4-34 0,7-3-25 16,1-1-32-16,4-4-40 0,5-5 107 0,1-3-80 15,9-11-24-15</inkml:trace>
        </inkml:traceGroup>
      </inkml:traceGroup>
    </inkml:traceGroup>
  </inkml:traceGroup>
</inkml:ink>
</file>

<file path=ppt/ink/ink16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5:18.332"/>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57373C1A-FAD0-4C3E-BC06-29A1B4E72F13}" emma:medium="tactile" emma:mode="ink">
          <msink:context xmlns:msink="http://schemas.microsoft.com/ink/2010/main" type="inkDrawing" rotatedBoundingBox="30802,15221 36416,14646 36740,17810 31126,18385" hotPoints="36472,16159 33943,18078 31045,16779 33575,14860" semanticType="enclosure" shapeName="Ellipse">
            <msink:sourceLink direction="with" ref="{E04E82DD-6557-4052-9899-8434D06D5DD5}"/>
            <msink:sourceLink direction="with" ref="{50E59AC4-F38A-49BA-A1FF-9EB6979B2723}"/>
          </msink:context>
        </emma:interpretation>
      </emma:emma>
    </inkml:annotationXML>
    <inkml:trace contextRef="#ctx0" brushRef="#br0">-2308 1493 983 0,'0'0'351'0,"-2"0"-275"0,7-1-68 0,0-1-4 16,7-6-6-16,1 0-12 0,-1-6-20 0,10-1-6 15,1-5-5-15,3 2-8 0,-1-2-9 0,0-1-1 16,-5-4 2-16,0 1 6 0,5 0 21 0,-7-1 11 16,-3 8 9-16,3-1 9 0,-6 0 13 0,0 6 5 15,-2 4 4-15,-2-1 0 0,0 8 4 0,-5-1 1 0,2 2 7 16,-1-2-1-16,-3 2-4 0,1 0 0 0,-2 2-2 0,2 3 4 16,-2 2-3-16,0 3-1 0,0-5-6 0,0 8-2 15,0 3-1-15,0 4 0 0,1 5-3 0,1-2-3 16,1 11 1-16,1-4 0 0,2 9 0 15,1 1 3-15,1 0-1 0,1 5-2 0,1 0 2 0,-2 0-1 16,-5-7 4-16,1 0 7 0,-6-5 4 0,0-3 5 16,-4-3 11-16,-6-7 0 0,0-4 0 0,-1 2 2 15,0-4-5-15,-1-1-5 0,1-8-6 0,-3 3-6 16,1-3-9-16,-2-3-2 0,0-2-5 16,1 0-3-16,3-5-5 0,-1 3-8 0,-2-3-18 0,1-3-13 15,3 1-18-15,0-3 4 0,8-5-54 0,-3-3 74 16,7-10-47-16,-2 1-10 0</inkml:trace>
  </inkml:traceGroup>
</inkml:ink>
</file>

<file path=ppt/ink/ink1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3T04:15:49.824"/>
    </inkml:context>
    <inkml:brush xml:id="br0">
      <inkml:brushProperty name="width" value="0.07" units="cm"/>
      <inkml:brushProperty name="height" value="0.07" units="cm"/>
      <inkml:brushProperty name="color" value="#177D36"/>
      <inkml:brushProperty name="fitToCurve" value="1"/>
    </inkml:brush>
  </inkml:definitions>
  <inkml:traceGroup>
    <inkml:annotationXML>
      <emma:emma xmlns:emma="http://www.w3.org/2003/04/emma" version="1.0">
        <emma:interpretation id="{006741E5-EE76-4785-9AFD-FD7F8DDD4039}" emma:medium="tactile" emma:mode="ink">
          <msink:context xmlns:msink="http://schemas.microsoft.com/ink/2010/main" type="inkDrawing" rotatedBoundingBox="13681,17371 21945,16372 22381,19980 14118,20979" hotPoints="22186,18722 17948,20451 13615,18977 17853,17248" semanticType="enclosure" shapeName="Ellipse"/>
        </emma:interpretation>
      </emma:emma>
    </inkml:annotationXML>
    <inkml:trace contextRef="#ctx0" brushRef="#br0">805 1296 0,'0'-25'0,"0"-1"46,0 1-30,26-1-16,24 26 0,1-50 16,76 24-1,0-75-15,-51 75 0,102-50 16,-51 25-16,26 0 0,-26 26 16,101-77-16,-126 77 15,76-26-15,-51 0 16,-51 26-16,127 25 15,0-51-15,-50 26 0,75 25 16,-75-76-16,75 50 16,-75 26-16,-1 0 15,-25-25-15,-25 25 0,-1 0 16,1 0-16,-26 0 16,0 0-16,51 0 0,-25 0 15,25 0-15,25 0 16,-50 0-16,25 0 15,-26 0-15,26 0 16,-25 0-16,-51 0 0,0 0 16,-1 0-16,1 0 15,25 0-15,-50 0 0,-1 0 16,1 0-16,24 0 16,-24 0-1,50 0-15,-25 0 0,-26 0 16,26 0-16,0 25 15,50-25-15,-24 51 16,-1-51-16,0 25 0,-51-25 16,26 26-16,0-26 15,-26 0-15,1 25 16,25-25-16,-26 0 16,0 0-16,1 0 15,-1 0-15,1 26 16,-1-26 15,0 0-15,26 0 46,-25 0-62,-1 25 16,0-25-1,1 0 1,-1 0-16,1 0 16,-1 0-1,26 0-15,-26 0 16,26 0 0,-26 0-16,1 0 15,-1 25-15,51-25 16,-76 26-16,26-26 0,-1 51 15,26-51-15,-26 25 16,1-25-16,-1 0 16,-25 25-16,51-25 0,-51 26 15,25-26-15,1 0 16,25 0-16,-26 25 16,0-25-16,-25 26 0,51-1 15,-25 0-15,-1 26 16,0-25-1,1-26-15,-1 0 16,1 25-16,-26 0 16,25-25-1,-25 26-15,51-26 16,-51 25-16,0 1 16,0-1-1,0 0 16,0 1-31,0-1 16,0 1-16,-26-1 16,26 0-16,-25-25 0,25 51 15,-25 0-15,-26 0 16,25 25-16,-75 26 0,25-1 16,-26-25-16,26 77 15,-102-52-15,26 26 16,-77 77-16,51-27 0,-76 27 15,0-52-15,-25 0 16,-1-25-16,-50-50 16,25-1-16,51-25 15,0-51-15,-50 0 0,-1 0 16,25-26-16,26 1 16,0-26-16,77 26 15,-27 25-15,27-26 16,24 26-16,52 0 0,-52-51 15,52 51-15,-1-25 16,-25 25-16,51-25 16,0 25-16,-51-51 15,-26 25 1,52 1-16,24-26 0,27 51 16,-1-25-16,-76-1 15,76 1-15,0 0 0,-50-1 16,50-25-16,-51 1 15,26-27-15,-102 1 16,102-25-16,-51 50 16,51-25-16,-26 25 0,51 25 15,-25-50-15,51 51 16,-26-1-16,51 1 16,-25 25-16,-1-25 0,1 25 15,25-26 1,0 1-16,0-1 47,0-24-47,0 24 0,0 1 15,0-26-15,0-25 16,51-26-16,-26-25 16,26 51-16,0-51 0,101-25 15,-50-77-15,-1 153 16,77-102-16,-76 76 15,50 26-15,-50-51 16,-1 76-16,1 26 0,25-51 16,51 50-16,-77 1 15,1-26-15,50 0 16,-76 26-16,1 0 0,50 25 16,-77 0-16,1 0 15,-25 0-15,-1 0 16,0 0-16,1 0 15,-1 0 1</inkml:trace>
  </inkml:traceGroup>
</inkml:ink>
</file>

<file path=ppt/ink/ink16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18:19.99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3FFB386-652A-4FDD-A8C6-89167C1D18A3}" emma:medium="tactile" emma:mode="ink">
          <msink:context xmlns:msink="http://schemas.microsoft.com/ink/2010/main" type="writingRegion" rotatedBoundingBox="21509,12726 31527,11840 31789,14798 21771,15684"/>
        </emma:interpretation>
      </emma:emma>
    </inkml:annotationXML>
    <inkml:traceGroup>
      <inkml:annotationXML>
        <emma:emma xmlns:emma="http://www.w3.org/2003/04/emma" version="1.0">
          <emma:interpretation id="{E7520D17-F206-418B-803A-28431AEE64F8}" emma:medium="tactile" emma:mode="ink">
            <msink:context xmlns:msink="http://schemas.microsoft.com/ink/2010/main" type="paragraph" rotatedBoundingBox="21509,12726 31527,11840 31789,14798 21771,15684" alignmentLevel="1"/>
          </emma:interpretation>
        </emma:emma>
      </inkml:annotationXML>
      <inkml:traceGroup>
        <inkml:annotationXML>
          <emma:emma xmlns:emma="http://www.w3.org/2003/04/emma" version="1.0">
            <emma:interpretation id="{14DAE255-D680-4445-B9FC-D27188F7E662}" emma:medium="tactile" emma:mode="ink">
              <msink:context xmlns:msink="http://schemas.microsoft.com/ink/2010/main" type="line" rotatedBoundingBox="21509,12726 31527,11840 31678,13551 21661,14437"/>
            </emma:interpretation>
          </emma:emma>
        </inkml:annotationXML>
        <inkml:traceGroup>
          <inkml:annotationXML>
            <emma:emma xmlns:emma="http://www.w3.org/2003/04/emma" version="1.0">
              <emma:interpretation id="{2B4AB863-5DFD-4645-B0AF-56C63215FCBD}" emma:medium="tactile" emma:mode="ink">
                <msink:context xmlns:msink="http://schemas.microsoft.com/ink/2010/main" type="inkWord" rotatedBoundingBox="21519,12836 24596,12564 24737,14165 21661,14437"/>
              </emma:interpretation>
              <emma:one-of disjunction-type="recognition" id="oneOf0">
                <emma:interpretation id="interp0" emma:lang="" emma:confidence="1">
                  <emma:literal/>
                </emma:interpretation>
              </emma:one-of>
            </emma:emma>
          </inkml:annotationXML>
          <inkml:trace contextRef="#ctx0" brushRef="#br0">7 21 1316 0,'-2'0'541'0,"2"2"-378"0,-2-4-114 0,1 0-48 16,1 2-2-16,0 2-6 0,0 1-5 16,0-3-4-16,0 0-3 0,-2 0 3 0,2 2 0 0,0 0 4 0,5 8 0 0,3 10-2 15,-3-5 3-15,2 9 6 16,5 8 0-16,1 8 0 0,0 6 0 0,1 11-2 0,0-2 3 15,-4-2 2-15,-1 3 1 0,-1 1 0 0,-3-3 1 0,-3-7 2 16,-2-7 2-16,0 0 3 0,-5-12 3 0,0-10 1 16,3-3 3-16,-1-3 2 0,3-9 1 0,-4 2 1 15,3-5 3-15,1 0-3 0,0 0-3 0,0-8-3 16,-4-12-6-16,-1 1 1 0,0-14-3 0,4-2 1 16,-3-8-1-16,1-3 5 0,3-2-2 0,-1 1 4 15,1 2 0-15,3 2-1 0,0 3 1 0,4 0-4 16,1 4-4-16,0 1-2 0,11 3 0 0,-3-1-1 15,8 3-5-15,-5-1 1 0,8 8-2 0,-2 1 0 16,-2 2-3-16,2 5 1 0,-2 7 0 0,7 5-2 16,-5 4 3-16,2 6 1 0,-4 4-1 0,0 9 3 15,4 2 0-15,-4 8 0 0,-5 0 2 0,-6 0 0 16,-4 1 0-16,-5 2 1 0,-3-3 1 0,0-3 2 16,-3-4 4-16,-5-1 1 0,-2-4 0 0,-2-2 2 0,4-2 0 15,-2-6-3-15,-3 2 0 0,3-2-4 16,-4-1-2-16,4-4-5 0,1-3-5 0,-1 4-16 15,-2-4-10-15,-3 0-12 0,3-5-16 0,-1 0-17 0,0 0-61 16,-5-4-36-16,1-1 115 0,5-1-81 0,-8-1-51 16</inkml:trace>
          <inkml:trace contextRef="#ctx0" brushRef="#br0" timeOffset="320.2942">668-198 1212 0,'5'15'443'0,"6"7"-351"0,-8-14-80 15,7 10-10-15,0 4-6 0,7 9-2 0,-2 9-2 16,2-2-7-16,-3 2-24 0,1 0-7 0,-3 1-6 16,-2-1-3-16,-3 2 0 0,-4-6 4 15,2-7 4-15,-3-3 11 0,-2-3 31 0,-2-6 13 0,0-4 11 16,-1-3 9-16,3-7 12 0,0 1 5 0,0-4 8 15,0 0 3-15,0 0-4 0,0-2-5 0,-3-8-6 0,3 0-5 16,-4-1-14-16,1-6-8 0,1-8-6 16,-1 0-5-16,0 0-4 0,4-3-1 0,3 0-2 15,-1-4 1-15,-1 2 1 0,4 4-1 0,1 3-1 0,5-4-2 16,-2 2-1-16,-1 4-4 0,1-3-6 0,2 8-11 0,1-1-26 16,2 2-19-16,0 4-28 0,-6 2-37 0,4 3 89 15,0-4-69-15,-6 10-19 0</inkml:trace>
          <inkml:trace contextRef="#ctx0" brushRef="#br0" timeOffset="904.0039">1021-142 710 0,'10'10'350'0,"-5"-3"-242"0,5 5-84 15,-7-9 27-15,6 10-40 0,-3 2-10 0,3 7-1 16,-1 4 0-16,4 3 1 0,2 4-2 0,-2 0 0 15,-7 2-2-15,5-4-2 0,-7 1 0 0,-1-4 0 16,0-13 3-16,-2 3-1 0,-5-9-5 16,0-8-9-16,0 1-10 0,0-2-11 0,-2-7-17 0,-1 2-10 15,0-6-7-15,-2-4-9 0,6-7 6 0,-1-4 8 16,7-3 12-16,-5 3 12 0,6-6 26 0,5-1 9 16,-4 8 9-16,7 0 12 0,-4 7 11 0,1 5 3 0,2 4 6 15,-5-1 5-15,0 7-3 0,5 5-2 0,5 6-2 16,-3 2-1-16,-2 0-6 0,4 8-5 0,-5 2-4 0,7 8-5 15,-4 9-1-15,0-4 2 0,-4-3-1 0,0 0 10 16,-1 1 4-16,-2-4 7 0,-2-5 5 0,0-9 11 16,1 2 2-16,-4-10 7 0,1-2 9 0,-1-3-1 15,0 0 12-15,0 0 0 0,0-1-5 0,0-3-11 16,0-2-4-16,2 1-9 0,0-7-8 0,3-5-11 16,1 1-16-16,1-8-8 0,1 1-1 0,4-10-1 15,0 3-1-15,1-5-2 0,3 4-1 0,1 1-1 16,0-3-2-16,1 1 1 0,2 4 1 0,0 0-5 15,0 3-2-15,1 2-5 0,1-6-2 0,-2 1-9 16,0 3-1-16,-5-5-3 0,0 2 0 0,-4-2 7 16,-6-1 6-16,-5 1 10 0,-2 3 9 0,-4 1 24 15,-6 2 11-15,2 0 8 0,-1 4 5 0,-3 8 8 16,4-1 1-16,4 6-5 0,-1-1-3 0,2 3-16 16,2 5-9-16,0-2-10 0,3 4-6 0,0-2-17 15,-2 0-4-15,4 3-4 0,-1 2 2 0,2 0 0 0,4 12 1 16,1 6 3-16,-3 0 1 0,5 4 8 0,-1 8 0 15,1 1 0-15,3 9 0 0,2 8-2 0,0 3 0 16,-2-7-6-16,2 5-12 0,3 5-34 0,-1 5-16 16,-2-19-16-16,-4-7-24 0,-1-3-51 0,2 2-22 15,-9-29-25-15,7 5 116 0,-8-23-89 0,0-3-26 16</inkml:trace>
          <inkml:trace contextRef="#ctx0" brushRef="#br0" timeOffset="1044.7929">1446-251 1035 0,'0'3'354'0,"0"2"-292"0,2-3-60 0,4-2-15 0,6-5-42 15,-2-2-25-15,3 1-22 0,6-6-35 0,7-6 95 0,6-7-94 16,12-12-46-16</inkml:trace>
          <inkml:trace contextRef="#ctx0" brushRef="#br0" timeOffset="1632.4641">1991-894 551 0,'-10'-5'315'0,"5"4"-164"0,-2-6-101 0,4 4 105 16,-1-1-137-16,-2 1-2 0,4 0 2 0,0 1 0 0,-1 1-1 0,3-3 3 15,-1 3 2-15,-3-3-2 0,4 3 4 0,2-1 1 16,-4 2 5-16,1 3-1 0,1-3-3 0,-4 0-4 16,3 0-4-16,1 2 0 0,0 0 0 0,-2-2-7 15,4 0-7-15,-2 0-3 0,1 0 1 0,-1 0-3 16,0 3 1-16,0-3-2 0,2 2-2 0,0-1 3 15,-1 1 0-15,-1 1 0 0,0-3 1 0,2 3 1 16,0-3 0-16,-1 0 0 0,1 0 0 0,-2 4-1 16,0-3 0-16,0 1 1 0,1 1-1 0,1 4 0 15,-2 1-1-15,-2 2 1 0,2 2 0 0,-1 3 1 16,2 0 0-16,-2 0 0 0,1 3 0 0,-2 4-1 16,2-1 2-16,0-3 0 0,-1 4-1 0,-3-4 2 0,-1 4 2 15,0-1 0-15,0-1 1 0,0-3 1 0,2-4 0 0,0 6-1 16,3-1 0-16,0 3-1 0,-4-2-3 0,3 2 0 15,1 2 0-15,0 9-2 0,0-2-1 0,0 1 0 16,1 4-1-16,-1-3 2 0,4 3-1 16,1-2 1-16,-2 0-2 0,2 2 1 0,0-3 1 0,-2-6 1 15,4 4 0-15,-2-8-1 0,0-3 0 0,-2 0 1 16,-1-8 1-16,-1-6 2 0,1 2-3 0,-2-4 0 16,0-1-1-16,0 0 0 0,0-1 2 0,2-2-2 15,-2-1 0-15,0 2 0 0,0 0 0 0,1 0 0 16,-1-2 0-16,0 2 2 0,0-3-8 0,0 3-8 0,0 0-11 15,0 2-13-15,0-4-20 0,0-1-5 0,2 1-9 16,1-8-13-16,1 0-67 0,-1-5 103 0,4-5-56 16,1-8-19-16</inkml:trace>
          <inkml:trace contextRef="#ctx0" brushRef="#br0" timeOffset="1857.2432">1934-411 974 0,'-5'7'381'0,"5"-2"-287"16,-3 2-80-16,5-2 9 0,-2-2-35 0,6-3-7 0,-1 2-6 16,2-1-14-16,-1-1-6 0,8-3-8 0,-1-5-7 15,5-7-19-15,2-3-5 0,5-7-12 0,-2-2-17 16,1 2-6-16,-4-5 71 0,6-8-60 0,1 3-18 15</inkml:trace>
          <inkml:trace contextRef="#ctx0" brushRef="#br0" timeOffset="2627.9675">2600-930 890 0,'-3'-2'352'0,"-1"2"-244"0,1 0-80 0,-4-3 8 0,-4 3-11 16,1-3-14-16,-5 1-14 0,-2-1-5 0,2 1-1 16,-13-3-1-16,6 3-1 0,1-1 5 0,-6 0 3 15,-1-1 0-15,0 1 0 0,1 3 1 0,2-2 2 16,1 6 0-16,0-4 0 0,-4 1 0 0,3 6 0 15,5 0-1-15,-1 1 1 0,4 0 1 0,0 1-1 16,1-1 0-16,-2 3 0 0,4 1 0 0,-1 0 0 16,4-2 0-16,-1 0 0 0,0 0 1 0,4 0-1 0,3 4 0 15,-1 1 0-15,2 2 2 0,3 5 0 0,1 2 0 16,5 13 0-16,5 13-1 0,3-5 2 0,-3 1 1 0,6 6-3 16,3 7-2-16,2 6 1 0,-1 6 0 0,-2-2 0 15,1 9-2-15,1 0-1 0,-9 6-5 0,1-6-4 16,-2 5-15-16,-5-3 5 0,-5-9-14 0,0-3-7 15,-5-6-15-15,-4-7-7 0,-2-9-3 0,-1-4-9 16,2-9-49-16,-1-8 80 0,1-7-47 0,-4-5-21 16</inkml:trace>
          <inkml:trace contextRef="#ctx0" brushRef="#br0" timeOffset="2782.2461">2128-95 878 0,'22'-10'322'16,"-4"-5"-248"-16,11-8-71 0,-1 5-17 0,12-7-125 15,8-2 115-15,-7-3-62 0,6 0-59 0</inkml:trace>
          <inkml:trace contextRef="#ctx0" brushRef="#br0" timeOffset="3061.3133">3012-977 1319 0,'-5'0'449'0,"-10"-5"-370"0,0 4-80 15,-2 1-22-15,2 0-4 0,-1 6 0 0,-4 6-2 16,0 3 3-16,0 3 5 0,-3 7 2 0,4 5 4 15,1 0 5-15,2 6 5 0,4 4 3 0,0 8 2 16,2 1-1-16,2-6 1 0,5 15 0 0,-1 7 1 0,1 4-1 16,1-6 0-16,4 7 0 0,5 6 0 0,3 4-6 15,5 0 3-15,0-5-6 0,-1-6-5 0,8-19-3 0,3 2-16 16,3-18-7-16,5-7-16 0,-1-7-15 0,4-9-80 16,-1 1 111-16,12-10-67 0,-7-6-36 0</inkml:trace>
        </inkml:traceGroup>
        <inkml:traceGroup>
          <inkml:annotationXML>
            <emma:emma xmlns:emma="http://www.w3.org/2003/04/emma" version="1.0">
              <emma:interpretation id="{9724C209-0A2C-461D-9577-C939C5D2031B}" emma:medium="tactile" emma:mode="ink">
                <msink:context xmlns:msink="http://schemas.microsoft.com/ink/2010/main" type="inkWord" rotatedBoundingBox="25324,12389 26982,12242 27114,13739 25456,13886"/>
              </emma:interpretation>
              <emma:one-of disjunction-type="recognition" id="oneOf1">
                <emma:interpretation id="interp1" emma:lang="" emma:confidence="1">
                  <emma:literal/>
                </emma:interpretation>
              </emma:one-of>
            </emma:emma>
          </inkml:annotationXML>
          <inkml:trace contextRef="#ctx0" brushRef="#br0" timeOffset="6864.268">4444-248 865 0,'12'13'384'0,"-10"-18"-252"0,9 2-97 0,1 0 61 15,-7-2-91-15,26-5-2 0,-2 0 5 0,9-5-2 16,15 3-2-16,0 1-3 0,-1-3 0 0,6-2-3 16,-2 1 1-16,-4 3-2 0,-3-1 2 0,-6 3-1 15,1 0 0-15,-5 5-1 0,5-3-1 0,-13 5-8 16,2-1-7-16,-4-2-7 0,1-1-14 0,-2 0-43 15,-3-1-28-15,0 0-53 0,-7-1 110 0,2-4-98 16,-2 3-45-16</inkml:trace>
          <inkml:trace contextRef="#ctx0" brushRef="#br0" timeOffset="7098.5967">5191-733 893 0,'5'7'350'0,"5"8"-262"15,-6-12-72-15,7 2 7 0,3 7-22 0,9 6-1 0,-7-3-1 16,4 7 1-16,9 8-3 0,0-2 0 0,1 10-3 16,-3 0-3-16,-6 4 3 0,4-1 1 0,-15 9-3 15,7 0 3-15,-10 0 8 0,-9 1 9 0,-8-9 5 16,2 2 6-16,-6-2 0 0,-2-9 0 16,-1 0 0-16,-6-3-2 0,1-5-23 15,1 2-17-15,-6-1-20 0,4-4-22 0,-2-2-48 0,0 0-23 0,2-7-32 16,5-1 96-16,-1-9-92 0,8-3-30 0</inkml:trace>
          <inkml:trace contextRef="#ctx0" brushRef="#br0" timeOffset="3283.401">3735-1206 1079 0,'27'10'459'0,"-9"0"-351"15,17 5-91-15,-8 5-12 0,9 8-1 0,6 4 0 16,-2 11-2-16,-1 0 1 0,0 5 1 0,-10 9-2 15,-5 7 1-15,2 3-1 0,-7 9 0 0,-3 7-2 16,-6 5-1-16,-2-1-4 0,-3 6-10 16,-3 0-3-16,0-1-1 0,-7-4-2 0,-5-14-11 0,-2-3-13 15,-3-23-26-15,-1 2-40 0,-4-12 83 0,-4-21-49 16,-4-2-23-16</inkml:trace>
        </inkml:traceGroup>
        <inkml:traceGroup>
          <inkml:annotationXML>
            <emma:emma xmlns:emma="http://www.w3.org/2003/04/emma" version="1.0">
              <emma:interpretation id="{49FDD312-2DBF-449B-A771-5F35C193BB87}" emma:medium="tactile" emma:mode="ink">
                <msink:context xmlns:msink="http://schemas.microsoft.com/ink/2010/main" type="inkWord" rotatedBoundingBox="27803,12367 31544,12037 31645,13179 27904,13510"/>
              </emma:interpretation>
              <emma:one-of disjunction-type="recognition" id="oneOf2">
                <emma:interpretation id="interp2" emma:lang="" emma:confidence="1">
                  <emma:literal/>
                </emma:interpretation>
              </emma:one-of>
            </emma:emma>
          </inkml:annotationXML>
          <inkml:trace contextRef="#ctx0" brushRef="#br0" timeOffset="9300.1999">7001-726 273 0,'13'3'198'0,"2"2"-80"16,2 2-73-16,-1 3 53 0,6 2-49 0,-2 4-17 0,3 2-7 15,2 6-9-15,3-4-3 0,2 6 4 0,0-1 5 16,0-2 7-16,0 2 12 0,1-2 3 0,-9 1 0 16,3-3 2-16,-7-1-2 0,-5 0 1 0,-9-7 4 15,4 2 7-15,-6-5 3 0,-2-3 0 0,-5-4 1 16,-2-1 0-16,-6-4-1 0,3-3-6 0,-7-5-10 16,2-3-13-16,-3-4-16 0,0-4-5 0,4-2-3 15,-1-1-3-15,7-4-5 0,5-2-2 0,1-1 0 16,2-1-3-16,0 6-1 0,2-3-1 0,4-2 1 0,1 1 0 15,0 5 2-15,3 4 0 0,3 2 0 0,5 1 3 16,2 8-1-16,-2-3 0 0,1 6 3 0,-3 2-1 0,8 3 2 16,-1 2-1-16,-2 2 1 0,-2 5 0 0,2 3 1 15,2 0 1-15,-6 10-2 0,5 0-1 0,-4 4-13 16,-1 0-5-16,-6 6-11 0,2 1-9 0,-4-3-25 16,-1 4-12-16,2-7-11 0,-5-4 2 0,-3-2-2 15,-1-9-21-15,-2-5-30 0,1-5-32 0,-2-9 118 16,-3-4-84-16,3-14 17 0,1 2 20 0,1-4 62 15,3-10 63-15,4 3 69 0,-2-2 63 0,1 0-38 16,3 3 59-16,0 1-10 0,0 0-10 0,-3 4-37 16,1 0-28-16,-2 12-22 0,0-4-14 0,-2 4-28 15,-1 9-6-15,0 6-7 0,-2-2-7 0,0 2-8 16,0 1 1-16,1 4-1 0,-1-2 1 0,2 3 4 0,0 0-2 0,1 4 2 16,0 3 0-16,2 3 0 0,0 1-1 0,-3 2 2 15,3 9-2-15,-3 10-3 0,1 2 0 16,-1-4-3-16,-2 7-6 0,-4 8-18 0,-4 6-8 0,3 0-8 15,-5-5-11-15,-2 1-25 16,-1 3-5-16,0-14-1 0,-2-1 6 0,5-10 27 0,-3 3 15 0,8-22 10 16,-4 1 13-16,4-5 24 0,4-5 7 0,-1 0 0 15,0-5 0-15,-1 0 0 0,0-2-2 0,1-1 3 16,0 3 0-16,-1-2 5 0,3-1 0 0,0 3 1 0,2-2 1 16,1 2-11-16,2 0-3 0,7 0-6 0,-2-3-3 15,5 0-3-15,3-4 0 0,2-3 2 0,0 0-1 16,3-3 1-16,2-2 5 0,-2-3 4 0,2 0 5 15,0-7 3-15,0-2 2 0,0-4 0 0,0 4 0 16,-2-4-1-16,2-3-5 0,-5 0-4 0,6-1-5 16,-4 3-4-16,-1-1-1 0,-11 10-1 0,7-5-1 15,-4 4-1-15,-3 13-1 0,-2 1-1 0,-4-2 0 16,-3 9-4-16,3 3-1 0,-3 2-1 0,-1 1-3 16,-1 2-2-16,-3 3 1 0,1-1 3 0,0 13 1 0,-1 1 5 15,-2 18-1-15,4-8 4 0,-8 7 6 0,4 14 3 16,-3-1 3-16,3 3-1 0,1-5 2 0,1-2-3 15,1 3 3-15,10-19-3 0,-2 4-3 0,3-10-1 16,2-5-1-16,-2-5-2 0,2-2-1 0,-2-3-1 16,-3-3-1-16,0-2-4 0,9 0-4 0,-8-5-20 15,6-2-11-15,0-6-17 0,-4 0-20 0,7-4-41 16,-2-4-30-16,2-3-47 0,-7 1 119 0,2 0-99 16,2-2-38-16</inkml:trace>
          <inkml:trace contextRef="#ctx0" brushRef="#br0" timeOffset="9865.444">8905-1465 990 0,'7'5'389'0,"8"2"-283"15,-14-7-83-15,3 0-15 0,-1 8 13 16,5 4-3-16,-1-1-13 0,0 1-8 0,-2 11 1 0,0-1 1 16,-2 19 0-16,-5-4 0 0,-1 3 1 0,-2 0 2 15,-12 9 0-15,2-2 1 0,0 3-3 0,-6-4 2 16,-6-6-1-16,9 3 1 0,-2-5 2 0,2-6-2 15,5-12 2-15,1 5 4 0,2-12 3 0,7-6 3 16,3-2 0-16,-2-2 3 0,2-3 0 0,3 0 0 16,1-2-2-16,4-3-4 0,2 2-6 0,2-2 0 15,2 0-8-15,1-2-7 0,4 2-4 0,4 2-2 16,-7 5 0-16,3-2 0 0,-3 5-2 0,-2 3-4 16,1 9 9-16,-2-6 3 0,-3 6 3 0,0 3 1 0,3 3-2 15,-6-1-2-15,3-1-10 0,-5 2-8 0,-2 1-10 16,5 1-13-16,-3-7-10 0,2-3-12 0,-2 0-32 15,5-2-16-15,-2-1-23 0,2-7 91 0,7-9-61 16,1-6-32-16</inkml:trace>
          <inkml:trace contextRef="#ctx0" brushRef="#br0" timeOffset="10168.3941">9810-1201 912 0,'0'4'374'0,"-2"-4"-258"0,4 0-86 0,5 0-11 16,-1-5 12-16,7 0-15 0,-1 0-22 0,0 0-20 16,6 1-7-16,2 4-3 0,-5 2-1 0,0 3 3 15,-4 3 1-15,-1 7 6 0,-1 0 7 0,-3 5 13 16,-2 3 10-16,-1 6 9 0,0-5 6 0,-1 5 8 16,-2-4 5-16,2 1 3 0,-1 2 1 0,3 2 0 15,-3-3-4-15,3-2-4 0,-1 0-5 0,0 1-8 0,2-4-3 16,0 3-5-16,0 0-1 0,2-6-3 0,-2 1-1 0,0 2-1 15,0-2 2-15,-4-2-2 0,3 0 0 0,-3-1 2 16,1-2 0-16,-5 0-2 0,-4 2-2 0,0-4-2 16,-3 0-7-16,-8 5-15 0,-2-1-15 0,-6 1-14 15,-6-1-16-15,-4-1-33 0,-1 3-21 0,-8-6-28 16,2 2 90-16,-2-7-76 0,2 2-22 0</inkml:trace>
          <inkml:trace contextRef="#ctx0" brushRef="#br0" timeOffset="8518.619">6372-792 639 0,'-5'0'358'0,"0"-7"-186"16,0 4-110-16,0-4 80 0,2 0-101 0,1 2-4 16,-1-3-9-16,1 3-5 0,0 2-14 0,1 0-7 15,-1 1-1-15,2 0-4 0,-2 1-3 0,2 1-2 16,-1 6 0-16,1-3 0 0,-2 7-1 0,0 2 3 15,-3 16 0-15,4-3 2 0,-3 2 3 0,1 19 1 0,-2 6 1 16,0 1 0-16,2 2 1 0,1-1 0 0,-1-2 0 0,3 9-2 16,1-3 0-16,1-4 0 0,1-8 0 15,2-14 0-15,0 1 0 0,2-17 0 0,0 9 2 0,-2-20-1 16,3-3-1-16,-1 0-2 0,2-2-4 0,3-10-5 16,0-4-11-16,1 3-2 0,-1-13-4 0,-1 8 1 0,1-7 0 15,-1-2 5-15,-6 3 4 0,2 1 11 0,-4 2 15 16,2 3 6-16,-1 6 3 0,-1-4 2 0,-1 8-3 15,-1 2-2-15,3 3-1 0,1-3-1 0,3 6-4 16,2 0-3-16,5 4 0 0,1-1 0 16,9 5 2-16,5 4 1 0,7-6 0 0,-1 2-3 0,7-7 1 15,6 1 2-15,-1-9 1 0,0 0 4 0,-5-12 6 16,4-5 5-16,-11 1 3 0,1-1 4 0,-9 1 12 16,-5-1 3-16,-6 1 4 0,-2-1 1 0,-5 4 0 15,-4-1-7-15,-2 4-3 0,-3-1-5 0,-1 1-16 16,-3 5-6-16,-7-5-5 0,2 3-7 0,-2-1-7 0,-5 2-5 15,0 2-5-15,-4-2-11 0,1 1-7 0,0-2-12 16,1 4-12-16,4 1-15 0,-2 2-49 0,5-2-20 16,-1 1-28-16,7-1-33 0,-4-1 123 0,3 5-94 15,2-6-18-15</inkml:trace>
        </inkml:traceGroup>
      </inkml:traceGroup>
      <inkml:traceGroup>
        <inkml:annotationXML>
          <emma:emma xmlns:emma="http://www.w3.org/2003/04/emma" version="1.0">
            <emma:interpretation id="{27B7D017-7108-4188-A69B-884F78D4DAB3}" emma:medium="tactile" emma:mode="ink">
              <msink:context xmlns:msink="http://schemas.microsoft.com/ink/2010/main" type="line" rotatedBoundingBox="26262,14502 31162,12513 31469,13271 26570,15260"/>
            </emma:interpretation>
          </emma:emma>
        </inkml:annotationXML>
        <inkml:traceGroup>
          <inkml:annotationXML>
            <emma:emma xmlns:emma="http://www.w3.org/2003/04/emma" version="1.0">
              <emma:interpretation id="{9AB04D72-9152-458A-BD7C-35F888AC548E}" emma:medium="tactile" emma:mode="ink">
                <msink:context xmlns:msink="http://schemas.microsoft.com/ink/2010/main" type="inkWord" rotatedBoundingBox="26556,15226 26598,15210 26611,15243 26570,15260"/>
              </emma:interpretation>
            </emma:emma>
          </inkml:annotationXML>
          <inkml:trace contextRef="#ctx0" brushRef="#br0" timeOffset="15748.6518">4981 1665 231 0,'0'-2'120'0,"1"2"-72"16,-1-2-35-16,0 2 14 0,0-1-20 0,-1-1-27 15,1 2-3-15,5-2-1 0,1 2 1 0,-6-1 5 16,2-1 3-16,3 0 8 0,-5 1 8 0,3-1 28 16,-8 0 5-16,5 2 5 0,0 2 1 0,3-2-1 0,2 0-2 15,-11 2-4-15,6-2-6 0,1 0-12 16,-7 0-4-16,8 0-2 0,-2 0-2 0,-5-2 3 0,6 0 2 15,3 2 1-15,-4 0 5 0,3 0-1 0,-2 0 1 0,-2 2 0 16,-4-2 0-16,10 2-5 0,-5-2-1 0,0 1-3 16,3 1-4-16,-5-2-2 0,-1 0 0 0,3 0-2 15,5 2 1-15,-10-2-2 0,2-4-1 0,-2 1 2 0,5 3 1 16,0 0 4-16,2-2-1 0,1 1 0 0,-1-1 0 16,-2 0 3-16,4 2-1 0,-5 2-1 0,-4-2-2 15,7 0-3-15,-7 2-1 0,3-1-2 0,-3 1 0 16,7 0-6-16,1-2-3 0,2 0-2 0,-5 0 1 15,0 0-9-15,0 0-13 0,3-2-20 0,4-1-30 16,-7-4 61-16,1-1-39 0,3-7-18 0</inkml:trace>
        </inkml:traceGroup>
        <inkml:traceGroup>
          <inkml:annotationXML>
            <emma:emma xmlns:emma="http://www.w3.org/2003/04/emma" version="1.0">
              <emma:interpretation id="{B72ADFF9-3AEF-41AD-8330-6D5613A4627E}" emma:medium="tactile" emma:mode="ink">
                <msink:context xmlns:msink="http://schemas.microsoft.com/ink/2010/main" type="inkWord" rotatedBoundingBox="26902,15011 26921,15003 26934,15033 26915,15041"/>
              </emma:interpretation>
              <emma:one-of disjunction-type="recognition" id="oneOf3">
                <emma:interpretation id="interp3" emma:lang="" emma:confidence="1">
                  <emma:literal/>
                </emma:interpretation>
              </emma:one-of>
            </emma:emma>
          </inkml:annotationXML>
          <inkml:trace contextRef="#ctx0" brushRef="#br0" timeOffset="18239.2513">5336 1434 170 0,'-3'0'114'0,"1"3"-45"0,2-4-41 0,-2 1 21 0,2 0-14 16,0 1-9-16,2-1-9 0,-2 0-11 0,0 0-4 15,2 0-1-15,-2 0 0 0,0 0 1 0,0-1 2 16,-5-4 3-16,5 5 4 0,0 0 5 0,0 0 6 15,1 0 3-15,-1 1 3 0,0 1-1 0,2-2 1 0,4 3 1 16,-6-3-2-16,0 0-4 0,0 0-4 0,-3 2-1 0,6-2 6 16,-3 3 1-16,0-3-1 0,-1 0-2 0,1 0-1 15,-2 0-1-15,2 0-1 0,-1 0-2 0,-1-3-9 16,2 3-2-16,2 0-3 0,1 2 3 0,-2-2 0 16,3-2 9-16,-3 2 0 0,-4-3 1 0,3 4 1 15,-5-1 2-15,2-1-1 0,3-1-5 0,-2 2-1 16,-1 0-5-16,3 0-2 0,0 0-2 0,0-2 2 0,2 1 1 15,-2 1 3-15,0 1 1 0,0-1 6 16,-2-1 0-16,2 2 2 0,0-1 0 0,2 2-2 0,-2 0 0 16,0-2-3-16,1-2-1 0,-1 2-4 0,2 0-1 15,-2 0-1-15,0 0 1 0,0 0 0 0,0 0 0 16,0 0-1-16,2-2 0 0,-2 2 0 0,0 0-2 16,0 2 0-16,0 1-2 0,0-3 1 0,0 0 0 15,-2 0 1-15,2 4-1 0,0-4 3 0,0 0-1 16,0 0 1-16,0-2 2 0,2 2-2 0,-2 0 1 15,0-3-3-15,0 3 1 0,0 0-1 0,0-2-2 0,0 2 1 16,0 0-1-16,0 0-1 0,1 0-1 0,-1 2 1 16,0-2-1-16,-1 0-1 0,2 0 0 0,-2 0 0 15,-1 0 0-15,-3-2-1 0,3 0 1 0,2 1 0 16,-1 1-1-16,1 1 2 0,0-1 1 0,1 0-1 16,1 0 0-16,-2 0 2 0,5 4-1 0,-3-4 0 15,-2 0 1-15,1-4-2 0,-2 4 1 0,1 0-1 16,0 0 1-16,1 0-2 0,-2 0-1 0,1 0 1 15,-2 0 0-15,0 0 1 0,2 2-2 0,-1-2 2 0,1 0 0 16,1 0 0-16,-1 0 3 0,2 0-2 0,0 0 0 16,-2 2-1-16,3-2 2 0,-3 0-2 0,0 0 1 15,-2 0 0-15,1 0-1 0,1 0 0 0,-2 0 0 16,2-4-1-16,0 4 1 0,0-1 1 0,0 1-1 16,0-2 1-16,0 4 0 0,0-1 1 0,3 1 0 15,-3-2 0-15,0 0 0 0,2 0-1 0,-2 7 0 16,0-7-1-16,0 0 1 0,0 0-1 0,-3-2-1 15,1 2 1-15,2 2 0 0,0-2 0 0,0-4 0 0,0 3 1 16,2 1-2-16,-4-2 1 0,2 2 0 0,2 0 0 0,-4 0-3 16,2 0 2-16,0 0 0 0,-2 2-2 0,1-2 0 15,2 1 0-15,-1 1-1 0,-3-2-1 0,3 0 0 16,-2 2-1-16,2-4 0 0,4 0 0 0,-1 2-2 16,-3-1 0-16,-2-1-2 0,2 2-2 0,4 0-6 15,-4 0-4-15,0 2-7 0,-2-2-7 0,0 0-48 16,1-2-32-16,1-1-51 0,-4-1 115 0,3-1-103 15,-3-3-52-15</inkml:trace>
          <inkml:trace contextRef="#ctx0" brushRef="#br0" timeOffset="17503.1144">5339 1431 106 0,'0'1'39'0,"5"3"-39"0,-7-4-17 0,1 0 16 16,-1 0-12-16,0-4-5 0</inkml:trace>
        </inkml:traceGroup>
        <inkml:traceGroup>
          <inkml:annotationXML>
            <emma:emma xmlns:emma="http://www.w3.org/2003/04/emma" version="1.0">
              <emma:interpretation id="{576261A6-4298-457C-888B-B9689C28D145}" emma:medium="tactile" emma:mode="ink">
                <msink:context xmlns:msink="http://schemas.microsoft.com/ink/2010/main" type="inkWord" rotatedBoundingBox="28181,13723 31162,12513 31431,13176 28450,14386"/>
              </emma:interpretation>
            </emma:emma>
          </inkml:annotationXML>
          <inkml:trace contextRef="#ctx0" brushRef="#br0" timeOffset="16816.4572">7419-201 95 0,'0'0'80'0,"0"0"-25"0,0 0-33 15,2 0 20-15,-2 1-17 0,2-1-7 0,-2-1-3 0,-2 1 2 16,2 0 10-16,2 0 12 0,-2-2 10 0,0-1 24 16,0 3 9-16,1 0 12 0,-1 1 2 0,0-1 7 0,-1 0-8 15,1 0-16-15,0 0-10 0,1 2-25 0,-1-2-10 16,0 0-12-16,0 2-8 0,0-2-15 0,-1 1-4 15,-1-1-2-15,2 0 2 0,-2 0 2 0,2 0 1 16,-1 0 1-16,1-1 1 0,0-1 4 0,0 2 1 16,1 0 3-16,-1 2 1 0,0-2 5 0,0 0 0 15,0 0 2-15,0 0 1 0,0 0-2 0,0 0-1 16,-1 0 1-16,1 0-4 0,3 0-6 0,-1 0-1 16,-2 1-4-16,0-1 1 0,0 0-1 0,0 0 0 0,-2 0 0 15,2 0 0-15,-2 0 0 0,2 0 0 0,-1-1 0 16,-1 1 0-16,2 0 1 0,2 3 0 0,-1-3 1 15,1 2-2-15,-2-2 1 0,0 0-1 0,2 0 3 16,-1 0-1-16,-1-2-1 0,0 2 0 0,-1 0 0 0,-3-2 0 16,4 2 1-16,0 0 1 0,0 0-1 0,0-1-1 15,-1-1 1-15,2 2 0 0,3 0 0 0,-4 0 0 0,1 0-2 16,-1 2 0-16,0-2 0 0,0 0 0 0,0 0-2 16,-1 0 0-16,-1 0 0 0,2 0-1 0,0 0-1 15,0 0 0-15,-2 0 1 0,2 0-1 0,0 0 3 16,0 1-1-16,0-1 2 0,0 0-1 0,0 0 2 15,0 0 0-15,0 0 0 0,0 0 0 0,0 0-1 16,0 0 1-16,-1 0-1 0,1 0 0 0,0 0-3 16,-2 0 1-16,4 0-3 0,-2 0-1 0,0 0-6 15,1 0-1-15,-1 0 0 0,0 0-2 0,0 0 2 16,-1 2 1-16,1-4 2 0,0 2 1 0,0 0 8 16,1-1 0-16,1 1 1 0,-2-2 0 0,0 2 1 15,0 0-1-15,-2 0 0 0,6 0 0 0,-4 0 0 0,1 0-3 16,-1 0-3-16,0 0-4 0,0 0-5 0,2 0 0 15,-2 0-4-15,0 0-5 0,0 0-2 0,-2 2 2 16,1-2 6-16,1 0 1 0,1 0 5 0,-1 0 2 16,2 0 5-16,-2-4 5 0,-2 4-9 0,2-1-8 15,0 1-6-15,0 1-7 0,-3-1-14 0,3 0-7 0,-2 0-12 16,4 0-7-16,0 0-16 0,-2 0-11 16,-5 0 59-16,5 0-39 0,-4 0-15 0</inkml:trace>
          <inkml:trace contextRef="#ctx0" brushRef="#br0" timeOffset="10630.2652">7272 81 809 0,'-29'25'299'15,"6"-12"-250"-15,-5-11-57 0,-4 8 24 0,-6-7-55 0,-10 5 3 16,5 2 4-16,0-1 14 0,1-1 15 0,-3 3 30 16,9-4 12-16,-6 0 9 0,22-2 8 0,0 0 12 15,-3-4 5-15,13 1-2 0,4-2 0 0,2 0-8 16,1 0-4-16,-5 0-4 0,4 0-1 0,1 0-13 16,1 0-5-16,2 2-3 0,-1-2-6 0,-1 0-11 15,5 0-6-15,11 0-2 0,-4-4-3 0,10-1 0 16,1 0-2-16,14-3-1 0,2 3 0 0,11-3-2 15,6-4 2-15,11 4-1 0,3-5 1 0,14-1-2 0,6-1 0 16,6-4 0-16,1 2-2 0,9-5 1 0,6-3 0 16,13-4 1-16,0-1-1 0,-7 0 1 15,12-5 2-15,-14 3-2 0,2-4 3 0,4 3 0 0,-17 1 0 16,-10 9 0-16,0-5 3 0,-12 6 2 0,-3 4 4 16,-15 3 2-16,-1 2 0 0,-14 1 1 0,-18 5-3 0,0 1 1 15,-4 1-3-15,-11 1-9 0,-8 3-9 0,-1-3-4 16,-2 4-17-16,-4 0-9 0,0 2-9 0,-2-2-9 0,-1 7-8 15,-10-1-26-15,-12 8-9 0,5-4-9 0,-12 3 0 16,-6 2-48-16,-4 3-37 0,-9-1 122 0,0-6-83 16,-4 1-32-16</inkml:trace>
          <inkml:trace contextRef="#ctx0" brushRef="#br0" timeOffset="20673.316">6744 71 466 0,'1'0'289'0,"-2"0"-147"0,-4 2-108 0,-2-2 84 16,-1 3-109-16,-2 5-15 0,-4-3-6 0,0 8-2 0,5-3 2 16,-2 4 9-16,-4-3 6 0,6-2 4 0,-1 2 0 15,4-6 6-15,1 0 2 0,1-1 5 0,1-1 4 16,3-1 13-16,0-2-2 0,-2 1-1 0,2-1 0 15,0 0 1-15,0 0 5 0,4 0-10 0,-1-1 0 16,4-1-11 0,4 0 2-1,9 2 2-15,-3-1 2 0,9-3 1 0,6 1-8 0,8 3 9 0,-4-3-3 0,6 1-7 16,3-3-1-16,0 3 0 0,1-1 1 0,4 1 8 0,0-1 5 0,8 1 2 0,3-4 3 16,6 1 5-16,7-4 1 0,6-4-1 0,0 3-3 0,3-6-11 15,5-3-4-15,0-6-4 0,1 4 0 0,3-1 0 16,1-3 1-16,-2 0 3 0,-3 1 2 15,-7 2 1-15,-9 4 2 0,6-1 4 0,3 1 0 0,-21 2-6 16,-4 6-2-16,1-2-4 0,7-3 0 0,4-2-4 16,-1 4-3-16,-7 0-6 0,-2 0-2 0,8-4 1 15,0 4-3-15,1-2 1 0,-9 5-1 0,3 0 1 0,1-2 0 16,1 6 2-16,-5-8 0 0,-7 4 3 16,8 2 1-16,-16 1 0 0,-2-3-1 0,-8 5 0 15,-9-3-1-15,-6 3 0 0,-1 0-3 0,-7 5-1 16,-7 0-1-16,2-1 0 0,-2 1-1 0,-1 1 0 15,-2-1-1-15,1-1 0 0,1 1 1 0,0 0-1 0,-1 0 2 16,-2 0-2-16,1-2 0 0,1 2 2 0,1 0-2 16,-2 0 0-16,-2 0 2 0,1 2-1 0,-1-2 0 15,4 1 0-15,-2-1 0 0,-2 0 0 0,2 0 0 16,0 0 0-16,0 0 0 0,0-1 1 0,0 1-2 16,2-2 0-16,-2 2 2 0,0 0-2 0,0 0 0 0,0 0 0 15,1 0 0-15,-1 2-2 0,2-2 1 0,-5-2 0 16,3 2-1-16,0 2 1 0,0-2 1 0,0 0-1 0,0-2 2 15,0 2-1-15,0-2 0 0,1 2 1 0,-1 0 1 16,0 0-1-16,0 0-1 0,-1 0 1 0,1 0-1 16,0 0 1-16,-4 0-1 0,4 0 0 0,0 0 0 0,0 0 0 15,0 0 1-15,0 0-1 0,0 0 0 0,0 2 0 16,2-2 1-16,1 0-1 0,-3 0 1 0,0 0-1 16,0 0 0-16,0 0-1 0,0 0-1 0,-1 0 2 15,-1 0 0-15,2 0 0 0,0 0 0 0,0 0 0 16,0 2 0-16,0-2 2 0,0 0-2 0,0 1 0 15,0-1 1-15,0 0-1 0,0-1 0 0,0 1 0 16,0 0 0-16,0 0-2 0,0 0 2 0,0 0-1 16,0 0 0-16,-2 0 0 0,2 0 1 0,0 0 0 15,2-2-1-15,-2 2 1 0,0 0 0 0,0-2 0 16,0 1 0-16,0 1 0 0,0 0-1 0,0 0 0 16,2 1 1-16,-2-1 0 0,0 2-1 0,0 1 1 0,1-3 0 15,-1 2-1-15,0-2 1 0,0 0 0 0,0-2-2 16,0 2 2-16,0 0-2 0,0-1-1 0,-1 1 2 15,1-2-1-15,0 2 0 0,0 0-2 0,0 0 0 16,0-2-1-16,1 2 1 0,-2 0 0 0,1 0-1 16,0 0 1-16,-2 0-1 0,0 0 4 0,2 0 1 15,0 0-1-15,-1-1 1 0,1 1-1 0,0 0 2 0,0-2 1 16,0 2-2-16,0 0 0 0,0 0 0 16,1 0 0-16,-1 2 2 0,0-2-2 0,2 0 0 0,-4 0-1 15,1 0 0-15,2 0 0 0,-2 0 0 0,2 0-1 16,-1 0-1-16,0 0 3 0,2 1 0 0,0 1-3 15,-1-2 3-15,1 0-1 0,-2 0 1 0,0 0 0 0,0 0 0 16,0-2-1-16,0 2 1 0,0 0 0 16,-3 0 0-16,3 0 0 0,-2 0 0 0,2 2 0 0,0-2 0 15,0 0 0-15,0 0 0 0,0 2 0 0,0-2 0 16,0 1 0-16,-3-1-1 0,1-1-1 0,2-1 1 16,0 2 0-16,0 0 1 0,-2-3-1 0,2 3-1 15,2 0 1-15,0 0 0 0,-1 1 2 0,-1 1-1 0,2-2 1 16,-2 0-1-16,2 2 2 0,-2-2 1 0,0 0-2 15,3 0 2-15,-5-2-3 0,2 2 1 0,0 0 0 16,0 0 0-16,0 0-1 0,0 0 0 0,-3 0 1 16,3 0 0-16,0 0 0 0,0 0 0 0,-2 0-1 15,2 0 1-15,-1 0 0 0,1 0 1 0,0 0-2 16,1 0 1-16,1 0 1 0,-2 0-1 0,0 0 0 16,0 0 0-16,0 0-1 0,0 0 1 0,0 0 0 15,-2 0-1-15,2-2 1 0,0 2-1 0,2 0 0 16,-2 0 0-16,0 0 0 0,0 0 0 0,2 0 0 15,-2 0 0-15,3 2 0 0,-3-2 1 0,-2 0-1 16,1 0 0-16,-3 0 1 0,6 0 0 0,-2 0-1 16,0 0 1-16,-2 0-1 0,2 0-1 0,0 2 1 0,0-1-1 0,2-1 1 15,-2 0 0-15,0 2 0 0,0-2 0 0,0 0-1 16,0 0 1-16,0-2 0 0,0 1 0 0,0 1 0 16,0 0-1-16,0 0 0 0,0 0 0 0,0-2 1 15,0 2 1-15,0 0-1 0,0 0 0 0,0 2 0 16,2-4 0-16,-2 2 0 0,-2-2 0 0,2 2 0 15,0 0 0-15,0 0-1 0,-2 0 0 0,2 0-1 0,-1 0 2 16,2 2-1-16,-1-2 1 0,0 0-1 16,0 0-1-16,0 0 4 0,0 0-2 0,0 0 1 15,0 0-1-15,-1 0 0 0,1 0 0 0,0 0 1 0,0 0 0 16,0 0-2-16,0 0 1 0,0 0-1 0,-2 0 1 16,4 0 0-16,-2 0 0 0,1 0 1 0,1 2 0 15,-2-2 0-15,0-2-1 0,-2 2 0 0,2 0 1 16,2 0-1-16,-2-2 0 0,2 2 0 0,-2 0 0 15,0 0 0-15,0 0 0 0,0 2 0 0,0-2 0 0,0 0 0 16,0 0 0-16,0 0-1 0,0 0 1 0,0 2 0 16,0-2 0-16,1 0 0 0,-1 0 1 0,0 0-1 15,0 0 0-15,-1-2 0 0,2 2 0 0,-2-2 0 16,-1 2 0-16,0 0 0 0,2 2 0 0,0-2 0 16,0 0 0-16,0-2 0 0,0 4 0 0,0 0 0 15,4-2 0-15,-4 0-3 0,3 0 2 0,-1 0 0 16,-2 1 0-16,-2-1-1 0,0 0 1 0,2-1-1 15,0-1 0-15,0 2 2 0,-1 0 0 0,-1-2-1 16,2 1 1-16,0 1 0 0,2 0 0 0,-2 0 0 16,-4 0 0-16,8 1 0 0,-4-1-1 0,0 2 1 15,-2-2 0-15,2 0 0 0,0 0 0 0,3 2 1 0,-3-2-1 16,-1-2 0-16,1 0 0 0,0 2 0 0,0-1 0 16,1 1 0-16,-2 0-1 0,1 0 1 0,0 0 0 15,0 1 0-15,1 1 0 0,-1 0-1 0,0-2 1 16,0 0 0-16,2 0-1 0,-2 0 1 0,-2 0-1 15,2 0 1-15,0-2 0 0,0 2 0 0,-1 0 0 0,1 0 0 16,-2 0 0-16,2 2 0 0,0-2-1 0,2 0 0 0,-2 0 0 16,-2 0 0-16,2-2 0 0,0 2 0 0,0 0 0 15,0 0-2-15,0 0-1 0,0 0 0 0,0 0-1 16,0 0 0-16,0 0-2 0,2 0 2 0,-2 0 1 16,0 0 1-16,0 0 2 0,-2-2-1 0,2 2-1 0,0 0 2 15,0-1 1-15,0 1-1 0,2 0-3 0,-2 1-1 16,1 1 0-16,3 1-2 0,-4-3 2 15,0 0-2-15,0 0 1 0,0 2-1 0,-2-2 4 0,2-2 1 16,-3 1 0-16,3 1 1 0,0 0-1 0,0 0 1 16,3 0 1-16,-6 0 0 0,3-2 0 15,0 2-1-15,0 0-1 0,0 0-1 0,0 2 0 0,-5-2-3 16,5 1 0-16,1-1-2 0,-1 2 0 0,2-2 1 16,-2-2 1-16,-2 2 2 0,-1-1 0 0,3-1 4 15,0 2 0-15,0 0 0 0,0 0 2 0,0 0 0 16,3 0-1-16,-1 0 0 0,0 0-1 0,-1 0 0 0,4 0-1 15,-6 0-1-15,1 0-1 0,0 0 0 0,-2-2-3 16,2 2-2-16,0 0-8 0,-2-1-4 0,-1-1-6 16,3 2-4-16,0 0-5 0,-5-3-18 0,0-2-7 15,2 0-11-15,0 1-6 0,-2-1-43 0,-2 0-19 16,-1 0-29-16,-11-1-37 0,4 1 130 0,-1 1-92 16,-17 1-20-16</inkml:trace>
        </inkml:traceGroup>
      </inkml:traceGroup>
    </inkml:traceGroup>
  </inkml:traceGroup>
</inkml:ink>
</file>

<file path=ppt/ink/ink16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26:38.52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EBA52A9-843C-405A-8A91-F3DF7A88400E}" emma:medium="tactile" emma:mode="ink">
          <msink:context xmlns:msink="http://schemas.microsoft.com/ink/2010/main" type="writingRegion" rotatedBoundingBox="2220,16650 11093,14584 11452,16125 2579,18191"/>
        </emma:interpretation>
      </emma:emma>
    </inkml:annotationXML>
    <inkml:traceGroup>
      <inkml:annotationXML>
        <emma:emma xmlns:emma="http://www.w3.org/2003/04/emma" version="1.0">
          <emma:interpretation id="{33A567C4-13B7-4151-AF05-58F95DD49521}" emma:medium="tactile" emma:mode="ink">
            <msink:context xmlns:msink="http://schemas.microsoft.com/ink/2010/main" type="paragraph" rotatedBoundingBox="2220,16650 11093,14584 11452,16125 2579,18191" alignmentLevel="1"/>
          </emma:interpretation>
        </emma:emma>
      </inkml:annotationXML>
      <inkml:traceGroup>
        <inkml:annotationXML>
          <emma:emma xmlns:emma="http://www.w3.org/2003/04/emma" version="1.0">
            <emma:interpretation id="{EF9E2512-4A5A-4D2E-BEA7-7DB239136AE8}" emma:medium="tactile" emma:mode="ink">
              <msink:context xmlns:msink="http://schemas.microsoft.com/ink/2010/main" type="line" rotatedBoundingBox="2220,16650 11093,14584 11452,16125 2579,18191"/>
            </emma:interpretation>
          </emma:emma>
        </inkml:annotationXML>
        <inkml:traceGroup>
          <inkml:annotationXML>
            <emma:emma xmlns:emma="http://www.w3.org/2003/04/emma" version="1.0">
              <emma:interpretation id="{EB082908-211B-4BD1-8248-373A173A8751}" emma:medium="tactile" emma:mode="ink">
                <msink:context xmlns:msink="http://schemas.microsoft.com/ink/2010/main" type="inkWord" rotatedBoundingBox="2224,16666 7280,15489 7635,17014 2579,18191"/>
              </emma:interpretation>
              <emma:one-of disjunction-type="recognition" id="oneOf0">
                <emma:interpretation id="interp0" emma:lang="" emma:confidence="1">
                  <emma:literal/>
                </emma:interpretation>
              </emma:one-of>
            </emma:emma>
          </inkml:annotationXML>
          <inkml:trace contextRef="#ctx0" brushRef="#br0">2596 247 275 0,'0'-3'211'0,"5"-2"-80"0,-3 1-66 0,13-1 52 15,0 0-37-15,0 0-11 0,6-3-7 0,1 1-6 16,4 6-5-16,1-3-9 0,3 4-8 0,0 2-3 15,3 5-12-15,0-4-3 0,-3 7-5 0,0 0 0 16,-2 2-6-16,-5-1-2 0,-8 1-1 0,3-2 1 16,-9 0 3-16,-3-2 2 0,-4 0 0 0,0-1 0 15,-2-2-4-15,0-2 1 0,1-1-2 0,-1 1-4 16,2-3-2-16,5 0-1 0,-4-6-2 0,4-1-1 0,3-5-1 16,0-1 1-16,3-7 0 0,-3-1 2 0,-2-4 2 15,2-3 3-15,-3 3 7 0,3-4 5 0,-7 1 9 16,-1 3 3-16,-4-3 2 0,2 3 2 0,0-1 0 15,-2-1-2-15,1 2-4 0,-4-1-4 0,3 4-7 16,-3 4-5-16,3-1-2 0,1 3 0 0,1 1-5 16,0 3-3-16,-4 6-1 0,4-3-2 0,4 4 0 15,1 4-2-15,-2-1 1 0,-1 0-1 0,4 9 2 16,8 8 2-16,-3-7 0 0,2 20 3 0,4 7-1 0,-2-5 3 16,3 27-2-16,-1-6 1 0,-2 4-2 0,1 5 1 15,-6-17 0-15,0 3-1 0,-3-7 2 16,-2-15 1-16,-2-7 3 0,-1-4-1 0,1-8 1 0,-3-5-1 15,0-1 0-15,0-6-1 0,0-8 0 0,2-2-2 16,1-12-3-16,9 0 3 0,-2-6-2 0,5-11 1 16,-4 4 2-16,-1-2 3 0,4 4 6 0,-6 5 1 15,2 7 2-15,-8 1-3 0,-1 7-3 0,1 5 0 16,-2 5-2-16,2 2-4 0,-1 5-6 0,-1 1-4 16,4 7 0-16,-3 5 2 0,1-2 1 0,3 21-1 0,1 10 0 15,1 5 1-15,1 0-1 0,1 16 3 0,-3 5 0 0,1 15 0 16,-2 16 3-16,0-8 0 0,-2-4 8 0,-1-10 9 15,-2-1-2-15,-5-20 16 0,2 11 1 16,1-34 0-16,-1-8-1 0,-1 0-1 0,3-19-10 0,-1 2-10 16,0-5-1-16,1-2-18 0,1-18-5 0,-2-1 0 15,0-9-3-15,2-15 2 0,0-13 2 0,0-2 4 16,4-10 4-16,1-9 2 0,1 4 2 0,1-3 1 16,1 2 2-16,2 3 1 0,12 4 2 0,-1 5 1 0,11 2 2 15,6 4 2-15,-3 7-1 0,3 4 2 16,7 11-5-16,-4 2 0 0,-6 11-5 0,0 3-1 0,-10 12-4 15,0 8 0-15,-3 18-2 0,-1 1-1 0,-6 12 0 16,0 16-3-16,-7 11-3 0,1 1-1 0,-9 6-3 16,-4 8-6-16,-4-15-12 0,-2 4-23 0,-2-9-28 15,-1-28-69-15,-3 1 118 0,-6-2-78 0,-1-16-32 16</inkml:trace>
          <inkml:trace contextRef="#ctx0" brushRef="#br0" timeOffset="248.8317">3888 26 1346 0,'18'3'491'0,"17"-3"-384"16,-9-3-92-16,11 0-12 0,9-5-3 0,7-1-2 15,1-1-6-15,-5-1-5 0,5-6-5 0,14-3-19 16,-2 2-5-16,-8 0-7 0,4-7-4 0,-16 1-1 0,7 0-18 16,-3 2-12-16,1-1-14 0,-16 3 17 0,-8 7-66 15,-2-9 99-15,-5-1-63 0,3 3-12 0</inkml:trace>
          <inkml:trace contextRef="#ctx0" brushRef="#br0" timeOffset="442.1696">4773-630 780 0,'-12'-6'532'15,"-5"-1"-265"-15,14 2-182 0,3 3 161 0,-2 1-199 0,1 1-37 16,1 0-8-16,1 1-9 0,13-1-3 0,-1 7-2 16,5-2 0-16,2 8 2 0,0-1-1 0,8 5 3 15,0 8-5-15,1 6 5 0,-8 2 2 0,4 5-7 16,0 6-1-16,-2 2-3 0,2 6-4 0,-10 7 0 16,0 1 3-16,-12-3 0 0,4-1-1 0,-2-1 8 0,-10-14-1 15,0 1-10-15,-7-2-5 0,4-12-11 0,1-8-15 16,-1-2-19-16,-3-3-88 0,-8-10 114 0,3 3-79 15,-1-4-25-15</inkml:trace>
          <inkml:trace contextRef="#ctx0" brushRef="#br0" timeOffset="-1486.3906">1711-19 730 0,'0'-1'373'0,"0"-4"-203"0,0 3-109 0,0 0 38 15,0 1-30-15,2 2-23 0,-2-1-16 0,2 2-17 16,-1 3-4-16,-1 3-1 0,0 2-1 0,0 7 2 15,0-1 2-15,2 8-1 0,0 2-1 0,-2 11-2 16,1 3-2-16,4 13-2 0,-2 3 1 0,1 16-14 16,-1 11-11-16,-1 8-11 0,1-3-11 0,-1-3-15 0,-4 3-16 15,-5 0-39-15,2 3-26 0,2-21-28 0,-5-11 106 16,0-11-74-16,-1 2-42 0</inkml:trace>
          <inkml:trace contextRef="#ctx0" brushRef="#br0" timeOffset="-1311.0278">1698 464 131 0,'2'-1'46'0,"-1"-3"-22"0,1 1 0 0,5 1 3 16,-2 1-3-16,-2-3 1 0,4 1 1 15,-6 2 3-15,4-3-1 0,-2 4-21 0,-1-1-21 0,-2-3 12 16,3-2-7-16,-3-6-12 0</inkml:trace>
          <inkml:trace contextRef="#ctx0" brushRef="#br0" timeOffset="-1130.0873">1846-352 671 0,'0'-2'328'0,"0"2"-179"16,0 0-104-16,0 2 67 0,1 4-70 0,3 8-33 15,-3-4-8-15,4 21-4 0,0 1-2 0,2 14-21 16,0 12-13-16,-1 15-11 0,-1-3-8 0,-1 8-6 15,-4 8-3-15,0-16-3 0,0 0-6 0,-4-10 7 16,-1-14 12-16,0-16 11 0,0 3 3 0,2-16 17 16,0-9-2-16,1-1-12 0,-1-6-23 0,1-4 53 15,0-5-16-15,2-11-9 0</inkml:trace>
          <inkml:trace contextRef="#ctx0" brushRef="#br0" timeOffset="-895.6079">1886 247 262 0,'1'0'164'0,"-1"3"-78"16,2 2-53-16,5 0 32 0,-1-1-30 0,1 1-14 0,4-2-8 0,3-1 1 15,-1-2-1-15,4-2-2 0,-1-3 5 0,4-7 2 16,3-1 3-16,9-12-1 0,-6 5 2 16,3-1-1-16,-4-1-2 0,8-5 5 0,-5 6-2 0,2-2 2 15,-14 9 0-15,1 1 1 0,3 0 3 0,-8 9 4 16,-1-2 5-16,-2 6 1 0,-4 0-2 0,0 6-1 0,3 1-2 16,-2 8 0-16,-1 5 2 0,9 11-15 0,-4-1-6 15,-2 9-6-15,5 5-2 0,1 1-3 0,-3-2-1 16,2-3 0-16,-4-3-8 0,1-7 6 0,0-2 0 15,0-8-5-15,-2-9-6 0,-1-2-15 0,1-4-22 16,-2-4-60-16,-2-4-57 0,1-17 121 0,1 0-93 16,1-8-67-16</inkml:trace>
          <inkml:trace contextRef="#ctx0" brushRef="#br0" timeOffset="-683.4748">2767-469 767 0,'7'-16'372'0,"-7"16"-210"0,0-2-102 0,-2 2 27 16,2 0-20-16,2-1-18 0,-2 1-15 0,0 13-18 16,0-7-4-16,0 21-3 0,0-4 0 0,1 9 3 15,-1 9 3-15,-1 4 0 0,-1 5 0 0,0 6-4 16,1 6-2-16,-1 12-3 0,-1 1-8 0,-1 7-20 16,-1 11-6-16,0 1-3 0,2-4-3 0,-2-6-4 15,-1-4-6-15,-1-22-7 0,0 0-9 0,1-11-38 16,-1-21-31-16,0-4-56 0,-6-2 127 0,1-8-118 15,-1-6-55-15</inkml:trace>
          <inkml:trace contextRef="#ctx0" brushRef="#br0" timeOffset="-1959.2542">39 260 925 0,'-9'-8'503'0,"-1"3"-312"16,0 3-124-16,10 1 13 0,-2-3-11 0,0 4-7 0,1-3-10 15,-3 0-14-15,4 3-18 0,0 0-8 0,-1 0-13 16,1 1-4-16,3 3-6 0,-1 6-6 0,6 21-5 15,-1-11-4-15,9 48-6 0,-3-8-1 0,6 18-2 0,1 2-3 16,0 26-3-16,-1-3 4 0,0 1-7 0,-8 1 23 16,-7-19 9-16,-1-4 9 0,-5-18 21 0,-9-12 8 15,4-19 7-15,0-3 1 0,-3-17 7 0,5-9-21 16,1-3-14-16,-5-2-12 0,3-14-37 0,-6-2-8 16,0-23-6-16,1-1-2 0,1-7 5 0,-4-21 8 15,6 6 11-15,-2-1 14 0,5-6 24 0,4 8 7 16,2-1 3-16,6 2-1 0,1 0-1 0,5-3-2 15,6 1-2-15,-1 0-5 0,10-1-2 0,4-1 1 16,4 8 1-16,-3-1 4 0,-1 10 1 0,1 5 0 0,2 3 1 16,5 0 0-16,-12 10-2 0,-1 7-3 0,-4 5-3 0,5 3-5 15,-5 15-6-15,1 0-2 0,-6 0-1 0,-3 12-1 16,-2 9-4-16,-6 14 1 0,4-5 5 0,-11 5 0 0,-5 8 13 16,2 2 7-16,-9-4 5 0,3 1 7 0,-3-4 9 15,0 0 2-15,7-15-2 0,2 2 0 16,3-7-9-16,3-4-6 0,11-1-5 0,-1 0-4 0,7 2-4 15,6 2 0-15,8 1-2 0,2 0 0 0,2 7 1 16,5 2 1-16,-8 8-1 0,5 0 0 0,-10 3-1 16,-5 8 1-16,-12 9 1 0,-6 0 1 0,-9 6 0 15,-13 6 2-15,-11 2-1 0,-8-2 3 0,-2-1-3 16,-11 1-1-16,1-9-1 0,3-2-6 0,-4-13-22 16,7-8-19-16,11-13-27 0,-3-1-58 0,7-16 98 15,9-6-67-15,2-16-29 0</inkml:trace>
          <inkml:trace contextRef="#ctx0" brushRef="#br0" timeOffset="-1666.5128">1124 523 747 0,'6'16'302'0,"2"6"-203"0,-3 1-69 0,2 9 0 15,-2 6-3-15,0-2 2 0,0 9-15 0,-2 3-3 16,1-1 0-16,-3-1-4 0,1-8 0 0,-2 2 0 15,2-13 0-15,-2 1-3 0,3-6 0 0,-1-11-2 0,3-1 0 16,-2-5-1-16,4-2 4 0,-2-3 6 0,-2 0 8 16,2-3 4-16,0-5 2 0,-2-2 0 0,2-5 0 15,0-3 0-15,-2-1-9 0,2-6-7 0,-1 2-9 16,-3 2-2-16,1-1-6 0,-2 2 1 0,0 4-2 16,-2 2-2-16,-1 3 2 0,0 4-4 0,1 0-10 15,0 1-5-15,-1 2-4 0,1 3-5 0,-1 1-1 0,1 0-1 16,-1 0-1-16,0 0-12 0,1 0-2 0,1 1-15 0,1-6-44 15,8-10-21-15,-2 6 91 0,9-21-76 0,7-14-46 16</inkml:trace>
        </inkml:traceGroup>
        <inkml:traceGroup>
          <inkml:annotationXML>
            <emma:emma xmlns:emma="http://www.w3.org/2003/04/emma" version="1.0">
              <emma:interpretation id="{C476F6AE-A1E6-4D1D-B142-959BE0FBB299}" emma:medium="tactile" emma:mode="ink">
                <msink:context xmlns:msink="http://schemas.microsoft.com/ink/2010/main" type="inkWord" rotatedBoundingBox="7629,15390 11093,14584 11425,16012 7961,16819"/>
              </emma:interpretation>
              <emma:one-of disjunction-type="recognition" id="oneOf1">
                <emma:interpretation id="interp1" emma:lang="" emma:confidence="1">
                  <emma:literal/>
                </emma:interpretation>
              </emma:one-of>
            </emma:emma>
          </inkml:annotationXML>
          <inkml:trace contextRef="#ctx0" brushRef="#br0" timeOffset="1558.1052">6526-1461 821 0,'31'30'426'0,"2"9"-221"15,-6 6-133-15,-7-7 96 0,3 12-130 0,5 20-9 16,-1 6-4-16,-4 12-12 0,2 17-13 0,-10 9-48 16,0-1-18-16,-13 10-19 0,4-2-19 0,-2-9-17 15,-1 9-15-15,-3-60-23 0,-5 11-28 0,5-28 123 16,-2-24-61-16,2-25-5 0</inkml:trace>
          <inkml:trace contextRef="#ctx0" brushRef="#br0" timeOffset="1144.5185">6019-689 801 0,'-3'-7'380'16,"0"4"-227"-16,-2-1-102 0,3-4 46 0,-6 3-48 16,1-2-10-16,2 2-8 0,-2-3-5 0,-1 0-3 15,-2-2 3-15,2 2 2 0,-4 1 4 0,1-3 11 16,-3 2 3-16,3-2 2 0,-6-2 4 0,-1 2 5 15,-2-3-1-15,-2 1-2 0,4 2-6 0,1-1-14 0,4 6-6 16,-5-2-3-16,1-1-6 0,7 4-10 0,2 3-5 16,1-1-1-16,-1 0 0 0,3 2-2 0,-1 0 0 15,2 0-1-15,3 2 0 0,-3-2 0 0,3 0 0 0,-1 0 1 16,0 2-1-16,2-2 2 0,0 1-1 16,-1-1 0-16,1 2 2 0,0-2-2 0,0 2 0 0,0-2 0 15,-2 0 1-15,2 0-1 0,-2 0 2 0,1 0-3 16,1 0 0-16,-5 1-3 0,1-1-1 15,-6 5-4-15,5 0-3 0,-5 5-11 0,-3 2 3 0,0 13-11 16,-4 0-3-16,1 13 0 0,1 8-1 16,0 16-1-16,0-2-1 0,2 11 5 0,-1 10-3 0,4-4 12 15,2 1 3-15,6-5 6 0,2-3 2 0,0-22 2 16,5 3 5-16,7-11 5 0,1-15 2 0,4-7-2 16,1-3 1-16,0-8 3 0,6-2-2 0,2-7 5 15,4-6-1-15,-7 1 2 0,5-24-3 0,2-14-3 0,4 3-3 16,-6 1-11-16,0-17 3 0,-6 1-9 0,-4-11-2 15,-15 3 0-15,5 2 0 0,-4 8 5 0,-12 7 4 0,-14-5 2 16,-5 3 2-16,-8 6 2 0,-1 7 0 0,1 2-4 16,-8-5-2-16,6 14-4 0,-2 1-5 0,0 12-20 15,8 6-12-15,-2 12-12 0,3 8-10 0,-3 9-53 16,1 16-51-16,0 7 117 0,3-2-84 0,14 8-45 16</inkml:trace>
          <inkml:trace contextRef="#ctx0" brushRef="#br0" timeOffset="1378.0317">6147-1018 1265 0,'-2'10'460'0,"1"8"-379"16,1-15-81-16,5 9-12 0,0 6-9 0,5 17-16 0,-2-8-8 15,2 9-1-15,2 12-1 0,-1-1 0 0,1 11-3 16,1-5 1-16,-3 4 7 0,2-3 8 0,-1-2 9 15,-4-2 8-15,1-4 17 0,-4-3 7 0,-4-6 8 16,0 1 3-16,-5-6 3 0,-4-4 1 0,-1-2-9 16,0-2-7-16,-3-4-53 0,-2-4-39 0,-1-4-94 15,-3-1 138-15,-4-9-126 0,-2-2-70 0</inkml:trace>
          <inkml:trace contextRef="#ctx0" brushRef="#br0" timeOffset="2412.0165">7115-1393 1134 0,'10'6'436'0,"-2"1"-316"0,-8-2-96 0,-1 15 1 15,-4 6-7-15,1 3-13 0,-1 4-5 0,-3 10 0 0,-4 2 0 16,-1 15 1-16,0 9-1 0,0-2 0 0,1-6 0 15,2 4 0-15,2-2 0 0,8-8 0 0,-2 8 0 16,5-30 1-16,6 2 0 0,-3 0 1 16,11-22-2-16,-2 2-1 0,6-7 0 0,-2 2-1 0,9-8-2 15,0 1-7-15,-1-3-10 0,6-1-6 0,-2-9-8 0,-2 0-13 16,0-9-45-16,-4-2-14 0,0-9-17 0,-3-2-15 16,-6-4-9-16,-1-7 4 0,-8 1 13 0,6 2 21 15,-8-1 80-15,-1 3 32 0,-1 5 30 0,-1-1 28 16,-1 8 34-16,-1 1 3 0,0 3-1 0,2 1-5 15,-2 4-34-15,0 2-17 0,2 4-11 0,-2-1-8 16,0 4-16-16,0 1-8 0,0 2-5 0,0 2-8 16,1 4-1-16,-1 3-1 0,4 16 1 0,-1 0 0 15,-1-2 5-15,1 23 4 0,-1 6 3 0,3-1 5 16,-2 2 1-16,0 1 0 0,0-8-1 0,1 2 5 0,1-15 3 16,1 4 8-16,-1-10 5 0,2-11 5 0,-2-1 21 15,3-8 5-15,-1 1 7 0,0-3-2 0,3-2 7 16,-2-1-3-16,2-5-1 0,1 0-6 0,3-1-19 15,-3 1-6-15,8-7-5 0,-1 3-4 0,0 1-12 16,4-1-3-16,-1 4-5 0,-1 3 0 0,3 0-5 16,-3 3 0-16,0 4-2 0,0 1 1 0,0 2 0 15,2 2 0-15,1 1 1 0,-1-1 1 0,-4-1 4 16,2-1 0-16,-10-3 5 0,0 0-1 0,0-1 8 16,-10-1 2-16,1 2 5 0,-1-2 0 0,0-3 3 15,4 1-3-15,-3-6 1 0,-1 1 1 0,0-3-6 16,-1-3-4-16,1 3-4 0,1-2-1 0,-2 2-3 0,1 2-2 15,3 3-1-15,-1 0-2 0,1 3-5 0,-1 2-2 0,4-1-1 16,-1-1-1-16,3 0-2 0,2 1 0 0,5-4-3 16,4 0-1-16,11-7 1 0,-6-1 2 0,3 3 2 15,3-8 1-15,1-4 2 0,6-4 4 0,-1 1 4 16,-6 0 2-16,2-2 5 0,4-3 3 0,-11 7-2 0,2 0 3 16,-4 5 0-16,-6 3-3 0,-4 6 1 0,0-1 0 15,-3 4-3-15,-5 6 1 0,0-4-1 16,-3 4-1-16,0 0-1 0,-1 0 0 0,-1-1-2 0,0-1 0 15,0-1-4-15,0 3-3 0,-1 1-2 0,1-1 1 16,1 0 0-16,2 0 0 0,6 5-2 0,2 0 4 16,6 0 2-16,5 4 2 0,-1-6 2 0,-1 2 1 15,5 0 6-15,-2-5 4 0,-3 0 5 0,0-3 1 16,-10-4 7-16,2 0 0 0,-7-3 0 0,5-3 1 0,-7 1-5 16,-8-11-7-16,-5-7-1 0,0-1-4 15,3 3-5-15,-8-9-1 0,1 2 1 0,-6-5 8 0,5 4 6 16,-4-2 4-16,8 6 8 0,-1 7 4 0,-6-6 11 15,8 2 3-15,-2 1 2 0,2 7-7 0,-1 1-7 16,2 0-6-16,3 1-8 0,1 8-7 0,3 3-18 16,-3-2-7-16,5 10-10 0,0 0-6 0,8 6-3 15,-3-2 0-15,10 24 0 0,2 0 1 0,6 10-4 16,7 15-6-16,5 15-6 0,-3-1-10 0,1 9-44 16,3 7-34-16,1-11-47 0,-1-3-81 0,-3-4 176 0,2-12-122 15,-8-20-39-15</inkml:trace>
        </inkml:traceGroup>
      </inkml:traceGroup>
    </inkml:traceGroup>
  </inkml:traceGroup>
</inkml:ink>
</file>

<file path=ppt/ink/ink16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27:01.5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1AD50B5-0E29-406B-8674-5976C70F2478}" emma:medium="tactile" emma:mode="ink">
          <msink:context xmlns:msink="http://schemas.microsoft.com/ink/2010/main" type="writingRegion" rotatedBoundingBox="10454,18639 15809,15954 16528,17388 11173,20074"/>
        </emma:interpretation>
      </emma:emma>
    </inkml:annotationXML>
    <inkml:traceGroup>
      <inkml:annotationXML>
        <emma:emma xmlns:emma="http://www.w3.org/2003/04/emma" version="1.0">
          <emma:interpretation id="{E1BBD351-26AD-429B-BA71-6B7EBCB78CDB}" emma:medium="tactile" emma:mode="ink">
            <msink:context xmlns:msink="http://schemas.microsoft.com/ink/2010/main" type="paragraph" rotatedBoundingBox="10454,18639 15809,15954 16528,17388 11173,20074" alignmentLevel="1"/>
          </emma:interpretation>
        </emma:emma>
      </inkml:annotationXML>
      <inkml:traceGroup>
        <inkml:annotationXML>
          <emma:emma xmlns:emma="http://www.w3.org/2003/04/emma" version="1.0">
            <emma:interpretation id="{28C98779-1238-425A-8415-39F05CCC756E}" emma:medium="tactile" emma:mode="ink">
              <msink:context xmlns:msink="http://schemas.microsoft.com/ink/2010/main" type="line" rotatedBoundingBox="10454,18639 15809,15954 16528,17388 11173,20074"/>
            </emma:interpretation>
          </emma:emma>
        </inkml:annotationXML>
        <inkml:traceGroup>
          <inkml:annotationXML>
            <emma:emma xmlns:emma="http://www.w3.org/2003/04/emma" version="1.0">
              <emma:interpretation id="{0E572706-9615-4C35-A60D-608F3E56A970}" emma:medium="tactile" emma:mode="ink">
                <msink:context xmlns:msink="http://schemas.microsoft.com/ink/2010/main" type="inkWord" rotatedBoundingBox="10673,19076 12609,18105 12851,18589 10915,19560"/>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a</emma:literal>
                </emma:interpretation>
                <emma:interpretation id="interp3" emma:lang="" emma:confidence="0">
                  <emma:literal>c</emma:literal>
                </emma:interpretation>
                <emma:interpretation id="interp4" emma:lang="" emma:confidence="0">
                  <emma:literal>5</emma:literal>
                </emma:interpretation>
              </emma:one-of>
            </emma:emma>
          </inkml:annotationXML>
          <inkml:trace contextRef="#ctx0" brushRef="#br0">742 878 318 0,'-17'23'231'0,"4"-11"-74"0,-2-2-86 16,-2 0 45-16,4-2-27 0,-7-3-20 0,0 2-13 0,-1-4-32 0,-4 2-10 16,0-2-9-16,-2 1-2 0,-6-3-1 0,0-2 1 15,-7-4 4-15,2-2 7 0,1 2 18 0,-6-5 9 16,3 3 10-16,1-1 7 0,4 0 9 0,2 1 3 15,3 4 0-15,1 0-3 0,6-1-10 0,3 3-6 16,5-1-5-16,-1 0-8 0,6 2-11 0,3 0-6 0,2 0-5 16,3 0-6-16,1 0-17 0,1 0-6 15,0 2-2-15,5 5 1 0,5 3-4 0,0 4 2 0,11 15 1 16,-1-6 2-16,0 5 10 0,15 12 1 0,5-3-2 16,0-3 2-16,-2 0 2 0,5-9 1 0,0-9 4 0,7 4 7 15,-2-18 2-15,2-1 5 0,-7-1 4 0,0-8 4 0,5-5 4 16,-1-14 0-16,1 6 1 0,-3-13-7 0,8-7-2 15,-3 1-1-15,11-16-5 0,-4 1-3 0,2-8-5 16,6 1-4-16,-2-2-3 0,-3-1 0 0,0 3 0 16,-4 1-2-16,-6 1 0 0,0 0 0 0,-5 9-5 15,-7 0 2-15,-3 7 1 0,0 1-3 0,-2 5 1 16,-5 8-1-16,0 4-2 0,0 1 0 0,-3 3-1 16,0 4-3-16,-6 1-2 0,2 2-1 0,-4 5-8 15,-2 0-1-15,-2 0-1 0,-1 2 0 0,-4 5 2 16,0 1 0-16,-3 0-1 0,-2 2 2 0,1-3 4 15,-3 3-1-15,1 2-2 0,-2-2-1 0,2 0 0 16,1 0 1-16,5 1 2 0,-1-1 3 0,-2 0 4 16,3 2 1-16,2-2 4 0,-3 0 1 0,1 2 5 15,-8-2-1-15,2 1 1 0,1-1 0 0,4 0 0 0,-6 2 1 16,-4-2 0-16,3 0 5 0,3 2-2 0,-3-2 4 16,4 0 0-16,-1 0 0 0,-8 0 3 0,5-2-1 15,2 0-1-15,-2 4-2 0,1-2-1 0,3 0 0 16,-4 0-2-16,0 0-1 0,1 2-3 0,-1-2 1 15,-1 0-1-15,1-2-1 0,-2 2-1 0,2 0 0 0,-3-2-1 16,4 2-2-16,-2 0 2 0,1 0-3 0,-2 0-3 16,0 2 2-16,2-2-5 0,0 2-2 0,2-2-3 15,-4 0 3-15,2 0-5 0,0 0 1 0,2-2 2 16,-2 0-2-16,0 1 7 0,0 1 0 0,0-2 4 16,0 2 0-16,2-3 4 0,-2 3 0 0,0 0 0 15,0 0-1-15,0 0-9 0,0 0-5 0,0 1-7 16,-2 1-6-16,0-2-12 0,1 3-4 0,-1-1-4 15,4-2-4-15,-2 0 3 0,1 0-4 0,-1 0-14 16,0 0-4-16,4-2 3 0,-4 1-3 0,3 1-4 0,-1 0-35 16,4-2 69-16,-4 2-41 0,5 0 1 0</inkml:trace>
        </inkml:traceGroup>
        <inkml:traceGroup>
          <inkml:annotationXML>
            <emma:emma xmlns:emma="http://www.w3.org/2003/04/emma" version="1.0">
              <emma:interpretation id="{E65622C6-484B-4CA8-9AA3-5A07551BA279}" emma:medium="tactile" emma:mode="ink">
                <msink:context xmlns:msink="http://schemas.microsoft.com/ink/2010/main" type="inkWord" rotatedBoundingBox="12181,17773 15809,15954 16528,17388 12900,19208"/>
              </emma:interpretation>
              <emma:one-of disjunction-type="recognition" id="oneOf1">
                <emma:interpretation id="interp5" emma:lang="" emma:confidence="1">
                  <emma:literal/>
                </emma:interpretation>
              </emma:one-of>
            </emma:emma>
          </inkml:annotationXML>
          <inkml:trace contextRef="#ctx0" brushRef="#br0" timeOffset="-8116.5294">1859 119 1025 0,'23'48'358'0,"2"7"-277"15,13 8-70-15,-4-8-5 16,1 5-6-16,-12-15 0 0,10 0 3 0,-11-16 2 0,-4-9 6 0,-7-8 7 16,3-9 15-16,-6-1 8 0,9-12 6 0,-1-3 5 15,1-11-2-15,3-9 1 0,0-15-4 0,0 0-9 16,0-12-13-16,-1-11-8 0,-2 6-9 0,-2-3-7 15,-2 2-11-15,-3 4-9 0,-3 4-9 0,-2 2-11 0,-2 4-33 16,-3 4-23-16,-1 2-32 0,1-1-47 0,-4-4 116 16,1 2-80-16,0 1-25 0</inkml:trace>
          <inkml:trace contextRef="#ctx0" brushRef="#br0" timeOffset="-6415.5486">2214 1003 1350 0,'100'-34'496'0,"-9"-9"-343"16,11-7-97-16,20-11-3 0,8-2-5 0,24-22-2 15,14-4-2-15,1-14-7 0,9 0-13 0,-5-4-18 16,8-10 1-16,-22 15-3 0,-1-2 3 0,-22 14-3 0,-25 25 1 16,9-9 1-16,-6-1-2 0,-26 20 0 0,-8 5-4 15,-12 7-7-15,3-2-33 0,-28 12-19 0,2 0-25 16,-12 8-28-16,-14 8-23 0,-9 7 80 0,-10 7-73 15,-22 11-7-15</inkml:trace>
          <inkml:trace contextRef="#ctx0" brushRef="#br0" timeOffset="-7572.8344">2477-815 1182 0,'-4'15'455'0,"3"5"-345"0,-6-2-95 0,5 7 7 16,1 3-20-16,6 10-11 0,5-3 1 0,5 11-6 15,5 6 0-15,11 6 0 0,2 0 2 0,10-1-8 16,6 6 0-16,-3-5-1 0,-3 2 0 0,2-6-1 0,-5-4 4 16,-7-8 3-16,-3-1-1 0,-7-4 8 0,-13-19 2 0,0 4 2 15,0-4 4-15,-3-3 5 0,-7-10 0 16,0 0 1-16,-2 0 1 0,-1-2-1 0,1 0 1 0,-1-1 1 15,-2 0-2-15,-3-4 3 0,-1 0-1 0,1-1-1 16,-2-2 0-16,0-2-5 0,-2-1-1 0,1-2-3 16,1 0-4-16,2 0-8 0,-1 0-2 0,3-1-4 15,1-1-4-15,0 2 2 0,5 0 0 0,1 2 1 16,3 1 2-16,1-6 2 0,1 3 5 0,8-7 3 16,-3-1 4-16,7-5 1 0,4-7 0 0,0-2 3 15,-1-4-1-15,2-4 1 0,1-3-1 0,-6-5-1 16,0 3 0-16,-3 2 3 0,-10 6-2 0,3 2 3 15,-3-1 7-15,-3 6 8 0,-2 15 6 0,0 3 3 0,-2 1 5 16,1 7 4-16,1-2 2 0,-4 2-1 0,4 4-7 0,0 0-6 16,0 0-7-16,0 0-5 0,0 0-13 0,0 2-22 15,0 1-3-15,5 4-3 0,2 5 1 0,3 4 1 16,7 8 0-16,4 5 3 0,4 0 10 0,3 0 18 16,7 6 6-16,-7-10 4 0,2 5 3 0,-3-12 13 15,-6-4 4-15,-9-8 3 0,1-1 0 0,-6 0 1 16,-4-5 0-16,1 5-1 0,-4-5-2 0,-2-1-5 15,2 1-2-15,0 0-3 0,0 1 0 0,-2-1-5 0,4 0-4 16,-2-6-14-16,0 1-15 0,-7-2-27 16,1-6-20-16,-4-17-27 0,0-18-111 0,1-27 146 0,6 12-102 15,-5-7-41-15</inkml:trace>
          <inkml:trace contextRef="#ctx0" brushRef="#br0" timeOffset="-6043.5795">2628 773 1297 0,'28'-5'494'0,"14"-8"-308"0,1-8-103 16,26-11 21-16,-1 4-2 0,-3-2-32 0,20-10-6 16,19-11-8-16,18-9-14 0,-3-8-12 0,-6 10-16 15,23-10-3-15,-1-7-1 0,-11 10-4 0,-4-5-1 16,-9 11 1-16,-1 6 2 0,-11 6-2 0,2 1-1 16,-16 6 1-16,0 7-2 0,-9-2 0 0,-1 3 0 15,-4 4-17-15,-4 1-14 0,-14 4-14 0,-2 2-19 16,-11-1-64-16,-8 7-37 0,-6-2-51 0,1 1-94 0,-14-9 204 15,-1 0-143-15,-12-5-40 0</inkml:trace>
          <inkml:trace contextRef="#ctx0" brushRef="#br0" timeOffset="-7179.6287">3732-1068 949 0,'8'55'344'0,"2"-8"-222"16,0 7-57-16,2-9-13 0,-2 7-19 0,1 1-7 16,-4-15-14-16,3 2 9 0,-7-14-8 0,-3-11-7 15,0-5-3-15,0 0-3 0,0-6-2 0,0-4 1 0,0 0 1 16,0 0 0-16,0-2 3 0,2 0 2 0,-2-1 7 0,3-5 6 16,-1-6-1-16,-1 3 1 0,3-6-4 0,-1-1 3 15,2 0-4-15,2-4-1 0,3 4-6 0,0 0-7 16,1-1-5-16,3 6-7 0,-1 1-6 0,2 2-8 15,0 2 0-15,-2 1-3 0,2 2 0 0,-7 2 1 16,7 1 2-16,-3 2 6 0,-4 0 6 16,2 2 8-16,-3 0 1 0,-4-1 5 0,2-1 1 0,5 0 8 15,-10 0 3-15,2 0 3 0,1 0 0 0,-3 0 0 16,3 0 4-16,-1-1-2 0,5 1 0 0,-6-2-5 16,7 2-3-16,2-3-3 0,-3-2 2 0,5-2-4 15,1 1-3-15,4-1 1 0,-4 2-1 16,2-2-3-16,3 4 3 0,-6-4-2 0,3 2-1 0,-2 2 2 15,-5-2 1-15,1 2-1 0,0 1 0 0,-4-6 2 16,2 6 0-16,0-3 0 0,-2 2 2 0,0 0 3 16,0-2 0-16,-5 5 2 0,1-2 2 0,3 2-3 0,-4-2-1 15,0 1-2-15,0 1-4 0,0 0-6 0,1 0-5 16,-1-2-3-16,5 2-4 0,2 3-1 0,0 2-7 16,-1 0-7-16,3-2-12 0,7-1-39 0,2 1-10 15,9-6-12-15,-7-10-19 0,5-12 69 0,1 7-61 16,1-40-7-16</inkml:trace>
          <inkml:trace contextRef="#ctx0" brushRef="#br0" timeOffset="-6714.1506">4665-1938 865 0,'6'-16'427'15,"-4"1"-230"-15,6 5-120 0,-8 7 39 0,0-1-22 16,-1-2-22-16,1 4-15 0,1 0-27 0,1-1-11 0,6 10-11 16,-4-4-2-16,1 0-7 0,5 9-2 0,8 10 0 0,-5 9-1 15,9 21 3-15,-1-4-2 0,-1 0 3 0,2 12 0 16,-1 9-2-16,1 9-3 0,-9-5-2 0,2-10 2 15,-5 2 0-15,3 5 5 0,-9-35 0 0,2 6 2 16,-2-12 1-16,-3-18 4 0,-1-4 2 0,2-1-2 16,-2-7-2-16,-3-3-4 0,3-1-1 0,-9-1-2 15,-6-1 2-15,-1-3 0 0,-2 0 1 0,-1-1 0 16,-1-1 1-16,-8 0 0 0,7 1-2 0,-1 4-1 16,7 0-14-16,-1 4-6 0,4 2-7 0,-6 1-2 0,4 0-3 15,3 8-4-15,-4 8-3 0,1-1 4 16,6 0 11-16,0 10 5 0,-2-3 7 0,10 3 2 0,3-2 1 15,4 2 6-15,0-7 5 0,7-5 2 0,5-4 3 16,9-4 6-16,4-5 0 0,4-5 2 0,2-12 1 16,2 4-1-16,7-22-2 0,-4-2-2 0,0-4-10 15,0-14-6-15,-3-3-2 0,-5-3-3 0,-4-1 4 16,-7-1 4-16,-8 10 3 0,1 3 5 0,-6 4 17 16,-9 7 2-16,-2 11 1 0,0 0 0 0,-2 6-4 15,-4 6-5-15,2 8-2 0,-1-4-7 0,2 7-11 16,0 2-6-16,-4 3-5 0,2 5-6 0,2 0-1 0,-5 16-3 0,-1 11 6 15,3 1 4-15,-3 2 8 0,4 16 8 16,2-6 14-16,5 7 8 0,9-11 3 0,-1 2 1 0,2-8-5 16,6-10-4-16,7-2-11 0,7-6-13 0,4-9-23 15,-6-5-17-15,11-3-43 0,1 0 14 0,-7-24-94 16,6 0 116-16,-9-7-89 0,-2-12-35 0</inkml:trace>
        </inkml:traceGroup>
      </inkml:traceGroup>
    </inkml:traceGroup>
  </inkml:traceGroup>
</inkml:ink>
</file>

<file path=ppt/ink/ink16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3T04:26:41.666"/>
    </inkml:context>
    <inkml:brush xml:id="br0">
      <inkml:brushProperty name="width" value="0.07" units="cm"/>
      <inkml:brushProperty name="height" value="0.07" units="cm"/>
      <inkml:brushProperty name="color" value="#ED1C24"/>
      <inkml:brushProperty name="fitToCurve" value="1"/>
    </inkml:brush>
    <inkml:context xml:id="ctx1">
      <inkml:inkSource xml:id="inkSrc4">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03T04:27:19.434"/>
    </inkml:context>
  </inkml:definitions>
  <inkml:traceGroup>
    <inkml:annotationXML>
      <emma:emma xmlns:emma="http://www.w3.org/2003/04/emma" version="1.0">
        <emma:interpretation id="{94936869-6C23-4D93-84B7-02D812876638}" emma:medium="tactile" emma:mode="ink">
          <msink:context xmlns:msink="http://schemas.microsoft.com/ink/2010/main" type="writingRegion" rotatedBoundingBox="8839,15583 37586,13598 37950,18873 9203,20859"/>
        </emma:interpretation>
      </emma:emma>
    </inkml:annotationXML>
    <inkml:traceGroup>
      <inkml:annotationXML>
        <emma:emma xmlns:emma="http://www.w3.org/2003/04/emma" version="1.0">
          <emma:interpretation id="{5E888727-0FAA-45D6-888B-192EC44806DB}" emma:medium="tactile" emma:mode="ink">
            <msink:context xmlns:msink="http://schemas.microsoft.com/ink/2010/main" type="paragraph" rotatedBoundingBox="8839,15583 37586,13598 37950,18873 9203,20859" alignmentLevel="1"/>
          </emma:interpretation>
        </emma:emma>
      </inkml:annotationXML>
      <inkml:traceGroup>
        <inkml:annotationXML>
          <emma:emma xmlns:emma="http://www.w3.org/2003/04/emma" version="1.0">
            <emma:interpretation id="{284016F0-D02B-4FCF-8C52-0DBDFE324A29}" emma:medium="tactile" emma:mode="ink">
              <msink:context xmlns:msink="http://schemas.microsoft.com/ink/2010/main" type="line" rotatedBoundingBox="8839,15583 37586,13598 37793,16599 9046,18585"/>
            </emma:interpretation>
          </emma:emma>
        </inkml:annotationXML>
        <inkml:traceGroup>
          <inkml:annotationXML>
            <emma:emma xmlns:emma="http://www.w3.org/2003/04/emma" version="1.0">
              <emma:interpretation id="{DEA5A3F9-2A21-4B5F-960B-128EFF2569EC}" emma:medium="tactile" emma:mode="ink">
                <msink:context xmlns:msink="http://schemas.microsoft.com/ink/2010/main" type="inkWord" rotatedBoundingBox="8901,16486 9639,16435 9721,17622 8983,17673"/>
              </emma:interpretation>
              <emma:one-of disjunction-type="recognition" id="oneOf0">
                <emma:interpretation id="interp0" emma:lang="" emma:confidence="1">
                  <emma:literal/>
                </emma:interpretation>
              </emma:one-of>
            </emma:emma>
          </inkml:annotationXML>
          <inkml:trace contextRef="#ctx0" brushRef="#br0">-12630 3725 915 0,'7'13'426'0,"2"-3"-263"0,-5-2 74 0,9 11-193 16,2-4-31-16,5 10-20 0,8 4-1 0,2 5-5 0,3-3-6 15,4 1-5-15,-1-1 1 0,4-4 0 0,-3-2-1 16,-1-10 3-16,4-5 6 0,-7-10 5 0,2 0 8 16,-3-9 10-16,-4-6 2 0,-5-1 2 0,5-6 1 15,-6-1 1-15,0-2-1 0,4 3 1 0,-8-2 0 16,1 0-3-16,-9 9-3 0,4-1-2 0,-2-1 3 15,-2 6-3-15,-8 4-1 0,-1 0 3 0,-1 4-2 0,0 1-2 16,2 2-1-16,-2 0 0 0,2 0-3 0,-1 4-9 16,4 6-9-16,-1-5-12 0,6 11-13 0,-7 7-43 15,2-3-23-15,-3 17-39 0,-2-9-68 0,-7 7 144 16,4 1-99-16,-16-17-33 0</inkml:trace>
          <inkml:trace contextRef="#ctx0" brushRef="#br0" timeOffset="-321.9296">-12409 2872 994 0,'-4'3'521'0,"1"4"-311"0,-2-1-167 15,5-1 110-15,7 12-156 0,-1-2-4 0,3 10-19 16,1 8-2-16,0 8 0 0,0-1 3 0,4 13-14 16,-4 5-3-16,-1 7-3 0,-1 2-3 0,0-3-3 15,-1 8-4-15,-2-13-6 0,0 3-10 0,-3-16-54 16,-1-6 93-16,3-10-55 0,-1-3-35 0</inkml:trace>
        </inkml:traceGroup>
        <inkml:traceGroup>
          <inkml:annotationXML>
            <emma:emma xmlns:emma="http://www.w3.org/2003/04/emma" version="1.0">
              <emma:interpretation id="{6F7B106A-BECF-49A5-A15B-825B0F34E214}" emma:medium="tactile" emma:mode="ink">
                <msink:context xmlns:msink="http://schemas.microsoft.com/ink/2010/main" type="inkWord" rotatedBoundingBox="10444,15473 15098,15151 15268,17619 10615,17941"/>
              </emma:interpretation>
              <emma:one-of disjunction-type="recognition" id="oneOf1">
                <emma:interpretation id="interp1" emma:lang="" emma:confidence="1">
                  <emma:literal/>
                </emma:interpretation>
              </emma:one-of>
            </emma:emma>
          </inkml:annotationXML>
          <inkml:trace contextRef="#ctx0" brushRef="#br0" timeOffset="6483.2939">-11035 3438 1519 0,'0'23'537'15,"2"7"-447"-15,0-2-94 0,6-6-22 0,-1 11-19 16,4 12-15-16,-1 1-4 0,7 16-32 0,3 6-21 16,3 21-26-16,-2 1-34 0,1 6 111 0,1 17-87 0,-4-8-20 15</inkml:trace>
          <inkml:trace contextRef="#ctx0" brushRef="#br0" timeOffset="8300.4774">-10832 4319 1033 0,'-4'12'463'15,"4"-9"-348"-15,7-1-94 0,3-4 7 0,17-3 11 16,-12 2-10-16,44-9-1 0,-6-3 7 0,22-8 12 16,20-5 4-16,6-14 1 0,5 2-4 0,14-8-6 15,4-11-1-15,8 2 0 0,-1 1-2 0,-8-2 5 16,6 3 1-16,-8 3-1 0,-3 4 2 0,-8 5-1 15,-14 3-2-15,-8 5-1 0,-5 0 0 0,-8 6-1 16,-16 5-10-16,-2 1-5 0,-2 0-3 0,-11 6-8 0,-7 7-6 16,1-3-3-16,-1 0-2 0,-7 4-10 0,-7 4 6 0,0 2-1 15,2 1-1-15,-13 2-2 0,-1-1 1 0,-1 1-1 16,-5 1 1-16,0-1-1 0,-5 0 0 0,0 0 0 16,-7 0 2-16,7 0 0 0,0 0 0 15,-1-1 2-15,1 2-3 0,0-1 3 0,0 0 1 0,0 0 1 16,3 2 0-16,-3-4 1 0,0 2 0 0,3 0-1 15,-3 0 3-15,2 0-2 0,-2-1-1 0,0 1 3 16,-2-2-3-16,2 2 1 0,0 0 0 0,0 0 2 16,0 0-2-16,-1 0 0 0,-1-2 1 0,0 1-4 15,2-1 3-15,-1 2 0 0,2 0-3 0,-1 0 0 16,0 2 0-16,0-2-2 0,0 3 1 0,2-3 1 0,-2 2 1 16,0-2-1-16,-2 0 0 0,2 0 0 0,2 0 0 0,-2 0 0 15,0 0-1-15,-2 0-1 0,2 0 0 16,-1 1 0-16,1-1 1 0,0 0 0 0,0-1 1 0,0-1-2 15,0 2 1-15,0 0 1 0,0 0-1 0,0 0 1 16,0 0 0-16,0 0 0 0,0 0-2 0,1 0 1 16,-1 0 1-16,0-2-1 0,-1 2-2 0,1-1 3 15,-2-1-8-15,2 2 0 0,2 0-4 0,-4 0-8 16,4 2-1-16,-2-2-5 0,0 1-4 16,-2-1-6-16,-1 0 0 0,3 0-21 0,0-3-7 0,-2 3-3 15,4 0-12-15,-1 0-12 0,-1 0-44 0,-6-2-45 16,4-1 115-16,-4-2-67 0,-11-5-25 0</inkml:trace>
          <inkml:trace contextRef="#ctx0" brushRef="#br0" timeOffset="6741.8633">-10479 2900 1065 0,'10'-7'501'0,"0"4"-302"15,-6 3-147-15,-1 5 69 0,-11 0-72 0,8 10-19 16,-12 6-40-16,-3 3 4 0,-15 19-12 0,4 0-2 0,-9 13 0 16,-5 16-33-16,2 7 35 0,-2 4 2 15,2-5 7-15,11-3-9 0,1-3 15 0,-1 4 5 0,5-15 9 16,13-19 2-16,2-7 0 0,-1-5 4 0,11-20-7 15,-3 6 3-15,12-8-5 0,4-4-1 0,-1-1-5 16,8-1-2-16,7-1 1 0,7-1-3 0,1 0 3 16,7-5 0-16,1-3-5 0,11-5-30 0,-4 0-18 15,5-9-23-15,-7 0-34 0,2-11 74 0,-1-2-62 16,-6-5-23-16</inkml:trace>
          <inkml:trace contextRef="#ctx0" brushRef="#br0" timeOffset="7652.9716">-10045 3336 736 0,'6'15'304'16,"3"-5"-209"-16,1 2-65 0,-2-7 7 0,5 7-3 16,5-6-15-16,-1-3-4 0,3 1-2 0,0-6-2 15,0-6-3-15,-5-2-5 0,0-3 1 0,-5-6-1 0,-7-1 5 16,0 2 2-16,-3-3 10 0,-6 1 7 0,-8 1 4 16,6 3 5-16,-5 1 7 0,-2 2 2 0,0 1-2 15,0 0 0-15,0 6-11 0,2-4-3 0,-1 6-7 16,1-1-4-16,2 2-11 0,2 1-7 0,-1 2-6 15,2 2-6-15,0 0-3 0,3-1-7 0,1 3-1 0,1 2 0 16,1 8 2-16,-1-4 7 0,1 6 7 0,2 1 8 16,4 1 3-16,-1 5 6 0,2-3 5 0,3-3 2 15,-1 1-1-15,6-5-3 0,2 1-2 0,2-8-6 16,-1 1 1-16,6-2-2 0,1-3 2 0,-1-4-2 16,-1 2-2-16,1-7 1 0,0 1-2 0,6 1 0 15,-2-4-1-15,1 4 0 0,-4 2-2 0,4 3-1 16,1 2 3-16,0 3-1 0,-5 1 0 0,-6 4 0 15,0 2 1-15,-2 1 0 0,-2-3 0 0,-7 0 3 16,3 0 0-16,-6-8 1 0,2 3 2 0,-2-2 4 16,-3-1 4-16,0-2 0 0,0 0 1 0,-1-4 1 15,-4-1-1-15,3-6 1 0,0-1 4 0,-1-6 3 16,0-7-1-16,-2-5 1 0,5 0 1 0,0 2-2 16,-2-5-1-16,5 3-1 0,-1-2-7 0,5 4-7 15,1 5-5-15,2 6-5 0,-3-1-5 0,6 5-8 16,-3 5-7-16,3 3-9 0,-1 0-2 0,-1 3-2 0,8 4-2 0,-3 6-2 15,-1-2 1-15,0 3 6 0,0 6 7 0,-5-5 9 16,2 3 8-16,-7-3 6 0,0-2 7 0,-2 1 11 16,0-6 5-16,-1 0 16 0,-2-1 5 0,0-2 1 15,0 0 1-15,0 0 9 0,2 0 2 0,-1-3 2 16,1-2 0-16,1-4-12 0,-1 1-7 0,1 0 8 16,1 1-14-16,-1-3-15 0,0 2-8 0,2-1-7 15,-1 1-4-15,1 6-7 0,1-3-3 0,2 2-12 16,2-2 7-16,5 2-6 0,2 1-1 0,8 2 0 15,6-1-1-15,-1-6 2 0,12 4 4 0,-6-12 4 16,2 0 2-16,-3 5 9 0,-5-15 2 0,2-5 2 16,-6 0 4-16,-6 0 2 0,-3-1 0 0,-2-3-1 0,-2 0 3 15,-6-5-4-15,-1 5 2 0,-2 0-3 0,-4 8-1 0,-2-6 0 16,-3 6-3-16,-2 4-1 0,1 2-3 0,-3 4-3 16,0-4-2-16,-5 8-2 0,3 0 1 0,1 4-6 15,0 1-3-15,3 4-5 0,-5 3-4 0,4 3-16 16,5 6 1-16,-2 2 2 0,5 4 0 0,0 12 10 15,0 1 6-15,8 5 8 0,-1 2 5 0,4-5 24 16,8 7 4-16,7-11 1 0,-1-3 2 0,7-6 6 16,4-9 0-16,1-4 5 0,3-3 4 0,-4-2 3 15,-1-16 2-15,8-6-2 0,0 1 0 0,-6-3-13 16,1-11-4-16,0-11-10 0,2-11-11 0,-5-17-7 16,-2 7-3-16,-3 0 2 0,-12 4 3 0,-1-8 14 0,-12 2 7 15,-5 12 7-15,-2 9 9 0,-3 0 5 16,0 0 1-16,-5 9-2 0,4-2-1 0,-3 7-6 15,4 2-4-15,-1 8-5 0,-3 2 1 0,3 3-8 16,2 9-2-16,8 4-3 0,-8 0-4 0,3 6-17 16,4 1-2-16,-3 1-3 0,5 9 0 0,5 8 2 15,-5 6 0-15,7 26 0 0,3-1-3 0,-4 24-6 0,9 20-8 16,-2 19-8-16,2-6-14 0,-5-2-11 0,3 4-15 0,-1 4-51 16,0 0-31-16,-2-22-43 0,0-15 140 0,1-17-97 15,-1 2-63-15</inkml:trace>
          <inkml:trace contextRef="#ctx0" brushRef="#br0" timeOffset="11187.9522">-7641 2325 772 0,'-5'0'314'0,"0"2"-189"0,3-2-15 0,0 0-32 15,-3 0-27-15,4 0-22 0,1 0-12 0,-2 0 19 16,2-2 3-16,2 2 1 0,-6 0-1 0,4 0 7 15,4 0-1-15,-4 0-1 0,0 0-4 0,1 0-13 16,1 0-3-16,5-1-4 0,6-3 0 0,2-1-3 16,5-1-2-16,18-1 0 0,-5-1-2 0,7-4-1 0,8 1-1 15,2-6-1-15,-5 4-3 0,8 3-4 0,-8-4 0 16,0 5-2-16,3-1-1 0,0 0 1 16,0 5 0-16,3-2-1 0,-1-1 0 0,-5 1 0 0,-5-6 0 0,1-1-10 15,8 1-6-15,-13-2-7 0,-6 0-11 0,-3-3-14 16,1-2-43-16,-2 0-26 0,3 2-27 0,-11 0-41 15,-3-7 117-15,-2 2-88 0,-1-2-23 0</inkml:trace>
          <inkml:trace contextRef="#ctx0" brushRef="#br0" timeOffset="11378.8097">-6738 1683 720 0,'-2'0'448'0,"0"0"-202"16,4 0-162-16,-2 0 74 0,2 0-52 0,-1 0-45 15,-4-2-46-15,8 2-7 0,-2-1-7 0,4 1-3 16,5 1-4-16,-4 1 2 0,15 6-27 0,-3 1 29 0,10 4 0 15,-12-3 1-15,5 8-2 0,2-1-1 0,-1 4-2 16,-1 2 1-16,-7 11-3 0,-1 1-7 0,-1 6-9 16,-3 7-3-16,-9 15-5 0,0-1-5 0,-11 6-22 15,-4 8-14-15,-12-1-16 0,2-2-15 16,-14 0 68-16,-4-5-50 0,-19-3-11 0</inkml:trace>
        </inkml:traceGroup>
        <inkml:traceGroup>
          <inkml:annotationXML>
            <emma:emma xmlns:emma="http://www.w3.org/2003/04/emma" version="1.0">
              <emma:interpretation id="{B6F43533-3EAF-43F9-8B09-09E425EBF5AB}" emma:medium="tactile" emma:mode="ink">
                <msink:context xmlns:msink="http://schemas.microsoft.com/ink/2010/main" type="inkWord" rotatedBoundingBox="20326,15148 20407,15142 20412,15207 20331,15212"/>
              </emma:interpretation>
              <emma:one-of disjunction-type="recognition" id="oneOf2">
                <emma:interpretation id="interp2" emma:lang="" emma:confidence="1">
                  <emma:literal/>
                </emma:interpretation>
              </emma:one-of>
            </emma:emma>
          </inkml:annotationXML>
          <inkml:trace contextRef="#ctx0" brushRef="#br0" timeOffset="-434824.1476">-1260 1562 155 0,'0'-4'119'0,"0"1"-39"16,0 1-43-16,0 2 19 0,-2 0-6 0,2 0-3 15,0 0-15-15,0 0-6 0,0 2 0 0,0-2-3 16,0 2-5-16,0-2-1 0,2 1-2 0,-2-1-2 16,0 0-4-16,2 0-2 0,-2-1 1 0,0 2-2 0,0-1-2 15,0 0-3-15,1 0-1 0,-1 0 0 0,2 0-2 16,-2 0 2-16,0 0-6 0,0 0-2 0,0 2-3 16,0-2-1-16,0 2-1 0,3 1-15 0,-3 2-7 15,4 0-6-15,4 2-8 0,2-1-28 0,3 1 53 16,6 1-37-16,2 1-13 0</inkml:trace>
        </inkml:traceGroup>
        <inkml:traceGroup>
          <inkml:annotationXML>
            <emma:emma xmlns:emma="http://www.w3.org/2003/04/emma" version="1.0">
              <emma:interpretation id="{A89FF447-9784-4F7B-A58E-0C3E845A08FE}" emma:medium="tactile" emma:mode="ink">
                <msink:context xmlns:msink="http://schemas.microsoft.com/ink/2010/main" type="inkWord" rotatedBoundingBox="21825,15311 22904,15236 23022,16950 21943,17024"/>
              </emma:interpretation>
              <emma:one-of disjunction-type="recognition" id="oneOf3">
                <emma:interpretation id="interp3" emma:lang="" emma:confidence="1">
                  <emma:literal/>
                </emma:interpretation>
              </emma:one-of>
            </emma:emma>
          </inkml:annotationXML>
          <inkml:trace contextRef="#ctx0" brushRef="#br0" timeOffset="27682.1589">326 3019 928 0,'5'0'354'0,"4"5"-267"0,1 2-70 0,2 5 2 15,1 4-12-15,11 4-4 0,-1 0-2 0,5 2 4 0,2-1-4 16,0 2-1-16,5 4-3 0,-7-7-4 0,-3-2 1 16,0-3-10-16,3 0-10 0,-1-5-6 0,-1 2-6 15,-1-4-2-15,-2-8-4 0,4-2-26 0,1-6-26 16,5-4-37-16,-8 1 96 0,5-9-73 0,2 0-34 0</inkml:trace>
          <inkml:trace contextRef="#ctx0" brushRef="#br0" timeOffset="27449.6644">593 1703 257 0,'5'-7'159'0,"0"7"-46"0,0-1-50 15,-2 1 23-15,0-4-11 0,2 3-13 0,0 1-1 16,-3 0-7-16,5 3-12 0,-6-5-21 0,-1 2 0 0,0 2-2 15,4-2-1-15,-4 0-4 0,0 0-2 0,0 0-4 0,0 0-3 16,0 0-2-16,0 0-1 0,0 0-1 0,0 0-1 16,1 0 0-16,-1 0 0 0,5 5 0 15,0 0 2-15,0 6 6 0,2-2 1 0,1 14-2 0,1-1 0 16,4 9 1-16,0 6 0 0,4 11-2 16,-2 5-6-16,1 12-16 0,2 11-7 0,2 7-7 15,-1 2-3-15,-3 6-6 0,-1 7-1 0,-5-7 0 0,-2 1 5 16,-1-4 12-16,-4-7 4 0,-1-8 9 0,-2-5 2 15,-5-12-32-15,0-7-53 0,-3-13 78 0,3 2-48 16,-8-14-45-16</inkml:trace>
          <inkml:trace contextRef="#ctx0" brushRef="#br0" timeOffset="28124.4919">1403 2911 602 0,'0'0'365'0,"-2"-1"-171"0,-3 2-131 0,-1 9 70 16,-6 7-82-16,0 0-13 0,-2 6-44 0,-5 5-14 15,-2 10-16-15,-3-1-23 0,5 9-41 0,-5 7-34 16,1 9 87-16,0 3-70 0,0 1-33 0</inkml:trace>
        </inkml:traceGroup>
        <inkml:traceGroup>
          <inkml:annotationXML>
            <emma:emma xmlns:emma="http://www.w3.org/2003/04/emma" version="1.0">
              <emma:interpretation id="{AE230F0E-41A9-4AB8-847D-CEAE805EFAE1}" emma:medium="tactile" emma:mode="ink">
                <msink:context xmlns:msink="http://schemas.microsoft.com/ink/2010/main" type="inkWord" rotatedBoundingBox="24585,15068 27286,14882 27400,16534 24699,16721"/>
              </emma:interpretation>
              <emma:one-of disjunction-type="recognition" id="oneOf4">
                <emma:interpretation id="interp4" emma:lang="" emma:confidence="1">
                  <emma:literal/>
                </emma:interpretation>
              </emma:one-of>
            </emma:emma>
          </inkml:annotationXML>
          <inkml:trace contextRef="#ctx0" brushRef="#br0" timeOffset="-443896.1858">4067 2022 1140 0,'4'0'497'0,"-8"3"-363"0,4-3-115 15,4 0-7-15,-4 0-12 0,0 0-14 0,-2-2-3 16,0 1-3-16,-1 1-2 0,3 0 0 0,2 0 1 0,-5 0-2 15,3 0 1-15,0 0-4 0,0-4-5 0,0 4-24 16,0 2-18-16,0-2-17 0,0-3-22 0,0 3 72 16,0 1-57-16,0 6-14 0</inkml:trace>
          <inkml:trace contextRef="#ctx0" brushRef="#br0" timeOffset="-476027.767">3656 1739 417 0,'0'0'216'0,"1"-1"-105"0,-1-1-63 0,0 2 40 16,0 0-49-16,0 0-5 0,-1 0-6 0,1 2-3 16,0-2-6-16,0 0-11 0,0 1-3 0,0-1-1 15,0 0 2-15,0 0-2 0,0 0 3 0,0 0-4 16,0 0 1-16,0 0-1 0,0 0-2 0,-2 2-3 15,2-2-2-15,-2 2-1 0,-1-2-3 0,3 1-4 16,-2-1-7-16,2 0-32 0,0 0-32 0,0 0 64 0,0 0-44 16,2 2-37-16</inkml:trace>
          <inkml:trace contextRef="#ctx0" brushRef="#br0" timeOffset="-474594.6516">3930 2098 631 0,'3'2'166'0,"-3"1"-206"0,2-3-14 0,-1 7 23 0,-1-2-45 15,5 1-11-15</inkml:trace>
          <inkml:trace contextRef="#ctx0" brushRef="#br0" timeOffset="-470025.7218">3818 1417 484 0,'2'4'237'0,"1"-4"-140"0,-3 0-69 16,2 0 31-16,-2-2-32 0,-2 2-13 0,2-2-13 15,0 2-3-15,0 0-2 0,2 5 0 0,-2-5 2 16,0 0-2-16,-2 2 3 0,6-2 0 0,-4 2 4 15,0-1 1-15,-2-1-2 0,-5 0 2 0,4 2-3 0,-2 3 3 16,-5 0-1-16,0-2-1 0,2-1-2 0,1 0 3 16,1-1 3-16,4 2-2 0,-1-1 1 0,3 0-1 15,0-2-2-15,-2 1-1 0,2 3-1 0,0-4-5 16,0-2-5-16,0 2-1 0,0 0-5 0,-2 2-1 16,2-2 1-16,0 0 1 0,0 0-1 0,0 0 1 15,0 0 0-15,-1 0-4 0,1-4-4 0,0 3-17 16,0-1-2-16,1 4-3 0,-1-2 0 0,0 1 1 15,2-1 3-15,-2 0 5 0,0 0 12 0,0 2 18 0,0-2 5 16,0 0 4-16,0 0-1 0,0-3 1 0,2 3 2 16,-1 0-3-16,-1 1-2 0,0 1-4 15,-1-2-3-15,-1-2-3 0,2 2 2 0,-3 0-2 0,1-3-4 16,0 3-3-16,4 0-11 0,-2-2 20 16,2 2-10-16,-2 0-4 0</inkml:trace>
          <inkml:trace contextRef="#ctx0" brushRef="#br0" timeOffset="-470085.9458">3804 1510 81 0,'-24'0'34'0,"6"2"-36"0,0 1 2 0,3-1-2 15,2 1-9-15</inkml:trace>
          <inkml:trace contextRef="#ctx0" brushRef="#br0" timeOffset="-458422.6671">3747 1927 467 0,'5'0'201'0,"-3"2"-137"0,3 3-48 0,-4-2 14 0,-1-3-19 0,0-2-16 16,-1 1-11-16,1 1-5 0,-2 0-8 0,2 0-8 15,-3-4-17-15,3 4-6 0,0-1-1 0,0 1 6 16,0 0 5-16,0 0 5 0,0 0 5 0,0 0 6 15,0 0 8-15,0 0-9 0,0 0 27 0,1 0-16 16,-1 3-9-16</inkml:trace>
          <inkml:trace contextRef="#ctx0" brushRef="#br0" timeOffset="-456610.105">4061 2237 323 0,'-2'-1'167'0,"2"1"-81"0,0 0-49 16,0 0 21-16,0 0-6 0,0 0-6 0,0 1-8 0,0-1-9 0,0 0-17 16,0-1-3-16,-3 1-4 0,-2 0-7 0,0 0-20 15,-3-2-7-15,3 0-6 0,3 4-9 0,-5 1-26 16,4 1-14-16,-5-1-17 0,1 2 61 0,4 0-54 16,-9 2-21-16</inkml:trace>
          <inkml:trace contextRef="#ctx0" brushRef="#br0" timeOffset="-455072.6076">3702 2329 324 0,'4'-4'153'0,"-1"4"-79"15,-1 0-38-15,-1 0 7 0,1 0-6 0,0-1-1 16,-2 2-5-16,1 1-13 0,-1-2-11 0,0-2-7 0,-3 2-3 0,3 0-1 16,-2 0-1-16,1 0 1 0,1 0 2 0,-2-1-6 15,2 1-6-15,0 1-11 0,0-1-11 0,-2 0-39 16,2 4 55-16,-3-1-39 0,0 2-23 0</inkml:trace>
          <inkml:trace contextRef="#ctx0" brushRef="#br0" timeOffset="-449847.5534">3017 1708 136 0,'0'-2'101'0,"0"0"-42"15,1 2-31-15,-1 0 22 0,0 0-9 0,0 0-7 16,0 0 4-16,-1 0 5 0,-1 0 4 0,0 0 12 15,1 0 2-15,1 0 0 0,0-1-2 0,0 1-9 0,1 0-9 0,1-2 1 16,0 2-4-16,-1-1-17 0,-1-1-4 16,0 2-1-16,0 0-5 0,0 0-4 0,2 0 0 0,-2 2-6 15,0-2-5-15,0 1-3 0,0-1-5 0,2 0-3 16,-2 0-6-16,0 0-11 16,-2 0-12-16,-1 2-17 0,3-2-10 0,0 1 44 0,0 1-35 0,5 1-9 15</inkml:trace>
          <inkml:trace contextRef="#ctx0" brushRef="#br0" timeOffset="-453503.3555">4517 2955 872 0,'12'3'363'0,"-9"-1"-254"16,1-2-84-16,-4 1 8 0,-4-1-15 0,3 0-14 16,-1 0-10-16,2 0-6 0,-2 0 2 0,1 0 1 15,1 0-1-15,3 0 6 0,-1 0 4 0,-1 0 5 16,-1 2 6-16,2-2 5 0,-2 0 0 0,0 0-2 15,0 2 1-15,0-2-1 0,-2 1-6 0,1 7-2 0,1-3-3 16,0 2-3-16,0 5 3 0,3-7 1 0,-3 3 3 16,3 0 6-16,1-4 8 0,11-3 6 0,-5 1 6 15,9-4 8-15,6 1-2 0,2-11-1 0,4 2-2 16,3 0-5-16,4-13-9 0,7-5-8 0,-2 1-5 16,-5-3-9-16,7-3 0 0,-2 3-2 0,0-6-2 15,2-1-1-15,0 1 0 0,-7 4 3 0,2 0-1 0,1-1-1 16,4-2 1-16,-3 4-1 0,-2 1 4 0,4-2-2 15,-1 3 0-15,-3 0-5 0,0 3-2 0,-3 1-7 16,-2 2-2-16,-2-1-6 0,-2 1-9 0,-4 5-20 16,-4-2-13-16,-3 3-10 0,-2 4-14 0,-3 0-43 15,-5 4-27-15,-3 8-33 0,-2 1 116 0,-4 1-96 16,-2 6-36-16</inkml:trace>
        </inkml:traceGroup>
        <inkml:traceGroup>
          <inkml:annotationXML>
            <emma:emma xmlns:emma="http://www.w3.org/2003/04/emma" version="1.0">
              <emma:interpretation id="{72DAC440-8C21-4C3B-A47F-87BCDE36F171}" emma:medium="tactile" emma:mode="ink">
                <msink:context xmlns:msink="http://schemas.microsoft.com/ink/2010/main" type="inkWord" rotatedBoundingBox="30152,17053 30168,17051 30169,17074 30153,17075"/>
              </emma:interpretation>
              <emma:one-of disjunction-type="recognition" id="oneOf5">
                <emma:interpretation id="interp5" emma:lang="" emma:confidence="1">
                  <emma:literal/>
                </emma:interpretation>
              </emma:one-of>
            </emma:emma>
          </inkml:annotationXML>
          <inkml:trace contextRef="#ctx0" brushRef="#br0" timeOffset="-432102.1394">8563 3458 773 0,'3'8'313'0,"1"-5"-242"0,-4-4-111 16,1 1-51-16,1 1-40 0,1 4 81 16,1-1-83-16,-3-3-37 0</inkml:trace>
        </inkml:traceGroup>
        <inkml:traceGroup>
          <inkml:annotationXML>
            <emma:emma xmlns:emma="http://www.w3.org/2003/04/emma" version="1.0">
              <emma:interpretation id="{5EB4E639-A027-4687-BFF4-0487DF218E06}" emma:medium="tactile" emma:mode="ink">
                <msink:context xmlns:msink="http://schemas.microsoft.com/ink/2010/main" type="inkWord" rotatedBoundingBox="31312,15285 31443,15276 31460,15514 31329,15524"/>
              </emma:interpretation>
              <emma:one-of disjunction-type="recognition" id="oneOf6">
                <emma:interpretation id="interp6" emma:lang="" emma:confidence="1">
                  <emma:literal/>
                </emma:interpretation>
              </emma:one-of>
            </emma:emma>
          </inkml:annotationXML>
          <inkml:trace contextRef="#ctx0" brushRef="#br0" timeOffset="-435921.9694">9833 1686 18 0,'0'-1'24'0,"2"1"-5"0,-2 0-10 0,1 1 6 16,-1-1 2-16,2 0-7 0,3 4-1 0,-5-3-4 0,0-1 1 15,0 0-2-15,0 0 2 0,2 0 0 0,-1 0 6 16,-1 0 22-16,0 0 8 0,0 0 10 0,2 0 6 0,-2 2 14 16,0-2 6-16,0 0 1 0,0 0-6 15,0 0-17-15,0 0-8 0,0 0-9 0,-2 0-8 16,2 0-13-16,-1 0-6 0,2 0-4 0,-2 0-2 16,1 0-5-16,0 0 1 0,0 0-2 0,1 0 1 0,1 0 0 15,-2 0 0-15,0 0-1 0,2 0 2 16,-1-2 0-16,-1 2-2 0,0 0 2 0,0 0 2 0,0 0 2 15,0 2 1-15,0-2 4 0,0 0 12 0,0 2 5 16,0-2 4-16,-1 0 4 0,2 0 1 0,-1 0 4 16,-1 0 1-16,2 0-2 0,-1 0-11 0,0 0-1 15,0 0-2-15,-1 0-4 0,-1 0-5 0,2 0-2 16,0 0-5-16,0-2-1 0,0 2-2 0,0 0-1 16,2 0-3-16,-2 0 0 0,-2 0-1 0,2 0-2 15,0 2 0-15,0-2 3 0,0 0 0 0,-2 0-2 16,2 0 1-16,2 1 2 0,0-1 5 0,-2 0 6 15,1 0 2-15,-1 0 2 0,0 0 1 0,0 0 2 0,0 0 1 0,0-1 1 16,0 1-3-16,-1 0-6 0,1 0-2 0,0 0-1 16,0 1-3-16,0-1-2 0,0 0-2 0,0 2-2 15,-2-2 1-15,2 0-4 0,0 0 0 0,0-2-1 16,0 2 0-16,0-1 0 0,0-1 0 0,0 2-2 16,0 0 0-16,2 0 3 0,-2 0-1 0,0 0 0 15,0 0 2-15,0 0 2 0,0 0 1 0,0 0 1 16,1 0 0-16,-1 0 0 0,0 2 0 0,0-2-1 15,0 0-1-15,0 1-2 0,0 1-2 0,2-2-3 16,-2 2-3-16,0-2-13 0,2 0-4 0,-2 0-4 16,0 0-6-16,0-2 0 0,1 2-3 0,-2-2 1 0,1 2 3 15,-2 0 10-15,0 0 7 0,2 0 3 0,0 0 8 16,0 0 4-16,-1-1 2 0,1 1 5 0,0 0 3 0,1 0 3 16,-1-2 1-16,0 2 1 0,0 0-1 0,0-2-4 15,0 2 1-15,0 0-4 0,-1-1-4 0,1 1-2 16,0 0-3-16,0 0-5 0,0 0-4 0,-2-2-1 15,2 2-2-15,-2 0-2 0,2 0 1 0,0 0 2 16,-1 0-1-16,-3 0 6 0,1 0 1 0,3 0 4 16,-2 0 4-16,1 0 1 0,1 0 2 0,-2 0-1 15,2 0 2-15,0-2-1 0,3 2 0 0,-3 0 0 16,4 0-3-16,-3 0-5 0,-1 0-4 0,0 0-5 16,0 0-7-16,2 0-8 0,-2 0-15 0,0-1-8 0,0 1-4 15,0-2-3-15,-2 2-2 0,4 0-8 0,-2 0 6 16,0 0 8-16,0 0 13 0,-3 0 3 0,1 0 2 15,2 0-2-15,0 0-7 0,0 0 36 0,-2 0-16 16,2 0-7-16</inkml:trace>
          <inkml:trace contextRef="#ctx0" brushRef="#br0" timeOffset="-435665.6796">9792 1859 87 0,'0'2'55'0,"0"-1"-31"0,-5-1-33 0,3 0 25 15,-3 0-19-15,-2 0-14 0</inkml:trace>
          <inkml:trace contextRef="#ctx0" brushRef="#br0" timeOffset="-435671.8169">9775 1869 233 0,'0'0'84'0,"2"-3"-110"0,1 1 23 0,-3 0-10 16,3-3-54-16</inkml:trace>
          <inkml:trace contextRef="#ctx0" brushRef="#br0" timeOffset="-431588.1865">9760 1902 736 0,'2'8'259'0,"-2"-6"-221"0,0-2-54 16,-2 2-9-16,0-1-20 15,-3 3-42-15,2-1-21 0,3-1 70 0,-7-1-56 0,4 3-22 0</inkml:trace>
        </inkml:traceGroup>
        <inkml:traceGroup>
          <inkml:annotationXML>
            <emma:emma xmlns:emma="http://www.w3.org/2003/04/emma" version="1.0">
              <emma:interpretation id="{9A866AB3-451A-4BA1-B40C-B94DD3C05BF2}" emma:medium="tactile" emma:mode="ink">
                <msink:context xmlns:msink="http://schemas.microsoft.com/ink/2010/main" type="inkWord" rotatedBoundingBox="32856,14574 37630,14244 37793,16599 33019,16929"/>
              </emma:interpretation>
              <emma:one-of disjunction-type="recognition" id="oneOf7">
                <emma:interpretation id="interp7" emma:lang="" emma:confidence="1">
                  <emma:literal/>
                </emma:interpretation>
              </emma:one-of>
            </emma:emma>
          </inkml:annotationXML>
          <inkml:trace contextRef="#ctx0" brushRef="#br0" timeOffset="-429212.2938">12929 901 313 0,'-3'0'107'0,"1"-2"-97"0,2 1-21 0,0 1-15 16,-1 0-1-16,2 0 1 0,-1 0 14 0,0-2 42 16,2 0 17-16,-2 1 14 0,0-1 20 0,2-1 35 15,-1-1 7-15,1-1 4 0,0 2-7 0,-1 1-35 0,1-1-12 16,1 3-9-16,-1-3-15 0,0-1-25 0,-2 4-8 16,1 2-8-16,3 0-4 0,1-2-4 0,-1 3-1 0,1-3-1 15,2 5-1-15,1-2 3 0,2 1 0 0,0 1 2 16,7 0 2-16,5-5 3 0,-4 3 1 0,20-6-2 15,0 1 2-15,7-1 1 0,0-1-2 0,15-2-1 16,-4-1 0-16,7 2-3 0,0 2 0 0,0 1 0 16,2-3-2-16,5 4 2 0,-1-1 1 0,6 0 2 15,-5-1 2-15,3 3 7 0,2 0 3 0,-6-3 2 16,1 3 5-16,-7-2 7 0,-5 2 3 0,-1-2 2 16,1-3 1-16,-5 2 1 0,0 0 0 0,0-1 1 0,-5 1-4 15,-3-4-6-15,0 4-3 0,-10-4-2 0,-4 4-2 16,-4 0-5-16,-9-2-3 0,-8 5-1 0,2-4 1 15,-7 3-2-15,-5 1-2 0,3 0 1 0,-1 0-4 16,-2 0-1-16,1 0-4 0,-1 0-1 16,0 0-2-16,0 0-2 0,0 0-3 0,-1 0-1 0,1 0-2 15,0 0-2-15,0 0-1 0,0 0 1 0,0 0-3 0,0 0-10 16,0-2-6-16,0 0-4 0,1 2-5 0,-1 0-25 16,-1-1-13-16,1 1-18 0,-5 0-18 0,5 0-55 15,0 0-27-15,-2 3 119 0,0 0-92 0,-1 1-41 16</inkml:trace>
          <inkml:trace contextRef="#ctx0" brushRef="#br0" timeOffset="-428161.1446">13140 1607 508 0,'-7'0'259'0,"-2"0"-141"0,4-4-76 0,1 3 31 0,-2-1-27 0,-3-1-17 16,3-1-10-16,-1 1-10 0,2-2-1 0,0 3-2 16,-2 1 4-16,2-1 2 0,5-1 4 0,-3 1 3 0,1 2 2 15,1 0 8-15,1 0-2 0,0 0 4 0,0-2 0 16,0 2 4-16,0 0 0 0,0 0-1 0,1-1 1 15,1 1-4-15,-2-2 0 0,5 2-5 0,3 0-2 16,7 0-4-16,2 2-2 0,9-1-5 0,4-1-2 16,12 4-4-16,9-3-2 0,4-1 1 0,2 0-3 0,4 0-3 15,5 2 0-15,6 1 1 0,-3 1-2 16,8-4 1-16,3 5 1 0,4-4 0 0,-4 3 2 0,3-3 1 16,2 1-1-16,-1 0 2 0,4-1 4 15,0-1 4-15,0 0 2 0,5 0 2 0,-3-1 5 0,1-4 8 16,2-2 4-16,-7 0 0 0,4-1 3 0,-5 1 3 15,-6 1 1-15,-4-4-2 0,1 3-1 0,-9 0-9 16,-14 3-2-16,3-3-1 0,1 4-2 0,-17-4-8 16,-9 5-4-16,1 2-1 0,-9-5-1 0,-8 4-3 15,2 1-3-15,-6-2-1 0,-2 2-1 0,-4-2-1 16,-5 2-1-16,1 0 0 0,1 0-1 0,-2 2 0 16,0-2 2-16,0 0 0 0,1 0 0 0,-1 0 2 15,0 0 0-15,2 0 1 0,-2 2-1 0,0-2 1 0,0 1-2 16,0-1 1-16,-2 0-1 0,2 0 1 0,0-3-1 15,0 1-2-15,0 1 2 0,0-1 0 0,0 2-1 16,2 0 1-16,-2 0-1 0,0 2 0 0,0-2-1 16,0 0 0-16,0 1 0 0,0 1-1 15,0-2 1-15,0 2 0 0,0-1-1 0,0-1-1 0,0 0 1 16,0 0 1-16,0 0 0 0,0 0-1 0,0 0-1 16,0-1-1-16,0-3-1 0,0 4-5 0,0 0-5 0,0 2-2 15,0-2-5-15,0 0-3 16,0 0-7-16,0 0-14 0,0 2-4 0,0-2-3 0,0 0-3 0,-2-2-5 0,1 0-17 15,-1-1-9-15,-1 1-7 0,0-1-2 0,-1 1-12 16,-1-1-62-16,-1 1-41 0,-1 1 134 0,-1 2-83 16,-2 8-59-16</inkml:trace>
          <inkml:trace contextRef="#ctx0" brushRef="#br0" timeOffset="33947.0199">11761 1759 991 0,'1'0'356'0,"7"0"-271"15,-6-1-71-15,-2 1-3 0,5 0-5 0,8-2-3 16,-4 0-3-16,14-1-1 0,-3-2 0 0,5-2 0 16,3 6 0-16,9-9-2 0,-3 0 1 0,0 0-2 15,4-2 2-15,0-4-1 0,2-3-4 0,0-1-13 16,-2-4-10-16,3-6-12 0,-1-4-14 0,2 0-24 15,3-6-15-15,-2 5-16 0,-3 2-22 0,-4 4 81 16,1 6-53-16,-9 8-3 0</inkml:trace>
          <inkml:trace contextRef="#ctx0" brushRef="#br0" timeOffset="33693.3163">11427 3283 1043 0,'3'24'414'0,"-1"-15"-292"0,1 1-105 0,-1-5 32 0,-2-3-54 16,5-2-12-16,5 0-18 0,-4-2 1 16,9-9-2-16,0-1 1 0,9-9 12 0,-3 2 4 0,11-24 2 15,-1 0 7-15,4-17 1 0,8-11-7 0,-3-15-9 16,7-2-13-16,4-17-34 0,2-13-16 0,4-11-23 15,-4-1-25-15,-4 2 83 0,8-10-65 0,-7 17-11 16</inkml:trace>
          <inkml:trace contextRef="#ctx1" brushRef="#br0">13387 1441 0,'25'0'78,"1"0"-78,-1 0 16,0 0 0,1 0-16,101-25 0,-26 25 15,1-26-15,50 26 16,-50-25-16,25 25 0,25 0 16,1-25-16,-26 25 15,25-51-15,-50 51 0,-1-26 16,1 26-16,-26 0 15,-25 0-15,0-25 16,50 25-16,-50 0 16,-25 0-16,-1 0 15,0 0-15,1 0 16,25 0 0,-26 0-1,0 0 1,1 0-1,-1-51 17,1 51-32,-1 0 15,0 0 1,1 0 0,-1 0-16,1 0 15,-1 0-15,0 0 0,1 0 16,-1 0-1,1 0 1,24 0-16,-24 0 16,-1 0-1</inkml:trace>
          <inkml:trace contextRef="#ctx0" brushRef="#br0" timeOffset="-472269.6641">13807 1396 244 0,'-6'-2'147'0,"-4"2"-61"0,-2 0-51 15,2 0 35-15,4 0-29 0,-1 3 2 0,-3 1-3 16,5 1-1-16,0-2 1 0,0-3 4 0,5 7 2 15,0-7 1-15,-3 1 3 0,3-1-1 0,0 0 3 16,0 0-2-16,0 0 2 0,0-1-6 0,0 1-1 0,0 1-2 16,0 1 0-16,0-2-8 0,0 0-2 15,1 2-4-15,1-1-2 0,1 6-4 0,1-4 0 0,2 1-3 16,1 1-4-16,1 1-4 0,4 2-1 0,0 2 0 16,-1-1-1-16,7-1-1 0,1 0 2 0,1 2 0 15,1-1 3-15,-1 1 2 0,3-4 3 0,4 1 2 16,0-1 1-16,-3 1 3 0,5-2-1 0,2-3 0 15,1-1 1-15,3 1-2 0,1-2-3 0,2 0-1 0,2-2 1 16,2-1 0-16,2 1 1 0,8 2-2 16,-4-1 1-16,-5-1-4 0,7 2-1 0,6-2 0 0,-1 2-3 15,-5-1-3-15,0 1-2 0,1-2-1 0,4 2-1 16,0 0 1-16,-2 0 1 0,-6 0-1 0,2 0 1 0,1 2 5 16,0 1 2-16,1 0 3 0,-11-1 0 0,2-2 5 15,3 3 0-15,-11-1 0 0,3 1 0 0,-6-1-2 16,-2 0-3-16,-11-1-2 0,5 3-2 0,-5-1-5 15,-3 0-2-15,-3 1-1 0,-2-3-2 0,-7 3-2 16,1-3-1-16,4-1 0 0,-8 0 0 0,0 0 0 16,0-1 2-16,0 1 0 0,0 0 1 0,0-4 1 15,0 4 2-15,2 0-2 0,-2 2 3 0,0 0-2 16,0-2 2-16,1-2 0 0,-1 2-1 0,0 0 0 16,0 0-2-16,0 0 1 0,0 2-1 0,0-1-1 15,2 1 0-15,-2-4-2 0,3 2 0 0,-3 0 0 0,0 0-1 16,0 0 0-16,0 0 1 0,-1-1-1 0,-1 1 1 15,4 3 0-15,-4-3 0 0,2 0-1 0,0 0 1 16,0 0 0-16,0-2-1 0,0 2 0 0,0 0 1 0,0-1-1 16,0 1 2-16,-2 0 2 0,1 0-1 0,-1 0-1 15,2 0 1-15,-2 0 1 0,1-4-1 0,1 6-1 16,0-2 0-16,0 0 0 0,1 2 0 0,-1-2 0 16,0 0-1-16,0 1 0 0,-1-1 0 0,1-1 0 15,0 1-1-15,0 0 0 0,0 0 0 0,1-4 0 16,-1 4 2-16,2-1-1 0,-2-1 0 0,0 2 0 15,0 0 0-15,0-2 1 0,0 2-2 0,2 2 1 16,-1 0-1-16,-1-2 0 0,0 0 0 0,0-2 1 16,0 2-1-16,-1 2 0 0,-1-2 0 0,2 0 1 15,0-4-1-15,0 4 0 0,0 0-1 0,0 0-1 0,0 0 1 16,0-1 0-16,0 1-1 0,0 0-1 0,-3 1 1 16,3 3 0-16,0-1 0 0,-2-1-2 0,2-2 1 0,-2 0-4 15,2-2-3-15,2 0 0 0,-2 2-2 0,0-3-2 16,0 0 1-16,-3-2-2 0,-1 3-1 0,1 2-6 15,-2-3 0-15,0-2-6 0,2 0-3 0,-2 0-15 16,1-2-7-16,-6 2-7 0,-3-8-8 0,2-2-26 16,-9-3-15-16,-12-9-22 0,-3 2-31 0,-13-6 106 15,-7-8-69-15,-19-9-18 0</inkml:trace>
        </inkml:traceGroup>
      </inkml:traceGroup>
      <inkml:traceGroup>
        <inkml:annotationXML>
          <emma:emma xmlns:emma="http://www.w3.org/2003/04/emma" version="1.0">
            <emma:interpretation id="{37DB6D0B-6FA3-4F95-B24D-666564E935CA}" emma:medium="tactile" emma:mode="ink">
              <msink:context xmlns:msink="http://schemas.microsoft.com/ink/2010/main" type="line" rotatedBoundingBox="17978,16124 37694,16878 37596,19440 17880,18685"/>
            </emma:interpretation>
          </emma:emma>
        </inkml:annotationXML>
        <inkml:traceGroup>
          <inkml:annotationXML>
            <emma:emma xmlns:emma="http://www.w3.org/2003/04/emma" version="1.0">
              <emma:interpretation id="{118987BE-D421-4CA0-ABE8-581B2873A0C8}" emma:medium="tactile" emma:mode="ink">
                <msink:context xmlns:msink="http://schemas.microsoft.com/ink/2010/main" type="inkWord" rotatedBoundingBox="17978,16124 20910,16236 20833,18247 17901,18135"/>
              </emma:interpretation>
              <emma:one-of disjunction-type="recognition" id="oneOf8">
                <emma:interpretation id="interp8" emma:lang="" emma:confidence="1">
                  <emma:literal/>
                </emma:interpretation>
              </emma:one-of>
            </emma:emma>
          </inkml:annotationXML>
          <inkml:trace contextRef="#ctx0" brushRef="#br0" timeOffset="-479208.7649">-3544 3868 323 0,'-7'0'155'0,"2"-2"-110"0,-1 0-37 0,1-1 11 0,1 3-23 16,1 0-28-16,1 0-8 0,2 0-3 15,-1 0-3-15,1 0 3 0,-2 0 2 0,0-2-5 0,2 1 21 16,-1 1 48-16,-1 0 16 0,-1 1 12 0,-1-1 11 15,-2 0 12-15,1 0 1 0,-2 0 0 0,-3 2-5 16,2-2-14-16,-1 0 0 0,8-3-1 0,-6-1-1 16,-1 6-4-16,5-2 1 0,1 3-1 0,0-1 1 0,1 0-16 15,1 4-7-15,0-4-12 0,-2 3-7 16,2-3-13-16,0-2-2 0,0 1-1 0,0-1 0 0,0 2-1 16,2 0 2-16,3-2 1 0,1 1 1 0,1 3 7 15,3 1 1-15,0 0 3 0,1 0 0 0,4-2 2 16,-1 5 1-16,2 2 0 0,2-3 0 0,2 1 2 15,5 0-1-15,7 1 0 0,1 1-3 0,-5-4 2 16,5 1-4-16,11 1 3 0,-1 0-1 0,-3-1-4 16,3-2 4-16,-2-2 2 0,2 1 9 0,-1-3 2 15,4 1 4-15,-9 0 3 0,-5-2 2 0,1-2 4 0,-2 0 0 16,-1 2-1-16,-3-1-9 0,1-1 2 16,-2 0 0-16,-11 2-5 0,7-1 2 0,-4 1-4 15,-4 0-1-15,-4-2-1 0,1 2 0 0,-6 0 0 0,0 2-1 16,-2-2 2-16,2 1 1 0,-3-1 3 0,-2 0 1 15,-5-1 0-15,5 1 2 0,2 0 0 0,-1 0-1 16,-1 0 1-16,-3 0-3 0,3 0-5 0,2 1 0 16,3-1-2-16,-5 0-1 0,-2 0-4 0,2 0-2 15,-2 2-3-15,2-2-1 0,-1 0 0 0,-1 0-2 0,4 0-1 16,-2 0 1-16,1 0-1 0,4 0 0 0,-6 0 0 16,1 0-1-16,1 0 0 0,-4 0 0 0,3 0 1 15,-2 0-1-15,1 0 0 0,4 0-2 0,-3 0 2 16,3-2-1-16,-1 2 0 0,-2 0 0 0,0 0-1 15,2 0 1-15,-4 0 1 0,2 0 0 0,-2 0-1 0,-1 0 1 16,3 0-1-16,0 0 1 0,0 2 2 0,-5-4-1 0,5 2-1 16,0 0 0-16,0 2 2 0,0-2 0 0,0 0-1 15,-2 0 0-15,4 0-1 0,0 3 1 0,-1-3 0 16,3 0 2-16,-4 0-3 0,0 0 0 0,0 0 1 16,0-1-1-16,0 1 2 0,-2 0-2 0,2 0 1 15,0-2-1-15,-2 2 0 0,2-2 0 0,0 2 1 16,0 0 0-16,0-1-1 0,4 1 0 0,-4 0-1 15,0 0 1-15,0 3 0 0,0-3 1 0,1 0 0 16,-1 2 0-16,0-2 1 0,0 0 0 0,-1 0 2 16,1 0-1-16,-2 0 2 0,2 0-1 0,-2 0 0 15,2 1 0-15,0-1 1 0,0 2-1 0,2-2-3 16,1 0 2-16,-1 0-2 0,0-2 1 0,-2 2-1 16,0 0-1-16,-4 0 2 0,4 0-2 0,-1-1 1 0,1-1-1 15,0 2 1-15,-2 0-1 0,2 0 0 0,2 2 0 16,1-1 0-16,-3-1 0 0,0 2 1 0,-2-2-1 15,2 0 0-15,0 0 3 0,-1 0-2 0,2 0 0 0,-1-2 1 16,0 1 1-16,0 1-2 0,0 0 4 16,0-2-3-16,-1 2-1 0,1 0 0 0,-7 0 1 0,5 0-1 15,2 0 0-15,-1 0-1 0,1 0 0 0,0 0 0 16,3 0 0-16,-1 0 1 0,3 0 1 16,-5 2 0-16,0-2-1 0,1 0 1 0,-1 0 0 0,0 0 1 15,-1 0 0-15,-1 1 0 0,2-1-1 0,2 0-1 16,-1 0 2-16,-2 0-1 0,1 0 1 0,-2 0-1 15,4 0 0-15,-2-1-1 0,-2 1 0 0,2 0 0 0,0-2 0 16,0 0 0-16,2 2-1 0,1 0 0 0,-5 0-1 16,2-1 0-16,0 1 1 0,0 0-2 0,-3 0 0 15,3 0-1-15,0 0-4 0,0 0-4 0,0 0-4 16,0 1-13-16,2 1-5 0,-2-2-5 0,0 0-6 16,0 0-4-16,-4 0-4 0,-1 0-22 0,5 0-11 15,-3-2-15-15,3 2-30 0,0 0-47 0,0 0 117 16,7 4-84-16,-1-1-23 0</inkml:trace>
          <inkml:trace contextRef="#ctx0" brushRef="#br0" timeOffset="-467323.6251">-2933 4072 9 0,'0'-2'7'0,"0"2"-2"0,0 0 5 0,-2 0 8 16,2 0 5-16,0 2 2 0,3-2 6 0,-1 0 14 15,3 0 6-15,-7 0 4 0,2 0-4 0,0 0 5 16,0 0 1-16,-1 0-3 0,-1 3 2 0,-3-3-5 16,5 2-4-16,2-2-1 0,-2 0-1 0,0 0-5 15,0 0-3-15,0 0-2 0,0-2-6 0,0 1-8 16,0-1-1-16,0 2-2 0,0 0-6 0,0 0-3 16,0 2-2-16,0-2-2 0,0 0-1 0,0 0 2 15,0 0-1-15,3 0 1 0,-1 0 2 0,-2 0 4 0,1 0-3 16,-1 0 7-16,0 1 3 0,0-1-4 0,-1 0 3 0,-3-1 1 15,4 1-1-15,0 0-4 0,0 0 2 0,0 0-4 16,0 0-5-16,0 0 0 0,0 0-2 0,0 0-1 16,0 0-2-16,0 0 0 0,0 0-2 0,0 0 2 15,4-2 0-15,-4 2 2 0,0 0 0 0,0 0-3 16,0 0 3-16,1-2-1 0,-1 2 2 0,-1 0-4 16,-1 2 2-16,2-2 0 0,0 0-1 0,3 0 2 15,-4 2-1-15,1-1-2 0,1-1 2 0,-1 0 0 16,0 0 0-16,0-1-2 0,0 1 0 0,-3 0 2 0,3 1-2 15,0-1 0-15,0 0 0 0,0 0 0 0,0 0-1 16,0 0 0-16,0 2 0 0,0-2-1 0,0 0 0 16,0 0 1-16,0-2 0 0,0 2 1 0,0 2 3 15,2-2-1-15,-2 0 3 0,0-2-1 0,0 2 3 16,0-1 1-16,-2 1-1 0,2 0 2 0,-2 0-1 16,1 0 2-16,1 0-2 0,0 0 0 0,0 0-1 15,0 0-1-15,-2 0-1 0,2 0 0 0,2 0-2 16,1 0 0-16,-3 0-1 0,2 1 2 0,-2-1 0 15,0 0 0-15,1 0 4 0,1 0 0 0,-4 0-1 16,1 0 0-16,1 2 2 0,-2-2 1 0,2 0 1 16,0-2 3-16,0 2-3 0,-3 0 1 0,3 0 2 0,0 0-2 15,-2-1-1-15,4 1-2 0,-2 0-2 16,0 0-2-16,3 0-1 0,-3 0-1 0,0 0-1 0,0 1 1 16,0-1 1-16,0 0-2 0,2 0 1 0,-2 0 0 15,-4 0-1-15,4 0 0 0,0 0-2 0,0 2 1 16,0-2-2-16,0 0 1 0,0 0 1 0,-1 1-1 15,1-1 0-15,0 0 1 0,-2-1-2 0,2 1 1 16,0 1 0-16,3-1-1 0,-3-1 0 0,2 1-1 16,-2 0 0-16,0 0-1 0,0 0 3 0,-2-2-1 0,2 2-1 15,-1 0-1-15,1 0-1 0,0 0 1 0,0-1-2 0,0 1-8 16,1-2-4-16,1 2 0 0,-2-2-5 16,2 2-9-16,-2-1-6 0,0 1-9 0,0 0-9 0,0-2-36 15,0 2-27-15,1 0-40 0,3 0 103 0,-3 0-91 16,3 0-41-16</inkml:trace>
          <inkml:trace contextRef="#ctx0" brushRef="#br0" timeOffset="-466310.1166">-2017 3434 1035 0,'-2'-5'404'15,"2"2"-301"-15,-5-2-83 0,0 3 3 0,5 2-12 16,-3-3-4-16,0 3-2 0,3 0-3 0,-3 0 3 0,-1 0-1 0,-1 0 0 15,-1 2-4-15,-4 3 0 0,5 0-3 0,-2 5-3 16,-3 3-1-16,2 5 0 0,-1 10-1 0,3-6-1 16,-1 18 2-16,2-7-1 0,4 15 1 0,-1-1-1 15,2 2 4-15,3 8-1 0,4-9 1 0,3 2 0 16,1-9 0-16,6-2 1 0,0-10-2 0,4-2 2 16,2-7 2-16,6-7 1 0,-1-4 1 0,0-3 7 0,-1-6 6 15,3-3 2-15,-1-7 4 0,0-2 3 16,-1-8 2-16,-2-1 2 0,-1-7-2 0,-1 1-4 15,-1 0-3-15,-5-2-5 0,-1-6-1 0,-1 0 0 0,-4 3-5 16,-4 1-2-16,-3-1 0 0,-5-9 3 16,-1-2-1-16,-4 3 1 0,0 1 0 0,0 10-3 0,-5-5 5 15,0 6 8-15,-2 5 2 0,5 8 0 0,-6 0 1 16,3 2-1-16,-6 6-2 0,-1 0 2 0,2 6-10 16,-5 1-10-16,-3 5-7 0,-2 1-7 0,2 6-14 15,-2 3-5-15,0 2-7 0,2 3-8 0,-2-1-41 16,5 5-26-16,8-6-33 0,-1 4-43 0,3-6 126 15,7 1-93-15,8-4-28 0</inkml:trace>
          <inkml:trace contextRef="#ctx0" brushRef="#br0" timeOffset="-465929.2731">-948 2631 1109 0,'-1'16'497'0,"-4"-9"-351"0,-2 6-134 15,-3 4 24-15,0 1-31 0,-2 7-6 0,4 2-1 16,-7 3 0-16,0 1-98 0,0 4 100 0,7-8 0 16,-5-4 0-16,1-2 0 0,2-7 2 0,5 1-2 15,2-9 0-15,1-1 1 0,2 0-3 0,0-3 0 16,0 1-1-16,2 2-3 0,-1-5 1 0,1 3 3 0,3 4-3 16,3 0-1-16,2-1 1 0,-3 1 3 0,1 5-2 15,4-1 1-15,1 1 0 0,5 1-2 0,-6-1 2 0,5 3-2 16,-1 0 1-16,6 3-3 0,-2-3 1 0,1 1 1 15,1 1-2-15,0-4 3 0,1 4-1 0,-2-4 4 16,-1-1 1-16,0-4 0 0,-3 0 0 0,-1 1 1 16,-2-3 2-16,-4-1-1 0,-2-1 1 0,-3-3 3 15,-2 1 1-15,-1 0 4 0,-2-1 6 0,0-1 8 16,0 0-2-16,-5 5 1 0,0-3-3 0,0 1-1 0,-7 6-3 16,-4 6-4-16,1-2-7 0,-3 0-5 0,-2 5-1 15,-2 2 1-15,-1 4-6 0,0 2-7 0,-1-1-5 16,4-5-7-16,-1 5-9 0,-1 0-34 0,2 0-19 15,-5-2-20-15,6-3-19 0,-5-2 77 0,1 7-61 16,1-7-13-16</inkml:trace>
          <inkml:trace contextRef="#ctx0" brushRef="#br0" timeOffset="-464897.7586">-1997 4598 516 0,'7'7'217'16,"1"-11"-141"-16,9-4-45 0,12-13 18 0,1 1-8 0,7-5-15 15,9-8 9-15,7-2 2 0,-3-5 7 0,3-2-5 16,4-1-3-16,1-2-4 0,2-1-2 15,6-4-1-15,1 0-3 0,2 5-1 0,-1 2 0 0,-1 2 6 16,1 3 3-16,-12 8 3 0,1-4 3 16,-14 10 0-16,-13 5 2 0,0-1 6 0,-1 0-1 0,-5 9-8 15,-8 1-3-15,-2 2-2 0,-3-1 3 16,-7 8-1-16,2-3 3 0,-2 4-2 0,-4 0 1 0,0-1 12 16,0 1-1-16,-4-2-2 0,4 2-6 0,-1 0 10 15,-1-2-23-15,0 2-6 0,-1 0-3 0,0-1-16 16,-1 1 0-16,3 1-1 0,-3-1-2 0,1 0-17 15,3 2 12-15,-2-2 0 0,2 0-2 0,0 0 0 16,0 0 1-16,0 0-1 0,0 0 2 0,0 0 2 16,-1 0 3-16,1 0 0 0,0 2 0 0,0-2 2 15,0 3-1-15,-2-3 1 0,2 0-2 0,0 0 0 0,0 2-1 0,0-2 1 16,0-2 0-16,0 0 0 0,0 2-1 0,2 0-1 16,-2 2-1-16,0-2 0 0,1 0-3 0,1 0 1 15,-2 0-2-15,0 0-4 0,0 0-2 0,0 0 1 16,0-2 1-16,0 1-2 0,0 1 2 0,0 0-3 15,0 0 4-15,0 0 4 0,0 0 1 0,-2 0 2 16,2 1-1-16,0-1 4 0,0 0-1 0,0-1 1 16,0-1 0-16,0 0 0 0,-1 1-3 0,2 1-1 15,-1 0 0-15,0 0-2 0,0 0 1 0,0 0 1 16,0 1-1-16,2 1 1 0,-2 0 1 0,0-1 1 16,0-1-2-16,0 0 0 0,0 0-3 0,0 2-5 0,-2-2 0 15,2-2-2-15,0 2 0 0,0 0-2 0,0 0-2 16,0-1 5-16,0-1 3 0,0 0 4 0,0 2 0 15,0 0 0-15,2 0 4 0,-2-1 1 0,0 1 3 16,0 0-3-16,0 1 1 0,0-1 1 0,0 0 1 16,0 0 0-16,0 2-1 0,0-2 1 0,0 0 1 15,0 0-1-15,0 0 0 0,-2 0 1 0,2 0-2 16,0 0 2-16,0 0 0 0,0 0 0 0,-1 0-3 16,1 0 3-16,-2 0-2 0,2 3-1 0,0-3 2 15,-2 0-2-15,2 2 0 0,0 1 0 0,0-3 0 16,0 2 0-16,0-2 0 0,-1 0 1 0,1 0-1 15,0 0 0-15,0 0-1 0,-2-3 2 0,2 3-1 16,0 0 1-16,0 0-2 0,0-2 0 0,0 0 1 16,-2 2 0-16,2 0 0 0,0 0 0 0,0 0-1 15,0 0 0-15,-1 0 1 0,1 0-1 0,0 2-3 16,-4-2-3-16,3 2-3 0,-3-1-2 0,1 3-3 16,0-3 0-16,-1 3-2 0,1-3 2 0,0 3 3 0,3-3 3 0,-4 3 2 15,3-3 3-15,-1 1 3 0,2 0 1 0,0-2-1 16,0 0-5-16,-2 0-4 0,1 0-1 0,1 0-3 15,0 0-5-15,0 0-8 0,0 0-3 0,0 0-3 16,0 0 0-16,0 0 0 0,0 0 0 0,0 0 3 16,0-2 2-16,0 2 7 0,0 0 5 0,0 0 4 15,0 0 3-15,0 0 4 0,0 0 0 0,0 0 0 0,0 0 1 16,0 0-1-16,0 0-1 0,0 0-4 16,0 0-2-16,0 0-3 0,0 0-1 0,0 0-2 0,0 0 2 15,0 0-1-15,0 0-2 0,-2-2 5 0,2 2 1 16,0 0-1-16,0-1-3 0,0 1-3 15,0 0-6-15,0 0-5 0,2 0-9 0,-1 1-12 0,-1-1-11 16,2 0-4-16,-2 0-6 0,0-1-5 0,2 1-30 16,-2 0-11-16,1 0 10 0,-1 0 62 0,2-2-57 15,-2 2-15-15</inkml:trace>
          <inkml:trace contextRef="#ctx0" brushRef="#br0" timeOffset="-445450.1506">-2498 4414 665 0,'-14'-2'251'0,"-1"-1"-164"16,5 0-53-16,2-1 7 0,0 1-13 15,1 1-3-15,7 1-1 0,-1-1 1 0,-9 2-4 0,10-2-16 16,0 1 5-16,-4-1 0 0,3 2-1 0,-4-2 3 15,5 2 3-15,1-1 0 0,3 1 1 0,-4 0 0 16,0 0-5-16,0 0-2 0,0 0-2 0,1 0-3 16,-2 0-3-16,-1 0-1 0,2 0-3 0,0-2 0 15,-2 2-4-15,2 0-1 0,-1 0-3 0,1 0-6 16,0 0-14-16,0 0-1 0,1 2 2 0,-1-1-1 16,2-1 1-16,6 2-3 0,2 0-14 0,2-2-5 15,-2 5-3-15,6-4-14 0,6-1-25 0,5 2 59 0,4-2-50 16,1 3-8-16</inkml:trace>
        </inkml:traceGroup>
        <inkml:traceGroup>
          <inkml:annotationXML>
            <emma:emma xmlns:emma="http://www.w3.org/2003/04/emma" version="1.0">
              <emma:interpretation id="{7F4A7ABC-5955-401E-9EF2-B4E4513FE443}" emma:medium="tactile" emma:mode="ink">
                <msink:context xmlns:msink="http://schemas.microsoft.com/ink/2010/main" type="inkWord" rotatedBoundingBox="22207,16885 22665,16902 22662,16993 22203,16975"/>
              </emma:interpretation>
              <emma:one-of disjunction-type="recognition" id="oneOf9">
                <emma:interpretation id="interp9" emma:lang="" emma:confidence="1">
                  <emma:literal/>
                </emma:interpretation>
              </emma:one-of>
            </emma:emma>
          </inkml:annotationXML>
          <inkml:trace contextRef="#ctx0" brushRef="#br0" timeOffset="28002.7363">618 3290 655 0,'3'13'272'0,"0"-9"-186"0,1 1-59 0,2-2 15 15,3 0-15-15,4 7-9 0,0-5-5 0,9 3 0 16,1 2-2-16,5 0-4 0,4 0-13 0,4-3-33 16,4-2-19-16,5 0-20 0,-2 0-26 0,2-5 67 15,1 0-61-15,-1-8-17 0</inkml:trace>
        </inkml:traceGroup>
        <inkml:traceGroup>
          <inkml:annotationXML>
            <emma:emma xmlns:emma="http://www.w3.org/2003/04/emma" version="1.0">
              <emma:interpretation id="{7C0EF007-0394-45D8-B374-069B2DC9B10A}" emma:medium="tactile" emma:mode="ink">
                <msink:context xmlns:msink="http://schemas.microsoft.com/ink/2010/main" type="inkWord" rotatedBoundingBox="24631,17306 27788,17427 27725,19062 24569,18941"/>
              </emma:interpretation>
              <emma:one-of disjunction-type="recognition" id="oneOf10">
                <emma:interpretation id="interp10" emma:lang="" emma:confidence="1">
                  <emma:literal/>
                </emma:interpretation>
              </emma:one-of>
            </emma:emma>
          </inkml:annotationXML>
          <inkml:trace contextRef="#ctx0" brushRef="#br0" timeOffset="-473865.4915">4590 4339 396 0,'7'2'251'16,"-7"-1"-133"-16,3-1-75 0,-3 4 36 0,0-4-39 0,-1 0-15 15,1 0-18-15,0 0-12 0,-4 0-15 0,4-2-1 16,0 2-7-16,0 0 0 0,0 0 2 0,0 2 4 16,4-2 6-16,-4 0 11 0,1 0 23 0,-1 0 4 15,0 0 6-15,4 0 9 0,-3 0 10 0,-1 0 1 16,-1 0 1-16,1 0-2 0,-2 0-8 0,-1-2-1 15,3 2-3-15,0 0-3 0,-5-2-10 0,3 2-4 0,4 0-4 16,-2 0-2-16,5 0-7 0,-2 0-1 16,-5-1-1-16,2 1-2 0,2 0-1 0,-4 0 0 0,-1-2-2 15,3 2 1-15,-2-2-1 0,2 2 0 0,-1 0 0 16,1 0-2-16,1 0-1 0,-1 0-1 16,-3 0 2-16,1 0-1 0,2 0-1 0,0 0 1 0,5-1-1 15,-3 1 3-15,-4 0 0 0,4 0 2 0,6-4 0 16,-8 3 1-16,2 1 1 0,-2-3-1 0,0 4 2 15,0-1-2-15,0 2 2 0,0 1-1 0,-3-3 1 0,1 2-1 16,2-2 0-16,-3 0-1 0,-1 0 2 0,3 0-2 0,1-2-1 16,0 2-2-16,0 0 0 0,1 2-4 0,-1-2 3 15,0 0 1-15,-1 1-3 0,1-1 1 0,5 0 2 16,-4 0 3-16,-1 0-2 0,0 0 2 16,0 0 0-16,0 0 0 0,5 0 0 0,-5 0 0 0,-5 2 0 15,5-2-1-15,2 0-3 0,-4 0-1 0,1 0-2 16,-4-2-1-16,1 2-1 0,-1-1 0 0,2 1-3 15,-4 0 0-15,-1 0 0 0,5 1-2 0,-4 4 1 16,1-1-4-16,-1-3 0 0,2 1-5 0,0 1-10 16,0-3-5-16,3 2-5 0,-3-2-7 0,4 0-16 15,-3 2-7-15,3 1-6 0,-1-1-1 0,2-1-9 16,0 1-5-16,-3-2 52 0,1 0-33 0,0 0-1 16</inkml:trace>
          <inkml:trace contextRef="#ctx0" brushRef="#br0" timeOffset="-474975.0049">4532 4455 244 0,'4'0'181'0,"-3"0"-65"0,-1 0-62 15,4-1 35-15,-4 2-20 0,-2 1-22 16,2-2-6-16,3 0-9 0,-1-2-2 0,-2 1-10 16,0 1 1-16,-2 0 0 0,2 0-1 0,0 0 1 0,0 0-2 0,-1-2 6 15,-4 2-2-15,5 0-2 0,0 0-2 0,0-2 0 16,1 1 1-16,-1 1-6 0,0 0 0 0,0 0-4 0,4 0-2 15,-4 0 4-15,-2 0-1 0,2 0 0 0,-2 0-3 16,2 0 1-16,0 0 0 0,0 1-1 0,0-1-1 16,0 0-1-16,0 0 0 0,0 0-1 0,0 0-1 15,0 0-1-15,0 0 1 0,0-1-1 0,0 1 0 16,0 0-1-16,0 0 1 0,2 3-1 0,-2-3 0 16,2 3 0-16,-1-3 0 0,-1 0-2 0,0 0 0 15,-1 0 1-15,-1 0-1 0,0-1 1 0,2 1-1 16,-3 0 2-16,1-2-1 0,2 2 0 0,0 0 1 15,0 0-1-15,0 0 1 0,0 0 0 0,0 0 0 0,0 0 1 16,0 0-2-16,0 0-1 0,0 0 0 16,0 0 0-16,0 0 0 0,0 0-1 0,0 0 1 0,0 0-1 15,0 0-2-15,2 0 2 0,-2 0 0 0,0 0 0 16,2 0 0-16,-2 0 1 0,1 2 0 16,-1-2 0-16,-1-2 3 0,1 2 0 0,0 0-3 0,0 0 2 15,0 0-2-15,0 0 0 0,0 0 0 0,0 0 0 16,0 0-1-16,0 0-2 0,0 0 3 0,-2-2 0 15,2 2 0-15,0 0-2 0,-2 0 2 0,6 0-4 0,-3 0-3 16,-2 0-2-16,1 0-8 0,-4 0-12 0,3 0-2 16,-3-1-1-16,3 1-4 0,-4 0-5 0,5-2-2 15,0 2-5-15,-5 0-6 0,3 0-16 0,0 0-11 16,-4 0-16-16,2 0-19 0,-1-2 71 0,0 1-55 16,-1 1-8-16</inkml:trace>
          <inkml:trace contextRef="#ctx0" brushRef="#br0" timeOffset="-469962.2411">4443 4299 14 0,'0'0'10'0,"0"-1"-1"15,0-1-4-15,0 2 2 0,0 0 2 0,0 0 0 0,0 0 9 0,0 0 12 16,0 2 6-16,1-1 3 0,-1-1 4 0,0 0 7 16,-1 0 2-16,1 0-1 0,0 0-5 0,0 0-12 15,0 0-6-15,-4-3-5 0,4 3-1 0,2-2-7 0,0 1-3 16,-2 1-1-16,0 0-2 0,0 0 0 0,1 0-2 0,-1 0 2 15,0 0-1-15,-1 3-3 0,-1-1 2 0,2-2-2 16,0-2 0-16,2 2 1 0,-2 0-2 0,0 0-1 16,1 0-2-16,1-2 0 0,-2 2-2 0,0 0 2 15,-2 0 0-15,1 0 0 0,1 0 2 0,0 0 1 16,0 0 1-16,-2 0 5 0,2-1 1 0,0 1 0 16,2 0 2-16,-1 0-2 0,-1 0 1 0,0 0-2 15,0 1-2-15,0 1-6 0,0-2 0 0,-1 0-3 0,1 0-6 16,-2 0-3-16,2 0-2 0,0 0-3 15,3 0 1-15,-3 0 0 0,2 0 0 0,-2 0 2 0,2 2 2 16,-2-2-6-16,0 0-4 0,-2 0-5 0,-1-2-6 16,3 2-12-16,0-3-2 0,0 3-3 0,-2 0-1 15,2 0 7-15,0 0-6 0,0 0 20 0,0 0 4 0,0 0 10 16,0 0 1-16,0 0 2 0,0 0 3 16,0 0 1-16,0 0 7 0,0 0-17 0,-2 0-8 15,2-2 20-15,0 0-11 0,0 2-5 0</inkml:trace>
          <inkml:trace contextRef="#ctx0" brushRef="#br0" timeOffset="-462566.7637">3055 3924 303 0,'0'0'183'0,"-4"-2"-82"0,1 2-51 16,3 0 20-16,-1-1 0 0,-1 1-3 15,-1-2 1-15,3 2 0 0,0 0-8 0,0-2-3 0,0 2-3 16,-2-1-2-16,2 1-4 0,0-2-5 0,0 2-6 15,0-2-4-15,0 2-3 0,0-1 0 0,-3 1-4 16,3 1 1-16,0-1-9 0,0 2-1 0,0 0-2 16,-2-1-2-16,2 1-4 0,0-2-2 0,2 2-1 15,-1-2-3-15,-1 0 3 0,4 0-1 0,2-2-1 16,2 0 5-16,1 2-1 0,2-3 1 0,16-2 2 0,-9 2 1 16,2-2-1-16,7 2 1 0,4-4-1 0,1 2-3 15,8-2-2-15,-2 2-1 0,-5 4-1 0,5-3-1 16,9-1-1-16,-6 4-1 0,4 1 0 0,3 1 1 15,2 1-2-15,1 1 0 0,4 2-1 0,5 0 2 16,-7 4 1-16,7-3 3 0,-10-4 4 0,-2 0 13 16,0 1 5-16,-10-6 5 0,2 1 4 0,-7-3 3 15,2-3 3-15,0 4-2 0,0 1-2 0,1-2-12 16,-1 3-3-16,2-1-5 0,1-4-2 0,-5 2-6 16,7 0-2-16,-4 0-2 0,6-1-1 0,-1-1-4 15,-1 0 2-15,2 1-2 0,-6 1-1 0,6 2 1 16,-6-2 0-16,-9 5-1 0,4-4 0 0,-7 4 0 15,-6 0 0-15,-1 2 0 0,1-2 0 0,-5 2 3 16,-3 1 1-16,-2-3 2 0,1 0 1 0,-4 0 2 16,-4 0 1-16,3 0-1 0,-3-2 2 0,1 2-5 0,-2 0 2 15,0 0-4-15,-2 0 2 0,2 0-5 16,0 0 1-16,0 0-1 0,0 2-2 0,0-2 1 0,0 0-1 0,0 0 1 16,0 2-2-16,2-2 2 0,-2 0 0 0,0 0 0 15,0 0 0-15,0 0 1 0,0 0-1 0,0 0 2 16,0 1 1-16,0-1 0 0,0 0 0 0,0 0 0 15,0-1 1-15,0 1 1 0,0 0 2 0,0 0-3 16,0 0 2-16,0 0-1 0,2 0-2 0,-2 0 0 16,0 0-1-16,0 1 1 0,0-1-3 0,0 0-1 0,0 0-1 15,0 2-2-15,-2-2 2 0,2 0-1 0,0 0-2 16,0 0-5-16,0 0-1 0,0 0-2 0,0 0 1 16,0 0-10-16,0 0-3 0,0 0-4 15,0 0-4-15,0 0-1 0,0 0-10 0,0-2-26 0,0 2-15 16,0 0-9-16,0-1-20 0,0 1-35 0,5-7 93 15,2-1-68-15,-2-1-6 0</inkml:trace>
          <inkml:trace contextRef="#ctx0" brushRef="#br0" timeOffset="-447017.1571">3623 3884 528 0,'0'2'180'0,"1"1"-173"0,-1-3-33 16,0 0-7-16,0 0-15 0,2 4-24 15,-2-3-13-15,3 1 7 0,1 1 3 16,-3 1 8-16,3-1 7 0,0-3 5 0,0 0 8 0,-1 0 20 0,2 0 11 0,-3-3 8 16,1 1 4-16,-1-1 4 0,1 3 0 0,0 0 0 15</inkml:trace>
          <inkml:trace contextRef="#ctx0" brushRef="#br0" timeOffset="-448858.0422">4041 4479 150 0,'-5'0'66'0,"7"0"-41"16,-2 0-18-16,-2-2 3 0,2 2-1 0,0 0 0 16,3 0-2-16,-1 0-3 0,-2-2-1 0,-5 2 9 15,2 0 7-15,3 0 18 0,-2 0 7 0,2 0 7 16,0 0 4-16,0 0 4 0,5-1 5 0,-5 1 0 0,2 0-5 15,1 0-16-15,-3 0-4 0,2 1-5 0,-2-1 2 16,0 0-6-16,-2 0-4 0,2 0-8 0,3 0 0 0,-1 0-4 16,-4-1-6-16,1 1-2 0,-4 1-6 0,8-1-8 15,-3 0-6-15,-2 0-6 0,1 0-6 0,1 0-15 16,0 2-5-16,1-2-14 0,-1 0-19 0,-1-2 52 16,-3 2-32-16,1 0-8 0</inkml:trace>
          <inkml:trace contextRef="#ctx0" brushRef="#br0" timeOffset="-454355.6983">4488 4480 154 0,'0'0'92'15,"1"0"-39"-15,1 0-30 0,-2 0 13 0,0 0-6 0,0 0 1 16,0 0-2-16,0 0 2 0,-2-1 1 0,1-1 7 16,-1 2 7-16,0-2 9 0,2 2 4 0,-1-1-1 15,1 1-2-15,0 0-10 0,0 0-5 0,-4 0-8 16,6-2-7-16,-2 2-10 0,2 0-7 0,-2-2-2 16,1 2-3-16,-1-1-2 0,0 1-1 0,4 0-1 15,-4 0-1-15,-2 0-9 0,0 0-4 0,1 0-3 16,1 0-1-16,0 0 0 0,-2 0-4 0,0 0-2 15,2 0-1-15,0 0 3 0,0 0 2 0,0 0 1 0,0 0 1 16,2 0 0-16,-2 0 4 0,2 0 7 0,-2 0 3 0,0 0 5 16,0 0 2-16,0 0 4 0,0 0 1 0,-4 0-1 15,4 0-3-15,-1 0-4 0,1 0-7 0,0 0-25 16,1 0-9-16,1 0-20 0,-4 0-19 0,2-2 53 16,0 0-45-16,0-1-13 0</inkml:trace>
          <inkml:trace contextRef="#ctx0" brushRef="#br0" timeOffset="-455714.0632">4584 4430 184 0,'-4'4'116'0,"6"-4"-58"0,0 0-37 0,1 0 15 0,-1-2-11 16,1 2-9-16,-3-2-7 0,0 1-2 15,0-1-7-15,-2 0-7 0,1 1 0 0,1 1-3 0,-5 1-5 16,5-1-3-16,0 0 2 0,0 0-3 0,1 0 1 16,1 0 1-16,-2 0 2 0,2 0 0 0,-1-1 5 15,-1 1 3-15,0 0 3 0,0 0 2 0,0 0 2 16,0 0 9-16,0 0 4 0,-3 0 5 0,3 0-2 16,0 0 5-16,-2 0-2 0,2 0-3 0,-1 0-1 15,1 0-7-15,0 0 1 0,1 1-1 0,-1-1-2 16,0 0-1-16,0 0 1 0,0 0 2 0,4 2 2 0,-6-2 7 15,2 0-2-15,0 0 3 0,0 0 2 0,3 0 5 16,-3 0-1-16,0 0 2 0,2 0-2 0,0 0-5 16,-1 0-5-16,-1-2-1 0,0 2-4 0,0 0-6 15,0-1 0-15,4 1-3 0,-4 0-2 0,-2 1 0 16,-1-1 0-16,3 0 0 0,0 0 1 0,-2 2-3 16,2-2 0-16,0 0 3 0,0 0-1 0,-3 0 0 15,3 2 3-15,0-2 1 0,6 0 0 0,-11 0 4 16,2 0 0-16,3 0-2 0,0 0 1 0,3 0-2 15,-3 0-1-15,-1 0-3 0,-3-2-1 0,4 2-7 16,-3 0 0-16,1 0 1 0,-1 0 1 0,3 0-3 16,0 0-3-16,-3 0 0 0,3 0-3 0,-2 0-3 0,1 0 0 15,1 0-2-15,0 0-2 0,-2 0-2 0,2 0 0 16,-3 0-1-16,3 0 1 0,0 0-5 0,-2 0-8 16,2 2-13-16,-3-2-7 0,-1 0 38 0,3 0-28 15,1 0-6-15</inkml:trace>
          <inkml:trace contextRef="#ctx0" brushRef="#br0" timeOffset="-457587.0674">4615 4374 165 0,'-3'-2'71'16,"3"2"-60"-16,-3-1-38 0,4 1 38 0,3 0-29 15,-4-2-24-15</inkml:trace>
          <inkml:trace contextRef="#ctx0" brushRef="#br0" timeOffset="-457488.2022">4619 4359 106 0,'0'0'56'0,"1"0"-30"0,-2 0-21 0,6 0-3 16,-5 0 2-16,-2 0-23 0,2 0-3 0,0-2 0 15,0 2-1-15,0 0-1 0,3 0 2 0,-3 0 9 16,2-1-8-16,-2 1 16 0,-3 0 4 0,1 0-6 16,-3-2-1-16</inkml:trace>
          <inkml:trace contextRef="#ctx0" brushRef="#br0" timeOffset="-441949.0581">4959 5365 281 0,'-2'0'167'0,"2"0"-74"0,0 0-60 0,0 0 34 0,0 0-36 15,0 0-12-15,0 0-7 0,0 2-8 0,2-1-4 0,0 3 0 16,1 1-1-16,-1 0 1 0,6 1 1 15,-3 1 3-15,2 0 3 0,-1 1 8 0,4-1 7 0,-2-2 7 16,4-4 17-16,1 1 5 0,2-2 5 16,4 0 0-16,2-5 7 0,4-2-4 0,5-8-6 0,1 2-9 15,8-4-16-15,5-4-9 0,10-7-7 0,-1-2-7 16,3-3-26-16,7-2-11 0,-3-2-10 0,3 2-6 16,-6 0-7-16,-8 7-4 0,11-10-4 15,-5 5-1-15,-7 3 9 0,0 0 2 0,-3 7 0 0,3-5-25 16,-6 8-17-16,2-5 64 0,-15 15-40 0,-1-2-28 15</inkml:trace>
          <inkml:trace contextRef="#ctx0" brushRef="#br0" timeOffset="-446035.0625">5236 3864 98 0,'0'-1'102'16,"2"1"-10"-16,0 0-39 0,-4 0 31 0,4 0-7 15,-2 0-11-15,5 0-5 0,-5 0-16 0,-2 0-9 16,2 0-10-16,-3-2-5 0,-4 0-9 0,2 1-3 15,5 1-3-15,-3 0-3 0,3 0-2 0,1 1 0 0,-4-1 1 16,5 2 0-16,6 0-1 0,-5-2 3 16,1 0 3-16,-6 0 1 0,2 0 6 0,0 0 2 0,5 0 7 15,-3 0 0-15,-6 0 4 0,4 0 3 0,-5 0 3 0,7 0 4 16,-2 0-1-16,0 0-4 0,-2 0-4 16,2 0-3-16,0-2-2 0,2 2-6 0,-2 0-4 0,0 0-8 15,0 0-4-15,0 0 2 0,-3 0-3 0,3 0 0 16,-2 0-1-16,2 0 0 0,0 0 0 0,0-2 1 15,-2 2 0-15,2 0 0 0,4 0 0 0,-4 2 1 16,0-2-1-16,-2 0 0 0,4 0 0 0,-2 0 0 0,1-2 1 16,1 2-1-16,0 0 0 0,-1 0 2 15,-1 0-1-15,-1 0 1 0,-1 0-1 0,2 0 3 0,0 0-2 16,-2 0 1-16,2 0-1 0,-1 0-2 0,4 0 2 16,0 0 0-16,-3 2 0 0,0-2 0 0,0 0-1 15,0 0 0-15,-3 0 1 0,3 0 3 0,0 0 0 16,-3 0 4-16,3 0 3 0,0 0 9 0,0 0 4 15,1 0 6-15,1 0 5 0,-5 0 7 0,6 0-1 16,-3 2 1-16,0-2-1 0,-3 0-7 0,1 0-3 16,0 0-5-16,2 0-6 0,0 0-6 0,-1 0-5 15,1 0-2-15,1 0-4 0,3-2-2 0,-4 2-2 16,0 0 1-16,1 0-1 0,1 0 0 0,-2 0 0 16,0 0 0-16,0 0 0 0,0 3-1 0,0-3-1 15,0 0-2-15,-2-1-1 0,1 1-6 0,-1 0-2 16,2-2-3-16,-2 2-5 0,-1 0-17 0,3 0-13 0,-5 0-18 15,-3 0-13-15,-4-2-36 0,-3 1-26 0,-3-6-38 16,-2 5 109-16,-10-1-94 0,-2-4-28 16</inkml:trace>
          <inkml:trace contextRef="#ctx0" brushRef="#br0" timeOffset="-440586.1554">5726 5433 63 0,'-3'2'26'0,"3"-1"-23"15,-2 3-3-15,0-1-2 0</inkml:trace>
        </inkml:traceGroup>
        <inkml:traceGroup>
          <inkml:annotationXML>
            <emma:emma xmlns:emma="http://www.w3.org/2003/04/emma" version="1.0">
              <emma:interpretation id="{3E847517-5838-4E38-A336-863EDDC1FB42}" emma:medium="tactile" emma:mode="ink">
                <msink:context xmlns:msink="http://schemas.microsoft.com/ink/2010/main" type="inkWord" rotatedBoundingBox="29701,17880 29712,17881 29711,17896 29700,17895"/>
              </emma:interpretation>
              <emma:one-of disjunction-type="recognition" id="oneOf11">
                <emma:interpretation id="interp11" emma:lang="" emma:confidence="1">
                  <emma:literal/>
                </emma:interpretation>
              </emma:one-of>
            </emma:emma>
          </inkml:annotationXML>
          <inkml:trace contextRef="#ctx0" brushRef="#br0" timeOffset="-437202.8021">8112 4286 312 0,'6'0'142'0,"-2"0"-111"16,-4 0-62-16,1 0 46 0,-1 0-38 0,0 0-46 0</inkml:trace>
        </inkml:traceGroup>
        <inkml:traceGroup>
          <inkml:annotationXML>
            <emma:emma xmlns:emma="http://www.w3.org/2003/04/emma" version="1.0">
              <emma:interpretation id="{B9154A29-973A-4095-ACED-11AD2E2408AB}" emma:medium="tactile" emma:mode="ink">
                <msink:context xmlns:msink="http://schemas.microsoft.com/ink/2010/main" type="inkWord" rotatedBoundingBox="31228,16978 32260,17018 32235,17659 31204,17619"/>
              </emma:interpretation>
              <emma:one-of disjunction-type="recognition" id="oneOf12">
                <emma:interpretation id="interp12" emma:lang="" emma:confidence="1">
                  <emma:literal/>
                </emma:interpretation>
              </emma:one-of>
            </emma:emma>
          </inkml:annotationXML>
          <inkml:trace contextRef="#ctx0" brushRef="#br0" timeOffset="-437694.0065">9652 3989 466 0,'-3'3'331'0,"-2"-1"-154"0,7-2-117 0,-4 0 82 16,2 0-77-16,0 0-48 0,0 0-11 0,-2 0-6 16,2 1-6-16,-5 1-5 0,0 0-2 0,2-2-2 15,-2 0 0-15,3 3 3 0,1-3 4 0,-3 2 5 16,4-2 12-16,-1 1 3 0,1-1 8 0,10 5 3 15,3 0 12-15,0-3 4 0,10 3-2 0,-1-5-1 16,3 5 2-16,11-2 3 0,-6-3 2 0,5-1 0 16,0-1-3-16,0-1-2 0,3 1 0 0,-1 0-2 15,4-3-6-15,-3 2-3 0,2-2-6 0,2 2-2 0,-1-1-4 16,1 1-1-16,1 0 0 0,-3 1 0 0,1 0 2 16,1 1 5-16,-9 1 3 0,3 1 1 15,-6 3 3-15,3-4 1 0,-9 5 0 0,1-4-2 0,-9 3-5 16,1-3-4-16,-7-1-4 0,0 0-1 0,-4 4-6 15,-4-4-2-15,0-2-2 0,-2 2 2 0,0 0-1 16,0 0 1-16,0 0 0 0,0 2 1 0,-2-4 5 16,2 2 0-16,0 2 0 0,-2-2 1 0,2 0 1 15,-1 0-1-15,1 0 1 0,0 0-4 0,0 0-3 16,1-2-1-16,-1 0 0 0,2 2-2 0,0 0-2 16,-2 0 0-16,0 0-1 0,0 0 1 0,0 2-1 15,0 0 0-15,0-2 0 0,0 0-1 0,0 1 0 16,-2-1-1-16,4 0 0 0,-2 0 3 0,-2 0-1 15,2-1 0-15,0 1 0 0,0 0 0 0,0 0 2 16,2 0-1-16,-1 0 0 0,-1 0-1 0,2 0 0 16,0 0 0-16,-2 0 0 0,0 0 1 0,0 0-1 15,-2 0 0-15,0 0 1 0,1 0-1 0,1 0 2 16,0 1-2-16,0-1 0 0,-4 0 0 0,4-1 0 0,0-1-1 16,2 2 1-16,-2-2-1 15,0 1 1-15,0 1-2 0,0 0 2 0,2 0-3 0,-2 1 2 0,0-1-2 16,0 0 0-16,0 0 1 0,0-1-2 0,0 1 2 15,0 0-1-15,0-2 1 0,0 2 0 0,0 2 1 16,0-1 0-16,0-1 1 0,0 4-1 16,0-4-1-16,0 0 1 0,0 0-4 0,0 0-1 0,0 0-1 15,0-2-4-15,-2-1-6 0,2 3-1 0,0 0-4 16,0 0-2-16,2 0-1 0,-2 0-3 0,1 0-4 16,-1 0-2-16,0 0 4 0,0 0-4 0,0 0 0 0,0 0-14 15,-1-2-6-15,1 0-12 0,-2 2-11 0,-1-5-20 0,-2-1-77 16,-5-4 120-16,0-2-78 0,-3 1-26 15</inkml:trace>
          <inkml:trace contextRef="#ctx0" brushRef="#br0" timeOffset="-439502.0293">10603 3421 293 0,'30'5'93'0,"-10"-5"-61"16,-2-3-18-16</inkml:trace>
        </inkml:traceGroup>
        <inkml:traceGroup>
          <inkml:annotationXML>
            <emma:emma xmlns:emma="http://www.w3.org/2003/04/emma" version="1.0">
              <emma:interpretation id="{4D04C430-E9D6-43EC-8091-4B8EC9224345}" emma:medium="tactile" emma:mode="ink">
                <msink:context xmlns:msink="http://schemas.microsoft.com/ink/2010/main" type="inkWord" rotatedBoundingBox="34909,17583 37534,17684 37501,18556 34875,18456"/>
              </emma:interpretation>
              <emma:one-of disjunction-type="recognition" id="oneOf13">
                <emma:interpretation id="interp13" emma:lang="" emma:confidence="1">
                  <emma:literal/>
                </emma:interpretation>
              </emma:one-of>
            </emma:emma>
          </inkml:annotationXML>
          <inkml:trace contextRef="#ctx0" brushRef="#br0" timeOffset="-427119.3086">13510 4140 331 0,'-1'2'213'0,"1"1"-109"16,0-3-71-16,0 0 57 0,0 0-80 16,0 0-10-16,1 2-4 0,-1-2-1 0,0 0-4 0,0-2 7 0,0 2 3 15,0 0 13-15,0 0 29 0,-1 0 13 0,1 2 6 16,0-2 8-16,0 1 10 0,0-1-2 0,0 0-5 15,1 4-7-15,1-4-26 0,-2-2-9 0,2 2-8 16,-2 0-8-16,3 0-10 0,0 0-3 0,1-3 1 16,1 3-1-16,0 1-1 0,3-1 0 0,2 0 0 15,-2 0 1-15,4 0 1 0,-1 0 0 0,4 4 1 16,2-1 1-16,3-3 4 0,1 0 2 0,4 0 2 16,2 0 0-16,-2 0 1 0,13 0-1 0,7-2 1 15,-2 1 0-15,-5-1-3 0,9 2-3 0,-4-3-1 0,10 1 0 16,0-1 0-16,-2 1-1 0,-6-1-1 0,0 3 1 0,8-7 2 15,-1 4 2-15,1-1 4 0,-7 1 1 0,11 0 7 16,-4-2 3-16,0 1 1 0,0-1 3 0,0 5 4 16,0-1 2-16,-8 2-1 0,2-1 0 0,-7 2-2 15,-2 1 1-15,-3 4-1 0,-4-5-2 0,-3-1-7 16,-6 1-2-16,-4 0-3 0,0-2-2 0,-6 1-6 16,-4-1-2-16,-1 0-3 0,0-3 1 0,-6 5-3 15,1-1 1-15,-2-1-4 0,0 0 1 0,0 0 0 16,0 0-3-16,0-1 0 0,0 2-2 0,0-4-1 15,0 3-3-15,2 3 0 0,-1-3-1 0,-1 0-8 16,0 0 0-16,0 0-3 0,-1 0-4 0,-1 0-12 16,0-1-4-16,-3-6-9 0,4 4-7 0,-3-1-5 0,-2-1-12 15,-1-1-52-15,2-1-25 0,-3-1-26 0,3 1-41 0,-2 2 136 16,-3-3-130-16,-1 1-50 0</inkml:trace>
          <inkml:trace contextRef="#ctx0" brushRef="#br0" timeOffset="-426297.2717">13311 4806 245 0,'-5'-9'228'0,"5"-1"-52"0,-3 7-79 16,1 1 57-16,2 1-19 0,0-1-37 0,0 2-16 15,-3-2-12-15,3 2-10 0,0 0-28 0,0 2-10 0,0-2-6 16,-2 0-7-16,0 0-4 0,2 0-1 0,4-2 0 0,-3 4 2 16,-1-2 3-16,-3 0 1 0,3 0 3 0,0 0 2 15,0-2 6-15,-2 2 2 0,-1 0 2 0,2-1 0 16,4 1 5-16,2 0 1 0,0 0-2 0,0 0-1 16,5 0 0-16,-4 1-1 0,9 1-2 0,-1 0-2 15,-1-1-4-15,7 1-4 0,0 3-1 16,3-3-2-16,5 4-6 0,2-1-1 0,5 0 0 0,3 0-3 15,2 2-1-15,8 0 0 0,9 3-1 0,-1 1 0 16,5-4 1-16,9 3 0 0,3-4-1 0,-5 4 3 16,10-1 4-16,0-6 2 0,7 4 1 0,-2-7 5 0,5 3 6 15,5-3 4-15,0 0 1 0,0 0 3 16,-3-2 1-16,-1-3 2 0,-6 0 0 0,3 5-3 0,-7-5-5 16,-5 2-2-16,3 1-1 0,-8-3-3 0,-1 2-5 15,-10 0-3-15,6-1 0 0,-3 1 0 0,-13 0-2 16,-5-1 1-16,-5 3-1 0,2 1 2 0,-11 0-1 15,-1 0 2-15,-8 0-3 0,-5 0 0 0,-2 1 0 16,-8 1-2-16,2-2-2 0,-4 0-4 0,-1 0 0 16,-1 2-1-16,-1-2-2 0,0 1 0 0,0-1-2 15,0 0 0-15,2 0 0 0,-4 4 1 0,1-4 0 16,1 0 1-16,0 0-1 0,0 0 1 0,0 0 1 0,0 0-1 16,1-2-1-16,-1 2 0 0,0-2-2 0,0 2-1 15,2 2 0-15,-2-2-3 0,-2 0-6 0,2 0-7 16,0 0-4-16,0-2-5 0,-1 2-20 0,1-3-12 15,-4-4-17-15,1 1-19 0,-5-6-88 0,-2-3 134 16,-4-6-82-16,-1-3-42 0</inkml:trace>
        </inkml:traceGroup>
        <inkml:traceGroup>
          <inkml:annotationXML>
            <emma:emma xmlns:emma="http://www.w3.org/2003/04/emma" version="1.0">
              <emma:interpretation id="{6D21FC78-E1C2-4184-A0A5-AB636BE50576}" emma:medium="tactile" emma:mode="ink">
                <msink:context xmlns:msink="http://schemas.microsoft.com/ink/2010/main" type="inkWord" rotatedBoundingBox="35636,18638 37623,18714 37616,18908 35628,18832"/>
              </emma:interpretation>
              <emma:one-of disjunction-type="recognition" id="oneOf14">
                <emma:interpretation id="interp14" emma:lang="" emma:confidence="0.5">
                  <emma:literal>-</emma:literal>
                </emma:interpretation>
                <emma:interpretation id="interp15" emma:lang="" emma:confidence="0">
                  <emma:literal>_</emma:literal>
                </emma:interpretation>
                <emma:interpretation id="interp16" emma:lang="" emma:confidence="0">
                  <emma:literal>.</emma:literal>
                </emma:interpretation>
                <emma:interpretation id="interp17" emma:lang="" emma:confidence="0">
                  <emma:literal>,</emma:literal>
                </emma:interpretation>
                <emma:interpretation id="interp18" emma:lang="" emma:confidence="0">
                  <emma:literal>1</emma:literal>
                </emma:interpretation>
              </emma:one-of>
            </emma:emma>
          </inkml:annotationXML>
          <inkml:trace contextRef="#ctx1" brushRef="#br0" timeOffset="1523.0221">14047 5048 0,'76'0'62,"-25"0"-46,102 25-16,-26 1 0,25-26 15,51 25-15,26 26 16,-77-26-16,26 1 16,-76-1-16,75-25 0,-100 51 15,-1-51-15,0 0 16,-25 0-16,0 0 16,-26 0-16,0 0 15</inkml:trace>
        </inkml:traceGroup>
      </inkml:traceGroup>
    </inkml:traceGroup>
  </inkml:traceGroup>
</inkml:ink>
</file>

<file path=ppt/ink/ink16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7:43.00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A98CDF2-ABA6-4DDB-ADD4-3A7327AE2BE3}" emma:medium="tactile" emma:mode="ink">
          <msink:context xmlns:msink="http://schemas.microsoft.com/ink/2010/main" type="inkDrawing" rotatedBoundingBox="13621,8493 20676,8534 20675,8673 13620,8632" shapeName="Other"/>
        </emma:interpretation>
      </emma:emma>
    </inkml:annotationXML>
    <inkml:trace contextRef="#ctx0" brushRef="#br0">18 2 815 0,'-5'5'476'0,"-1"-5"-260"0,4 2-157 16,2-2 103-16,-3 0-145 0,3 0-5 0,-3-2-12 15,3-3-3-15,0 5 0 0,0 0 1 0,1 0 2 16,-1-1 6-16,4-1 2 0,2 2 0 0,2-2 2 16,2 2-3-16,4 0 0 0,4 0-2 0,2 4 0 15,10-1-3-15,5 0-1 0,16-1-1 0,-4 1 0 16,7 0 0-16,11 1 0 0,2 1 0 0,1-2 0 16,5-3 0-16,-2 3 1 0,15 2 1 15,-1-5 1-15,-10 0-1 0,14 0-1 0,9-3 0 0,2 1 1 0,-5 2 2 16,-6-1 0-16,17-3 2 0,9 3 4 0,11-3-1 15,-5 1 4-15,-11 1 2 0,21 2 2 0,9 0 1 16,-11 2 0-16,2 5-2 0,0-1-3 0,7 4 0 16,5 4-1-16,-4-1-2 0,-11 0 0 0,3-3 0 15,-3 2 0-15,13-2 1 0,0-4-1 0,-14 1 1 16,12-4-1-16,-10 1-2 0,16-8 0 0,1 4-2 16,-10-6-2-16,2-3 0 0,-4-2-2 0,3 1 0 15,2-2 1-15,4-4 0 0,-10 4-1 0,-7-3 1 16,-2 2 0-16,1 8-2 0,-11 1 2 0,4-6 0 15,-17 10-1-15,-1 0 1 0,-9 2 0 0,7 1 1 16,-21 1 0-16,-1-3 3 0,-3 3 3 0,-7 1-1 16,-2-4 3-16,-6 4 2 0,-5-1 2 0,-3-3 0 15,-14 3 2-15,7-1-3 0,-13-1-1 0,-7 3 1 0,-4 0-1 16,-3-2-2-16,-7 0 1 0,-3 1-1 0,-1-3 0 16,-2 1 1-16,-1 0 4 0,-2-2 0 0,0 1-2 15,-2-1 2-15,2-1-1 0,0-1 0 16,4 0-3-16,-4 1 0 0,-2-3-3 0,2 4-3 0,0 0-3 15,2-1 1-15,-2 1-5 0,0 0 0 0,0 1-2 0,0 1 0 16,0-2-3-16,0 0 2 0,0 0 2 0,1 2-3 16,-1-1 1-16,0-1-4 0,0 2 1 0,0-2-8 15,0 0-4-15,0 0-6 0,0 0-5 0,-1 0-17 16,1-2-10-16,0 2-8 0,1-1-12 0,-1 1-43 16,2-2-26-16,0 2-40 0,-2 0-75 0,3 0 176 15,-1 0-115-15,1 0-38 0</inkml:trace>
  </inkml:traceGroup>
</inkml:ink>
</file>

<file path=ppt/ink/ink16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7:47.12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8511FEE-9D09-4734-A5DE-23F4B6BB8593}" emma:medium="tactile" emma:mode="ink">
          <msink:context xmlns:msink="http://schemas.microsoft.com/ink/2010/main" type="writingRegion" rotatedBoundingBox="17997,9733 25002,9733 25002,9838 17997,9838"/>
        </emma:interpretation>
      </emma:emma>
    </inkml:annotationXML>
    <inkml:traceGroup>
      <inkml:annotationXML>
        <emma:emma xmlns:emma="http://www.w3.org/2003/04/emma" version="1.0">
          <emma:interpretation id="{8E2F0D36-2440-4757-B3E2-E926532905EC}" emma:medium="tactile" emma:mode="ink">
            <msink:context xmlns:msink="http://schemas.microsoft.com/ink/2010/main" type="paragraph" rotatedBoundingBox="17997,9733 25002,9733 25002,9838 17997,9838" alignmentLevel="1"/>
          </emma:interpretation>
        </emma:emma>
      </inkml:annotationXML>
      <inkml:traceGroup>
        <inkml:annotationXML>
          <emma:emma xmlns:emma="http://www.w3.org/2003/04/emma" version="1.0">
            <emma:interpretation id="{B73B010B-9E12-493E-AAB2-A2B0F89D33AF}" emma:medium="tactile" emma:mode="ink">
              <msink:context xmlns:msink="http://schemas.microsoft.com/ink/2010/main" type="line" rotatedBoundingBox="17997,9733 25002,9733 25002,9838 17997,9838"/>
            </emma:interpretation>
          </emma:emma>
        </inkml:annotationXML>
        <inkml:traceGroup>
          <inkml:annotationXML>
            <emma:emma xmlns:emma="http://www.w3.org/2003/04/emma" version="1.0">
              <emma:interpretation id="{68B19B12-C8D0-41E0-B942-A4554EFCE668}" emma:medium="tactile" emma:mode="ink">
                <msink:context xmlns:msink="http://schemas.microsoft.com/ink/2010/main" type="inkWord" rotatedBoundingBox="17997,9733 25002,9733 25002,9838 17997,9838"/>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7 8 612 0,'0'7'247'0,"-2"-6"-177"16,1-1-54-16,1 0 11 0,0 0-13 0,0-3-2 15,0 3-1-15,-4-3 2 0,4 1 2 0,-1 2 1 16,1 0 2-16,1 0 3 0,-1 0-1 0,4 0-2 0,1 0 1 15,5 0 0-15,1 0-1 0,6 0 1 16,1 0-3-16,10-2-5 0,5 2-2 0,7-1-1 0,2-1-2 16,9 2-2-16,11-2-2 0,7 1-1 0,1-1-1 15,3 2 1-15,10 0 1 0,9 2-2 16,-1-1 1-16,-13 3 1 0,20-1-1 0,6 4 3 0,1-2 2 16,-5 1 0-16,1 1 2 0,5 0 3 0,19-1 14 15,-4 1-1-15,-2 1 2 0,-7-1 3 0,14 1 1 0,10-3 5 16,5 0-2-16,-3 0-1 0,-10 0-11 0,31-2 3 15,-3-1-4-15,3 0-4 0,-3-2-2 0,4 0-2 16,6 0-3-16,0-4-2 0,-2 3 1 0,-1-3-6 16,1-1 2-16,-3-1 1 0,-6-3-1 0,-3 4-2 15,-1-3 3-15,2 3-4 0,-5-3 2 0,-19 1 2 16,4 2 1-16,-10 2 0 0,7 0 3 0,-11-2 8 16,-9 1 2-16,-4 3 1 0,-5-1 3 0,-5 2 5 15,-1 0-1-15,-10 0 1 0,3 2 1 0,-17 1-3 16,-1 2 0-16,-9-2 0 0,1 1-1 0,-11-3-3 15,-4 3-2-15,-11-3 0 0,-3 1-5 0,-8 0-2 16,-8-2-2-16,-4 1 2 0,-3 1-2 0,-2 0 1 0,-6-2 0 0,0 0 2 16,1 0 1-16,-3 0-2 0,0 0 0 0,0 0 0 15,0 0-1-15,0 0-3 0,0 0 0 0,2 0-2 16,-1 0-3-16,1 1 1 0,-2-1-2 0,0 0 0 16,-2 0 0-16,1 0 1 0,1 0-1 0,0 0 0 15,-2 0 0-15,2 0 1 0,0 0 1 0,0 0-1 16,-2 0-2-16,2-1 1 0,2 1 1 0,0 0 0 15,-2 0 2-15,1 1-4 0,-1-1 1 0,0 0 1 0,0 0 0 16,-3 0-1-16,1 0-1 0,2 0 0 0,0 0-2 16,-3 0 4-16,3-1-3 0,0 1 1 0,2 0-1 15,-1 0 0-15,1 0 1 0,-2 0 0 16,0 0-1-16,2 0-1 0,-2 1 1 0,3-1-1 0,-5 0-1 16,1 0 1-16,1 0 0 0,0 2 0 0,0-2-2 15,0 0 2-15,0 0-2 0,-2 0 2 0,2 0-1 16,3 0 1-16,-3 0-1 0,0 0 0 0,0-2 1 15,0 2 0-15,0 0 0 0,0 0 3 0,0 0-2 0,-1 0-1 16,1 0 0-16,-2 0 1 0,2-1 1 0,0 1-1 16,-2-2 0-16,2 2-3 0,0 0 2 0,0 0 0 15,0 0 1-15,0 2-1 0,0-2 0 0,2 1 0 16,-2 1 0-16,0-2 0 0,0 0 0 0,0 0-1 16,0-2 1-16,0 2 0 0,0 0 1 0,0-1 0 15,0 1-1-15,0 0 0 0,-2 0 1 0,2 0-1 16,0 0 0-16,0 0 1 0,0 0-1 0,0-2 0 15,0 0 0-15,0 2 1 0,2 0-1 0,-2 0 2 16,0 0-1-16,0-1 0 0,0 1-1 0,2 0-1 16,-2 0 1-16,0 1-2 0,-2 1 0 0,2-2-1 0,0 0-1 15,0 2-2-15,0-2 2 0,0 1 0 0,-2-1-1 0,2 0-2 16,0 0 1-16,0 0 0 0,-1 0-1 0,1 0 1 16,0 0-3-16,0-1 0 0,1 1-2 0,-1-2 3 15,0 4-3-15,2-2-2 0,-2 0 0 0,0 0 1 16,0 0-2-16,0 1-2 0,0 1-1 0,2-2 0 15,-2 0 1-15,0 0-1 0,0 0 1 0,0 0-1 0,0-2 2 16,1 2 0-16,-1 0 2 0,0-1 0 0,0 2-1 16,0-1 3-16,0 0 0 0,-1 0 1 15,1 0 1-15,0 0 2 0,0 0 0 0,0 0 1 16,0 0 2-16,0 0-2 0,1-1-2 0,1 1 0 0,-2 0-1 16,2 0 1-16,-2 0 1 0,1 0-1 15,-1 0 1-15,0 0 2 0,-1 0 0 0,1 0-2 0,-2 0 1 16,2 0-9-16,0 0-4 0,-2 0-2 0,1 0-4 15,1 1-3-15,1-1-1 0,1 0 0 0,-2 0-1 16,0 2 6-16,0-2 0 0,2 0 3 0,-1 0 3 16,-1 0 2-16,-1 0 0 0,1-2 0 0,1 2-3 0,-1-3-7 15,-3 1 0-15,1-1-3 0,1 1-1 0,-1-1-11 16,0 1-3-16,2-1-5 0,-3 0-5 0,3 1-34 16,-2-1-24-16,1 1-40 0,-3-1 100 0,3 1-87 15,-4-1-42-15</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8:11.14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D28198B-7AA3-4631-A05D-E86DD20CD01C}" emma:medium="tactile" emma:mode="ink">
          <msink:context xmlns:msink="http://schemas.microsoft.com/ink/2010/main" type="writingRegion" rotatedBoundingBox="30381,6748 37882,5282 38583,8868 31082,10334"/>
        </emma:interpretation>
      </emma:emma>
    </inkml:annotationXML>
    <inkml:traceGroup>
      <inkml:annotationXML>
        <emma:emma xmlns:emma="http://www.w3.org/2003/04/emma" version="1.0">
          <emma:interpretation id="{02FA2C37-0030-4F7E-B277-499693C37DB9}" emma:medium="tactile" emma:mode="ink">
            <msink:context xmlns:msink="http://schemas.microsoft.com/ink/2010/main" type="paragraph" rotatedBoundingBox="30381,6748 37882,5282 38259,7212 30758,8677" alignmentLevel="1"/>
          </emma:interpretation>
        </emma:emma>
      </inkml:annotationXML>
      <inkml:traceGroup>
        <inkml:annotationXML>
          <emma:emma xmlns:emma="http://www.w3.org/2003/04/emma" version="1.0">
            <emma:interpretation id="{A9631A09-2098-41EE-9671-9A34691D191F}" emma:medium="tactile" emma:mode="ink">
              <msink:context xmlns:msink="http://schemas.microsoft.com/ink/2010/main" type="line" rotatedBoundingBox="30381,6748 37882,5282 38259,7212 30758,8677"/>
            </emma:interpretation>
          </emma:emma>
        </inkml:annotationXML>
        <inkml:traceGroup>
          <inkml:annotationXML>
            <emma:emma xmlns:emma="http://www.w3.org/2003/04/emma" version="1.0">
              <emma:interpretation id="{88FA8C89-547A-4988-B405-67F5A4C9EA56}" emma:medium="tactile" emma:mode="ink">
                <msink:context xmlns:msink="http://schemas.microsoft.com/ink/2010/main" type="inkWord" rotatedBoundingBox="30423,6961 33046,6448 33317,7835 30694,8348"/>
              </emma:interpretation>
              <emma:one-of disjunction-type="recognition" id="oneOf0">
                <emma:interpretation id="interp0" emma:lang="" emma:confidence="1">
                  <emma:literal/>
                </emma:interpretation>
              </emma:one-of>
            </emma:emma>
          </inkml:annotationXML>
          <inkml:trace contextRef="#ctx0" brushRef="#br0">-792 20 1306 0,'4'2'442'15,"-4"-2"-361"-15,0 5-76 0,0-5-27 0,-2 0 16 16,2 7-5-16,-2 1 0 0,2 9-3 0,-1 2 2 16,1 5 2-16,-2 16 4 0,2-4 0 0,-2 12 2 15,1 12 2-15,-1 8-1 0,2 2 2 0,-2 1 0 16,1 9 1-16,1-14 0 0,-2 2 3 0,2-6 3 15,0-26 2-15,0 2 2 0,-2 1 1 0,2-18 2 16,0-7-2-16,-1-5 4 0,1 1 10 0,-2-8-1 16,1 1 0-16,-1-1 3 0,0-2 1 0,1 0 1 0,1 0 2 15,3-5-2-15,-1-2-12 0,4-1-2 0,-1 2-4 16,7-11-4-16,-2 2-3 0,10-3-3 0,0-2-1 16,9 0-4-16,0 2-1 0,1 1-5 0,6 4-4 0,2 8-5 15,2 0-2-15,0 5-6 0,0 8-5 16,-7 7-2-16,2 5-2 0,0 1-2 0,-5 8 0 0,-6 6 1 15,-2-1 3-15,-12 5 4 0,0 4 6 0,-13 5 6 16,-4-3 7-16,0-2 8 0,-24-3 4 0,-12 5 12 16,0 1 6-16,-2-6 4 0,-12-9 6 0,4-2 3 0,-7-3 6 15,1-9 1-15,-1 3 1 0,12-9-1 0,6-6-6 16,4-5-1-16,3-5-4 0,7 4-6 0,5-8-10 0,1-4-8 16,1 3-7-16,7-1-18 0,-1-4-7 15,0 3-36-15,5-5-29 0,-1-8-38 0,2 1-70 16,9-8 138-16,0-6-95 0,10-2-31 0</inkml:trace>
          <inkml:trace contextRef="#ctx0" brushRef="#br0" timeOffset="203.3905">0 0 1596 0,'15'39'566'0,"-13"-33"-472"0,3 8-99 0,-5-1-38 15,2 2 20-15,4 18-5 0,1 4-1 0,-2 9 6 16,5 19 8-16,-5 8 5 0,0 3-4 0,-2 9-5 16,-3 6-7-16,0-1-10 0,0-2-9 0,-2 0-37 15,-1-2-14-15,-2-13-17 0,5-5-19 0,0-15-107 16,-2-11 165-16,7-21-102 0,2-4-44 0</inkml:trace>
          <inkml:trace contextRef="#ctx0" brushRef="#br0" timeOffset="661.7259">482 450 903 0,'-2'4'345'0,"0"-3"-262"16,1 3-73-16,1-1-6 0,0 2 2 0,0 10-8 15,0-3-2-15,0 7-3 0,0 6 3 0,1 5 1 16,3 2 1-16,-3-2 2 0,4 5 0 0,2-4 0 16,-2 2 1-16,2-1 1 0,1-6 3 0,0-1 2 15,1-3 2-15,-3-2 0 0,2-5 2 0,2-7 0 0,0 2-2 16,-3-3 3-16,3-7-4 0,5-4 3 15,-2 1-3-15,2-4-1 0,0-3 1 0,3-5-2 0,2-5 0 16,2-9 0-16,1 4 1 0,-3-2 1 0,-2-3 5 16,1-1 4-16,-4-2 0 0,-6 3-1 15,0 3 2-15,1 1-1 0,-4-4-2 0,-1 5-5 0,2 0-4 0,-4 3-8 16,2 2-4-16,-1 2-2 0,1 0-1 0,-2 3-10 16,-1 3-4-16,-2 4-9 0,0-2-9 0,1 3-20 15,-1 2-8-15,0 9-6 0,2-1-3 0,1 7 9 16,6 7 7-16,2 9 7 0,1-1 15 0,3 5 13 15,3 6 36-15,0-6 13 0,5 4 8 0,-6-5 8 0,1-14 2 16,11 2 18-16,-3-2 5 0,-3-2 19 0,7-8-18 16,-3-5 0-16,6-2 3 0,2-7-5 0,0-1-4 15,-5 0-13-15,-1-10-9 0,3-9-5 0,0-2-4 16,-8-4-1-16,-5 2-5 0,2 0 8 0,1-7 2 16,-17 3-2-16,2 2 0 0,-7 2-5 0,-5 2-5 15,-5-3-6-15,-2 3-7 0,-6-2-28 0,-2 0-10 16,-5 3-6-16,0 1-14 0,-7-4-26 0,-1 5-10 15,-8 5-11-15,-2 0-16 0,-7 8-32 0,-5 3-15 16,-5 9-12-16,2-4-17 0,5 7 117 0,-2 8-81 16,15-8-6-16</inkml:trace>
        </inkml:traceGroup>
        <inkml:traceGroup>
          <inkml:annotationXML>
            <emma:emma xmlns:emma="http://www.w3.org/2003/04/emma" version="1.0">
              <emma:interpretation id="{759961A7-0E26-4FF5-88D8-78FD39356F19}" emma:medium="tactile" emma:mode="ink">
                <msink:context xmlns:msink="http://schemas.microsoft.com/ink/2010/main" type="inkWord" rotatedBoundingBox="34018,6037 37882,5282 38259,7212 34395,7967"/>
              </emma:interpretation>
              <emma:one-of disjunction-type="recognition" id="oneOf1">
                <emma:interpretation id="interp1" emma:lang="" emma:confidence="0.5">
                  <emma:literal>Neels</emma:literal>
                </emma:interpretation>
                <emma:interpretation id="interp2" emma:lang="" emma:confidence="0">
                  <emma:literal>Noels</emma:literal>
                </emma:interpretation>
                <emma:interpretation id="interp3" emma:lang="" emma:confidence="0">
                  <emma:literal>Needs</emma:literal>
                </emma:interpretation>
                <emma:interpretation id="interp4" emma:lang="" emma:confidence="0">
                  <emma:literal>Nerds</emma:literal>
                </emma:interpretation>
                <emma:interpretation id="interp5" emma:lang="" emma:confidence="0">
                  <emma:literal>Nieces</emma:literal>
                </emma:interpretation>
              </emma:one-of>
            </emma:emma>
          </inkml:annotationXML>
          <inkml:trace contextRef="#ctx0" brushRef="#br0" timeOffset="2092.1407">3792 69 1246 0,'13'61'403'0,"2"5"-339"0,-11-21-61 0,-11 2-38 0,-6-3 35 16,-2 3 2-16,3-6 3 0,2 3 2 0,2-19 1 15,0 3 5-15,-6-13 9 0,11-10 2 0,0-4 3 16,-4-1 2-16,-1-5 0 0,-2-10-4 0,0-6 0 15,1-4-4-15,-1 3-10 0,1-9-3 0,2-2-4 0,2-9-7 16,12-1-6-16,-4 0-1 0,7 5-1 0,6-7-4 16,-1 0 2-16,5 0-1 0,2 5 0 0,1 7 6 15,0 2 3-15,1 7 2 0,-6 9-1 0,7 9 0 16,-2 1-4-16,2 10 0 0,0 6-4 0,3 13 0 16,-3-5-1-16,8 13 0 0,-5-2-1 0,-3-2 7 15,3 2 2-15,-4-3 2 0,-1-1 2 0,-6-13 6 16,-1 2 1-16,-1-8 3 0,-2-4 2 0,1-3 3 15,-3 0 2-15,1-5 0 0,-2-6 1 0,-2-1 0 16,2 0 2-16,-7-2 0 0,2-3 0 0,-3 0-1 16,0-3 1-16,-6-1-3 0,1-2-1 0,-5 3-9 15,-2-5-6-15,-7-5-8 0,2 3-10 0,-8-3-42 16,-3 2-20-16,-6 0-24 0,-1-2-29 0,-2 0 85 16,-5 4-70-16,5 1-18 0</inkml:trace>
          <inkml:trace contextRef="#ctx0" brushRef="#br0" timeOffset="2296.6895">4395-539 1130 0,'3'26'439'0,"-3"-1"-327"0,0-1-94 0,-8 4 37 0,1 15-66 16,-1 17-1-16,-4-2 5 0,5 22 3 0,-1-6 3 15,2-7 5-15,1 4 1 0,0-10 1 0,3-11 0 16,4-12 3-16,1-6-1 0,5-14 1 0,-1-3-1 15,6-5-10-15,-3 0-7 0,5-8-9 0,0-2-10 16,5-12-62-16,0-1-60 0,5-7 110 0,15-20-80 16,3-18-58-16</inkml:trace>
          <inkml:trace contextRef="#ctx0" brushRef="#br0" timeOffset="3147.611">4703-423 1072 0,'-5'10'449'0,"-4"7"-361"0,-1-4-93 15,10-3-14-15,1 3 0 0,1 4-5 0,8-1-2 0,-4 9 3 16,-1-5 1-16,2 2 20 0,0-6 1 0,1-2 5 16,0-8 2-16,-1-2 3 0,-2-4 3 0,5-2-1 15,-2-1 4-15,4-9-4 0,-2-3-1 0,0-1-4 16,1-8-3-16,1-2 0 0,0-1-1 0,-4-1 3 15,0-4 3-15,-4 6 2 0,1 1 4 0,-2 2 2 16,-3 3-1-16,0 1 0 0,-2 3-1 0,-1 3-6 16,0-2-4-16,-4 3-2 0,2 2-3 0,-2 0-6 0,-3 2-2 15,2 8-2-15,0 0-2 0,-1 0-1 0,-2 6-1 0,-4 8-1 16,-2-3-1-16,6 8 1 0,-9 1 3 0,1 4-1 16,-4 5 3-16,2 12 0 0,-3-4 10 0,6-2 2 15,11-1 1-15,1 5 5 0,8-3 1 0,11 1 1 16,-2-7 2-16,9-1 4 0,5 5-5 0,5-9 0 15,0-1 2-15,0-5 2 0,5-8 2 0,-5-9 2 16,4 0 0-16,0-7 0 0,-1-12 3 0,-2-1 1 16,-1 0-3-16,0-7 1 0,0 0-4 0,-2-2-2 15,-3-1-2-15,2 1-4 0,-1-1-2 0,-1 3-2 0,0-1-1 16,-5 2-3-16,0 3-1 0,2 1-3 16,-1 2-2-16,-3 1 0 0,-4 7-2 0,-3 0-8 0,3 2-3 15,1 1-4-15,-9 6-3 0,2 1-1 0,-3 0-9 16,2 5 0-16,0-2-1 0,-2 5 6 0,0 2 2 15,-2 3 4-15,0 2 6 0,-3-5 2 0,2 0 10 16,-2 2 3-16,0-4 4 0,0 0 4 0,0-3 5 16,-3-6-2-16,3 1 3 0,1 0 3 0,-1 0 12 15,0 0-1-15,-1-2 0 0,1 2-1 0,3-2 3 16,4 2 0-16,1 0-3 0,4 0-2 0,7-4-11 16,1-1 0-16,7-4-2 0,1-2 1 0,-1-4-5 15,3-2 1-15,-4-8-1 0,1-3 2 0,-2 3 2 16,-2-2-1-16,-3-7 2 0,-2 0-1 0,-1 0-2 15,-2-3 2-15,-4-1-2 0,1 6-1 0,-5 1-3 16,-1 1-1-16,-1 8-1 0,2 1 0 0,-4 4-4 16,-1 7-9-16,-1 7-4 0,-1-2-6 0,0 5-7 0,0 2 0 15,-3 11-1-15,-4 5-1 0,-1 10 5 0,-2 9 6 16,-3 6 4-16,1 2 7 0,1 8 6 0,1 5 1 16,5-5 1-16,0 0-3 0,0-8 1 0,11-10-2 0,4 3-1 15,2-3 1-15,0-5 5 0,4-9 0 0,1-2 3 16,-1-3 8-16,3-9 3 0,2 3 4 0,-4-5 5 15,3-5 0-15,3-7 0 0,5-4 0 0,10-8 0 16,-8 4-2-16,7-4 1 0,-2-5-1 0,-2-4-4 16,2 0 0-16,-4 1-5 0,-6 1 0 0,-2 4-3 0,1-1-3 15,-6 5-4-15,-1 4 0 0,-1 8-4 0,-1-1-1 16,-2 5-1-16,-1 4-4 0,-4 5 1 0,4 3-3 16,-4 3-3-16,-1 2 0 0,1 6 2 0,-3 1 0 15,-2 3-3-15,-1 3-3 0,-4 2-5 0,-1-2-5 16,-2-1-2-16,-5-4-8 0,-1 0-18 0,-4 1-23 15,-2-5-35-15,-1-5-75 0,-4-4 137 0,-4-2-103 16,-11-10-61-16</inkml:trace>
          <inkml:trace contextRef="#ctx0" brushRef="#br0" timeOffset="1519.1208">2491-327 835 0,'-14'-1'410'0,"4"-8"-247"16,7 1-111-16,0-3 85 0,4 6-119 0,-4 0 7 15,3-5-3-15,-2 5-3 0,2-4-2 0,0 9-2 0,-1 0-3 0,-1 0-1 16,-5-1-3-16,7 1-6 0,-1 0-2 0,1 5-7 16,0 3-1-16,8 10-2 0,0 2 1 0,1 0-2 15,4 20 3-15,3 16 0 0,3 19 1 0,-3 10 3 16,3-4 0-16,-4 20 3 0,1 2-2 0,-4 10 1 16,1 0-2-16,-5-10 2 0,2 5-2 0,0-18-2 15,-1 2-3-15,-1-13-6 0,-2-18-2 0,-1-16-5 16,2 0-9-16,-2-19-33 0,-2-11-10 0,-3-3-24 15,2-12-53-15,-2-12 104 0,0-8-73 0,-3-23-22 0</inkml:trace>
          <inkml:trace contextRef="#ctx0" brushRef="#br0" timeOffset="1713.0772">2671-878 827 0,'24'5'300'16,"-4"4"-225"-16,13 7-55 0,0-1 2 15,10 12 2-15,9 6 2 0,7 5 1 0,-2-1-2 0,1 7 3 16,5 3-3-16,-18-2-2 0,1 3-6 0,-11-5-7 16,-13 2-5-16,-14 1-6 0,0-1-16 0,-11 0-40 15,-7-4-24-15,-11 3-37 0,-3-6-63 0,-12-2 123 16,-6-2-93-16,-6-26-32 0</inkml:trace>
        </inkml:traceGroup>
      </inkml:traceGroup>
    </inkml:traceGroup>
    <inkml:traceGroup>
      <inkml:annotationXML>
        <emma:emma xmlns:emma="http://www.w3.org/2003/04/emma" version="1.0">
          <emma:interpretation id="{97575F51-C931-4610-B8CC-81B072C6D53F}" emma:medium="tactile" emma:mode="ink">
            <msink:context xmlns:msink="http://schemas.microsoft.com/ink/2010/main" type="paragraph" rotatedBoundingBox="31102,8856 37741,7014 38146,8472 31506,10313" alignmentLevel="1"/>
          </emma:interpretation>
        </emma:emma>
      </inkml:annotationXML>
      <inkml:traceGroup>
        <inkml:annotationXML>
          <emma:emma xmlns:emma="http://www.w3.org/2003/04/emma" version="1.0">
            <emma:interpretation id="{8F63BDAA-F26C-4AC7-A873-96CE2C14258E}" emma:medium="tactile" emma:mode="ink">
              <msink:context xmlns:msink="http://schemas.microsoft.com/ink/2010/main" type="line" rotatedBoundingBox="31102,8856 37741,7014 38146,8472 31506,10313"/>
            </emma:interpretation>
          </emma:emma>
        </inkml:annotationXML>
        <inkml:traceGroup>
          <inkml:annotationXML>
            <emma:emma xmlns:emma="http://www.w3.org/2003/04/emma" version="1.0">
              <emma:interpretation id="{9561FA27-8961-4C8C-A321-758515FB833B}" emma:medium="tactile" emma:mode="ink">
                <msink:context xmlns:msink="http://schemas.microsoft.com/ink/2010/main" type="inkWord" rotatedBoundingBox="31102,8856 31946,8622 32350,10079 31506,10313"/>
              </emma:interpretation>
              <emma:one-of disjunction-type="recognition" id="oneOf2">
                <emma:interpretation id="interp6" emma:lang="" emma:confidence="1">
                  <emma:literal/>
                </emma:interpretation>
              </emma:one-of>
            </emma:emma>
          </inkml:annotationXML>
          <inkml:trace contextRef="#ctx0" brushRef="#br0" timeOffset="3838.2025">-362 2911 1068 0,'10'21'437'0,"-3"-17"-354"0,6-3-80 0,-1-1-16 0,8-3-7 15,-2 3-1-15,12-10-5 0,-5-2 7 0,1-11-30 16,1-2-8-16,-7-15-5 0,0 2-3 0,-7-7 0 16,-8-9-2-16,-8 2 6 0,-2-3-1 0,-10 7 42 15,-7 2 13-15,-1 6 13 0,-5 0 8 0,1 2 18 16,-3 5 11-16,7 1 6 0,-3-1 3 0,4 1-1 16,7 1 0-16,0 4-7 0,5-4 1 0,0 6-11 15,5 5-2-15,-1-12-3 0,4 11-1 0,4 2-5 16,3 0-2-16,4 0 1 0,3 3 1 0,10 1 1 15,-2-4-1-15,3 11-1 0,7-3-3 0,-4-1-1 16,6 4-3-16,6 4-3 0,-3 1-8 0,10 6-9 16,0-1-5-16,6 25-3 0,2-3-3 0,0 8-7 0,2 14 2 15,-5 13 1-15,-4 0 2 0,-7 16 5 0,-8 8 4 16,-8 15 0-16,-1-3 2 0,-4 4 9 0,-11 7 4 16,6-14 1-16,-3-3 2 0,0-7 2 0,0-17 1 15,3-14 3-15,-1 0 2 0,1-14 1 0,0-9 1 16,-1-10 0-16,1 4-1 0,2-7 0 0,-5-13-2 0,2-2 2 15,-1 0 0-15,-2-5-3 0,-1-5-2 0,-1-5 2 16,-2-7-1-16,-2-9-2 0,-1-1-2 0,-1 2-6 16,-2-3-4-16,-6-5-17 0,-6-7-8 0,-6 12-11 15,1-2-6-15,-5-3-20 0,0 3-13 0,-10 7-12 0,-2-1-15 16,-9 3-67-16,-4-1 117 0,-3 4-72 0,3-3-34 16</inkml:trace>
        </inkml:traceGroup>
        <inkml:traceGroup>
          <inkml:annotationXML>
            <emma:emma xmlns:emma="http://www.w3.org/2003/04/emma" version="1.0">
              <emma:interpretation id="{B9407706-BC2A-4C24-9720-C176F5715128}" emma:medium="tactile" emma:mode="ink">
                <msink:context xmlns:msink="http://schemas.microsoft.com/ink/2010/main" type="inkWord" rotatedBoundingBox="32427,8741 34881,8061 35170,9105 32717,9785"/>
              </emma:interpretation>
            </emma:emma>
          </inkml:annotationXML>
          <inkml:trace contextRef="#ctx0" brushRef="#br0" timeOffset="4131.1598">883 1851 626 0,'42'-8'373'15,"-19"2"-223"-15,0 1-105 0,-14 0 91 0,-4 1-126 0,3 3 12 16,-3 1 4-16,-3-2 5 0,3 2-1 0,-7 0 16 16,9 0-2-16,-7 0 0 0,1 0-2 0,-1 2-4 15,-1 3-5-15,-4 8-7 0,-5-2-3 0,5 6-17 16,-2 6-1-16,-5 2-3 0,9 7-3 0,-5 6 0 15,6 2-2-15,7 1 1 0,0 1-1 0,2 4-3 16,9 1 2-16,13 1-2 0,-6-5 1 0,8 2 1 16,4 1-1-16,0 3 0 0,3-3 1 0,-1-4 1 0,-11-3-1 15,3 0 1-15,1 2 1 0,-7-8 0 0,-7-6 2 16,-6-6-3-16,0 1-5 0,-6-9-1 0,-1 2-4 16,-3-5-1-16,-3 3-7 0,-7 1-8 0,-4-1-2 15,-9 4-2-15,0-6-2 0,-9 3-18 0,4 0-10 16,-17-9-18-16,0 4-30 0,-4-4 77 0,-4-4-53 15,-1-1-17-15</inkml:trace>
          <inkml:trace contextRef="#ctx0" brushRef="#br0" timeOffset="5044.3291">1529 2102 998 0,'20'-13'372'16,"-20"6"-238"-16,4 2-88 0,-4-3 36 0,-2 3-17 0,0 0 0 0,2 0-22 0,0 2-5 15,-1 1 0-15,-3 0-3 0,-1 2-2 0,0 2-26 16,0-2 9-16,0 2-5 0,-6 3-6 0,-4 1-4 16,0 6-7-16,-2 3-3 0,-3 11 0 0,0 1 2 15,-1 5 1-15,-1 11 2 0,6-3 2 0,-1 4 1 0,5 0 1 16,6-3 0-16,2-6 0 0,4 1 0 16,4-7-1-16,6-6-5 0,8-6-3 0,0-3-4 0,7-7 1 15,8-4 0-15,7-9 0 16,-2-3 1-16,1 0 2 0,-8-11 2 0,9 0 5 0,-2 0 3 0,-8-5 2 15,-10 3 3-15,-2-3 2 0,-3-1 2 0,-5-6 2 16,3 4-1-16,-9 0-2 0,-3-2-4 0,4 3 0 16,-3 1-2-16,-2 6-2 0,2 2-4 0,-2 3-2 15,-2-4 0-15,2 13 0 0,0-1 0 0,-2 2-6 16,1 2-2-16,1 0-2 0,-4-1-2 0,4 6-9 16,0 0-1-16,0 7-2 0,2-2 0 0,5 8 6 15,1 5 4-15,2 5 3 0,3 1 2 0,0 1 12 16,4 5 2-16,0-8 1 0,-1 5 4 0,1-8-1 15,-1-2-1-15,1-6-1 0,0-2 2 0,-2-4-3 0,1-4 4 16,1-6-1-16,-1-5-2 0,-1 1 3 0,0-9 0 0,5-3 3 16,-2-2 2-16,2-1-1 0,-1 1-1 0,1 1 0 15,-2-10 1-15,3 3-3 0,-2 1-1 0,-3 2 0 16,-1 4-5-16,5 0 0 0,-2 2 0 0,-1 7 0 16,-4 6-4-16,-1-2-4 0,5 0-5 0,-9 6-6 15,2 1-1-15,-4 0-9 0,1 0-3 0,-4 5 0 0,2 3 2 16,-1 5-5-16,1 4 11 0,-4 1 4 0,6 0 2 15,-5 2 11-15,-1 0 4 0,-1-2 0 0,5-4 2 16,-1-4 9-16,-1-2-2 0,2-3 0 0,-5 0 4 16,2-3 4-16,-1-2 2 0,1 0 6 0,-2 0-1 15,-2 0 3-15,2-5-3 0,0 0 5 0,5-4 0 16,2 4-6-16,3-6-4 0,1 1-4 0,3-8-1 16,4-4-3-16,0 2-2 0,2 2-4 0,-2 0-4 0,4-2-3 15,3 1-2-15,-2 3-2 0,-3 2-2 0,3 3-14 16,1-2-3-16,-1 6-6 0,0 2-4 0,-5 2-12 15,4 3-2-15,-4 0 1 0,2-2 0 0,-2 7 13 16,-1-2 7-16,-2 2 4 0,-2-5 8 0,2 0 15 16,-5 2 6-16,2 0 4 0,-4-1 4 0,2-1 9 15,-3-1 1-15,-2-1 6 0,-2 0 3 0,0 2 8 16,-1-1-1-16,-1 1 1 0,3 0-1 0,-4 0-5 0,0 0-4 16,3 3-3-16,-3-1-6 0,3-1-9 0,-1 1-3 15,-2-2-4-15,0 0-2 0,0 0-3 0,0 2-2 16,-2-2 2-16,2 0-1 0,0-5 1 0,0 0 0 15,5-7 1-15,7 0 2 0,0-8-2 0,-1 4 2 16,4-16-2-16,2 4 0 0,1-2 2 0,-1-1 0 16,-4 7 0-16,0-2 0 0,-6 3 10 0,1 4 0 15,-3 1 2-15,-2 5-2 0,-1 1 0 0,0 1 0 16,-1 2-1-16,-1-1 0 0,0 5-7 0,0 4-4 16,0 1-4-16,-5-2 0 0,1 2-4 0,-5 2-1 15,-1 8-1-15,0 0-1 0,0-2 2 0,-3 3 1 0,3 6 4 16,-2 3 0-16,7 0 2 0,-1-2 2 0,6 0-3 0,3 4-6 15,15 1-4-15,1-1-3 0,-3-2-2 0,14-4-5 16,3 3-41-16,12-4-31 0,3-9-46 0,-3-6 105 16,10-1-89-16,-2 1-50 0</inkml:trace>
        </inkml:traceGroup>
        <inkml:traceGroup>
          <inkml:annotationXML>
            <emma:emma xmlns:emma="http://www.w3.org/2003/04/emma" version="1.0">
              <emma:interpretation id="{77D69B81-CDA1-4A52-8C56-E50086454914}" emma:medium="tactile" emma:mode="ink">
                <msink:context xmlns:msink="http://schemas.microsoft.com/ink/2010/main" type="inkWord" rotatedBoundingBox="35312,7780 37765,7099 38086,8256 35633,8936"/>
              </emma:interpretation>
              <emma:one-of disjunction-type="recognition" id="oneOf3">
                <emma:interpretation id="interp7" emma:lang="" emma:confidence="0.5">
                  <emma:literal>(7th</emma:literal>
                </emma:interpretation>
                <emma:interpretation id="interp8" emma:lang="" emma:confidence="0">
                  <emma:literal>17th</emma:literal>
                </emma:interpretation>
                <emma:interpretation id="interp9" emma:lang="" emma:confidence="0">
                  <emma:literal>177th</emma:literal>
                </emma:interpretation>
                <emma:interpretation id="interp10" emma:lang="" emma:confidence="0">
                  <emma:literal>1777th</emma:literal>
                </emma:interpretation>
                <emma:interpretation id="interp11" emma:lang="" emma:confidence="0">
                  <emma:literal>1977th</emma:literal>
                </emma:interpretation>
              </emma:one-of>
            </emma:emma>
          </inkml:annotationXML>
          <inkml:trace contextRef="#ctx0" brushRef="#br0" timeOffset="5274.0145">3960 1053 912 0,'-19'-22'359'0,"-2"6"-257"15,3 3-77-15,-2 4 23 0,3-1-39 0,-3-1 1 16,7 7 1-16,-2 3 1 0,2 1-1 0,3 1 0 16,1 6-1-16,-1 5 1 0,-1 3 8 0,1 11 2 15,3 1-3-15,1-2 1 0,1 14 1 0,3 11 3 16,7 10 0-16,15 10-3 0,-4-9-8 0,3 14-4 16,1 3 1-16,5-7-3 0,-2 1-1 0,-2-4-1 15,-4-7 0-15,-12-11 0 0,5 3 0 0,-3-11-8 16,-9-8-9-16,2-5-12 0,0-3-12 0,-2-13-27 15,2-3-14-15,-3-5-24 0,-5-5-39 0,8-10 90 16,-7-9-61-16,4-25-10 0</inkml:trace>
          <inkml:trace contextRef="#ctx0" brushRef="#br0" timeOffset="5542.1255">4207 1257 517 0,'12'5'282'0,"-7"2"-137"15,0-1-78-15,0 3 37 0,0 4-8 0,1 4-22 16,3-4-23-16,-1-3-10 0,0 5-6 0,2-7-8 15,0 4-5-15,-2-6 7 0,1-2 6 0,-1-6 4 16,-1 2 6-16,-2-5 3 0,0 0 3 0,0-2-1 16,0-3 0-16,-2-1-12 0,2-1-6 0,-2 6-4 0,2-4-7 15,-2 1-1-15,1 4-8 0,-1 0-3 16,-1 0-2-16,3 5-7 0,-2 0-1 0,5 12-6 16,1-2 1-16,-3-2-6 0,8 19 4 0,-4 6 0 15,1 2-3-15,1-2 1 0,-4 10-1 0,0 2 0 0,-3 8-17 16,-1 4-12-16,2-4-10 0,-2-5-14 0,-4-7-15 0,0 6-33 15,0-11-4-15,-2-14-1 0,2-5 17 0,-2-11-96 16,-6 4 130-16,8-35-62 0,-5 2-16 0</inkml:trace>
          <inkml:trace contextRef="#ctx0" brushRef="#br0" timeOffset="5715.5232">4449 1071 826 0,'9'-28'306'0,"-4"1"-224"0,-5 9-53 15,1 0-3-15,1 6 11 0,6-4 8 0,-3 7 5 16,2 4-1-16,3 5-1 0,2 0 0 0,-1 0-7 15,1 15-2-15,9 5-7 0,-2 2-9 0,1 1-8 0,3 12 2 16,2 10-3-16,0 11 1 0,3 17-6 0,3-6-2 16,-7-1-7-16,-6 7-22 0,-2 5-12 0,-4-5-13 15,-9-10-12-15,-3-11-20 0,-1-4 1 0,-13-13-2 16,6-9-9-16,-8-17 52 0,-1-6-21 0,2-15 6 16</inkml:trace>
          <inkml:trace contextRef="#ctx0" brushRef="#br0" timeOffset="6367.0674">4753 1531 500 0,'-1'-18'257'16,"-1"3"-143"-16,4 0-69 0,4 2 40 0,4-6-45 16,-3 8-4-16,-4 6-7 0,0 0-6 0,26-25 0 15,-3 2 0-15,1 3-1 0,3 0 1 0,10-5 1 16,-2-3-1-16,-2 6 1 0,-4 4 1 0,-2 3-1 0,0 0-3 15,-2 2-2-15,-3 1 1 0,-7 6-3 0,2-1 0 16,-9 5-1-16,-2 2-1 0,-4 2-6 16,0 1-4-16,-5 2-2 0,8 2-3 0,-8 0-2 0,5 3-2 15,-2 5-2-15,2 1 0 0,2 4 2 0,-2-1 3 16,-5 6 0-16,0-4 1 0,2 1-2 0,1-1 2 16,-1 4 0-16,4-5-1 0,-1-5-1 15,4-2 0-15,0-3 2 0,1-1 2 0,-3 1 4 0,3-5 2 16,2-5 3-16,-2 0 1 0,0-2 7 0,0-1-1 15,1 1-1-15,-1-1-2 0,5 0-3 0,0-2-2 0,-2 10-3 16,1-4-2-16,-4 3-4 0,-4 2-3 0,1 1 1 16,1 0-3-16,-1 6-1 0,-4-6-2 0,-1 1 1 0,3 2-1 15,-2-2 1-15,-1 1 2 0,1-1 2 0,-1-2 1 16,-2 1 2-16,0-2 4 0,5 0-1 0,-4-3 2 16,6-5-2-16,-2 3 0 0,7-9-2 0,-2 3 1 15,3-4-3-15,2-4 0 0,0 3 2 0,0-1 1 16,0 6 10-16,1-1 6 0,-1 4 3 0,0-1 2 15,0 4 4-15,0 5-1 0,3-1-2 0,0 2 0 16,2 3-9-16,4-1-5 0,2 2-3 0,-3-3-3 0,6 1 0 16,-1 0-1-16,3-3 3 0,-1 0-2 0,-5 0 2 15,0 0-1-15,3-8 1 0,4 0-1 16,-2 1-2-16,-4-5-1 0,3 3-1 0,0-1-6 0,0 0-12 16,2-2-9-16,-9 7-14 0,-4 5-42 0,-5 3-26 15,-6 4-39-15,-5 8-76 0,-17 10 149 0,0-4-104 16,-12 16-31-16</inkml:trace>
          <inkml:trace contextRef="#ctx0" brushRef="#br0" timeOffset="5893.6725">4745 772 798 0,'2'-36'324'16,"-2"3"-204"-16,1 4-70 0,-1 13 8 16,4-1 1-16,-3 6 2 0,-1 1 3 0,0 10-6 0,4-5-2 15,2 10-12-15,-1 1-2 0,8 18-4 0,-4-6-3 16,6 13-14-16,5 11-8 0,3 16-3 0,-3 0-4 16,1 12-5-16,-1 11-5 0,-3 10-7 0,0 4-8 15,-6-2-28-15,-3 8-17 0,-8-16-19 0,0 5-21 16,-5-14-31-16,-6-15 0 0,1-17 6 15,0-5 9-15,-3-14-23 0,3-13 81 0,-4-12-31 0,1-7 12 16</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10:06:23.058"/>
    </inkml:context>
    <inkml:brush xml:id="br0">
      <inkml:brushProperty name="width" value="0.07" units="cm"/>
      <inkml:brushProperty name="height" value="0.07" units="cm"/>
      <inkml:brushProperty name="color" value="#ED1C24"/>
      <inkml:brushProperty name="fitToCurve" value="1"/>
    </inkml:brush>
  </inkml:definitions>
  <inkml:trace contextRef="#ctx0" brushRef="#br0">1495-3935 0,'0'-25'31,"0"0"0,24 25-15,1 25 15</inkml:trace>
</inkml:ink>
</file>

<file path=ppt/ink/ink17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8:32.07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89217D7-94E5-44CE-AA43-CBD128268AF6}" emma:medium="tactile" emma:mode="ink">
          <msink:context xmlns:msink="http://schemas.microsoft.com/ink/2010/main" type="inkDrawing" rotatedBoundingBox="31222,18137 36753,17109 37151,19248 31620,20276" semanticType="enclosure" shapeName="Other">
            <msink:sourceLink direction="with" ref="{0991D897-1903-4FEA-8F8C-400F4C73B0E7}"/>
          </msink:context>
        </emma:interpretation>
      </emma:emma>
    </inkml:annotationXML>
    <inkml:trace contextRef="#ctx0" brushRef="#br0">-5 994 983 0,'2'-15'494'0,"3"14"-276"0,0-1-145 0,-2 2 53 15,2-2-50-15,12 2-19 0,1 9-18 0,10-9-20 16,6 3-2-16,12-3-1 0,2 0 0 0,20 2 2 16,5-9-3-16,20 4 0 0,4-14-2 0,4 7-6 15,13-3-2-15,11-7 0 0,6 0-1 0,9-5-2 16,4-5 1-16,7-3 2 0,2 1-4 0,13-6-1 16,0-3 2-16,-2-4-2 0,4 0 0 0,1 0-3 15,2-3 0-15,-6 2-1 0,1-3 1 0,-4 3 0 16,1 1-1-16,-10 2-1 0,-6-2 1 0,-9 7 3 15,-3 0 1-15,-7 6-1 0,-6 1 0 0,-20 2 2 16,-21 11 0-16,0 0 1 0,7 3 0 0,-20 3 1 0,-18 4 0 16,-7 5 2-16,4-1 0 0,-16 6 1 0,3 1 0 15,-9 2 0-15,-7-1 0 0,2 4-1 0,-5 2-2 16,0 0 1-16,-2 0-1 0,2 5-2 0,-2-4 1 16,7 13-2-16,-5-3 1 0,7 6 2 0,-3-2-2 15,8 13 0-15,-4 0-1 0,7 9 0 0,0 2-1 16,8 8-2-16,0-1 0 0,1 9-3 0,5 3 2 15,1-2 0-15,2 1-1 0,-4 1-1 0,2 0 1 16,-1 2 0-16,1-1 1 0,0 0-1 0,2 5-1 16,2-1 0-16,-5 0 2 0,-5-6 2 0,0 1 0 0,-8-10 1 15,-3-5-1-15,-1-3 3 0,-12-10-1 0,-2-7 0 16,0 0-5-16,-6-11-6 0,-2-1-4 0,-7-9-3 16,4 6 0-16,-12-13-6 0,-5-2 5 0,-18-3 1 15,-7 0 2-15,7 0 7 0,-37-3 1 0,-11-2 4 16,-7-11 0-16,-7 2 5 0,-11-6-1 0,-15 9 0 0,-15-4-1 15,-14 5 0-15,3-2 2 0,9 1 1 0,-5 21 1 0,-13 4 1 16,0 13 0-16,3-7 1 0,10 8 1 0,-26 9 2 16,5 3-1-16,-12 4 2 0,5 1 2 0,-5 3 6 15,-5 2 5-15,15 10 1 0,-9-2 3 0,9 7 1 16,7 0 2-16,10-4-2 0,3 4-2 0,6-2-8 16,7 0-3-16,15-5-3 0,10 2-2 0,14-12-3 15,11 2-2-15,20-12-2 0,-2 0-1 0,24-10-7 16,12-8-7-16,13-5-8 0,-3-3-10 0,8-7-32 15,8-4-8-15,3-1-7 0,0-1-6 0,3-9-12 16,2-4-3-16,5-15-5 0,0 0-5 0,5-10-30 16,3-13-42-16,4-6 121 0,4 2-83 0,6-13-48 15</inkml:trace>
  </inkml:traceGroup>
</inkml:ink>
</file>

<file path=ppt/ink/ink17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8:50.5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E5BCC11-3DC8-4561-B346-C36E004C255D}" emma:medium="tactile" emma:mode="ink">
          <msink:context xmlns:msink="http://schemas.microsoft.com/ink/2010/main" type="inkDrawing" rotatedBoundingBox="9258,12120 14587,12112 14587,12186 9259,12193" semanticType="strikethrough" shapeName="Other">
            <msink:sourceLink direction="with" ref="{FBD27945-9382-492A-9758-C70311C3F71E}"/>
          </msink:context>
        </emma:interpretation>
      </emma:emma>
    </inkml:annotationXML>
    <inkml:trace contextRef="#ctx0" brushRef="#br0">76 49 897 0,'-15'11'332'0,"-3"-6"-251"15,6-5-68-15,1 3 2 0,2 1-10 0,3-4-7 16,2 0-5-16,-1 0-2 0,5-2-3 0,4 2 6 16,6 0 3-16,1 0 3 0,9 0 8 0,5-2 3 0,13-3 4 15,5 2 5-15,17-2 5 0,12-1-1 0,9 1 0 16,0 0-1-16,12 1-10 0,10 1 5 0,25-4-1 15,-3 4 0-15,-4 1-2 0,17-1-3 0,9 1 0 16,6 1-2-16,16-3 6 0,-4 4-6 0,1 2 4 16,1-2 0-16,16 0 4 0,-4 2 1 0,4-2 0 15,0 5 0-15,-6-5 1 0,4 1-4 0,-2-1-1 16,1 2-4-16,-26 0-4 0,-8 1-2 0,14 2-2 16,-3-2 0-16,-21-3-2 0,-9 5-1 0,-5 2 0 0,6-1-3 15,-17 1-14-15,1 0-16 0,-18-2-25 0,-11-5-34 0,10 5 66 16,-15-4-48-16,-15-1-26 0</inkml:trace>
  </inkml:traceGroup>
</inkml:ink>
</file>

<file path=ppt/ink/ink17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8:43.7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903B5FE-8085-47ED-A674-3D4DFA3F9212}" emma:medium="tactile" emma:mode="ink">
          <msink:context xmlns:msink="http://schemas.microsoft.com/ink/2010/main" type="writingRegion" rotatedBoundingBox="12079,10178 37688,7534 38947,19729 13338,22373"/>
        </emma:interpretation>
      </emma:emma>
    </inkml:annotationXML>
    <inkml:traceGroup>
      <inkml:annotationXML>
        <emma:emma xmlns:emma="http://www.w3.org/2003/04/emma" version="1.0">
          <emma:interpretation id="{9CC4E3E5-3B10-4F3B-AB76-BE0971C75FC0}" emma:medium="tactile" emma:mode="ink">
            <msink:context xmlns:msink="http://schemas.microsoft.com/ink/2010/main" type="paragraph" rotatedBoundingBox="12080,10173 17382,10173 17382,10342 12080,10342" alignmentLevel="1"/>
          </emma:interpretation>
        </emma:emma>
      </inkml:annotationXML>
      <inkml:traceGroup>
        <inkml:annotationXML>
          <emma:emma xmlns:emma="http://www.w3.org/2003/04/emma" version="1.0">
            <emma:interpretation id="{25EF36FB-3E6A-4D58-8BCB-F338A86380BB}" emma:medium="tactile" emma:mode="ink">
              <msink:context xmlns:msink="http://schemas.microsoft.com/ink/2010/main" type="inkBullet" rotatedBoundingBox="12079,10178 17381,10150 17382,10331 12080,10358"/>
            </emma:interpretation>
            <emma:one-of disjunction-type="recognition" id="oneOf0">
              <emma:interpretation id="interp0" emma:lang="" emma:confidence="0">
                <emma:literal>-</emma:literal>
              </emma:interpretation>
            </emma:one-of>
          </emma:emma>
        </inkml:annotationXML>
        <inkml:trace contextRef="#ctx0" brushRef="#br0">159 24 730 0,'-20'-5'389'0,"4"9"-224"0,-4-9-114 15,3 0 64-15,-4-2-83 0,2 4-2 0,4 3-4 0,6 0-6 16,0 0 9-16,1 0 1 0,8 0-2 0,-3 1-2 16,1 1-5-16,2-2-1 0,3 2-3 15,1-2-4-15,4 3-7 0,2-1-2 0,8-1 2 16,5 6-1-16,7-4 2 0,10 4 1 0,12-1 0 0,2 3-1 16,9-1-2-16,10 0 1 0,4 1-1 0,1-3 1 15,7 3 0-15,1-1 0 0,5-3 2 16,-1-2 0-16,6 2 1 0,4-1 1 0,-4-1 2 0,0 2-1 15,9-5 3-15,-1 0 1 0,11 3 0 0,-4-1 1 16,-21-1 0-16,9 1-3 0,8 0-1 0,7-1 1 16,-12 1-5-16,-11 0 1 0,7-1-2 0,5 3 3 0,3 1-1 15,-8 1 3-15,-5-1 3 0,-3 0 2 0,16-1 7 16,-7-1 0-16,11-3 1 0,-17-2-2 0,10 1-1 16,13-3-2-16,-16-2-3 0,4-6-3 0,-4 2-7 15,-9 0 0-15,-1 2 0 0,-1 1 0 0,-2-4 2 16,-3 2-1-16,-2-2 1 0,6 4-1 0,-9 4-1 15,1-4 0-15,-7-1 0 0,-1 1-2 0,-4-1-3 16,-7 3 3-16,-3-2-3 0,-5 1 2 0,-11-1-1 16,-4 2-1-16,5 5 2 0,-6-2-2 0,-6-1 1 0,-6 3-3 0,-2 0 3 15,1 0-1-15,-1 0 2 0,-12 0 0 0,-2 0 0 16,-3 0 4-16,-4 2 0 0,1-2 4 0,-3 0-1 16,0 0 1-16,0 0 0 0,0 0 1 0,0 1-1 15,0-1 1-15,0-1 1 0,-1 1-1 0,-1 0 0 16,2 0 1-16,0 0 1 0,0 0-1 0,0 1 1 15,0-1-5-15,0 0-1 0,0 0-2 0,0-1-1 16,0 1-1-16,0 0-3 0,0 0 2 0,0 0-2 16,0-2 1-16,0 2 2 0,0 0-1 0,0 0 2 15,0 0-1-15,0 0 3 0,0 0-2 0,0 0 2 16,0 0-1-16,0 0 1 0,0 0-2 0,0 0 1 16,0 0 0-16,2 0 0 0,-2 0 0 0,0 0 0 15,0 2 2-15,0-2-2 0,0 0 3 0,0 0-2 0,0 0 1 16,-2 0 1-16,2 0-1 0,0 0 2 15,-2-2-2-15,2 0-1 0,0 2-1 0,0-1 0 16,0 1-10-16,0 0-4 0,0 0-1 0,0 0-7 0,0 0-21 16,0 0 6-16,0 0-36 0,0 1-15 0,0-1-13 15,-1 2-23-15,-9 3-115 0,1 0 160 0,-4 2-94 16,-7 4-48-16</inkml:trace>
      </inkml:traceGroup>
    </inkml:traceGroup>
    <inkml:traceGroup>
      <inkml:annotationXML>
        <emma:emma xmlns:emma="http://www.w3.org/2003/04/emma" version="1.0">
          <emma:interpretation id="{D0998DBA-C76D-4EF5-8A15-264C36996AE6}" emma:medium="tactile" emma:mode="ink">
            <msink:context xmlns:msink="http://schemas.microsoft.com/ink/2010/main" type="paragraph" rotatedBoundingBox="13712,11353 37825,8863 38098,11501 13985,13991" alignmentLevel="2"/>
          </emma:interpretation>
        </emma:emma>
      </inkml:annotationXML>
      <inkml:traceGroup>
        <inkml:annotationXML>
          <emma:emma xmlns:emma="http://www.w3.org/2003/04/emma" version="1.0">
            <emma:interpretation id="{351B9DB5-5833-45AD-94E2-60A1D5DD0D4E}" emma:medium="tactile" emma:mode="ink">
              <msink:context xmlns:msink="http://schemas.microsoft.com/ink/2010/main" type="inkBullet" rotatedBoundingBox="13767,11878 14754,11776 14857,12774 13870,12876"/>
            </emma:interpretation>
            <emma:one-of disjunction-type="recognition" id="oneOf1">
              <emma:interpretation id="interp1" emma:lang="" emma:confidence="0">
                <emma:literal>→</emma:literal>
              </emma:interpretation>
            </emma:one-of>
          </emma:emma>
        </inkml:annotationXML>
        <inkml:trace contextRef="#ctx0" brushRef="#br0" timeOffset="7067.4153">1687 1703 1214 0,'18'8'414'0,"7"-1"-332"15,-5-2-71-15,23 4-10 0,-2 0-4 0,11 2-1 16,18 6 3-16,-1 1-1 0,1 2 2 0,-4-2 1 0,-6-1-1 16,10 8-1-16,1-2 1 0,-14-1 0 0,-1-1-1 15,-8-2 1-15,4 2-4 0,-14 4 0 0,5-2 2 0,-13-4-1 16,-13-3 3-16,-2 6 0 0,-12 1 0 0,4 0-2 16,-7 1 2-16,-17 7-12 0,4-3-9 0,-27 17-10 15,5-3-13-15,-10-1-30 0,0 6-11 0,-8 1-10 16,-2 0-7-16,4-3-25 0,4-4-27 0,11-8 93 15,-2 1-57-15,11-9-15 0</inkml:trace>
      </inkml:traceGroup>
      <inkml:traceGroup>
        <inkml:annotationXML>
          <emma:emma xmlns:emma="http://www.w3.org/2003/04/emma" version="1.0">
            <emma:interpretation id="{030CA260-5BDE-447C-8591-8297C0AC0500}" emma:medium="tactile" emma:mode="ink">
              <msink:context xmlns:msink="http://schemas.microsoft.com/ink/2010/main" type="line" rotatedBoundingBox="15782,11139 37825,8863 38098,11501 16054,13777"/>
            </emma:interpretation>
          </emma:emma>
        </inkml:annotationXML>
        <inkml:traceGroup>
          <inkml:annotationXML>
            <emma:emma xmlns:emma="http://www.w3.org/2003/04/emma" version="1.0">
              <emma:interpretation id="{A0DC54C9-6345-42CE-B9C9-85C96A7277A6}" emma:medium="tactile" emma:mode="ink">
                <msink:context xmlns:msink="http://schemas.microsoft.com/ink/2010/main" type="inkWord" rotatedBoundingBox="15819,11500 19203,11150 19361,12681 15977,13031"/>
              </emma:interpretation>
              <emma:one-of disjunction-type="recognition" id="oneOf2">
                <emma:interpretation id="interp2" emma:lang="" emma:confidence="1">
                  <emma:literal/>
                </emma:interpretation>
              </emma:one-of>
            </emma:emma>
          </inkml:annotationXML>
          <inkml:trace contextRef="#ctx0" brushRef="#br0" timeOffset="7718.7929">5161 1464 853 0,'5'-5'413'0,"-1"1"-233"0,-3 4-122 0,1 0 27 0,-2 0-30 16,0 0-10-16,0 0-36 0,0 2-6 0,2 3-4 15,3 7-3-15,6 12-3 0,-4-4 0 0,3 4 7 0,0 7 0 16,-2 9 1-16,0 8-1 0,4-1 3 16,-9 1-3-16,1 7 0 0,1 1 2 0,-4 5-3 0,1-1-1 15,-2-3 2-15,0 2-2 0,0-22-1 16,0 3-2-16,-2-10-5 0,-1-12-2 0,1-5-1 16,2-5-7-16,-3-11-3 0,3-2 0 0,-2-13 0 15,-8 0 1-15,2-12 4 0,-5-10 0 0,6-12 3 0,-3-1 6 16,7-6 5-16,3-11 4 0,0 7 2 0,6-7 1 15,3 0 1-15,1 4-2 0,0 1-2 0,3 0-3 16,-3 9-2-16,3-4-1 0,7 12 0 0,0-3 5 16,8 11 3-16,4 7 4 0,6 8 4 0,-3 1 2 0,3 8 0 15,4 7-2-15,-3 6-2 0,-2 3-5 0,-1 0-4 16,-9 17-1-16,0-1 2 0,2 3 1 0,-5 2 2 16,-8 6 4-16,-2 4 2 0,-1 6 1 0,-10 8-2 15,2-2-2-15,-3-3-3 0,-6 3-3 0,-5 0 0 16,-13-2-4-16,5 3-2 0,-8-16 1 0,-4 2-6 15,-3-2-9-15,-11-11-12 0,0-1-8 0,-5-6-40 16,1 2-20-16,-3-9-27 0,4-1-33 0,-2-2 99 16,4-5-73-16,13-5-14 0</inkml:trace>
          <inkml:trace contextRef="#ctx0" brushRef="#br0" timeOffset="7997.1284">6005 1644 1171 0,'16'57'462'0,"-7"-26"-335"16,2 19-102-16,-1-8 32 0,-2 3-57 0,7 8 0 0,4 2 1 15,-1 3-1-15,-2-12 1 0,3-8 0 0,1-6 1 0,0-1-2 16,3-17 0-16,2 4 2 0,-5-10 2 0,1-6 1 16,7-2 7-16,6-10-2 0,-4 2 5 0,-1-9 0 15,1-1 3-15,0-2-1 0,-5-10-4 0,0 3 1 16,-2-2 1-16,-1-1 1 0,-11-5-3 0,3 0-1 15,-4-3-1-15,-5 0-1 0,-5 1 0 0,3-4-2 16,-3-1-10-16,0-1-7 0,-3 3-5 0,-1-6-7 16,3-1-29-16,-4-3-16 0,3-3-23 0,-1 2-28 0,3 4-99 15,0-4 152-15,5 11-100 0,-2 2-47 0</inkml:trace>
          <inkml:trace contextRef="#ctx0" brushRef="#br0" timeOffset="8172.4889">7177 1980 1219 0,'11'36'518'0,"-1"-4"-404"15,-1-2-98-15,4 1-16 0,-3 11-13 16,1-1-9-16,-1 14-13 0,-1-3-15 0,-6-4-33 16,4 2-11-16,-7-19-7 0,-2 2-7 0,0-8-17 0,-3-12-12 15,5-6-37-15,-1-4 106 0,1-18-52 0,1-3-26 16</inkml:trace>
          <inkml:trace contextRef="#ctx0" brushRef="#br0" timeOffset="7337.5263">4039 1641 1078 0,'35'-10'474'15,"-28"7"-356"-15,7 1-95 0,-14 1-4 0,2 2-3 16,-4-2-2-16,2-3 0 0,2 4-1 0,-2 0-1 0,0 0 1 16,-2-1-1-16,1-1-3 0,-9 4-2 0,0-1-4 15,0 4-3-15,-13-3 0 0,4 3-2 0,-4 5 2 16,-5 0 0-16,1 10-1 0,1-2 1 0,-1 4 1 16,2 7 0-16,7 6 0 0,-2 2 3 0,7 1-6 15,6 4-1-15,7 4 1 0,0 0 0 0,12 3-18 16,5 0-3-16,16 1-3 0,-2-3-8 15,12-2-19-15,9-6-11 0,6-12-15 0,0 0-18 0,12-14-78 16,0-12 126-16,1-20-79 0,2 0-38 0</inkml:trace>
        </inkml:traceGroup>
        <inkml:traceGroup>
          <inkml:annotationXML>
            <emma:emma xmlns:emma="http://www.w3.org/2003/04/emma" version="1.0">
              <emma:interpretation id="{BEF75DB6-61FB-41E5-AFA9-65F148BF331B}" emma:medium="tactile" emma:mode="ink">
                <msink:context xmlns:msink="http://schemas.microsoft.com/ink/2010/main" type="inkWord" rotatedBoundingBox="20311,11370 25177,10868 25353,12581 20487,13083"/>
              </emma:interpretation>
              <emma:one-of disjunction-type="recognition" id="oneOf3">
                <emma:interpretation id="interp3" emma:lang="" emma:confidence="1">
                  <emma:literal/>
                </emma:interpretation>
              </emma:one-of>
            </emma:emma>
          </inkml:annotationXML>
          <inkml:trace contextRef="#ctx0" brushRef="#br0" timeOffset="9758.1772">8231 1196 1214 0,'8'5'445'0,"9"7"-350"15,-6-2-82-15,-2-2-11 0,6 7-3 0,1 0 1 16,1 0 2-16,1 2 3 0,-3-6 0 0,-2-1 5 0,-4 0 12 15,-4-7 5-15,3 4 10 0,-5-5 9 0,-3-2 6 0,0 1 17 16,0-1 4-16,0 0 2 0,2 0-9 0,1 0-1 16,-3-1-9-16,0 1-9 0,2 0-6 0,1 0-16 15,-1 0-4-15,-2 0-4 0,-2 0 0 0,-1 0-4 16,3-2 2-16,0 2 1 0,0 0 1 0,-2-2-2 16,4 2 0-16,-2-3-1 0,5 3-2 0,-5 0-2 15,0-2 0-15,2 2-3 0,-7 0-1 0,5 0 0 16,0 0-3-16,0 2 0 0,-4-4-2 0,1 4-2 15,3-2-2-15,-2 0-1 0,6 0-1 0,-4 0-8 16,0 2-1-16,0 1-4 0,0-1-2 0,3-2-5 16,0 1-1-16,-1 3 0 0,3 2-1 0,-4-1 7 15,3 12 2-15,6 13 1 0,0-2 4 0,0 5 3 16,5 14-3 0,3 1-4-16,-5 8-8 0,4 12-1 0,-1-3-2 0,-2-5 3 0,-8-9-1 0,4 6 4 0,-10-14 6 15,0 7 5-15,2-25 10 0,-2 0 2 0,-2 3 6 16,1-22 0-16,-3 6 4 0,4-10-1 0,0 1 0 15,0-3-1-15,0 0 1 0,0 0-1 0,0-2-2 16,0-3-1-16,4 0-1 0,-4 0 0 0,0-3-2 16,0-7 1-16,0 0-1 0,3-10-1 0,-1-3 0 0,4-5 2 15,-2-2-4-15,4-3 0 0,2-4 0 0,-2 4 1 16,5-2-1-16,1 2 1 0,1 2 0 0,0 2-1 16,1 5 0-16,1 4 0 0,3 5-4 0,-4 6-1 15,3-1-1-15,0 9-5 0,0 4 0 0,1 7-3 16,5 2 1-16,-4 3-13 0,6 8-2 0,-2 4-3 15,1 3-5-15,-3-4 0 0,-1 11-5 0,-4 1-12 16,4 2 1-16,-9-4 12 0,-1 1 5 0,-6-6 5 0,3-1 11 16,-8-10 6-16,1 2 8 0,0-6 15 0,-6-6 0 0,4-1 7 15,2-4 0-15,0 0 1 0,1-2-5 0,-1-10 3 16,1 6-1-16,12-17-2 0,0-1 2 0,-2-12-5 16,0 4-1-16,12-24-2 0,-1 4 2 0,5-7-6 15,0-9 1-15,-1 3 1 0,-2 2-2 0,4 3-3 16,-3 5 1-16,-2 7 0 0,0 2 1 0,-5 9-1 15,0 9-2-15,-1 8-1 0,1 2-1 0,-1 4-5 16,-1 11-2-16,2 3-3 0,0 5-5 0,1 10-6 16,3 1 0-16,0 13 0 0,5 2 1 0,2 11 5 15,4 9 3-15,2 6 4 0,-1-3 2 0,4 1 8 16,1 3 3-16,3-11 3 0,-5-2 5 0,0-9 5 16,2-11 1-16,-4-8 2 0,1-1 2 0,-8-6 2 0,-2-11-4 15,4-6 0-15,-4-1-4 0,-3 1-4 0,-2-10-3 16,-3-3-2-16,-2-6-1 0,-6-9-3 0,3 2 1 15,-7 1-1-15,-5 1 3 0,-1-9-4 0,-7-3 0 16,2 1 0-16,-4 7-2 0,-3-3-3 0,0 0-3 16,-5 6-3-16,3 1-5 0,-2 4-3 0,-1 1-5 0,-2 13-4 15,0-2-3-15,-3 10-12 0,-1 1 1 0,-4 9 0 16,0 4 0-16,-5 12 3 0,-3 7 6 0,5 16 5 16,-5-1 5-16,6 13 20 0,0 12 3 0,11 0 7 15,-2-3 8-15,11 0 13 0,5-2 1 0,12-12 0 16,0 1-2-16,7-12-1 0,8-9 0 0,3-9-5 15,0-1-5-15,7-4-11 0,-2-9 2 0,2-9-1 16,3-3-1-16,2-7-1 0,3-6-2 0,2-6-1 0,0-4 4 16,0-6-1-16,1-3-2 0,-1-1 1 0,-3 0 1 15,-4 3 1-15,-7 0-3 0,2 1-1 16,1 3-2-16,-8 5-2 0,-4 7-2 0,-1 3-4 0,1 4-6 16,-7 11-3-16,0-2-5 0,-4 2-4 0,1 8-9 0,-2 4-21 15,-5 13-2-15,3-5 1 0,-3 5 6 0,-5 4 3 16,4 3 10-16,-6-2 11 0,0-2 14 0,1-6 38 15,-4 3 10-15,6-17 9 0,-4 5 3 0,0-8 10 16,3-3-5-16,-2-2-2 0,2 0-1 0,0-5-10 16,0-2-2-16,2-8-3 0,-2 2 1 0,3-9-4 15,-1-4 4-15,6-7 0 0,-5-4 0 0,6 1-4 16,-1-9-2-16,5 3-3 0,-1-1-5 0,4 2-8 16,1 2-4-16,1 11-6 0,2-3-4 0,0 4-6 15,2 5-2-15,-2 6-4 0,1-1 0 0,1 9-11 16,-2 0-3-16,5 8-1 0,0 0-3 0,3 6-10 15,2 8-3-15,4 1-3 0,-2 6-2 0,3 4 7 16,1 2 2-16,3-1 5 0,-6 4 4 0,-2-3 15 0,-7-9 5 0,0 0 9 16,5 0 7-16,-8-6 8 0,-6-9 2 0,2-3 3 15,1-6-1-15,-3-11-3 0,3 4 1 0,-3-2-2 16,0-8-3-16,-3-7-3 0,1-2-3 0,-5-3-1 16,1 5-1-16,-3 1 0 0,1-8-1 0,-4 17-5 15,-1-3-2-15,0 6-6 0,-2 9-4 0,-2 1-6 16,0-1-12-16,-3 5-37 0,-1 1-24 0,-8 2-28 15,-1 3-29-15,-6 7-17 0,-4 2 2 0,-3 10 7 16,0-1 16-16,-1 7 63 0,-1 7 33 0,10 0 42 0,2 0 42 16,7-4 48-16,6 1 4 0,10-5 11 0,0-1 0 15,6-6-21-15,9-3-5 0,-2-6-9 0,4-2-11 16,1-6-12-16,2-3 2 0,0-7-2 0,-2 1 0 16,0-9 13-16,-1-5 1 0,0-5 0 0,-2 3-3 15,1-4-7-15,-3-3-4 0,6 5-8 0,-4-6-7 16,0 6-15-16,1 1-7 0,2-2-5 0,1 0-8 15,0 9-2-15,-2-2 0 0,-5 4 1 0,3 1-1 16,-5 8-1-16,1-2 1 0,-3 4 4 0,1 5 3 0,-1-2-2 16,2 5-1-16,-2 0 2 0,4 1-2 0,3 3 3 15,0-3 3-15,1-2 2 0,-1-1 4 0,-2-3 10 16,6 0 1-16,-11-5 1 0,4-3 4 0,-1-2 4 16,-3-4 2-16,2 3 0 0,-3-3-4 0,1 3 2 15,1-1 0-15,-1 6-2 0,-2-1-4 0,3 0-10 16,-1 4-4-16,0 6-3 0,1 1-2 0,-1 6-9 15,2 1-4-15,-2 4-1 0,-1 2-1 0,1 8 2 16,-3-2 3-16,-2 8 0 0,6 1 1 0,-6 5 2 16,2 4 3-16,-2 5 2 0,2 4-9 0,0-2-26 15,-2 4-19-15,-3-9-22 0,0 0-25 0,-1-8 69 16,-1-7-63-16,-3-6-20 0</inkml:trace>
          <inkml:trace contextRef="#ctx0" brushRef="#br0" timeOffset="9901.9483">13203 1746 1515 0,'8'51'542'0,"-3"12"-444"0,0-5-100 16,-10 1-57-16,0 10-23 0,-6 9-24 0,-1-1-38 16,-3 4 97-16,-7-1-73 0,1-21-23 0</inkml:trace>
        </inkml:traceGroup>
        <inkml:traceGroup>
          <inkml:annotationXML>
            <emma:emma xmlns:emma="http://www.w3.org/2003/04/emma" version="1.0">
              <emma:interpretation id="{05D2CE56-E129-4979-85A5-2A08569DAD4A}" emma:medium="tactile" emma:mode="ink">
                <msink:context xmlns:msink="http://schemas.microsoft.com/ink/2010/main" type="inkWord" rotatedBoundingBox="26539,10792 29803,10991 29707,12562 26443,12363"/>
              </emma:interpretation>
              <emma:one-of disjunction-type="recognition" id="oneOf4">
                <emma:interpretation id="interp4" emma:lang="" emma:confidence="0.5">
                  <emma:literal>tog,</emma:literal>
                </emma:interpretation>
                <emma:interpretation id="interp5" emma:lang="" emma:confidence="0">
                  <emma:literal>tag,</emma:literal>
                </emma:interpretation>
                <emma:interpretation id="interp6" emma:lang="" emma:confidence="0">
                  <emma:literal>trig,</emma:literal>
                </emma:interpretation>
                <emma:interpretation id="interp7" emma:lang="" emma:confidence="0">
                  <emma:literal>tog.</emma:literal>
                </emma:interpretation>
                <emma:interpretation id="interp8" emma:lang="" emma:confidence="0">
                  <emma:literal>tag.</emma:literal>
                </emma:interpretation>
              </emma:one-of>
            </emma:emma>
          </inkml:annotationXML>
          <inkml:trace contextRef="#ctx0" brushRef="#br0" timeOffset="11113.8552">15891 705 1334 0,'-2'8'504'0,"-1"4"-383"0,3-7-101 0,1 11-9 15,-2 8-2-15,-1 20-5 0,2-10-5 0,-3 14-1 0,-2 12 2 16,1 3 1-16,-4 6 0 0,0 1-1 0,1 6-2 15,-1-3 1-15,1 7-12 0,2-3-13 0,2-6-44 16,1 2-22-16,2-13-17 0,2-2-16 0,5-13-56 16,-1-10-7-16,4-17 5 0,0-3 13 0,8-15 39 15,1-9 19-15,4-12 19 0,2 1 16 0,1-12 57 16,6-7 16-16,-2-5 10 0,1 1 10 0,-2-3 27 16,-3-4 11-16,-1 7 8 0,0-2 13 0,-8 5 30 15,-3 5 2-15,-2 10 3 0,-2-3 3 0,-2 12-10 16,-6 4-6-16,3 4-9 0,-7 1-11 0,4 2-29 15,-2 3-9-15,-3 1-12 0,4 1-13 0,-1 1-18 16,0 3-6-16,-3 9 0 0,0 4-3 0,1-6 1 0,0 29-3 16,2 11 3-16,-6-4 3 0,4 3 8 0,2 11 1 15,7-6 3-15,1 3 15 0,7-15 1 0,-2 2 4 16,4-12 1-16,6-10 4 0,4 1 3 0,3-14-1 16,-4 1 1-16,1-9-16 0,6-5-6 0,-2 3-5 15,4-24-4-15,0 3-5 0,0-11-14 0,-3 2-5 16,4-21-5-16,-3 4-7 0,0-6-1 0,-3-6-1 15,-1 9-6-15,-3-3-18 0,-4 8-46 0,-2 2-6 0,-10 14-6 16,3 1-4-16,-5 13-25 0,-4 10-4 0,-4 7 4 16,-2 5 18-16,-3 14 85 0,0 7 31 0,0 9 31 15,2 1 43-15,-1 4 85 0,4 6 22 0,9-5 18 16,1-3 13-16,6-5-19 0,9-6-10 0,5-5-18 16,0-4-23-16,5-5-37 0,1-7-14 0,-4-5-5 15,3 1-6-15,-4-4 5 0,-3-5-3 0,-3-7-3 16,0 2-1-16,-8-2-5 0,-1-3-4 0,-2-5-5 0,-4 1-5 15,-2 0-17-15,-8-7-7 0,-3-7-7 16,1-2-8-16,-3-2-13 0,-5-4-8 0,0-4-11 0,-5-8-36 16,-5-9-20-16,0 3-20 0,0 4-28 0,-1-3-40 0,-6-9 105 15,1-1-81-15,-3-2-11 0</inkml:trace>
          <inkml:trace contextRef="#ctx0" brushRef="#br0" timeOffset="11300.8118">17672 1596 1270 0,'-2'102'569'15,"-11"1"-454"-15,-8-29-198 0,-11 14 14 0,0-10-17 0,-6 2-158 16,-8 6-82-16</inkml:trace>
          <inkml:trace contextRef="#ctx0" brushRef="#br0" timeOffset="10551.8822">14533 1912 202 0,'-19'-43'182'15,"3"1"-76"-15,-2 4-70 0,3 6 41 0,-4 3-18 16,8 5-16-16,-1 3 9 0,2 6 11 0,4 0 11 16,-1 8 17-16,5 5 3 0,1 4 2 0,1-5-4 0,6-4-28 15,1 2-17-15,11-6-15 0,2-1-10 0,8-3-9 16,5-8-2-16,7 0 0 0,-1-1 2 0,0 3 0 16,3-4-1-16,6-5 0 0,-5 2-1 0,-5 1-5 15,-1-1-1-15,1 1 0 0,5-7-1 0,-6-3 0 16,1 2 0-16,-7 4 0 0,1 1-1 0,3-4-1 15,-7 5 1-15,4-3 0 0,-14 14 0 0,2 0 3 16,0-2 6-16,-12 10 1 0,2 3 3 0,-3 0 0 0,-1 2-3 16,-4 5-2-16,0 0-2 0,-1 4-4 15,1-1-5-15,1 9-4 0,2-2 0 0,-1 10-1 0,1 3 2 16,-4 13 0-16,3 2 3 0,-3 16-1 0,-1 10 1 16,-1 8-1-16,-3-3-4 0,-1 5-17 0,-1 2-14 15,6-13-16-15,-7-5-23 0,5-10-104 0,2-15 132 16,4-16-85-16,4 0-51 0</inkml:trace>
          <inkml:trace contextRef="#ctx0" brushRef="#br0" timeOffset="10280.8774">14561 740 1506 0,'0'-9'524'0,"0"4"-410"0,2 5-95 0,-1-1-24 16,-1 1 8-16,0 0 3 0,0 0-3 0,-1 3-3 0,6 15-2 15,-2-1-4-15,-1 5-2 0,4 9 1 0,1 12-1 0,-1 14 0 16,4 21 0-16,-1-5 1 0,-3-2 1 16,-1 11-1-16,2 17-14 0,-4 7-8 0,1 2-7 0,-3-16-10 15,1 6-27-15,0 11-8 0,1-28-11 0,-1 4-12 16,-1-22 1-16,3-10-1 0,-3-19-13 0,1 0-4 16,-2-14-57-16,-2-16 123 0,-4-16-68 0,-1 0-32 15</inkml:trace>
        </inkml:traceGroup>
        <inkml:traceGroup>
          <inkml:annotationXML>
            <emma:emma xmlns:emma="http://www.w3.org/2003/04/emma" version="1.0">
              <emma:interpretation id="{BC42BD8A-F217-42FC-91BA-EC3F4312A2B1}" emma:medium="tactile" emma:mode="ink">
                <msink:context xmlns:msink="http://schemas.microsoft.com/ink/2010/main" type="inkWord" rotatedBoundingBox="30531,9616 37825,8863 38055,11092 30761,11845"/>
              </emma:interpretation>
            </emma:emma>
          </inkml:annotationXML>
          <inkml:trace contextRef="#ctx0" brushRef="#br0" timeOffset="-23944.3228">21967 408 1392 0,'10'5'496'0,"6"0"-406"0,1 2-86 15,5-6-18-15,9 6-9 0,6-4-5 16,-3 1-3-16,6-4 1 0,5-2-2 0,-2-5-5 0,-1 1-7 16,-7-4-25-16,0-4-17 0,-1-1-18 0,1-1-42 15,2-1 100-15,-2-1-69 0,-5 0-21 0</inkml:trace>
          <inkml:trace contextRef="#ctx0" brushRef="#br0" timeOffset="-23725.0203">22528-244 1172 0,'3'16'464'0,"7"9"-344"15,-5-10-104-15,10 13 47 0,2 6-76 0,-1 5-6 16,11 13-4-16,4-4 10 0,-1 2 8 0,-1-2 5 0,2-8-1 16,-1 8 1-16,3-3 0 0,-5-10 2 0,-4-1 4 15,-4-2-6-15,1 3-16 0,-11-4-11 0,3 1-10 16,-9-9-16-16,-4 0-43 0,1 2-25 0,-4-3-30 16,-5-4-50-16,-7-3 130 0,2-7-88 0,-7-1-21 0</inkml:trace>
          <inkml:trace contextRef="#ctx0" brushRef="#br0" timeOffset="-23185.1069">23345-148 1421 0,'0'7'500'0,"1"4"-402"15,-4-1-105-15,-2-2-17 0,-8 14 0 0,1-2-10 16,-3 7 3-16,-1 12 4 0,-3 5 6 0,-1-1 6 15,1 6 11-15,-1 1 1 0,8 0 1 0,-1 2 5 0,4-8-1 16,6 3-1-16,3-9 0 0,3 0 0 16,7-5-1-16,5-8 2 0,9-3 2 0,-6-4-1 0,2-3-3 15,8-10-1-15,10-3 1 0,-5-2 0 0,-1-5 0 16,3-9 0-16,-4-4-1 0,6-10-7 0,-4-20 0 16,-1 3-1-16,-9 2 2 0,-3-14 1 15,1-14-1-15,-6-14 4 0,-8-1-2 0,1 5 5 0,-6-7 3 16,3-7 1-16,-5 15-2 0,-2-3 1 0,0 10-1 15,-1 7-1-15,0 8 1 0,1 3 0 0,-1 14-4 16,1 4 1-16,-1 10 1 0,3 1-1 0,-2 11-6 16,1 8-5-16,2 7-2 0,-6 5-5 0,2 10 4 15,0 8 1-15,1 24 2 0,-1-2 0 0,-2 11 11 16,3 17 5-16,0 2 7 0,6 5 4 0,-1-7 1 0,7 3-2 0,7 5 1 16,1-3-1-16,-2-11-5 0,9-4 0 0,5-12-3 15,3 1-1-15,7-22 0 0,0 3-3 0,-5-11-6 16,3-14-4-16,5-5-13 0,0-6-3 0,2-14-1 15,-13-3-4-15,4-10 0 0,6 1 3 0,-14-16 2 16,0 2 7-16,-8-1 15 0,-7-5 2 0,-6 5 1 16,5 1 5-16,-7 7-6 0,-5 3-1 0,1 8-3 15,-1 3-5-15,0 7-2 0,0 8-3 0,0 6-4 16,0-1-1-16,0 5 3 0,2 7 2 0,-4 10 3 0,-1 0 1 16,0 7 1-16,-6 9 3 0,3 3 3 0,-1-1 0 15,-1 0 3-15,3-5-8 0,2-3-30 16,1 2-14-16,2-11-13 0,0-8 0 0,2-4-39 0,3-8 64 15,8-17-54-15,-3 6 4 0</inkml:trace>
          <inkml:trace contextRef="#ctx0" brushRef="#br0" timeOffset="-23089.0691">24259-399 768 0,'-10'-5'304'0,"1"0"-213"0,2 2-77 16,0 0-8-16,4-1-25 0,-4 1-36 0,-3-2 41 15,2-3-35-15,0 1-19 0</inkml:trace>
          <inkml:trace contextRef="#ctx0" brushRef="#br0" timeOffset="-22933.1704">24434-932 1219 0,'-5'17'471'0,"0"1"-346"0,3-3-102 16,4 17 28-16,-1 8-49 0,3 11-11 0,2 15-6 15,4 9-3-15,-3 3-6 0,3 13-12 0,0 4 3 16,-2 13-25-16,-3-7-17 0,2-8-21 0,-9-3-32 0,-3 1 83 15,0 2-57-15,-1-12-15 0</inkml:trace>
          <inkml:trace contextRef="#ctx0" brushRef="#br0" timeOffset="-22034.9866">24291 128 595 0,'-5'-14'329'15,"2"3"-195"-15,4 2-20 0,4 4-75 0,7-5 17 16,-2-1-5-16,8-4-28 0,9-3-11 0,11-6-8 0,-3-1-3 15,6-4-3-15,9-5-2 0,-2-1 0 0,0 6 1 16,4-10 3-16,-4 5 1 0,-5 0 3 0,-5 1 2 16,-3 5 7-16,-15 5 5 0,2-7 13 0,3 2 4 15,-12 4 3-15,-3 3 1 0,-2-3 2 0,0 0 5 16,-3-5-2-16,4 1-2 0,-4 7-12 0,0-6-4 16,-2 0-4-16,2 3-2 0,-2-1-2 0,1 8-11 15,-1-1-5-15,-3 4-1 16,0 5-1-16,-2 4-7 0,2-2-5 0,0 7 0 0,0 3-6 0,2 17 1 15,1 0-4-15,2 10 1 0,-3 13-1 0,1 15 4 16,-3 2 5-16,-3 16 0 0,0 9 5 0,-7 3 0 0,0 3 3 16,-2 4-1-16,-1-12 0 0,3-8 1 0,-3 1-1 15,1-16 3-15,-3-15-2 0,7-16 5 0,-1 1 7 16,9-25 3-16,-5 5 6 0,4-6 1 0,1-4 2 16,5 0-2-16,-2-2 1 0,7-6-2 0,-3-1-4 15,4-9-5-15,4-2-2 0,-2-5-2 0,9-8-2 16,0-7-1-16,1 0 3 0,-3-3 2 0,3-3 3 15,-3 1 5-15,-2 0-3 0,-3 2 6 0,-2 1 1 16,1 9 1-16,-4-3-4 0,0 2-3 0,-2 5-2 16,-1 5-4-16,-1 1 3 0,-1 5-7 0,-1 6 0 0,-1 2 5 15,-2 0 1-15,-1 5 0 0,0 5 0 0,4-1-2 0,-3-1-5 16,-1 2-1-16,0 2-3 0,-1 1-8 0,1 5 0 16,0 1-1-16,-2 2 0 0,2 6 2 0,2 4 4 15,-2-1 3-15,3 7 1 0,2-4 1 0,3-1-1 16,-1 1 1-16,3-6 0 0,-2-6 0 0,4-3-1 15,-2 2-2-15,2-8 1 0,1-2 2 0,0-5 2 16,-1-3 3-16,3-4-2 0,-2-4 2 0,0-3 0 16,2-2 4-16,-2-4-1 0,-1-3-1 0,0 3-1 15,-1-2 0-15,3 2 0 0,-4 4 0 0,-1 1 1 16,1 2-1-16,-3 6-1 0,3 0 0 0,-2 1-1 16,-1 1 0-16,3-2-1 0,-2 2-1 0,2 0 0 15,0-1 0-15,5 2-1 0,-2-2 1 0,2-3 0 16,2 1 1-16,1-5-2 0,2 0 3 0,-7-1-2 15,1-4 0-15,-3-4 0 0,6 4 0 0,-10 0 3 16,-4-2 3-16,5 2 2 0,-5 0-1 0,6 4 3 16,-6 3 0-16,0 4 2 0,-1-1-2 0,5 3-2 0,-2 7-4 15,-5-2-2-15,0 1-3 0,3 1-4 0,-1 1-3 16,-1 1-1-16,-1-1-1 0,-3 0-1 0,0 2-2 16,1-1 5-16,2 1 0 0,-3-2 0 0,3 2 2 15,3-5-1-15,-3 2 2 0,-2-4-5 0,1 0 2 16,-6-4-5-16,0-1 2 0,1-4 2 0,-7-3-1 15,1-4 1-15,-6 1 3 0,4-2 5 0,-1-5 4 16,-1-2 2-16,1-1 2 0,0 4 3 0,0-2-2 16,2 5 1-16,3-3 0 0,1 6 0 0,4 4 0 0,5 5-2 15,-6-2-2-15,6 2-6 0,0 4 0 16,-2 6-1-16,2-2-5 0,0 0-9 0,2 5-2 16,1 7-9-16,2 3-4 0,0 0 0 0,12 26-2 0,-6 12-5 15,8 2-3-15,-4 3 5 0,3 20 0 0,-2 7 3 0,6 13-8 16,-5 5-1-16,-1-2 0 0,2-23 1 0,-1 5-27 15,0-3-16-15,-2-19-16 0,1-11-19 0,-4-20-57 16,3 0 118-16,-4-17-85 0,-2-8-29 0</inkml:trace>
          <inkml:trace contextRef="#ctx0" brushRef="#br0" timeOffset="-21901.1188">25407-953 1063 0,'13'3'398'15,"-5"2"-311"-15,17-2-87 0,-3-1 3 0,8-2-56 16,9 0-22-16,6-7-30 0,2 1-50 0,2-6 105 16,0-3-72-16,-5-5-22 0</inkml:trace>
          <inkml:trace contextRef="#ctx0" brushRef="#br0" timeOffset="-25302.9674">18735 823 1180 0,'-2'-3'427'0,"0"3"-335"0,2 0-83 0,-1 0-8 0,1 6-10 15,-2-1-7-15,2 4-1 0,0 11-1 0,-2 5 1 16,2 4 4-16,0 11 4 0,2 8 2 0,-2 2 6 16,2 8 1-16,-1 4 0 0,-1 7-2 0,4-2 3 15,-1 1 1-15,0 2 3 0,-1-14 4 0,1-11 2 16,-1 3-1-16,-1-23-1 0,3-3 0 16,-3-9-4-16,-1-5 1 0,0-10-5 0,0-1 0 15,-1-8-6-15,1 4-1 0,-10-31-3 0,0-5 4 0,0-11 3 16,-5-17-1-16,-3-2 2 0,1 0 3 0,-1-10 10 15,0 5 3-15,3 0 1 0,3 3-2 0,5 0-11 16,7 4-3-16,10-4-3 0,0 2-7 0,7 7-8 16,8 0 1-16,3 17-1 0,-1 0 1 0,4 12 11 15,1 14 2-15,-1 10 0 0,4 3 3 0,-2 6 1 16,2 9-2-16,0 9 2 0,3 0 0 0,-6 3-1 0,-2 13 0 16,-2 10 4-16,-5 1 1 0,-3-3 1 0,-10 12 0 15,-8 0-1-15,-9 8-11 0,-21 4-13 0,6 1-13 16,-14-14-15-16,-3 1-38 0,-4 0-16 0,-7-7-24 15,9-11-38-15,-2-14 102 0,3 2-67 0,7-18-11 16</inkml:trace>
          <inkml:trace contextRef="#ctx0" brushRef="#br0" timeOffset="-24675.1089">20074 662 1069 0,'0'7'468'0,"2"4"-345"16,-2 1-103-16,0-7-4 0,0 3-9 0,3 6-8 0,-1 2-4 15,3 16 0-15,0-6 2 0,-5 6 2 0,3 6 1 16,0 2 0-16,-3 1 1 0,5 2 5 0,-1 1 6 16,-3-6-1-16,4 2 0 0,2-5 0 0,1-7-11 15,-1-2-5-15,1-6-9 0,1-3-18 0,4-9-38 16,0-1-20-16,5-4-23 0,2-11-29 0,9-9 91 15,-3-1-69-15,9-14-14 0</inkml:trace>
          <inkml:trace contextRef="#ctx0" brushRef="#br0" timeOffset="-24887.5031">19091 743 863 0,'34'37'352'0,"-13"1"-247"0,-4-6-75 0,-11 6 35 0,3-3-51 15,-6 6 1-15,5 2 0 0,2 1 0 0,-5-5 1 16,-1-2 4-16,-3-2 0 0,-1-15 3 0,0 3 7 16,0-10 15-16,-3-8 3 0,0-3 3 0,-1 0 1 15,-1-4-8-15,4-3-5 0,2-7-7 0,-6-1-11 16,2-4-17-16,0-6-3 0,4-7-3 0,-1-3-2 16,2 3 1-16,5-5-3 0,4-6-3 0,4 4 3 15,0-1-2-15,5 7-2 0,-2-1 0 0,6 4 1 16,2 1 0-16,-1 4 1 0,-3 5 3 0,-2 6-12 0,3 4-9 15,-3 4 6-15,1 4-12 0,-4 9-5 0,1 7-5 16,-1-4 2-16,-1 25 2 0,-1-11 9 0,0 9 15 16,-1 6-6-16,-4-2 12 0,3-1 5 0,0-5 9 15,-1-3 0-15,1-7 5 0,0 0 0 0,-1-6 2 16,3-5 1-16,-7-6 3 0,0 1 2 0,1-4 9 16,-4-3 6-16,-2 0 3 0,0-1 1 0,-3-3 2 15,2 1 1-15,0-5 0 0,-2-1-2 0,0 1-12 0,0-7-6 16,-7-2-5-16,0 1-4 0,2-1-4 0,-5-1-5 0,-1 0-5 15,-2-4-8-15,-6 2-8 0,3 0-4 0,1 2-6 16,1 3-7-16,0 0-24 0,0 4-5 0,1-3-12 16,3 6-15-16,0 1-125 0,-2-3 159 0,4 4-92 15,0-1-54-15</inkml:trace>
          <inkml:trace contextRef="#ctx0" brushRef="#br0" timeOffset="-24156.9267">20556 795 472 0,'-4'0'267'16,"4"-2"-145"-16,4 7-1 0,-4-3-23 0,1 0-66 15,1 2 9-15,-2 3-7 0,3 0-3 0,7-1 2 16,-5-1-3-16,7-5 3 0,1 0 0 0,-3 2-2 15,8-4-1-15,2-9 0 0,0 2-1 0,-3-9-9 16,1 3 2-16,-3-1-1 0,-5 4-2 0,3-10 4 16,-6 6 1-16,-4-1 0 0,-3-1-1 0,0 5-5 0,0 1-1 0,-1-1-3 15,-3 0 1-15,-2 3-8 0,2 3-3 0,-4-1-4 16,3 1-3-16,-7 2-3 0,2 0-2 0,-3 3 1 16,0 1-7-16,0-3 0 0,-1 6-5 0,1 8-3 15,-5 7-7-15,0-1-2 0,-2 11 1 16,5 6 1-16,-2 5 10 0,0 4 4 0,4 7 8 0,8-4 7 15,5-2 18-15,0 2 5 0,7-5 1 16,4-2 0-16,9-8-3 0,-1 0 1 0,2-5 0 0,6-5 1 0,3-3-8 16,0-6 1-16,3-6-2 0,0-7 1 0,-2-4-1 15,6-4-2-15,-5-8 2 0,-1-4-1 0,-1-5 1 16,0 3-1-16,-4-11 1 0,-1 6-2 0,-1 0-4 16,0-1 0-16,-4 3-6 0,0 2-1 0,-1 4-1 15,-6 4-4-15,-2 5-1 0,1-1-3 0,-5 5-6 16,-2 3-1-16,-2 5-2 0,0 0-2 0,-1-2-2 15,-2 2 1-15,0 4 1 0,0-3 5 0,2 2 6 16,-2-3 4-16,1 2 4 0,3-2 1 0,-4 3 10 16,1-3 5-16,-1 0 2 0,4 0-1 0,-4 0 2 15,6 0-2-15,1-5 5 0,5-3-1 0,-3 0-4 16,8-2-1-16,0-2-2 0,3-3 1 0,5-1-3 16,-4 2-1-16,1-2-3 0,-2 3-1 0,5 3-4 15,1 0 0-15,1 10-3 0,-4 0-1 0,-2 1-5 16,8-1 0-16,-8 19-3 0,2-3-2 0,-3 6-4 15,-1 4-4-15,-3 1-3 0,1 6-7 0,-1 0-33 16,-1 1-25-16,-3-8-32 0,0 2-52 0,-2-8 117 0,-2-2-88 16,4-9-31-16</inkml:trace>
        </inkml:traceGroup>
      </inkml:traceGroup>
    </inkml:traceGroup>
    <inkml:traceGroup>
      <inkml:annotationXML>
        <emma:emma xmlns:emma="http://www.w3.org/2003/04/emma" version="1.0">
          <emma:interpretation id="{714B5D02-8CE7-4252-A608-8BFA4DA0FB14}" emma:medium="tactile" emma:mode="ink">
            <msink:context xmlns:msink="http://schemas.microsoft.com/ink/2010/main" type="paragraph" rotatedBoundingBox="27399,12207 37351,10655 37608,12306 27657,13859" alignmentLevel="3"/>
          </emma:interpretation>
        </emma:emma>
      </inkml:annotationXML>
      <inkml:traceGroup>
        <inkml:annotationXML>
          <emma:emma xmlns:emma="http://www.w3.org/2003/04/emma" version="1.0">
            <emma:interpretation id="{45FBEAAB-83B4-49A1-8A1E-86F9B4C8F1A2}" emma:medium="tactile" emma:mode="ink">
              <msink:context xmlns:msink="http://schemas.microsoft.com/ink/2010/main" type="inkBullet" rotatedBoundingBox="27440,12466 29206,12191 29400,13434 27634,13709"/>
            </emma:interpretation>
          </emma:emma>
        </inkml:annotationXML>
        <inkml:trace contextRef="#ctx0" brushRef="#br0" timeOffset="11767.3208">15398 2532 1562 0,'0'3'565'0,"1"2"-460"0,4 0-105 0,7-1-15 0,1 1-4 15,14-2-5-15,-1-1 1 0,9 1 11 0,10-3 5 16,8 0 4-16,0-3 3 0,5-4 0 0,5-3 1 16,2-2-1-16,-2 1-2 0,-3-2-10 0,3-6-9 0,-1-4-22 15,1 1-11-15,-10 1-14 0,-5-1-16 16,-2 1-20-16,3-4-71 0,-15 2-34 0,0-2 133 0,-5 6-84 16,-9-1-36-16</inkml:trace>
        <inkml:trace contextRef="#ctx0" brushRef="#br0" timeOffset="12025.2022">16445 2198 367 0,'-18'5'205'0,"3"0"-102"15,-2 2-65-15,-3 1 35 0,4 1-13 0,-1 4-7 0,1 2-6 16,2 1-6-16,-1 6-1 0,1 1-3 16,0 2-1-16,6 8-5 0,1 2-12 0,7 10-8 0,-5-2-8 15,-1 5-15-15,6 9-15 0,-5-2-14 0,-2-1-16 16,2-5-10-16,-8-5-11 0,-10 3-9 0,1-1 2 16,-3-4 12-16,-5-7 18 0,-3-7 25 0,1 2 45 15,-2-14 20-15,-5 4 18 0,13-11 13 0,-1-4 10 16,1-2 5-16,6-3 6 0,3-2-6 0,2-6-11 15,0 3 1-15,5-3 1 0,2 1-1 0,3 0-6 16,2-3-3-16,-1 4-7 0,4 1-3 0,0-2-13 16,2 2-7-16,3-1-5 0,2-1-2 0,1-1-2 15,4 4-3-15,1-2-4 0,5 1-3 0,5 0-10 16,1-5-7-16,7 1-13 0,4 1-14 0,12-10-77 16,1-4-66-16,6-3 130 0,5-11-95 0,5-7-76 15</inkml:trace>
        <inkml:trace contextRef="#ctx0" brushRef="#br0" timeOffset="12196.9975">17126 2016 1192 0,'3'20'443'0,"-3"8"-332"0,0 0-79 16,2 22-5-16,-2 0-12 0,-2 18-11 0,-3 12-1 16,-1 4 1-16,-3 3 0 0,4-4 2 0,-8 0-11 0,-2 13 8 15,-3-2-3-15,1-14-10 0,-1 1-13 0,0-12-12 0,3 2-29 16,1-25-16-16,4 4-11 0,1-15-16 0,7-20-24 15,4-13 75-15,7-14-51 0,18-26 6 0</inkml:trace>
      </inkml:traceGroup>
      <inkml:traceGroup>
        <inkml:annotationXML>
          <emma:emma xmlns:emma="http://www.w3.org/2003/04/emma" version="1.0">
            <emma:interpretation id="{C21DD5C3-074F-49A9-BDE7-AE45C7CE3E56}" emma:medium="tactile" emma:mode="ink">
              <msink:context xmlns:msink="http://schemas.microsoft.com/ink/2010/main" type="line" rotatedBoundingBox="29245,11919 37351,10655 37608,12306 29502,13571"/>
            </emma:interpretation>
          </emma:emma>
        </inkml:annotationXML>
        <inkml:traceGroup>
          <inkml:annotationXML>
            <emma:emma xmlns:emma="http://www.w3.org/2003/04/emma" version="1.0">
              <emma:interpretation id="{9A47DA51-CAAA-455F-A56F-EBBC950E45B4}" emma:medium="tactile" emma:mode="ink">
                <msink:context xmlns:msink="http://schemas.microsoft.com/ink/2010/main" type="inkWord" rotatedBoundingBox="29320,12403 32072,11974 32233,13006 29481,13435"/>
              </emma:interpretation>
              <emma:one-of disjunction-type="recognition" id="oneOf5">
                <emma:interpretation id="interp9" emma:lang="" emma:confidence="0.5">
                  <emma:literal>Odem</emma:literal>
                </emma:interpretation>
                <emma:interpretation id="interp10" emma:lang="" emma:confidence="0">
                  <emma:literal>Golem</emma:literal>
                </emma:interpretation>
                <emma:interpretation id="interp11" emma:lang="" emma:confidence="0.5">
                  <emma:literal>U dear</emma:literal>
                </emma:interpretation>
                <emma:interpretation id="interp12" emma:lang="" emma:confidence="0">
                  <emma:literal>. dear</emma:literal>
                </emma:interpretation>
                <emma:interpretation id="interp13" emma:lang="" emma:confidence="0">
                  <emma:literal>o dear</emma:literal>
                </emma:interpretation>
              </emma:one-of>
            </emma:emma>
          </inkml:annotationXML>
          <inkml:trace contextRef="#ctx0" brushRef="#br0" timeOffset="12429.7611">17357 2343 716 0,'0'8'340'0,"-4"15"-202"0,-1-1-92 15,0 10 42-15,-3 9-32 0,3 2-17 0,-2 4-5 16,2 2 5-16,4 1-3 0,2 2-1 0,6-4 5 15,-2-5 5-15,10-6 5 0,5-3 15 0,1 1 2 0,3-6-6 16,4-10 2-16,-1-4 0 0,4-1-2 16,7-14-13-16,-1 3-7 0,-7-8-19 0,1-10-5 15,1 2-6-15,-2-10-4 0,-2-1-4 0,-8-6-6 16,0 1 3-16,-5-6-2 0,-7 1 1 0,2 1-3 16,0 2-3-16,-5-1-5 0,-2 1-5 0,-1 4-24 0,-6 1-14 15,3 2-16-15,-6 1-23 0,-9 5-81 0,-3-4-60 16,-7 7 157-16,-9 5-118 0,-12 7-65 0</inkml:trace>
          <inkml:trace contextRef="#ctx0" brushRef="#br0" timeOffset="13337.9845">18097 2682 549 0,'-10'30'266'0,"0"-5"-197"0,-2 13-69 16,3-1 68-16,-3-4-99 0,4 10 12 0,1-2 36 16,0 3 20-16,4-8 26 0,3-8 9 0,10-4 4 0,0-4 14 15,13-11-4-15,-5 0-7 0,4-4-27 0,3-5-7 16,5-12 0-16,0-6-4 0,1-10-7 0,-1-6-11 16,2-10-7-16,1 4-7 0,2-18-6 0,-5 1-3 15,-1-4-1-15,0-4 0 0,-14 0 1 0,3 6 0 16,-3-3 8-16,-10 1 4 0,-5 1 5 15,1 7 2-15,-1 3 6 0,-1 4 2 0,1 6 0 0,-5 1 0 0,-2 10-6 16,2 5-4-16,-1 8-4 0,6-2-5 0,-5 6-6 16,0 7-4-16,1 0-3 0,3 3-3 0,-1 1 1 15,4 2-3-15,-2 18 0 0,-9-3 1 0,9 6-1 16,-1 11 2-16,-4 10 1 0,-5 14 3 0,0 21 1 16,-2-10 3-16,2 0 3 0,4-2 6 0,1 4 12 15,1-7 1-15,13-7-1 0,4-9 0 0,5-4-1 16,2 5-1-16,18-18-3 0,-3-2-5 0,3-6-12 15,4-11-2-15,-4-7-1 0,0-3-1 0,-3-7-1 16,-2-11-1-16,2-8-2 0,-2 0-1 0,-3-6-3 16,-2-9-2-16,-6-5 1 0,1 4-3 0,-3-4-1 15,-8 0 3-15,-6 7-1 0,3-4 2 0,-6 4-1 0,-3 5 0 16,-2 10-2-16,1-4 1 0,-3 6 3 0,-4 9-2 0,0-3 1 16,-4 7 1-16,0 3 2 0,1 1 3 0,-1 4 1 15,-9 12-4-15,-3 15 0 0,1-6 1 0,2 4 2 16,-1 7-1-16,-3 11 6 0,0 7 3 0,10-2 2 15,2-5 12-15,5-2 5 0,-4 6 0 0,19-17-1 16,-4 6 0-16,10-9-6 0,6-7-4 0,7-4-5 16,-1-1-4-16,8-8-10 0,4-2-3 0,6-5-2 15,2-8-1-15,1-4-6 0,4-8 0 0,-2-5 1 0,-1 0 3 16,-3-1 4-16,-4-6 5 0,-6 6 2 16,-5-4 2-16,0 5 5 0,-9 2 1 0,-4 8 3 15,-1 0-3-15,-3 1-1 0,-7 13-7 0,1-8 1 16,-1 8-1-16,-1 1 2 0,-4 0-3 0,0 0-2 0,0 0-1 15,-2 1 0-15,0 4 4 0,-1 0-1 0,-2 7 0 0,2 0 2 16,-4 8 0-16,5-5 3 0,1-2 4 0,1 0 2 16,-2 4 2-16,7-14-1 0,-2 2 3 0,2-2 4 15,4-3 1-15,-1-1 2 0,0-3-2 0,4-1 2 16,0-3 2-16,-4-4 1 0,3 4 0 0,-1-4 1 16,-1 3 2-16,-3 0 2 0,3 1-3 0,-4 3-4 15,0 3-2-15,-2 1-2 0,2 1-2 0,0 0-8 16,0 3-1-16,1 2-4 0,1 2 1 0,0-2 1 0,-1 3-1 15,6 0 2-15,-2 0-2 0,0-1 3 0,2-2-1 16,3-5 1-16,3-2-3 0,5-9 0 0,-1 4 4 16,3-6 2-16,6-10 3 0,-1 1-1 0,3-6 1 15,-5 0 0-15,-1 3 3 0,3-4 2 0,-7 3 2 16,-1 8 0-16,-11 4-4 0,3 1-3 0,-5 10-2 16,5 1-2-16,1 9-7 0,-10 3-3 0,6 5-6 15,-2 5-7-15,1 8-3 0,3 2 4 0,-5 8-2 16,0 0-3-16,-1 2-7 0,3-2-5 0,-3 0-2 15,1-6 1-15,4-6-3 0,-2-1-1 0,3-8-2 16,0-9-16-16,2-6 43 0,2 3-15 0,3-27-3 16</inkml:trace>
        </inkml:traceGroup>
        <inkml:traceGroup>
          <inkml:annotationXML>
            <emma:emma xmlns:emma="http://www.w3.org/2003/04/emma" version="1.0">
              <emma:interpretation id="{3077FB7C-B3C5-45F0-92BB-1F80750E945F}" emma:medium="tactile" emma:mode="ink">
                <msink:context xmlns:msink="http://schemas.microsoft.com/ink/2010/main" type="inkWord" rotatedBoundingBox="33691,11226 37351,10655 37608,12306 33949,12877"/>
              </emma:interpretation>
              <emma:one-of disjunction-type="recognition" id="oneOf6">
                <emma:interpretation id="interp14" emma:lang="" emma:confidence="1">
                  <emma:literal/>
                </emma:interpretation>
              </emma:one-of>
            </emma:emma>
          </inkml:annotationXML>
          <inkml:trace contextRef="#ctx0" brushRef="#br0" timeOffset="-20892.1734">22315 1220 878 0,'-15'3'347'0,"-1"7"-278"0,3-5-130 15,-2 0 18-15,-7 10-65 0,-1 2-1 0,-5 4 4 16,-6 9 3-16,-2 5 14 0,3 0 32 0,-4 5 81 16,1 0 25-16,7-4 17 0,1 2 7 0,15 0 7 15,5-4 5-15,13 2 0 0,1-1-11 0,4-5-29 0,27 10-12 0,3 10-11 16,4-4-6-16,-2 2-9 0,11 5-4 16,-3-1-2-16,3 8-1 0,-8-4 0 0,5 2 3 15,-21-13 0-15,-2 1 4 0,-4-2 3 0,-13-8 5 0,-6-1 0 16,-9-5 5-16,-2-2-1 0,-10-3 0 0,-8-2-1 15,-8 0-4-15,0 1-5 0,-10-3-2 0,-2-1-3 16,-6-5-5-16,-1 0-9 0,-4-5-10 0,3-3-19 16,1-16-131-16,2-2 141 0,2-11-79 0,7-14-65 15</inkml:trace>
          <inkml:trace contextRef="#ctx0" brushRef="#br0" timeOffset="-20605.3856">22614 1754 1245 0,'37'27'478'0,"-7"-4"-359"0,1 0-98 0,-11-8 8 16,0-3-26-16,2 0-7 0,1-4-6 0,3-1 0 15,3-2-1-15,-6-9 0 0,3 3-1 0,-6-6 4 16,0-6 5-16,-5 3 7 0,0-2 11 0,-5 2 6 16,-7 2 3-16,2 1 4 0,0-1 2 0,-5 3-4 15,0-2-2-15,0 1-5 0,0 2-9 0,0 6 0 16,0-2-9-16,2 5-3 0,0 12-3 0,1-1 1 15,2 11-2-15,-2 9 2 0,-1 12-2 0,1-1-5 16,-3 16 6-16,0 8 0 0,0-3-7 16,0 2-5-16,-1 5-3 0,-1-19-6 0,0-9-8 0,1 1-8 0,1-23-10 15,0-5-16-15,-2-20-45 0,2-5-44 0,0-14-68 16,0-24 153-16,5-28-130 0,0 6-63 0</inkml:trace>
          <inkml:trace contextRef="#ctx0" brushRef="#br0" timeOffset="-20444.0051">23124 1412 298 0,'10'-24'272'0,"-5"9"-60"0,-2 11-99 0,0 3 70 16,1 1-43-16,4 6-23 0,0 1-19 0,7 11-17 16,4 0-13-16,4 11-28 0,7 7-2 0,5 9-4 15,1 1-4-15,1 9-1 0,1 3-1 0,-2 5-2 16,-4-3-2-16,-2 5-10 0,-5 1-7 0,-12-1-7 16,-5-3-6-16,1-6-12 0,-8-15-9 0,-2-6-9 15,-3 9-8-15,-4-18-11 0,3-13-28 0,-5-9-33 16,3-14 80-16,-1-32-51 0,1-1-21 0</inkml:trace>
          <inkml:trace contextRef="#ctx0" brushRef="#br0" timeOffset="-20269.6518">23693 1198 574 0,'10'-61'339'0,"-3"14"-152"15,-5 14-91-15,-1 7 37 0,1 1-9 0,-2 8-30 16,2 7-16-16,-1 5-8 0,1 0-3 0,0 4-14 16,-1 4-14-16,4 7 2 0,-1 1-5 0,-1 11-13 15,2 5-1-15,0 17-8 0,1 5-7 0,3 15-4 16,-1 16-2-16,0 3-3 0,1 3-4 0,-3-3-5 15,-2-1-14-15,-4 6-18 0,0 1-16 0,-2-17-18 16,-8-4-16-16,-2-7-10 0,-4 1-16 0,-6-19 4 16,2 8 6-16,0-26 11 0,-5-10 50 15,1-5-18-15,-3-15 13 0</inkml:trace>
          <inkml:trace contextRef="#ctx0" brushRef="#br0" timeOffset="-19401.1489">23228 1129 2563 0,'0'0'6'0,"-1"-2"-17"0,1 4-9 0,5-1-12 15,-4 1 7-15,9 0 1 16,7 3-9-16,13-4-6 0,10 3 2 0,8-6 7 0,0-1 9 0,13-7 14 15,11-5 1-15,6-9 1 0,3-1-1 0,-13 1-11 0,15-16-16 0,19-10-51 16,0-7-35-16,-7 8-51 0,6-14-104 0,1 0 189 16,16-6-168-16,-2 3-82 0</inkml:trace>
          <inkml:trace contextRef="#ctx0" brushRef="#br0" timeOffset="-19599.9098">23468 1862 334 0,'-9'-18'222'0,"3"0"-81"0,-3 6-62 15,3 2 73-15,1 2-45 0,3 3-5 0,2 0-2 16,0 0 1-16,7 0-22 0,-2 2-13 0,5-1-13 15,6-2-15-15,9-1-22 0,-5 0-4 0,10-3-2 16,0-1-2-16,3-1 0 0,4 1-1 0,-3-6-2 16,5 2 2-16,-10 2 0 0,5-2 1 0,-8-3 0 15,1 1 5-15,-2 0 6 0,-5 1 3 0,-4 3 2 16,1-1-2-16,-2 1-2 0,-4 5 0 0,-1 3-3 16,-1-2-3-16,-3 2-7 0,-1 0-3 0,0 5-3 15,-3-3 1-15,-2 1-2 0,0 2-2 0,0 0-1 16,-2 2 0-16,1 3-8 0,-3 0-1 0,-6 5-1 15,4 3-1-15,1-1 3 0,-5 12 0 0,1 5 2 16,-1-4 1-16,0 0 5 0,2 3 3 0,5 0 2 0,1-1-2 16,6-8-1-1,-1 1 1-15,2-3 0 0,3-5 0 0,5-1 0 0,1-4-1 0,7-7-3 0,-2 0 1 0,5-7-7 16,1 2-2-16,14-15-2 0,-10 4-1 0,6-8 2 16,2-2 2-16,-7 1 3 0,1 2 4 0,-6-2 5 15,-5 3 4-15,-3 2 1 0,4 4 0 0,-9 2-3 16,-2 3-1-16,0 3-1 0,0-1-2 0,1 6-2 15,-2 0-2-15,-3 3 0 0,-1 0 0 0,2 1 0 16,-4 6 0-16,-1 3 1 0,3-4-1 0,-5 3 5 0,3-1-2 16,-3 2 2-16,0 0-1 0,2-5 2 0,0 0 2 15,-1-2 0-15,-1 1 2 0,0-4-1 0,0 1 5 16,0-1 0-16,3 0 1 0,-1-1 1 0,1-3 1 16,2-2 1-16,2 1 0 0,3 0-1 0,-3-2-3 15,4-3-2-15,-1 2-1 0,2-1-4 0,0 1-1 16,-3 0-3-16,3 1-2 0,-4 4-3 0,1 0-2 15,1 4-1-15,0 1 1 0,3 3 1 0,-1 5-3 16,2 5 2-16,3-2 0 0,1 2 5 0,4 2 3 16,-2-6 1-16,5 4 2 0,-4-5 8 0,3-3 4 0,-6-4 3 15,-3 0 4-15,0-3 1 0,0-3 0 0,0-2 5 16,0-1 0-16,-6-3-4 0,8 1 1 0,1-4 1 0,6-1 1 16,-1-4-2-16,-2 2 0 0,1-1-5 0,0 3-1 15,2-2-3-15,1 1-2 0,-3 4-5 0,-2 4-5 16,0-4 0-16,0 3 0 0,-2 7-3 0,0-3-4 15,1 3-1-15,-1 0-1 0,-2 5 0 0,1-4-1 16,1 3-5-16,0-3-2 0,4-1 0 0,-4-3-1 0,1-2 2 16,2-5-3-16,-4-1 4 0,-1-1-2 0,-1 5-6 15,-5-3-11-15,-3 4-12 0,1 1-16 0,-4 1-35 16,-3 4-17-16,-2 9-27 0,-3-1-35 0,-1-1-42 16,-11 13 131-16,-8 3-110 0,-1-5-41 0</inkml:trace>
          <inkml:trace contextRef="#ctx0" brushRef="#br0" timeOffset="-19199.1445">23753 2252 1563 0,'-3'40'606'0,"3"-3"-471"0,10-31-148 16,-4-2 51-16,34-4-101 0,5-2-3 0,20-11-14 16,-7 5 4-16,53-29 7 0,-11 5-1 0,26-16-24 15,10-16-16-15,12 2-22 0,-7-8-39 16,3-1 112-16,7-2-74 0,-9 7-15 0</inkml:trace>
        </inkml:traceGroup>
      </inkml:traceGroup>
    </inkml:traceGroup>
    <inkml:traceGroup>
      <inkml:annotationXML>
        <emma:emma xmlns:emma="http://www.w3.org/2003/04/emma" version="1.0">
          <emma:interpretation id="{C7F5D303-6DE4-4B20-99DB-645AA71110D9}" emma:medium="tactile" emma:mode="ink">
            <msink:context xmlns:msink="http://schemas.microsoft.com/ink/2010/main" type="paragraph" rotatedBoundingBox="30702,14164 36799,13433 37079,15771 30982,16502" alignmentLevel="4"/>
          </emma:interpretation>
        </emma:emma>
      </inkml:annotationXML>
      <inkml:traceGroup>
        <inkml:annotationXML>
          <emma:emma xmlns:emma="http://www.w3.org/2003/04/emma" version="1.0">
            <emma:interpretation id="{FF41BEA7-E8E2-4EEC-91E6-4F68E11F6E89}" emma:medium="tactile" emma:mode="ink">
              <msink:context xmlns:msink="http://schemas.microsoft.com/ink/2010/main" type="inkBullet" rotatedBoundingBox="30702,14164 33022,13886 33302,16224 30982,16502"/>
            </emma:interpretation>
          </emma:emma>
        </inkml:annotationXML>
        <inkml:trace contextRef="#ctx0" brushRef="#br0" timeOffset="-16817.5539">18902 3956 1526 0,'5'13'559'0,"-3"-5"-451"16,-1 2-108-16,3 7-15 0,-1-2-3 0,4 25-9 16,1-4 1-16,-1-1 4 0,4 31 5 0,6 9 9 15,0 3 4-15,-4-3 1 0,3 5 0 0,-4 9 1 0,0 14-7 16,-1 20-1-16,-2-8 1 0,-1-8-1 0,-5 5 0 0,-3 14 3 16,-1-5 1-16,-1 2 1 0,-3-37 5 0,-7-4-18 15,6 11-15-15,-6-54-23 0,0 13-25 0,4-24-125 16,0-3 155-16,-1-28-102 0,0-2-62 0</inkml:trace>
        <inkml:trace contextRef="#ctx0" brushRef="#br0" timeOffset="-15537.8932">19930 4686 292 0,'6'4'159'0,"-4"-3"-85"0,-4 1-52 16,4-2 25-16,-2 0-20 0,0 0-6 0,2 0 9 16,-2 0 9-16,0 0 13 0,0 0 8 0,0-2 26 0,3 4 6 15,-3-2 7-15,3 0 1 0,-3 0-5 16,-1-2-7-16,1 2-8 0,0 0-8 0,-4 0-16 16,3 0-7-16,6 0-4 0,-5 0-6 0,0 0-3 0,0 0-4 15,1 0 0-15,-1 2-1 0,2-2-8 0,0 0-3 0,-4 2-4 16,-1-2 0-16,3 0-8 0,-4 0-2 0,3 0-2 15,-3 0-2-15,-2 0-4 0,1-2 1 0,-2 0 0 0,-6 1-1 16,6-3-3-16,-8 3 1 0,0-1 1 0,2 2 0 16,-8-3-2-16,1 1-2 0,-9 2-1 15,8 0-1-15,-11 2-3 0,4 1-3 0,-4 5-3 0,-1 1 0 16,5 4 2-16,0 2 1 0,1 3-4 0,1 2 1 16,1 5 3-16,2 3 0 0,4 9 5 0,-2-8 3 15,2 6 1-15,5 5 2 0,-1 2 3 0,3-4 0 16,4 3 5-16,1 1 1 0,4-4-2 0,1 4 1 15,2-1 0-15,5 1 6 0,7-3 5 0,-2 1 3 0,6-5 2 16,2 2 2-16,2-6 3 0,4 2 0 0,4-4 2 16,2-3-2-16,0-3-3 0,0-3 1 0,1-1-1 15,4-6-3-15,3 0-1 0,-1-5-3 0,-6-1 1 16,-3-9-7-16,9-3-3 0,-6 5-4 0,-1-5-3 16,-3-1-3-16,-1 1-1 0,-2-3-2 0,-1 3-7 15,-3-2 1-15,-4 4-2 0,-4-6-3 0,-2 4-6 16,-7-1-3-16,1-3-5 0,-4 4-4 0,0-3-16 15,1 3-7-15,-1 0-16 0,0 0-14 0,-3-5-86 16,1 0 125-16,-1-10-75 0,1 2-40 0</inkml:trace>
        <inkml:trace contextRef="#ctx0" brushRef="#br0" timeOffset="-16244.0733">18663 4289 1179 0,'-7'-18'481'15,"7"15"-332"-15,0 3-111 0,2 0 26 0,1-2-37 16,1 2-11-16,4 0-6 0,0-1-2 0,7 1-3 15,2-4 2-15,8-2 2 0,3 1 0 0,-3 1 0 0,20-1-1 16,11-1 2-16,6-1-4 0,-6-1-2 0,15-1 1 0,1 1-3 16,11-2 1-16,7-6-3 0,1-1 2 15,-11 2-2-15,4-5 2 0,14 2 0 16,3-7-2-16,-3 2 1 0,-18 3-1 0,10-3 2 0,1 1 1 0,-15-1-2 16,2 4 0-16,-6 3 0 0,-3-2 2 0,-7 6-1 15,-4-3 1-15,0 3 1 0,-8 6 0 0,-5-1-1 16,-4 0 0-16,-11 2 2 0,-3 2 3 0,-9 0-1 15,2 0 2-15,-8 3 0 0,-9 0 3 0,0-2-1 16,-1 2 1-16,-1 0 0 0,-1 2-5 0,0-1-1 0,2 4-2 16,0 5-3-16,-1 0-4 0,4 8-2 0,0 4-1 15,0 11-4-15,2 9 0 0,3 14 0 0,0 4-1 16,3 3 0-16,1 17 0 0,2 4-2 0,1 4 0 16,-1 9 0-16,1 4 0 0,1 7 0 0,-1-5 1 15,-2-7 2-15,0-3 2 0,3 8 5 0,-1 2 1 16,-6-17 2-16,1-8 3 0,-1-1 3 0,4 4 2 15,-1-9 0-15,-4-3 3 0,-2-7 0 0,-5-12-1 0,7-1 1 16,-10-17-3-16,0 4-1 0,-2-14-5 0,-4-2 0 16,3 0-2-16,-11-7-2 0,1-1-2 0,-7-1 1 15,2 1-1-15,-15-4-1 0,-2 2 3 0,-5-1-2 16,-7-4 0-16,-9 3 2 0,0-2 0 0,-13 1-3 16,-7 0 1-16,-10 1 0 0,6-1 1 0,-10 4 0 15,-4-1 2-15,7 4 0 0,-6-1 2 0,4-2 6 16,3 4 1-16,6-1 1 0,0-1 0 0,12 0 0 15,0-1-2-15,7-4 0 0,2 2-3 0,16-3-3 16,2-2 0-16,9 0 0 0,1-2-1 0,4 2-6 16,11-2-5-16,4-3-5 0,0 0-8 0,7 2-29 15,4-2-18-15,-3 2-21 0,3-4-20 0,-1-5-17 0,4-4-33 0,8-11 94 16,0 1-68-16,0-4 4 0</inkml:trace>
        <inkml:trace contextRef="#ctx0" brushRef="#br0" timeOffset="-14089.0198">20410 4651 1096 0,'3'2'430'0,"0"-2"-316"16,-1 0-93-16,-2 2 4 0,2-2-14 0,-1 1-10 15,-1-1-4-15,2 0-5 0,-2 0 3 0,0 4 0 16,0 1 0-16,2-4 3 0,-1 13-1 0,4 6 1 16,-2-2 2-16,1 3 1 0,1 9 0 0,1 3 0 0,3 11 0 15,2 10-1-15,-2-2 0 0,-1-4-2 0,0 7-1 0,2 6-2 16,0 6-1-16,-2-3 0 0,-3-11-4 0,2 4-10 16,1 4-11-16,-1-14-19 0,0-1-24 15,3-6 52-15,-5 0-38 0,13-18-16 0</inkml:trace>
      </inkml:traceGroup>
      <inkml:traceGroup>
        <inkml:annotationXML>
          <emma:emma xmlns:emma="http://www.w3.org/2003/04/emma" version="1.0">
            <emma:interpretation id="{4EE339A5-E0B8-4D4A-8CC6-0B0F7BCE0159}" emma:medium="tactile" emma:mode="ink">
              <msink:context xmlns:msink="http://schemas.microsoft.com/ink/2010/main" type="line" rotatedBoundingBox="34418,13806 36809,13519 37054,15561 34662,15847"/>
            </emma:interpretation>
          </emma:emma>
        </inkml:annotationXML>
        <inkml:traceGroup>
          <inkml:annotationXML>
            <emma:emma xmlns:emma="http://www.w3.org/2003/04/emma" version="1.0">
              <emma:interpretation id="{AD768B5C-4ABE-4729-8B5E-992F97F29F12}" emma:medium="tactile" emma:mode="ink">
                <msink:context xmlns:msink="http://schemas.microsoft.com/ink/2010/main" type="inkWord" rotatedBoundingBox="34418,13806 36809,13519 37054,15561 34662,15847"/>
              </emma:interpretation>
              <emma:one-of disjunction-type="recognition" id="oneOf7">
                <emma:interpretation id="interp15" emma:lang="" emma:confidence="0.5">
                  <emma:literal>at</emma:literal>
                </emma:interpretation>
                <emma:interpretation id="interp16" emma:lang="" emma:confidence="0.5">
                  <emma:literal>a l</emma:literal>
                </emma:interpretation>
                <emma:interpretation id="interp17" emma:lang="" emma:confidence="0">
                  <emma:literal>al</emma:literal>
                </emma:interpretation>
                <emma:interpretation id="interp18" emma:lang="" emma:confidence="0">
                  <emma:literal>2 l</emma:literal>
                </emma:interpretation>
                <emma:interpretation id="interp19" emma:lang="" emma:confidence="0">
                  <emma:literal>Q l</emma:literal>
                </emma:interpretation>
              </emma:one-of>
            </emma:emma>
          </inkml:annotationXML>
          <inkml:trace contextRef="#ctx0" brushRef="#br0" timeOffset="-13803.045">22369 3868 1679 0,'0'10'565'0,"0"0"-490"16,0-10-94-16,5 5-20 0,1 10-4 0,-3-5 1 0,6 14-2 15,1 3 6-15,3 10 24 0,-1-4 9 0,6 20 3 16,-1 0 1-16,4 5 1 0,4 9 0 0,7 12 0 16,-4-1-1-16,2 10 1 0,3 5 0 15,-7 10-3-15,4-3-4 0,-3 4-16 16,-6 4-11-16,-4-8-12 0,0-1-14 0,-7-6-25 0,-2-8-10 0,-1-10-6 15,-4-10-16-15,0-16 69 0,-3-10-41 0,5-26 2 16</inkml:trace>
          <inkml:trace contextRef="#ctx0" brushRef="#br0" timeOffset="-13255.8044">22641 3767 1110 0,'23'8'583'16,"-1"-2"-374"-16,-9-7-173 0,2 1 135 0,16 0-211 16,8-5-15-16,15-5-5 0,-1 0-2 0,17-3 12 15,15-4 4-15,13-6 5 0,-5-2 3 0,-4-3 9 16,9-4 8-16,-15 6 3 0,7-1 6 0,-7-3 6 16,-15 5 2-16,3 2 0 0,-4 1 4 0,1 7 0 15,2 0-2-15,1 6 2 0,-5-3-1 0,-2 7 2 16,-5 2 1-16,-9 1 4 0,2 2 0 0,-9 3 7 15,-12 2 5-15,-2 4 3 0,-5-1 3 0,-2 2 6 16,-7 1 1-16,-2 1 1 0,1 1-1 0,-6-1-4 0,-2 3-5 0,3 5-3 16,-1-2-3-16,-3 2-8 0,2 3-1 0,1 4-3 15,-1 8-1-15,3 6-2 0,-2 4 1 0,0-7 0 16,4 14-2-16,-1 16 0 0,3 16-2 0,1-6 2 16,-2-3-2-16,4 16 2 0,-3-1-1 0,5-2 0 15,-6 8 1-15,4-8 0 0,1 2 3 0,2-5-1 16,0-2 1-16,-5-7 1 0,1-3 2 0,-7-7 2 15,6-6-3-15,-4-8 3 0,-1-11 0 0,-3-8-2 16,-1-1 2-16,-1-4-7 0,0-11-4 0,-1-4-3 16,-3 0-3-16,-9-3-6 0,0-3-1 0,-9-2-2 0,-8 2-1 15,-6-4-3-15,-14 2 4 0,-10-2 3 0,-3 0 1 16,-8-3 3-16,-12 0 2 0,-1 5 3 0,1-3 0 16,-3 0 7-16,-4 3 0 0,-1 0 0 0,3 0 3 15,8 1 1-15,2 1-3 0,-6 3 0 0,-4 2 1 16,11-2 0-16,4 1 0 0,-6 4 1 0,-6 0 3 15,0 2 0-15,4-1 1 0,4-1-1 0,9 5 0 0,-1-3-1 16,12-2-1-16,9-5-1 0,11 0-5 0,-2-2-26 16,0 2-18-16,18-10-24 0,-3 0-30 0,3-7-111 15,6-3 152-15,8-6-104 0,2-8-58 0</inkml:trace>
          <inkml:trace contextRef="#ctx0" brushRef="#br0" timeOffset="-13009.8454">23468 3951 1277 0,'-42'23'482'0,"-8"2"-374"0,9 3-107 0,8-13-14 0,-7 23-14 16,-5 10-11-16,0-3-2 0,0 2 1 0,5 12 3 0,9 0 7 15,-4 5 24-15,12-1 13 0,-2 1 18 0,8-10 10 16,7 1 5-16,9 8 3 0,1 0 0 15,11 0-3-15,3-8-9 0,7 5-7 0,1 3-8 0,13-12-7 16,-1 1-7-16,5-7-17 0,4-7-13 0,3-10-12 16,2-3-19-16,4-10-62 0,4-10-47 0,1-13-79 0,-2-2 164 15,3-19-143-15,-2-9-67 0</inkml:trace>
          <inkml:trace contextRef="#ctx0" brushRef="#br0" timeOffset="-12744.0874">23995 3949 1251 0,'12'7'499'16,"-2"-2"-360"-16,-10-5-105 0,5 3 15 0,2 2-23 15,11 5-11-15,-5 0-13 0,4 0-4 0,-1 2-1 0,9 9 0 16,0 2-2-16,0-1 4 0,-5 6-1 0,-2 5-3 16,-3 2 0-16,0 5 0 0,-3 3-1 0,-7 5 0 15,-2 2 2-15,-6 12 0 0,-6-3-1 0,-2 1 8 16,1 3 4-16,-7-1 4 0,4-4 6 0,0-7 3 15,3-6 2-15,6-12-2 0,1 2 2 0,3-10-14 16,5-8-6-16,3-4-4 0,1-1-9 0,4-4-12 0,0-3-4 16,11-4-4-16,-1-2-8 0,7-9-12 15,6-2-5-15,6-9-11 0,-2 1-17 0,3-7-88 0,2-6 124 16,-4-4-75-16,2 3-39 0</inkml:trace>
        </inkml:traceGroup>
      </inkml:traceGroup>
    </inkml:traceGroup>
    <inkml:traceGroup>
      <inkml:annotationXML>
        <emma:emma xmlns:emma="http://www.w3.org/2003/04/emma" version="1.0">
          <emma:interpretation id="{5557A53D-AB37-44AC-AD7E-0E9CE41A4128}" emma:medium="tactile" emma:mode="ink">
            <msink:context xmlns:msink="http://schemas.microsoft.com/ink/2010/main" type="paragraph" rotatedBoundingBox="32222,16867 35531,15829 35596,16035 32287,17073" alignmentLevel="5"/>
          </emma:interpretation>
        </emma:emma>
      </inkml:annotationXML>
      <inkml:traceGroup>
        <inkml:annotationXML>
          <emma:emma xmlns:emma="http://www.w3.org/2003/04/emma" version="1.0">
            <emma:interpretation id="{F6230EE8-64D9-4137-8EF0-A0F22CF2A8A0}" emma:medium="tactile" emma:mode="ink">
              <msink:context xmlns:msink="http://schemas.microsoft.com/ink/2010/main" type="inkBullet" rotatedBoundingBox="32230,16893 32887,16687 32938,16848 32281,17054"/>
            </emma:interpretation>
            <emma:one-of disjunction-type="recognition" id="oneOf8">
              <emma:interpretation id="interp20" emma:lang="" emma:confidence="0">
                <emma:literal>-</emma:literal>
              </emma:interpretation>
            </emma:one-of>
          </emma:emma>
        </inkml:annotationXML>
        <inkml:trace contextRef="#ctx0" brushRef="#br0" timeOffset="-9390.9984">20166 6724 1007 0,'-9'-6'648'0,"6"6"-353"0,0 0-222 16,3 0 203-16,0 0-288 0,0 2-8 0,3-2-6 15,0 0 0-15,1 0 7 0,6-2 5 0,6 2 9 16,-1 0 3-16,3-2 9 0,6 4 0 0,2-2-1 0,9 3-5 15,10 4-2-15,-2-1-8 0,-3-2-14 0,3-1-17 0,13-3-57 16,9-3-40-16,-3 1-61 0,-6-16 136 0,15-12-133 16,-2 5-58-16</inkml:trace>
      </inkml:traceGroup>
      <inkml:traceGroup>
        <inkml:annotationXML>
          <emma:emma xmlns:emma="http://www.w3.org/2003/04/emma" version="1.0">
            <emma:interpretation id="{14D0A827-BC87-439F-B663-80FB4FA55336}" emma:medium="tactile" emma:mode="ink">
              <msink:context xmlns:msink="http://schemas.microsoft.com/ink/2010/main" type="line" rotatedBoundingBox="34813,16054 35531,15829 35596,16036 34877,16261"/>
            </emma:interpretation>
          </emma:emma>
        </inkml:annotationXML>
        <inkml:traceGroup>
          <inkml:annotationXML>
            <emma:emma xmlns:emma="http://www.w3.org/2003/04/emma" version="1.0">
              <emma:interpretation id="{B4B732EF-10DA-4B33-8D3D-CF7BDB2138D3}" emma:medium="tactile" emma:mode="ink">
                <msink:context xmlns:msink="http://schemas.microsoft.com/ink/2010/main" type="inkWord" rotatedBoundingBox="34813,16054 35531,15829 35596,16036 34877,16261"/>
              </emma:interpretation>
            </emma:emma>
          </inkml:annotationXML>
          <inkml:trace contextRef="#ctx0" brushRef="#br0" timeOffset="-9001.1983">22765 5977 1558 0,'0'4'604'0,"0"-4"-458"15,5 1-130-15,-1-2-13 0,1-4-5 0,8-7-13 16,0-1-11-16,5-4-5 0,6-8 6 0,11 0 4 15,-4 1 7-15,4-1 6 0,5 0 1 0,0 7-1 0,-1 1 0 16,3 7-4-16,-7 10-7 0,11 2-28 0,2 3-13 16,-4 1-17-16,2 8-20 0,-3 0-33 0,5 5 80 15,-1-3-61-15,3 4-7 0</inkml:trace>
        </inkml:traceGroup>
      </inkml:traceGroup>
    </inkml:traceGroup>
    <inkml:traceGroup>
      <inkml:annotationXML>
        <emma:emma xmlns:emma="http://www.w3.org/2003/04/emma" version="1.0">
          <emma:interpretation id="{6C0D7AEE-7E5C-4B0F-AF9A-25D29FA6D1EB}" emma:medium="tactile" emma:mode="ink">
            <msink:context xmlns:msink="http://schemas.microsoft.com/ink/2010/main" type="paragraph" rotatedBoundingBox="30514,17037 35119,15504 36266,18949 31661,20482" alignmentLevel="4"/>
          </emma:interpretation>
        </emma:emma>
      </inkml:annotationXML>
      <inkml:traceGroup>
        <inkml:annotationXML>
          <emma:emma xmlns:emma="http://www.w3.org/2003/04/emma" version="1.0">
            <emma:interpretation id="{9F1A41BE-F986-4DD2-83F2-9BB6A5537B29}" emma:medium="tactile" emma:mode="ink">
              <msink:context xmlns:msink="http://schemas.microsoft.com/ink/2010/main" type="line" rotatedBoundingBox="30514,17037 35119,15504 36266,18949 31661,20482"/>
            </emma:interpretation>
          </emma:emma>
        </inkml:annotationXML>
        <inkml:traceGroup>
          <inkml:annotationXML>
            <emma:emma xmlns:emma="http://www.w3.org/2003/04/emma" version="1.0">
              <emma:interpretation id="{84234C1A-23CF-4329-AC80-8681C7A3104B}" emma:medium="tactile" emma:mode="ink">
                <msink:context xmlns:msink="http://schemas.microsoft.com/ink/2010/main" type="inkWord" rotatedBoundingBox="30958,18372 31213,18287 31915,20397 31661,20482"/>
              </emma:interpretation>
              <emma:one-of disjunction-type="recognition" id="oneOf9">
                <emma:interpretation id="interp21" emma:lang="" emma:confidence="1">
                  <emma:literal/>
                </emma:interpretation>
              </emma:one-of>
            </emma:emma>
          </inkml:annotationXML>
          <inkml:trace contextRef="#ctx0" brushRef="#br0" timeOffset="-12278.651">19133 8113 1837 0,'-3'38'723'0,"6"-28"-533"0,-1 6-162 0,-6-12-12 16,4 1-35-16,0 1-11 0,0 6-15 0,10 6-15 15,-3 6 3-15,5 15 6 0,2 3 6 0,6 9 18 16,5 16 5-16,8 11 6 0,-1 3 4 0,0 10 2 0,6 7-1 16,-3 10-5-16,-2 2-4 0,2 11-18 0,-5 4-4 15,-7 11-1-15,0-7 0 0,-3 1 5 16,-7 4 1-16,-4-26 5 0,1 0 5 0,-7-13 18 0,-2-24 4 15,-1-20-9-15,0-4-22 0,-3-21-56 0,2-12-13 16,-3-19-9-16,-2-7-4 0,-1-26-41 0,0-17-20 16,-6-29 91-16,0-9-49 0,1 1 26 0</inkml:trace>
        </inkml:traceGroup>
        <inkml:traceGroup>
          <inkml:annotationXML>
            <emma:emma xmlns:emma="http://www.w3.org/2003/04/emma" version="1.0">
              <emma:interpretation id="{0991D897-1903-4FEA-8F8C-400F4C73B0E7}" emma:medium="tactile" emma:mode="ink">
                <msink:context xmlns:msink="http://schemas.microsoft.com/ink/2010/main" type="inkWord" rotatedBoundingBox="31781,16615 35119,15504 36120,18512 32782,19622">
                  <msink:destinationLink direction="with" ref="{B89217D7-94E5-44CE-AA43-CBD128268AF6}"/>
                </msink:context>
              </emma:interpretation>
              <emma:one-of disjunction-type="recognition" id="oneOf10">
                <emma:interpretation id="interp22" emma:lang="" emma:confidence="1">
                  <emma:literal/>
                </emma:interpretation>
              </emma:one-of>
            </emma:emma>
          </inkml:annotationXML>
          <inkml:trace contextRef="#ctx0" brushRef="#br0" timeOffset="-11266.1479">20700 8013 1595 0,'-16'10'612'0,"1"1"-453"0,5-6-159 0,1-1-9 0,-1 1-15 16,5-4-18-16,0 3-23 0,-3-3 2 0,-4 11 1 15,3-4 8-15,5 0 25 0,-2 4 9 0,-4-2 10 16,3 2 5-16,2 6 12 0,5-8 0 0,2 7 3 15,4 1-2-15,-1 8 1 0,10 4 0 0,5 13 0 16,2-3-1-16,1 8-1 0,8 9-1 0,6-2-2 16,-5-2 1-16,-1-3 0 0,-4-12 0 0,4 12 0 15,1-1 2-15,-6-11-2 0,-6 1 1 0,-5-8 1 0,0 4 0 16,-5-7 2-16,0 7-3 0,-5-15 1 0,-3 2-3 0,-2-2-1 16,-4 0-2-16,1-1 0 0,-7-4-1 0,-5 2-5 15,2 0 1-15,-10-2-9 0,-1-4 1 0,-4-1-4 16,2 3 1-16,-8-9-6 0,1-1-6 0,0-3-9 15,-4-3-3-15,6-11-2 0,-4-1-9 0,3-9-13 16,3-6-17-16,7-17-10 0,4-3-4 0,9-9-41 16,6-13-16-16,15-7-25 0,-2 1 105 0,11-5-88 15,11-2-26-15</inkml:trace>
          <inkml:trace contextRef="#ctx0" brushRef="#br0" timeOffset="-9602.6974">20416 6290 1581 0,'14'38'570'0,"-1"7"-478"0,5 3-105 0,-15-22-14 0,27 37-11 16,3 5-1-16,-4 4-1 0,6-1 11 0,8 11 15 16,-3-1 9-16,8 13 5 0,-10-4 0 0,2 0 0 15,-7-9-8-15,0 0-10 0,-3 7-30 0,-3-1-16 16,2 2-15-16,-14-25-22 0,0-3-75 0,2 9-53 16,-15-40 147-16,1 6-107 0,-5-21-52 0</inkml:trace>
          <inkml:trace contextRef="#ctx0" brushRef="#br0" timeOffset="-9207.0381">23038 5330 1575 0,'15'40'644'0,"-2"0"-460"0,2 8-147 0,3 10 34 16,-1 7-64-16,4 23-9 0,2-2-9 0,7 14-8 15,5 19-6-15,-2-3-1 0,-1 6-5 0,-2-20-3 0,-9-4-3 16,1 12-6-16,0 0 0 0,-11-16 3 0,-6-4 0 16,7-6-6-16,-7-2-30 0,-7-17-17 0,4-1-18 0,-2-12-21 15,0-22-53-15,-4-9 116 0,-12-29-88 0,1 6-12 16</inkml:trace>
          <inkml:trace contextRef="#ctx0" brushRef="#br0" timeOffset="-10327.2067">21122 7999 594 0,'31'5'357'0,"-2"12"-166"16,-3 3-110-16,4 7 57 0,-2 2-27 0,-3-2-51 0,-3 11-9 15,3 7-1-15,1 1-3 0,-3-1-18 0,-4 3-2 16,-6 1-1-16,0 0 2 0,-8-2 0 0,7-2-2 0,-9-5-3 16,-3-14 1-16,0 2 7 0,-3-16-1 0,1 5-1 15,-3-11-7-15,2-1-4 0,-2-2-6 0,7-1-3 16,-2 0-4-16,0-2-8 0,0 0-2 0,1 0-1 16,1 0 2-16,0 0 5 0,-2-2 3 0,3 0 4 15,-3-1 2-15,2 0 6 0,-1 0-2 0,2-4 0 16,1 2-2-16,2-2-6 0,-2-1-2 0,1-2-2 15,5-2-3-15,1 1-4 0,3-3 1 0,4 1-2 16,0 0 1-16,5 1 0 0,2 1 1 16,4-1 1-16,-3 2 0 0,6-2 0 0,-1 3 1 0,4-1-2 0,-5-4 1 15,0-1 1-15,1 0-2 0,-7-3 0 0,4 0 2 16,-5 1-4-16,-5-3 0 0,-6 4 1 0,1 1-2 16,-3 0 0-16,-7 3-1 0,2 4 2 0,-1 0-1 15,-4-1 4-15,-2 4 0 0,0 2-1 0,-1-4-1 16,3 2-3-16,-3 2-1 0,1-2-3 0,-1 3-2 0,1 1-8 15,-1-1-2-15,1 0-5 0,-3-1-1 0,0 3-2 16,2 0-2-16,-2 2 1 0,-2-1 2 0,1 3 10 16,-1-3 5-16,4 3 6 0,-1 1 6 0,-1 0 4 15,4-4 6-15,-3-1-1 0,4 0 0 0,2 0-5 16,0 0-1-16,8 2-2 0,-2-2 2 0,7-2 1 16,3 2 0-16,5-3 2 0,-3 3 3 0,9-3 1 15,-1-4 0-15,3-1 0 0,1 4-2 0,1 0-1 16,5 0-2-16,0 1 1 0,1 1-2 0,-1-1 0 15,2 3-1-15,-2-2 1 0,0 1 0 0,-3-4-3 16,-2 0-1-16,-3-4-1 0,0-1-1 0,-2 0 3 16,-3-1-2-16,-7-1 1 0,2-11-3 0,-5 10 6 0,-10-7 0 0,7 1 1 15,-6 1 1-15,-1 0 2 0,-1 1 1 0,1 2 1 16,-4 9 7-16,-1 2 0 0,0-2 2 0,-1 2 2 16,-1 3-1-16,0 1-2 0,-3-4-1 0,0 3 0 15,5 1-6-15,0 0-5 0,0 0-1 0,0 0-2 16,-1 0-1-16,1 0 0 0,0 0 1 0,0 0 0 0,0 0 0 15,0 1 3-15,3 1 3 0,-1 0-1 0,3-2 1 16,0 1-1-16,-2 1-1 0,7-4-1 0,-2 1 1 16,-3-3-1-16,7-1 2 0,1 2-1 0,-5-3 1 15,4-1-1-15,-2-1 1 0,0 1 0 0,0-1-1 16,-2-1-5-16,2 1-4 0,-3-2 0 0,-4 2-3 16,2 1-3-16,-5-1-1 0,2 0-1 0,-2 1-1 15,-2 2-2-15,0 3-3 0,4 2-8 0,-2-1-6 16,0 1-9-16,3 1-8 0,-3 8-11 0,0 1-6 15,2-4 10-15,0 14 7 0,3 2 35 0,5-2 12 16,-4 6 17-16,8 1 13 0,-1-4 15 0,10 4 14 0,2-8 1 16,0 0-3-16,-3-1-23 0,6-6-6 0,2-7 0 15,4-5-6-15,0 3 2 0,-4-5-10 0,6-13-6 16,2 5 1-16,0-18-2 0,-1 3 0 0,3-10 2 16,-2 2 5-16,-6-17-5 0,-4 2 6 0,-5-5 7 15,-6-5-2-15,-1-2 2 0,-1-5-1 0,-12 1-3 16,2-4-1-16,-5 6-2 0,4-4-1 0,1 6-6 15,-5 0-1-15,-7 14-2 0,7-1 5 0,-2 16 12 16,2 6 5-16,-1 7 6 0,-4 1 2 0,1 12 2 0,3 5 0 16,2 2 0-16,-5 1-5 0,-5 5-20 0,3 6-8 15,-8 15-9-15,8 1-3 0,-8 12-4 0,-1 14 1 16,2 6-2-16,-5 4 0 0,3 7-3 0,2 5-2 16,3-1-3-16,0-6-10 0,1-1-36 0,3-7-20 15,2-10-25-15,3-2-41 0,1-7-48 0,0-16 130 0,-2 0-122 16,-3 0-50-16</inkml:trace>
          <inkml:trace contextRef="#ctx0" brushRef="#br0" timeOffset="-9829.7924">22196 8727 1363 0,'-8'23'472'0,"3"-5"-445"0,-2-1-109 0,9 1-78 16,-1-6-31-16,6-1-7 0,-2-2 14 0,5-1 66 16,1 0 35-16,-2-3 46 0,2 2 50 0,-2-6 95 15,-3 1 21-15,-1-2 6 0,2 0-6 0,-4 0-37 16,1-3-11-16,1 1-11 0,0-3-17 0,0 2-19 16,3-2-11-16,2-3-4 0,-2-7-6 0,0 3-4 15,2-5-1-15,0 4-2 0,4-4 1 0,-3 3-3 16,3-3 3-16,-5 0-2 0,1 12-1 0,2-1 1 15,1-1-1-15,1 0 2 0,-4 4-2 0,5 0 0 0,-2-2-1 16,0 6-2-16,2-1 0 0,0 0-2 0,0 2-1 16,-2 3-1-16,2 0 0 0,-2 0 1 0,1 0 2 15,-4 0 0-15,0 2 2 0,0-2 2 0,-2-2 1 16,-6-1 0-16,4-1 1 0,-2 1-3 0,-1-2 0 16,0 0-1-16,5-2 0 0,-6 1 3 0,6-4-1 15,4 1 1-15,-5-1-1 0,4-1 2 0,1-1 1 16,1-5 0-16,-1 4-1 0,3-2-3 0,-2-1 0 15,0-3 0-15,2 3-1 0,2-3 0 0,1 1-1 0,2-2-1 16,-5 2 0-16,5 1 1 0,0 1-1 0,0 1 1 16,1 0 0-16,-4 0-1 0,3 5 0 0,-2 0 1 15,2 1-2-15,-3-2-1 0,-1 4-6 0,-1 0-25 16,0-2-21-16,-2 0-27 0,-3 1-27 0,-3-5-32 0,-2-12 89 16,-5-22-77-16,-3 4-17 0</inkml:trace>
          <inkml:trace contextRef="#ctx0" brushRef="#br0" timeOffset="-8325.1158">22752 8516 633 0,'5'-2'318'0,"-5"2"-182"16,2 0-105-16,-2 0 57 0,0 2-80 0,3-1-11 0,-3 3-5 15,-2-3-6-15,1 1 3 0,6 3 2 0,-4 0 8 16,3 2 6-16,1 1 0 0,-4 0 2 0,-1 1 2 15,7 2 2-15,-4-1-2 0,-1 0 3 0,1 0-4 16,-1-2-2-16,6-1 2 0,-1 1 1 0,-2-4-1 16,-2-1 2-16,2-1 4 0,2-2 1 0,3 0 0 15,-5-2 3-15,5-5-1 0,-2 2-3 0,9-3-1 16,-1-4-3-16,2-1-4 0,-1 2-4 0,1-1 0 16,-1-3-1-16,1 3-1 0,-3 1 1 0,2 4 2 15,-4 2 0-15,0 0 4 0,1 2 0 0,-5 3 5 16,0 1 3-16,1 4 2 0,-2-3 2 0,-1 1 7 0,-1 2 1 15,3 4 3-15,-1-3 1 0,4-2 0 0,-2 2-3 16,3 1-1-16,0 1-1 0,0-3-8 0,1-1-3 0,2-3-5 16,-1 1-1-16,0 1-4 0,-2-3-2 0,2-1 1 15,-1-3-4-15,1 4 0 0,-4-3-3 0,-1 3 2 0,0 0-3 16,-2-3-5-16,-3 1 0 0,0 0-3 16,-5 2-4-16,2-1-14 0,3 1-9 0,-5 0-19 0,-2 0-20 15,-1-2-53-15,0 2-36 0,-2-3 108 0,5-2-85 16,-10-5-47-16</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01.14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BD27945-9382-492A-9758-C70311C3F71E}" emma:medium="tactile" emma:mode="ink">
          <msink:context xmlns:msink="http://schemas.microsoft.com/ink/2010/main" type="writingRegion" rotatedBoundingBox="9141,11761 13494,11039 13709,12336 9356,13059">
            <msink:destinationLink direction="with" ref="{5E5BCC11-3DC8-4561-B346-C36E004C255D}"/>
          </msink:context>
        </emma:interpretation>
      </emma:emma>
    </inkml:annotationXML>
    <inkml:traceGroup>
      <inkml:annotationXML>
        <emma:emma xmlns:emma="http://www.w3.org/2003/04/emma" version="1.0">
          <emma:interpretation id="{765B20EA-8551-46B1-810A-05CBFE404A1C}" emma:medium="tactile" emma:mode="ink">
            <msink:context xmlns:msink="http://schemas.microsoft.com/ink/2010/main" type="paragraph" rotatedBoundingBox="9141,11761 13494,11039 13709,12336 9356,13059" alignmentLevel="1"/>
          </emma:interpretation>
        </emma:emma>
      </inkml:annotationXML>
      <inkml:traceGroup>
        <inkml:annotationXML>
          <emma:emma xmlns:emma="http://www.w3.org/2003/04/emma" version="1.0">
            <emma:interpretation id="{3316A43E-220C-4085-B5AF-51C187DFCB56}" emma:medium="tactile" emma:mode="ink">
              <msink:context xmlns:msink="http://schemas.microsoft.com/ink/2010/main" type="line" rotatedBoundingBox="9141,11761 13494,11039 13709,12336 9356,13059"/>
            </emma:interpretation>
          </emma:emma>
        </inkml:annotationXML>
        <inkml:traceGroup>
          <inkml:annotationXML>
            <emma:emma xmlns:emma="http://www.w3.org/2003/04/emma" version="1.0">
              <emma:interpretation id="{976BA5C8-1C31-4090-922E-394913C12877}" emma:medium="tactile" emma:mode="ink">
                <msink:context xmlns:msink="http://schemas.microsoft.com/ink/2010/main" type="inkWord" rotatedBoundingBox="9142,11771 9953,11637 10115,12618 9305,12752"/>
              </emma:interpretation>
              <emma:one-of disjunction-type="recognition" id="oneOf0">
                <emma:interpretation id="interp0" emma:lang="" emma:confidence="1">
                  <emma:literal/>
                </emma:interpretation>
              </emma:one-of>
            </emma:emma>
          </inkml:annotationXML>
          <inkml:trace contextRef="#ctx0" brushRef="#br0">26 481 1130 0,'-5'-10'416'0,"0"5"-309"0,3-1-73 0,-1 4-10 16,-2 1 13-16,2 1 4 0,1-2 3 0,0 2-6 16,2 0-6-16,0 0-8 0,0 0-8 0,2 0-15 15,0-2-2-15,-2 1-7 0,0 1-4 0,0 0-3 16,0 0 0-16,3 0-1 0,2 3 2 0,0 8 5 16,5-1-1-16,3 10 1 0,0 4 4 0,6 9 0 15,-3 8 1-15,3 7 0 0,-3 2 1 0,1-2 2 0,1 7 1 16,7-3 3-16,-2 1-2 0,-1-10 1 15,4-10 1-15,4-3 1 0,8-7 3 0,6-13-2 0,-3 0 1 0,-1-5 1 16,-4-6 1-16,4-8 4 0,-5-7 0 0,-2-6-2 16,-6-5 1-16,1-12 0 0,-1 4-1 0,-7-27-4 15,3 8-1-15,-2-8-6 0,-4-11-5 0,-2 7 1 16,-3-2-5-16,-2 6-1 0,-6 6-1 0,-2 6-1 16,0-2-3-16,-4 9-11 0,-3 5-8 0,0 0-17 15,-1 0-21-15,-1 1-80 0,0 2-74 0,2 10 159 16,2-1-117-16,-2 6-79 0</inkml:trace>
        </inkml:traceGroup>
        <inkml:traceGroup>
          <inkml:annotationXML>
            <emma:emma xmlns:emma="http://www.w3.org/2003/04/emma" version="1.0">
              <emma:interpretation id="{7453C83D-3C68-44E8-8964-98E460832E83}" emma:medium="tactile" emma:mode="ink">
                <msink:context xmlns:msink="http://schemas.microsoft.com/ink/2010/main" type="inkWord" rotatedBoundingBox="9986,11621 13494,11039 13709,12336 10202,12918">
                  <msink:destinationLink direction="with" ref="{F6A5CD29-2308-4A1E-A3EB-41A753745350}"/>
                </msink:context>
              </emma:interpretation>
              <emma:one-of disjunction-type="recognition" id="oneOf1">
                <emma:interpretation id="interp1" emma:lang="" emma:confidence="0.5">
                  <emma:literal>arpen</emma:literal>
                </emma:interpretation>
                <emma:interpretation id="interp2" emma:lang="" emma:confidence="0.5">
                  <emma:literal>W pm</emma:literal>
                </emma:interpretation>
                <emma:interpretation id="interp3" emma:lang="" emma:confidence="0">
                  <emma:literal>Wiping</emma:literal>
                </emma:interpretation>
                <emma:interpretation id="interp4" emma:lang="" emma:confidence="0">
                  <emma:literal>W pan</emma:literal>
                </emma:interpretation>
                <emma:interpretation id="interp5" emma:lang="" emma:confidence="0">
                  <emma:literal>W Pim</emma:literal>
                </emma:interpretation>
              </emma:one-of>
            </emma:emma>
          </inkml:annotationXML>
          <inkml:trace contextRef="#ctx0" brushRef="#br0" timeOffset="551.3039">869 460 1127 0,'4'1'420'16,"-4"3"-332"-16,-2-4-87 0,4 0 11 0,4 6-25 15,1-6-9-15,4 0 0 0,1 0 2 0,3 0 11 16,7 4 5-16,6-3 6 0,0 1-1 0,7 0 0 16,5-1 1-16,3-1-2 0,-5 4 0 0,2-3 2 15,-5 4-1-15,1 2-1 0,-1 0 3 0,-7 1 1 16,-8 4-2-16,-6-1 3 0,4 2-2 0,-8 2 2 0,-2-1-2 16,-3-1 2-16,-5 4-5 0,-2 4 0 0,-1 2 1 15,-7 4-1-15,2-4 1 0,-12 7-1 0,7 0 3 16,-16-5 1-16,8 1 6 0,-2-6 5 0,-4-3 2 15,9-7 0-15,-5 0-1 0,9-5-2 0,8-3-3 16,2 1-3-16,-1-3-7 0,2 0-4 0,3 2-4 16,5-1-2-16,-3-1 3 0,1-5 4 0,4-3 1 15,6-9 1-15,2-1 2 0,1-5 1 0,4-10 2 16,4-4-1-16,-1 2-1 0,2 0-2 0,-7 0 0 0,2-4 0 16,-3 0 0-16,1 10 0 0,-10 2 1 0,-1 0 2 0,1 4-1 15,-6 8 0-15,1-5 0 0,-1 9 0 0,-1 2 0 16,1-1-3-16,0 5-2 0,3 4-3 0,-4-3-1 15,4 3-1-15,0 1 2 0,7 3-3 0,-1-1 0 16,4 4-1-16,2 3-1 0,1 6 1 0,1 3-2 16,4 7 1-16,-3 5-2 0,3 6 1 0,-1 4 2 15,-4-3 7-15,3 6 7 0,-7-8 6 0,-1-2 10 16,0-5 18-16,-6-10 9 0,-4-6 10 0,0-4 7 16,-1 1 14-16,-2-9 3 0,2 0 1 0,-2 0-3 15,0-4-14-15,0 4-9 0,-2-5-8 0,0-1-10 16,2 1-18-16,0-12-12 0,-1-11-15 0,1 3-9 15,0-5-8-15,0-10-9 0,0-1-11 0,3-11-25 16,0-8-15-16,-1 2-12 0,3 5-14 0,2-12-75 0,-1 1-42 16,4-6 145-16,0 5-105 0,5 6-54 0</inkml:trace>
          <inkml:trace contextRef="#ctx0" brushRef="#br0" timeOffset="822.0794">2101-13 348 0,'30'51'246'0,"1"9"-72"0,-1 1-81 0,-1 6 55 0,-3 1-20 16,2 3-12-16,-1 6-16 0,-4 2-30 0,0-1-15 15,-6 9-12-15,1-8-10 0,-8-11-14 16,3 12-1-16,-8-42-1 0,0 7 2 0,-1-12 15 0,-4-23 8 16,1-3-2-16,-4-7-3 0,-4-13-13 0,-1-2-6 15,-3-22-10-15,-1-1-6 0,-3-12-11 0,-7-16-6 16,4-6 3-16,0 1 6 0,3-9 11 0,0 1 5 16,7 1 5-16,-1-4 2 0,8 1-3 0,1 0-4 15,6-1-4-15,3 6-3 0,-1 4-3 0,7 18-3 0,0-1 1 16,0 0-1-16,0 19 1 0,-4 14 0 0,1 5 1 0,0 4-1 15,-4 11 2-15,2 2 1 0,-2 0 2 0,-3 12 1 16,3 5-2-16,1 8 0 0,-4 11 0 0,-2 6-1 16,-1 12-10-16,-2-4-13 0,-9 27-18 0,-1-9-27 15,-6 6-127-15,-7 4 152 0,-1-8-94 0,-1-4-66 16</inkml:trace>
          <inkml:trace contextRef="#ctx0" brushRef="#br0" timeOffset="1450.8309">2660-48 696 0,'9'16'308'0,"-8"1"-203"16,-1-2-71-16,0 7 25 0,-5 4-14 0,-4 11-4 15,7-2-5-15,-6-1-8 0,4 1 7 0,4 7 5 16,0-6-1-16,0-3 1 0,0-3-9 0,7 0-3 16,-4 2-5-16,4-16 0 0,3 4-7 0,-5-8-5 15,5-5 2-15,-4-2 0 0,6-4 1 0,-2 1-1 16,-2-2 2-16,6-2 0 0,-5 2 0 0,5-3-2 15,2 3-3-15,-6-2-4 0,0 1-6 0,4-3-7 16,-6 1-6-16,-1 3-4 0,2 0-3 0,-5 0-7 16,2 2-1-16,1 6-1 0,-2 0 1 0,-2 5 2 15,1 2 3-15,-3 2 4 0,-1-2 2 0,2 3 9 0,-2-6 1 0,0-4 7 16,0 2 3-16,0-3 8 0,0-7 5 0,2-2 3 16,-2 0 7-16,3-4 2 0,0-1 4 0,1 0 0 15,1-4-2-15,0-2 3 0,1-6 0 0,3 3-2 16,-1-1-4-16,0-4 0 0,0-3-5 15,1 4-4-15,-1 0 0 0,2 2-8 0,-2-2-3 0,4 4-2 16,-2-1-3-16,0 7-5 0,1-2 0 0,1 3-1 16,0 0-2-16,-1 4-1 0,3 0-1 0,1 2-2 0,-1 1-1 15,1 2 1-15,2 2 1 0,5 3-1 0,-6 0 0 16,2 2 4-16,1 1 1 0,-3-3 3 0,-1-2-1 16,2 2 3-16,-2-5 3 0,-4 2 0 0,4-6 5 15,-5-1 1-15,2-1 2 0,0-2 2 0,1-2 3 16,-3-2-1-16,1-1-3 0,6-4 1 0,-2-1-3 15,3-5-1-15,1-1-3 0,-5 3-2 0,8-2-5 16,-2 3-2-16,-3 0 0 0,-2 6 0 0,1 9-3 16,2-5-4-16,-3 10-1 0,-1 4-3 0,-4 2-2 15,4 4-1-15,0 2-1 0,-1 3-2 0,0-2 4 16,-3 0 1-16,4 4 3 0,-3-10 3 0,4-2 7 16,-3-2 3-16,1-6 5 0,4-4 6 0,1-15 7 15,-1 1 8-15,6-7 5 0,3-6 7 0,3 1 9 16,0-3-2-16,5-6 1 0,0 7-6 0,5 6-10 15,-1-1-7-15,0 15-7 0,4 1-9 0,-6 8-13 0,6-1-2 16,-11 14-6-16,2-1-2 0,-3 9-20 0,-5 5-7 16,2 12-12-16,-4-2-11 0,-3 6-40 0,0 7-29 15,-4 4-51-15,-1-4 116 0,-5 4-91 0,-1-4-42 16</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02.88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6A5CD29-2308-4A1E-A3EB-41A753745350}" emma:medium="tactile" emma:mode="ink">
          <msink:context xmlns:msink="http://schemas.microsoft.com/ink/2010/main" type="inkDrawing" rotatedBoundingBox="10590,13079 13550,11865 13635,12074 10675,13288" semanticType="underline" shapeName="Other">
            <msink:sourceLink direction="with" ref="{7453C83D-3C68-44E8-8964-98E460832E83}"/>
          </msink:context>
        </emma:interpretation>
      </emma:emma>
    </inkml:annotationXML>
    <inkml:trace contextRef="#ctx0" brushRef="#br0">0 1124 1549 0,'7'22'540'0,"11"-8"-445"0,2-5-86 15,13-8-15-15,11-1 10 0,27-1 3 0,4-8 8 16,23-9 10-16,18-2 3 0,7-13 1 0,1 0-5 16,-3-4-11-16,11-19-3 0,14-9-2 0,-2 0 0 0,-19 7-3 15,4-6-1-15,-3 1-2 0,15-9 0 0,-13 2-3 16,-5 6-4-16,-15 6-6 0,-8 6-9 0,8-1-21 16,-12 5-12-16,2 6-14 0,-25 7-16 0,3 2-55 15,9 0-34-15,-27 8-65 0,2 0 153 0,-9 4-123 16,-13 4-54-16</inkml:trace>
  </inkml:traceGroup>
</inkml:ink>
</file>

<file path=ppt/ink/ink17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2:25.0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73ECF9E-F32B-428C-A7A4-A9021982843C}" emma:medium="tactile" emma:mode="ink">
          <msink:context xmlns:msink="http://schemas.microsoft.com/ink/2010/main" type="inkDrawing" rotatedBoundingBox="33015,5036 33428,9839 30877,10059 30463,5256" hotPoints="33177,5320 33266,9810 30934,9856 30846,5366" semanticType="enclosure" shapeName="Rectangle">
            <msink:sourceLink direction="with" ref="{B3E1C6E9-714F-41C0-9FA5-83695BC6AB0C}"/>
          </msink:context>
        </emma:interpretation>
      </emma:emma>
    </inkml:annotationXML>
    <inkml:trace contextRef="#ctx0" brushRef="#br0">5 1 1042 0,'0'3'369'0,"0"-3"-281"0,0-1-67 16,0 1-11-16,0-2 6 0,0 1 1 0,-1 1 1 0,1 0 2 16,0 0-4-16,0 1-2 0,0 1-1 0,0 3-2 15,1 3-2-15,-1 0-2 0,2 11-2 0,0-4-3 16,1 5-2-16,-1 9-2 0,1 11 1 0,0 0-1 15,-1 5-1-15,1 6 1 0,2 12-1 0,-1-3 0 0,1 13 0 16,0 4 2-16,0 7-1 0,1 4 1 16,1 14 1-16,1 4 1 0,-1 13 1 0,-1 6 3 0,3 9 2 15,-3 11 0-15,1 6 1 0,-4-2 1 0,1 2 1 16,-3 5 4-16,1-8 1 0,-2-3 0 0,-2-19 1 16,1-8-1-16,-4 13 2 0,1-3 0 0,1-22-3 15,0-2-2-15,-2-6-3 0,1 7-1 0,-2-24-3 16,1 6 0-16,1-21-2 0,-1-8 0 0,-3-1-8 15,0-16-8-15,3-11-11 0,-2-10-11 0,2-4-39 16,-1 1-22-16,1-27-35 0,-4-6-54 0,6-18 121 0,-4-11-86 16,2-18-24-16</inkml:trace>
    <inkml:trace contextRef="#ctx0" brushRef="#br0" timeOffset="662.8806">173 132 1278 0,'13'0'393'0,"17"-1"-297"0,2 1-143 0,9-2 26 16,17 2 6-16,2-2 2 0,3 1 8 15,4-3-7-15,2 1-1 0,3 0 1 0,1 1-7 0,1-3-10 16,8 5-6-16,2-3-4 0,1 1-2 0,0 2-5 16,6-2 1-16,-6 2 0 0,1-3 6 0,-6 3 8 15,-2 0 7-15,-8 2 3 0,1-2 7 0,-5 0 11 16,-4 1 6-16,-9 1 9 0,-2 0 9 0,-9 3 17 16,-4 1 2-16,-8-1 5 0,0 2-1 0,-9 0-3 15,-9-1-2-15,1 8-1 0,2-1-7 0,-5-5-14 16,0 7-5-16,0 0-3 0,-2 5-3 0,-3 10-1 15,4 0-2-15,-4-5-2 0,0 9-1 0,-2 5 0 16,-1 10-1-16,-1 0 0 0,-1 2 1 0,0 12-2 16,0-3 2-16,0 23-2 0,0-3 2 0,0 13-1 15,-1-4 1-15,2 29 0 0,-1-2 0 0,2 12 1 0,0 10 1 16,3 5-1-16,3 1 1 0,2 4 4 0,1 5-1 16,8-2 0-16,-1-2 1 0,2 4 7 0,5-4 1 15,0 4 2-15,-4-9 2 0,4-1 5 0,-3-2 0 16,-7-8 4-16,1-3-1 0,1-14-1 0,-4-10-2 15,-4-15-1-15,5 2-2 0,-10-11-6 0,1-13-2 0,3-4-4 16,-6 0 1-16,-2-12-5 0,-4-3 2 16,-6-4 1-16,0-3-2 0,-1-6-1 0,-6-4 1 0,-4-3 1 15,4-3-1-15,-4-4-1 0,-8-5-1 0,-2-1-2 16,-4-1-1-16,3-2 0 0,-4-4 0 0,-6-4-1 0,-16 1-2 16,-8-7 0-16,-1-2 0 0,4 1-1 0,-13-3 2 15,-15-4 2-15,-16-2-2 0,4 2 1 0,4 4 2 16,-19-4 2-16,2 1-1 0,0 4 0 0,3-2 2 0,0 5 0 15,-3-3 2-15,19 4-2 0,-2 1 1 0,7 3-1 16,8 0 1-16,9-3 0 0,4 1 0 0,11 0-6 16,7-3-5-16,11 2-9 0,2-4-11 0,12-3-25 15,10 0-14-15,6-1-25 0,-1-4-27 0,6-10 74 16,7-2-57-16,5-19-11 0</inkml:trace>
  </inkml:traceGroup>
</inkml:ink>
</file>

<file path=ppt/ink/ink1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7T03:52:35.51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272C652-786A-41D1-B10C-52CF0902AC31}" emma:medium="tactile" emma:mode="ink">
          <msink:context xmlns:msink="http://schemas.microsoft.com/ink/2010/main" type="inkDrawing" rotatedBoundingBox="16131,6176 26518,6232 26515,6761 16129,6705" shapeName="Other"/>
        </emma:interpretation>
      </emma:emma>
    </inkml:annotationXML>
    <inkml:trace contextRef="#ctx0" brushRef="#br0">0 522 0,'25'0'16,"1"-25"15,-1-1-15,26 26 0,0-25-16,25-1 0,51 1 15,-51 25-15,51-51 16,-51 26-16,1-26 15,50 26-15,0-1 0,-26 1 16,26-1-16,76 26 16,-76-50-16,-25 50 15,101-26-15,51 1 16,-76 25-16,25-51 0,-50 51 16,151 0-16,1 0 15,0 0-15,-102 0 16,77 25-16,-77 1 0,-25-1 15,-26 26-15,-25-51 16,-25 25-16,75 1 0,-24-26 16,-1 0-16,1 0 15,-1 0-15,-25 0 16,25 0-16,-25 25 0,26-25 16,-77 26-1,0-26-15,51 0 0,-51 0 16,-25 76-16,0-76 15,25 0-15,-25 0 0,25 25 16,51-25-16,-51 26 16,1-26-16,50 25 15,-26-25-15,-25 25 0,26-25 16,-26 26-16,-25-26 16,0 25-16,50-25 15,-24 0-15,-27 0 16,1 0-16,25 0 15,-50 0-15,25 0 0,-1 0 16,-24 0-16,50 0 16,-51 0-16,1 0 15,25 0-15,-1 0 16,52 0-16,-77 0 0,26 0 16,0 0-16,0 0 15,76 0-15,-76-25 16,-1 25-16,1-26 0,25 26 15,-25-25-15,-25 25 16,24 0-16,1-25 16,0 25-16,0-26 0,0 26 15,-26-51-15,26 51 16,25-25-16,-51 25 16,26-25-16,0 25 15,-51-26-15,51 26 0,50-25 16,-75 25-16,25 0 15,-1-26-15,52 26 16,-77-25-16,1 25 0,25 0 16,-26 0-16,26 0 0,0-25 15,-26 25 1,0 0-16,1 0 16,-1 0-1,1 0 1</inkml:trace>
  </inkml:traceGroup>
</inkml:ink>
</file>

<file path=ppt/ink/ink17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2:58.48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22CA01F-125A-479F-B8DD-85FC0A4B4D08}" emma:medium="tactile" emma:mode="ink">
          <msink:context xmlns:msink="http://schemas.microsoft.com/ink/2010/main" type="inkDrawing" rotatedBoundingBox="22481,6966 28724,7204 28719,7326 22476,7089" shapeName="Other"/>
        </emma:interpretation>
      </emma:emma>
    </inkml:annotationXML>
    <inkml:trace contextRef="#ctx0" brushRef="#br0">0 11 196 0,'3'0'132'0,"-1"-5"-12"0,-6 0-45 0,4 3 20 15,0 2-10-15,0 0-5 0,2 0-45 0,-2 0 16 16,0 0-4-16,0 0-4 0,0 0-7 0,0 0-10 0,0 2 8 15,-2-2-6-15,2 0-6 0,0 0-3 0,4 2-1 0,2 1 0 16,4-3-5-16,-1 0 2 0,-1 0-6 0,7 5-2 16,0-3 3-16,1 1-4 0,-1-1 2 0,2 1-2 15,4 0 2-15,1 4-1 0,0-1 1 0,3-2 3 16,-4 2 0-16,6-1 4 0,3 2-1 0,-4 0 2 0,2-2 2 16,4 0 0-16,3 0 1 0,-4 1 0 0,9 1 0 15,-2-4-2-15,7 6 0 0,2-4-1 0,1 1-2 16,7-1 0-16,6 0-2 0,-1 0 0 0,3-2-3 15,2-1 0-15,-2 0 0 0,0 3-2 0,3-2-2 16,-4 0 1-16,-4 2 0 0,10-3 0 0,-4 5-1 16,5-2 1-16,0 1 0 0,-2-4 1 0,1 3 3 15,-2-3 2-15,1 3 1 0,-9-2 2 0,6-1 4 16,-7 1 0-16,3-3 2 0,3 3 0 0,-10-1-2 16,7-2-3-16,4 0 1 0,1 0-3 0,-7 0-4 15,-1-2-1-15,-1 2-2 0,4-1 0 0,0 1-3 0,-1 0 1 16,-7 1-2-16,11-1 1 0,-2-1-1 0,7-3 0 15,0 3 0-15,-9-1 1 0,2-1 1 0,4-1 1 16,-17 3-2-16,0-1 0 0,2 0 4 0,-2 1 0 16,-3 4 0-16,1-3 1 0,2 0-1 0,4 3-1 15,3-3 0-15,-1 2 1 0,5 3-3 0,4-5-2 16,-4 0 1-16,0 5-2 0,-3-2 0 0,0 5-1 16,-4 1 2-16,1-4-3 0,0 1 1 0,-1 4 1 15,1 0 1-15,1-3-1 0,6-4 2 0,5 2 1 16,-2-5 0-16,0 2 3 0,-1 0-1 0,2-2-1 0,-1 0 0 15,5-2 0-15,-1 0-3 0,3 2 1 0,1 0-1 16,-3-1 0-16,0 1 0 0,2 0 3 0,-7 0-1 16,2 0-1-16,-14 0 4 0,-3 1-3 0,5 4 4 15,2-3 2-15,-8-2-1 0,1 3-1 0,-3-1 0 0,3 0 2 16,0-1 0-16,0 1-2 0,-8-2 0 0,1 0-5 0,-2 2 2 16,-5-2-1-16,3 1 0 0,-9-1-1 0,-5 0-1 15,4-1 2-15,-12 1-3 0,0 0 3 0,-3 0-1 16,-1 0 1-16,-8-4-1 0,2 4-3 0,-1 0 1 15,-4 0-1-15,1 0 1 0,-1-1-2 0,0-1-4 16,0 2 1-16,4 0-4 0,-4 2 0 0,0-2-7 16,0 0-6-16,-2 0-4 0,2 0-4 0,0 0-16 15,0 0-11-15,-2 0-10 0,1 0-12 0,1 0-47 16,0 0-39-16,0 0-67 0,0 0 151 0,-4-4-124 16,3 3-59-16</inkml:trace>
  </inkml:traceGroup>
</inkml:ink>
</file>

<file path=ppt/ink/ink17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3:01.8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6A1F535-CB01-405D-A2B1-9685A18833C4}" emma:medium="tactile" emma:mode="ink">
          <msink:context xmlns:msink="http://schemas.microsoft.com/ink/2010/main" type="inkDrawing" rotatedBoundingBox="20587,8057 23174,7837 23180,7904 20593,8124" semanticType="underline" shapeName="Other"/>
        </emma:interpretation>
      </emma:emma>
    </inkml:annotationXML>
    <inkml:trace contextRef="#ctx0" brushRef="#br0">9 250 317 0,'-8'0'146'0,"8"-1"-77"0,0 1-58 16,-2 0 10-16,4 0-10 0,-2-2-27 0,3 2-2 15,2 2-2-15,-2-2-2 0,1-2-29 0,-1 0 34 16,9-1 2-16,-2-4 3 0,1 2 16 0,6-1 7 16,4-6 7-16,1 6 0 0,5-3 33 0,2-1-10 15,1-1 6-15,2 4 5 0,-2-1-4 0,11 6 0 0,12-3 15 16,-1 2 8-16,-1-2-13 0,14 5 0 0,3 0-2 0,12-2 10 16,11 2-1-16,-3-3-1 15,-7 3-15-15,6 0-5 0,12-3 0 0,8-2 0 0,-4 1-4 0,-15-4-9 16,16 0 0-16,4 1 2 0,-17-5-2 0,11 2 0 15,-16 4 2-15,4-4-3 0,-51 3-2 16,-19 4 0-16,2 0-6 0,69-7-3 0,-18 3-3 16,-16 0-2-16,6 1-7 0,-3-3-1 0,-17 3 0 0,-13 4-1 0,-7 0-1 15,-2 1 2-15,-7 1 0 0,1 0-1 0,-7 0-1 16,-1 0 1-16,-7 0 0 0,3-2-1 16,-3 2-2-16,0 0 1 0,0 0-4 0,-2 0-4 0,-1 0-4 15,3 0-1-15,0 2-6 0,-2-2-2 0,-1 1-1 16,1-1-7-16,2-1 0 0,-3 1 1 0,3-2 2 15,0 0-3-15,0 2-1 0,0-1-24 0,0 1-23 16,2 1-30-16,-2 1-55 0,0-2 112 0,-2 2-101 16,0-1-55-16</inkml:trace>
  </inkml:traceGroup>
</inkml:ink>
</file>

<file path=ppt/ink/ink17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3:02.4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23FCFBD-6575-41C8-AB21-4B421B411EA9}" emma:medium="tactile" emma:mode="ink">
          <msink:context xmlns:msink="http://schemas.microsoft.com/ink/2010/main" type="inkDrawing" rotatedBoundingBox="25431,8028 27339,7899 27341,7933 25433,8062" semanticType="callout" shapeName="Other"/>
        </emma:interpretation>
      </emma:emma>
    </inkml:annotationXML>
    <inkml:trace contextRef="#ctx0" brushRef="#br0">0 126 332 0,'6'3'148'0,"-6"-3"-95"0,0 0-35 0,0-1 12 16,4 1-9-16,4 0-7 0,-1 0 3 0,4 0 4 16,4 0 2-16,7 1 1 0,-6-1 4 0,11 0 7 0,-1 0 1 15,3 0 1-15,-1-1 4 0,8 1 0 0,1-4 1 16,3 1 2-16,5 0 1 0,4 0-4 0,6-1-1 15,8 3-2-15,4-1-4 0,6-3 1 0,8 3-4 16,2-1 1-16,-3 1-5 0,1-1 2 0,0-2 0 16,-4-2-1-16,1 1 1 0,-12 1-5 0,-1-2-1 15,-10-1-3-15,10 3 0 0,-12-2-3 0,-7 2-4 0,6 0 4 16,-4-1-2-16,-8 2-2 0,-2 1 0 0,-3 0 1 16,-5-1-2-16,-9 4-4 0,1-1 3 0,-7 1-6 0,-5-2-1 15,0 0-1-15,-7 1 0 0,0 1-2 0,-1-2 0 16,-2 0-2-16,2 2-3 0,-2-1-2 0,1 1-3 15,-1 0-10-15,0 0-3 0,0 0-3 0,0 0 0 16,0 0-4-16,0 0-3 0,-1 0-3 0,1 0-4 16,0 0-10-16,0 0-5 0,0 1-7 0,0-1-5 15,0 0-30-15,1 0-17 0,1 0-27 0,-2 0 84 0,0 0-62 16,-2-3-27-16</inkml:trace>
  </inkml:traceGroup>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10:07:51.569"/>
    </inkml:context>
    <inkml:brush xml:id="br0">
      <inkml:brushProperty name="width" value="0.07" units="cm"/>
      <inkml:brushProperty name="height" value="0.07" units="cm"/>
      <inkml:brushProperty name="color" value="#ED1C24"/>
      <inkml:brushProperty name="fitToCurve" value="1"/>
    </inkml:brush>
  </inkml:definitions>
  <inkml:trace contextRef="#ctx0" brushRef="#br0">3464 385 0,'26'0'0,"-1"0"16,1 0-16,0 0 15,-1-26-15,1 26 47,-26 26-47,0-1 0,0 1 16,0 0-16,0-1 0,0 1 0,0 0 16,0-1-16,0 27 0,0-27 0,0 27 15,0-27-15,0 1 0,0 0 16,-26-26-16,1 0 0,-27 0 0,27 0 15,-27 0-15,1 0 0,0 0 16,-1 0-16,1 0 0,0 0 16,25 0-16,0 25 0,1-25 0,-1 0 15,-25 0 1</inkml:trace>
</inkml:ink>
</file>

<file path=ppt/ink/ink1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7T03:56:00.4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7D743A8-54A2-4113-B504-1D89258C90AA}" emma:medium="tactile" emma:mode="ink">
          <msink:context xmlns:msink="http://schemas.microsoft.com/ink/2010/main" type="inkDrawing" rotatedBoundingBox="3151,11324 7366,11361 7364,11542 3149,11505" shapeName="Other"/>
        </emma:interpretation>
      </emma:emma>
    </inkml:annotationXML>
    <inkml:trace contextRef="#ctx0" brushRef="#br0">0 187 0,'0'-26'16,"0"1"-16,25-26 15,-25 26 1,25 25-1,1-26 1,-26 1-16,25 25 16,1 0 15,-1 0-31,51 0 16,-50 0-1,24 0-15,27 0 16,-27 25-16,27-25 15,-1 26-15,-51-26 16,26 0-16,25 0 0,-50 0 16,24 0-16,-24 0 15,25 0-15,50 0 16,-50 0-16,0 0 0,0 0 16,-26 0-16,51 0 15,-25 0-15,-26 0 0,26 0 16,76 0-16,-51 0 15,1 0-15,50 0 16,-77 0-16,103 0 0,-1 0 16,-50 0-16,50 0 15,-50 0-15,-26 0 0,26 0 16,-52 0-16,27 25 16,50-25-16,-77 0 0,1 0 15,25 0-15,1 0 16,-52 0-16,26 0 15,0 0-15,-1 0 16,27 0-16,-27 0 0,-24 0 16,50 0-16,-51 0 15,77 0-15,0 0 16,-52 0 0,1 0-16,0 0 15,-26 0-15,1 0 16,-1 0-16,1 0 15,-1 0 1,26 0-16,-26 0 16,1 0-1,-1 0 1</inkml:trace>
  </inkml:traceGroup>
</inkml:ink>
</file>

<file path=ppt/ink/ink1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7T03:56:31.62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4DE892F-B222-4E32-9DFB-F99006490AFA}" emma:medium="tactile" emma:mode="ink">
          <msink:context xmlns:msink="http://schemas.microsoft.com/ink/2010/main" type="inkDrawing" rotatedBoundingBox="9905,12293 19273,12060 19284,12502 9916,12734" shapeName="Other"/>
        </emma:interpretation>
      </emma:emma>
    </inkml:annotationXML>
    <inkml:trace contextRef="#ctx0" brushRef="#br0">0 28 0,'25'0'16,"1"0"0,-1 0-16,1 0 15,24 0 1,1 0-16,-25 0 15,24 0-15,1 0 16,25 25-16,51 1 16,-50-1-16,-1-25 15,102 51-15,-26 0 0,26-26 16,76-25-16,-102 76 16,77-76-16,-77 0 15,1 0-15,-26 26 0,25-26 16,-76 0-16,26 0 0,25 0 15,-76 0-15,25 0 16,-25 0-16,76 25 16,-51-25-16,0 0 0,76 0 15,-75 0-15,50 0 16,-51 0-16,0 0 16,51 0-16,-25 0 15,-52 0-15,52 0 0,0 0 16,-1 0-16,-25 0 15,26 0-15,-26 0 16,77-25-16,-52 25 0,77-76 16,-76 76-16,-26 0 15,102-26-15,-102 26 16,0-25-16,51 25 0,-51-26 16,0 26-16,51-25 15,-50 25-15,-27 0 16,27 0-16,-1-25 15,25 25-15,52 0 16,-52 0-16,26 0 0,-50 0 16,-1 0-16,51 0 15,-51-51-15,-25 51 16,25-26-16,51 26 16,-51-25-16,-50 25 15,75 0-15,-50 0 16,-26 0-16,1 0 15,25 0-15,25 0 16,-51 0-16,26 0 0,0 0 16,25 0-16,0 0 15,-25 0-15,0 0 0,0 0 16,25 0-16,-25-25 16,-1 25-16,-24 0 0,25 0 15,25 0 1,-51 0-16,1 0 0,24 0 15,-24 0-15,-1 0 16,77 0-16,-51 0 16,-26 0-16,0 0 15,26 0-15,-25 0 16,-1 0-16,0 0 0,26 0 16,-25 0-16,-1 0 15,0 0-15,1 0 16,25 0-16,-26 0 0,0 0 15,1 0-15,-1 0 16,1 0-16,-1 0 16,0 0 15,26 0-15,-25 0-1,-26 25 1735</inkml:trace>
  </inkml:traceGroup>
</inkml:ink>
</file>

<file path=ppt/ink/ink18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2:26.6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9974BA9-95D4-4D91-9258-7D3AE7131AF2}" emma:medium="tactile" emma:mode="ink">
          <msink:context xmlns:msink="http://schemas.microsoft.com/ink/2010/main" type="inkDrawing" rotatedBoundingBox="30858,6386 32764,6369 32765,6441 30859,6458" semanticType="callout" shapeName="Other"/>
        </emma:interpretation>
      </emma:emma>
    </inkml:annotationXML>
    <inkml:trace contextRef="#ctx0" brushRef="#br0">15 1163 1322 0,'0'4'484'0,"4"-4"-383"0,6 3-91 0,6 2-10 15,6 0-8-15,14 0 4 0,3 3 4 0,12-1 3 16,12 3 4-16,13-4 1 0,-1 1 0 0,8-4 1 16,8-1 0-16,7 0-5 0,0-4-2 0,7-1-6 15,1-4-5-15,-6-1-3 0,-1 1-1 0,-1 2-1 16,-6-3-1-16,-14 3 0 0,3 0 0 0,-18 2 4 0,-13 1-1 0,0-1-13 15,0 3-7-15,-9 0-11 0,-8 0-15 0,-3 0-21 16,-7 0-91-16,-8 0 121 0,2 0-80 16,-4 0-26-16</inkml:trace>
  </inkml:traceGroup>
</inkml:ink>
</file>

<file path=ppt/ink/ink18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6:50.75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A2E5C01-4F3F-4169-8CAD-05E6A47FEF4F}" emma:medium="tactile" emma:mode="ink">
          <msink:context xmlns:msink="http://schemas.microsoft.com/ink/2010/main" type="inkDrawing" rotatedBoundingBox="30865,10707 37212,9104 38065,12484 31719,14087" hotPoints="37460,11626 34904,14183 32347,11626 34904,9069" semanticType="enclosure" shapeName="Circle">
            <msink:sourceLink direction="with" ref="{974BE85F-36A7-42F9-9B63-E5CD273E0C79}"/>
            <msink:sourceLink direction="with" ref="{BB45631C-354E-4F85-88A5-2E20F042EB86}"/>
          </msink:context>
        </emma:interpretation>
      </emma:emma>
    </inkml:annotationXML>
    <inkml:trace contextRef="#ctx0" brushRef="#br0">11 1340 1277 0,'-5'8'517'0,"3"-8"-376"0,-1 2-134 15,3 0 7-15,0-2-25 0,0 1-2 0,0 3-1 0,5-4 7 16,6 1-62-16,1 3 77 0,-1-4 17 0,9-2 14 15,15-3 24-15,10-2 9 0,26-8 7 0,1 5-4 16,19-6 1-16,-3 1-7 0,43-10-10 0,4 2-7 0,14-7-21 16,11-3-8-16,11-1-7 0,6-7-5 0,14-6-7 15,8-4-2-15,7-10 1 0,-2 4-3 0,7-6 0 16,3-7-3-16,-6-3-1 0,-6 0 0 0,1 0 1 16,-9 0-3-16,-10 8 1 0,-3 1 0 0,-18 2 2 15,-7 9 1-15,-15 7 0 0,0 2 2 0,-18 11 0 16,-13 7 0-16,-16 6 0 0,-4 0 0 0,-12 8-2 15,-13 6 0-15,-19 1-3 0,1 0-2 0,-16 3-6 16,-11 2-4-16,-6-2-9 0,-3 2-3 0,-8 0-7 16,-3 0-5-16,2 0 0 0,-5 2 0 0,-1-2 5 15,-5 2 1-15,-6 1 4 0,-4 0 0 0,-1 1 6 16,-8-1 1-16,-3 2-6 0,-14 1-21 0,-8 3-12 0,0-1-15 16,3 0-19-16,-7 1-27 0,-9 1-124 15,-4 3 174-15,0-1-114 0,9-1-39 0</inkml:trace>
    <inkml:trace contextRef="#ctx0" brushRef="#br0" timeOffset="6267.4608">-154 1355 410 0,'-31'5'270'0,"2"0"-120"0,3 3-89 16,-1-3 44-16,7 0-22 0,5 3-41 0,4-1-8 0,3 0-6 16,-1-1-5-16,6 1-2 0,5 0 4 0,11 1 5 15,0 0 5-15,-5-1 4 0,17 1 2 0,10-1 14 16,2 1-1-16,-2-3-2 0,8-2 0 0,8-3-6 0,14 0 0 15,15-6-6-15,-6 1-5 0,-1 0-14 0,7-7-2 16,18-3-4-16,13-1-2 0,-4-1-2 0,-6 0-6 16,22-2-1-16,-1-3 1 0,8 2-2 0,-9-3 0 15,10 1 0-15,-1 1 0 0,-6 1-2 0,2-2 2 16,-4 1 0-16,1 1-1 0,-1 5-1 0,8-4 0 0,-12 1 0 16,3 2 0-16,-8-4 1 0,5 3 0 0,5-1-2 15,-7-5 0-15,5 1 0 0,-10-1 1 0,0-2-2 16,4-3 1-16,-4-1 0 0,2 1 0 0,-12 0 1 15,-1-2 1-15,-9-2 0 0,2 3 1 0,-5-1 2 16,-8 0 1-16,-9 2 2 0,2-2-2 0,-1 0 0 16,-4 0 2-16,-7-2 0 0,4 3 1 0,-4-1-1 15,2-2-2-15,-6 1 0 0,-4-4 1 0,-8 0 2 16,0-2-1-16,-4-1-1 0,-3-2 0 0,-9 5 0 0,-1-6-1 16,2-6-1-16,0 1 0 0,-7 8-2 0,2-5-1 15,0 1-1-15,1-6 0 0,-3 5-1 0,4 0 0 16,-4 6 0-16,4 2-1 0,-2-6 1 0,-2 4 1 15,2-1 1-15,-12 6 1 0,5-9 2 0,-4 1 0 16,-9-1 3-16,-2-1 3 0,2 1 2 0,0-4 3 16,-5 0 1-16,2-1 3 0,-2 4 3 0,1 1-1 0,1-1-2 15,-4 2-2-15,-8-1-5 0,4 4-1 0,-6-4-3 16,-6-1-4-16,-10-3-5 0,-4-1-4 0,-11-11-2 16,3 4 4-16,-10-7-10 0,-8-4 0 0,-2 1-3 15,-4 1-1-15,-8-4-5 0,-4 1-1 0,-9-5 0 16,2 2-3-16,-5 5 6 0,-3-7 0 15,0 6-1-15,-2 2 1 0,-2 6 0 0,4 8 2 0,-11 5-5 16,1-1-5-16,-5 11-5 0,-9 7-1 0,-13 1 1 0,1 3 1 16,-6 9 5-16,-8 5-1 0,0 4 11 0,-4 3 2 15,-6 1 9-15,3 8 2 0,1 5 2 0,-3 2-1 16,19-2 2-16,-3 7-1 0,-18 7-1 0,6 4 1 16,22-2 0-16,-2 4-1 0,-4 2 0 0,-11 13-1 15,8 12-2-15,0-4 1 0,17-3 0 0,-3 0 0 0,-16 14 0 16,11 4-1-16,-2-1 2 0,26-2 1 0,-13 13 2 15,-5-3 3-15,15 15-2 0,4-5 0 0,9 10 0 16,-3-2 0-16,22 7-1 0,-6 4 0 0,8-4-1 16,12 4-1-16,6 0 0 0,3-1 2 0,9 2-2 15,3-2 0-15,4-1-1 0,-1 3-1 0,15-5-5 16,1 1 0-16,9-1-1 0,0-2-1 0,9-1 0 16,9-2-1-16,7-8-1 0,6-6-2 0,2-7-6 15,10-6-13-15,5-8-14 0,1-5-17 0,7-11-110 16,5-6 133-16,6-13-78 0,5-3-53 0</inkml:trace>
  </inkml:traceGroup>
</inkml:ink>
</file>

<file path=ppt/ink/ink18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6:58.82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58E8EBB-CF5F-434C-8651-0187D3D3E833}" emma:medium="tactile" emma:mode="ink">
          <msink:context xmlns:msink="http://schemas.microsoft.com/ink/2010/main" type="inkDrawing" rotatedBoundingBox="7532,11054 8546,10227 8582,10270 7568,11098" shapeName="Other"/>
        </emma:interpretation>
      </emma:emma>
    </inkml:annotationXML>
    <inkml:trace contextRef="#ctx0" brushRef="#br0">94 815 833 0,'-19'4'281'0,"-6"-1"-205"0,15-3-48 0,-2-2-30 16,5 2 45-16,4 2-8 0,-5-2-3 0,6 0-13 15,-1 0-9-15,-2-3-10 0,10-1 3 0,-4 3 0 16,14-6-2-16,4-3 3 0,12-8 0 0,-11 3 5 15,35-28-1-15,-5 6 2 0,13-14-4 0,10-16-3 16,25-4-10-16,0-4-25 0,6-20-122 0,16-6 128 16,11-10-71-16,7-2-62 0</inkml:trace>
  </inkml:traceGroup>
</inkml:ink>
</file>

<file path=ppt/ink/ink18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6:57.84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78C4043-FE7A-47E7-BA6A-4CCF01F9BC60}" emma:medium="tactile" emma:mode="ink">
          <msink:context xmlns:msink="http://schemas.microsoft.com/ink/2010/main" type="inkDrawing" rotatedBoundingBox="25800,12535 30335,11128 31086,13547 26551,14955" hotPoints="30090,12706 28190,14423 25760,13614 27660,11897" semanticType="enclosure" shapeName="Ellipse">
            <msink:sourceLink direction="with" ref="{2012F772-B63B-40CC-8107-181FFDE5FB00}"/>
          </msink:context>
        </emma:interpretation>
      </emma:emma>
    </inkml:annotationXML>
    <inkml:trace contextRef="#ctx0" brushRef="#br0">4610 604 855 0,'0'3'322'0,"0"1"-245"0,2-4-63 0,0 0-5 15,-2 3-1-15,-2-3 2 0,0 0 2 0,-4 0 9 16,-2-3-4-16,-9-4 15 0,4 0 6 0,-4-3 10 0,-6-1 1 15,-5-6 0-15,-2 2 0 0,-5-3-12 16,-3-2 5-16,-5 2-17 0,1-2-4 0,-11-4-11 0,-2 5-3 16,-5-1-5-16,-3 0-1 0,-6 1 1 15,-8 1 0-15,-9 3 2 0,-2-3-1 0,-2 6 3 16,-8 1 0-16,4 4 1 0,-3-3 2 16,-9 4 0-16,5-1-1 0,-4 4-1 0,-1 1-1 0,11 0-3 0,-8 7 0 0,-21-1-1 15,-2 1-2-15,24 4-2 0,-10 3 1 0,2 3 0 0,-18 7 0 16,2 1 0-16,-3-2-1 0,21 3 1 0,5-1 1 15,-14 10 0-15,3 0-2 0,4 6 0 0,17-6 2 16,-8 13-3-16,5-1-1 0,5 13 1 0,-2-1-4 16,3 2-2-16,5 8 1 0,-4-1-3 0,4 4-1 15,9 1-2-15,-4 1 3 0,13 1-1 0,4 1 3 16,9-1 3-16,14 2 0 0,15 2 1 0,3-1 1 16,17 2 0-16,12 0-3 0,15 7-2 0,6-2 0 15,20 0-2-15,12 3-1 0,13-6 0 0,3-4-3 16,14 2 2-16,13-8 0 0,10-1 2 0,4-2 2 0,6-7 6 15,12 1 3-15,9-9 4 0,2-1 8 16,5-18 4-16,5-5 3 0,2-16-2 0,3-4 1 0,0-13-5 16,0-15-2-16,0-16-5 0,2 3-3 0,-20-4-4 15,-2-16-7-15,15-13-4 0,-2-1 0 0,-13 1-2 16,-11-6 2-16,-7-9 2 0,5-14 6 0,-21-16 5 16,3 7 13-16,-19 4 10 0,-18 5 5 0,-3-17 11 0,-22 9 0 15,9-5 1-15,-26 21-4 0,-1-12-6 16,-2 1-9-16,-14 0-7 0,-6-3-11 0,-8 8-19 0,3-4-5 15,-16 8-6-15,-4-3-5 0,-8 9-8 16,-6 5-8-16,-12 9-12 0,0 1 1 0,-17 8 3 0,-5 5-2 16,-20 2-2-16,-3 6-9 0,-13 9-40 0,-15 3-30 15,-9 12 101-15,-6 5-63 0,-13 10-47 0</inkml:trace>
  </inkml:traceGroup>
</inkml:ink>
</file>

<file path=ppt/ink/ink18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6:34.51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DF25CBC-1120-4C32-8280-BB7F6027F870}" emma:medium="tactile" emma:mode="ink">
          <msink:context xmlns:msink="http://schemas.microsoft.com/ink/2010/main" type="writingRegion" rotatedBoundingBox="23647,12832 36363,7505 39498,14987 26782,20315"/>
        </emma:interpretation>
      </emma:emma>
    </inkml:annotationXML>
    <inkml:traceGroup>
      <inkml:annotationXML>
        <emma:emma xmlns:emma="http://www.w3.org/2003/04/emma" version="1.0">
          <emma:interpretation id="{FD5DFB04-5C78-4796-936A-F4AE89E495DE}" emma:medium="tactile" emma:mode="ink">
            <msink:context xmlns:msink="http://schemas.microsoft.com/ink/2010/main" type="paragraph" rotatedBoundingBox="23647,12832 36363,7505 39498,14987 26782,20315" alignmentLevel="1"/>
          </emma:interpretation>
        </emma:emma>
      </inkml:annotationXML>
      <inkml:traceGroup>
        <inkml:annotationXML>
          <emma:emma xmlns:emma="http://www.w3.org/2003/04/emma" version="1.0">
            <emma:interpretation id="{69B9D656-5FCD-419B-8421-8E1C401F9BDD}" emma:medium="tactile" emma:mode="ink">
              <msink:context xmlns:msink="http://schemas.microsoft.com/ink/2010/main" type="inkBullet" rotatedBoundingBox="23683,12905 25154,12693 25162,12746 23690,12958"/>
            </emma:interpretation>
            <emma:one-of disjunction-type="recognition" id="oneOf0">
              <emma:interpretation id="interp0" emma:lang="" emma:confidence="0">
                <emma:literal>-</emma:literal>
              </emma:interpretation>
            </emma:one-of>
          </emma:emma>
        </inkml:annotationXML>
        <inkml:trace contextRef="#ctx0" brushRef="#br0">1 172 1288 0,'0'5'451'0,"-2"0"-368"0,2-5-92 0,3 0-12 15,6 0-4-15,-3-5-6 0,11-2 4 0,-6 6 7 0,26-6 8 16,1 0 12-16,7 1 17 0,11-6 3 0,11 4 3 16,-1-6 3-16,7 4 0 0,2-3-1 0,0 3-4 15,-1-3-3-15,4 5-6 0,-3-2-2 0,-2 3-3 16,-1 2-1-16,-1-3-4 0,0 3-2 0,-9 0 0 16,-1 3-9-16,-9 0-22 0,-4-1-14 0,-10 0-20 15,2 1-23-15,-10 2-29 0,-15-1-43 0,0 1 97 16,1-4-72-16,-9 1-7 0</inkml:trace>
      </inkml:traceGroup>
      <inkml:traceGroup>
        <inkml:annotationXML>
          <emma:emma xmlns:emma="http://www.w3.org/2003/04/emma" version="1.0">
            <emma:interpretation id="{F9C0823D-C14B-4E4A-8B12-224CF6AAEBAA}" emma:medium="tactile" emma:mode="ink">
              <msink:context xmlns:msink="http://schemas.microsoft.com/ink/2010/main" type="line" rotatedBoundingBox="24903,12300 37911,10428 38221,12580 25213,14453"/>
            </emma:interpretation>
          </emma:emma>
        </inkml:annotationXML>
        <inkml:traceGroup>
          <inkml:annotationXML>
            <emma:emma xmlns:emma="http://www.w3.org/2003/04/emma" version="1.0">
              <emma:interpretation id="{7599C2D0-FDD8-4DAE-8C27-884FC96A1C20}" emma:medium="tactile" emma:mode="ink">
                <msink:context xmlns:msink="http://schemas.microsoft.com/ink/2010/main" type="inkWord" rotatedBoundingBox="24903,12300 26533,12066 26784,13809 25154,14044"/>
              </emma:interpretation>
              <emma:one-of disjunction-type="recognition" id="oneOf1">
                <emma:interpretation id="interp1" emma:lang="" emma:confidence="1">
                  <emma:literal/>
                </emma:interpretation>
              </emma:one-of>
            </emma:emma>
          </inkml:annotationXML>
          <inkml:trace contextRef="#ctx0" brushRef="#br0" timeOffset="333.7179">1237-444 1277 0,'2'5'467'0,"11"7"-368"0,1-2-87 0,4 0-14 15,7 3-1-15,11 7-3 0,-1-2-2 0,10 5 3 16,6 2-1-16,8-2-1 0,-1-1 0 0,-5 0 2 0,5-4-3 16,-3 2 1-16,1 0 3 0,-3-4 2 15,-13 2-1-15,-5-1 3 0,0 1 0 0,-12-1-2 16,0 3 1-16,-4-5 1 0,-8 0-4 0,-1 1-13 0,-3 1 0 16,-7-2-3-16,0 0 1 0,-5 1 0 0,0-2 1 15,-10 2-1-15,2 1 5 0,-2 0 9 0,-5 2 3 16,-5 1 1-16,2 4 0 0,-7-4 1 0,1 3 0 15,-4-2 0-15,0 3-2 0,-5-3 1 0,1-1 0 16,1-2-1-16,-2-1-1 0,1 3 0 0,2-4-11 16,7 4-6-16,-7-1-4 0,5-1-17 0,4 2-10 15,1-5-11-15,2 3-7 0,1-3-15 0,5-3-8 0,-1-4-71 16,7 2 110-16,1-5-59 0,6-3-24 0</inkml:trace>
          <inkml:trace contextRef="#ctx0" brushRef="#br0" timeOffset="2090.7643">2715 19 131 0,'0'-2'84'0,"0"1"-24"0,0 1-25 15,0 0 40-15,0 0 7 0,0 1 6 0,0-1 18 16,0 2 6-16,0 0 4 0,-2-2 6 0,1 3 4 16,-3-3-9-16,4-2-4 0,-5-4-4 0,5-1-9 15,-5 1-16-15,0-4-12 0,-1 1-10 0,-1-1-7 16,0 0-18-16,2 2-5 0,-1 5-5 0,1-4-5 16,0 2-3-16,3 2 1 0,-1-1 0 15,3 3 2-15,-3 1-4 0,3-2 1 0,3 2 2 0,-3 0-1 16,0 0 0-16,3 2 0 0,-1-1-2 0,-2 1-3 15,1 0-2-15,-2-2-2 0,-4-2-3 0,5 0-3 16,-2 1-5-16,1-2-2 0,1 3 0 0,0 0-5 16,3 0-3-16,0 0 1 0,2 3 0 0,0 5-1 15,2 4 1-15,-2-1 0 0,1 9 0 0,3 10-2 16,1 2 1-16,1 8 0 0,-1 6-2 0,-1 10 3 16,-1-1-2-16,-2 8 2 0,3-1 1 0,-6-6 4 15,-1 6 3-15,-1-8-1 0,1-2 2 0,-2-11 0 16,0 1 3-16,-2-9-2 0,-1-1 1 0,3-11 1 0,-2 1 0 15,1-11 1-15,-1 3-1 0,0-8 2 16,1-1-3-16,-1-3 1 0,2-4 0 0,-2 2 7 0,2 0 1 16,0 2 0-16,0-7 2 0,0 2 0 0,2-1 3 15,0-1-1-15,1 2-2 0,-1-5-7 16,1 1-1-16,4-1-3 0,-2 1 0 0,1-3-3 0,1-3-2 16,5 3 0-16,-1-2 1 0,2 4 0 0,2-2 0 15,5 3 0-15,-3-1-1 0,3 7-2 0,1-3-2 16,-4 6-4-16,1 1-2 0,2 2-8 0,-3 5-2 15,1 3-2-15,-3 1-4 0,-2-1 2 0,-4 2-1 0,2 3 1 16,-2 0 3-16,-3 1 5 0,-2-3 0 0,-4 4 6 0,1 0 6 16,-1 0 1-16,-1 0 4 0,-3-5 1 0,1 0 1 15,0 0 0-15,-2-5 5 0,-2-2-3 0,2 2-2 16,-2-3 0-16,-1 1-2 0,0 5 2 0,-4-6-3 16,-1 3 1-16,-2-2-1 0,-2 5 1 0,-4-8 1 15,1 7 2-15,-3-4 1 0,-1-1 4 0,3 1 1 16,-3 1 3-16,5-4 2 0,-1-4-1 0,3 6 0 15,0-7-2-15,2 2-1 0,2 1-4 0,0-3-4 16,3 0-4-16,0 0-4 0,-2 0-2 0,1-2-9 16,2 1-4-16,4-1-5 0,-1 2-2 0,1-2-14 15,-3 2-5-15,8 2-13 0,-2-2-16 0,4-2-50 16,-2 1-44-16,5-8 117 0,-2 3-85 0,5-8-50 16</inkml:trace>
        </inkml:traceGroup>
        <inkml:traceGroup>
          <inkml:annotationXML>
            <emma:emma xmlns:emma="http://www.w3.org/2003/04/emma" version="1.0">
              <emma:interpretation id="{2012F772-B63B-40CC-8107-181FFDE5FB00}" emma:medium="tactile" emma:mode="ink">
                <msink:context xmlns:msink="http://schemas.microsoft.com/ink/2010/main" type="inkWord" rotatedBoundingBox="27183,12603 29983,12200 30186,13614 27386,14017">
                  <msink:destinationLink direction="with" ref="{878C4043-FE7A-47E7-BA6A-4CCF01F9BC60}"/>
                </msink:context>
              </emma:interpretation>
              <emma:one-of disjunction-type="recognition" id="oneOf2">
                <emma:interpretation id="interp2" emma:lang="" emma:confidence="1">
                  <emma:literal/>
                </emma:interpretation>
              </emma:one-of>
            </emma:emma>
          </inkml:annotationXML>
          <inkml:trace contextRef="#ctx0" brushRef="#br0" timeOffset="2486.9149">3684 76 1306 0,'0'11'509'0,"0"-2"-392"0,0 0-124 0,0-7-55 16,0 0 7-16,0 4-113 0,2-1-74 0,-2 2 163 16,3 1-120-16,4-6-79 0</inkml:trace>
          <inkml:trace contextRef="#ctx0" brushRef="#br0" timeOffset="2349.1323">3625 464 1243 0,'3'10'452'0,"-3"-2"-352"0,2 4-100 0,-2 0-10 0,0 7-21 15,3 1-10-15,-1 9-15 0,-1 6 3 0,3-2-3 16,-3 2 4-16,3 3 11 0,-1-2 8 16,0-3 9-16,-1-3 6 0,-2-1 14 0,0-5 3 0,0-5 0 15,0-1-5-15,-2-6-15 0,2-7-28 0,0-2 39 16,-1 4-24-16,1-9-16 0</inkml:trace>
          <inkml:trace contextRef="#ctx0" brushRef="#br0" timeOffset="3734.6108">4015 982 1345 0,'6'0'490'0,"14"-2"-391"0,0 2-93 0,8-6-14 16,11 1-8-16,14-2 0 0,5-1 2 0,13-2 4 15,9-3 2-15,0 4 1 0,3-7 4 0,0 2 3 16,1-2 0-16,-14-2-2 0,3 4-7 0,-10 1-28 16,-8-2-17-16,-5 2-21 0,-4 1-31 0,-8-1 71 15,-3 1-61-15,-10 1-17 0</inkml:trace>
          <inkml:trace contextRef="#ctx0" brushRef="#br0" timeOffset="3954.9239">4123 1166 1299 0,'-7'7'549'16,"-5"6"-376"-16,14-9-82 0,1-4-96 0,12 1-32 15,2 1 3-15,5-2-14 0,11 0 1 0,10 0 3 16,2-3 5-16,11-4 22 0,7-6 10 0,7-4 6 15,1 2 1-15,-1-2 3 0,6-4-1 0,-7 1-2 16,-1 2-4-16,-4-1-23 0,-7 3-11 16,-2-1-16-16,-4-3-18 0,2 0-73 0,-3-1-58 0,-7-2 137 0,7 1-104 15,-4-3-56-15</inkml:trace>
          <inkml:trace contextRef="#ctx0" brushRef="#br0" timeOffset="2687.0393">4302-253 1103 0,'2'-2'439'16,"-1"2"-316"-16,-1 0-98 0,2 0 21 0,-2 4-37 0,2 1-6 15,3 1-3-15,0 4-5 0,0 3-1 16,3 6 3-16,-3 11 1 0,0-2-2 0,0 10 0 0,-2 7 0 15,-1 10-3-15,-2-1 0 0,0-1-4 0,0 9-4 0,-2 8-8 16,0-4-1-16,2-10 3 0,0 1-8 0,-1-12-12 16,1 3-62-16,3-22 29 0,-1 8 44 0,3-21-41 15,5-5-36-15</inkml:trace>
          <inkml:trace contextRef="#ctx0" brushRef="#br0" timeOffset="2877.8152">4949-311 1270 0,'0'16'499'0,"2"6"-355"0,1 6-125 0,-1 10-22 15,0 2-7-15,-1 17-2 0,-1-6-2 0,0 9 2 16,0-2-1-16,-3 12 1 0,0-6-2 0,1 1 3 16,-3 3 1-16,0-13 1 0,3 3 0 0,-3-11-23 15,1-11-18-15,2-11-30 0,-1 2-37 0,1-12 83 16,0-9-64-16,9-6-27 0</inkml:trace>
          <inkml:trace contextRef="#ctx0" brushRef="#br0" timeOffset="3085.9143">5408-2 806 0,'13'6'504'0,"-5"-1"-273"0,-3-3-167 15,-5 9 157-15,4 4-221 0,-3 0-11 0,-1 10-5 16,0 2-4-16,0 9-3 0,0 4-5 0,0 3-1 15,-5-1-4-15,-3-2 1 0,1-2 4 0,-8 0-2 16,7-5 9-16,-7-9-11 0,2-3-9 0,6-6-16 16,-4-7-19-16,1-4 56 0,5-3-40 0,-7-6-16 15</inkml:trace>
          <inkml:trace contextRef="#ctx0" brushRef="#br0" timeOffset="3196.5964">5509-414 963 0,'-3'5'329'0,"6"5"-323"0,0-5-83 16,2 0 62-16,3 1-63 0,7 4-29 0</inkml:trace>
          <inkml:trace contextRef="#ctx0" brushRef="#br0" timeOffset="3519.7007">5706-142 146 0,'0'25'147'0,"0"3"-56"0,-1-6 16 0,-1 6 2 16,-1-1-10-16,-2-2-60 0,0-2 22 0,0 2-12 15,-2-5 0-15,2-5-2 0,0-1 7 0,0-5 7 16,2-4 2-16,1-4 2 0,1 3 3 0,1-4-4 16,1-2-4-16,9-6-6 0,0-1-7 0,5-2-15 15,5-4-9-15,-2-3-4 0,2-2-4 0,5-2-6 16,-2 1-2-16,2 4-1 0,2-1-2 0,-1 4-5 16,6 4 1-16,1 7 0 0,0-4 0 0,-3 6-1 0,5-1-1 15,0-3 1-15,6 0 0 0,-9 0 0 0,1-3-2 16,-5-2-5-16,1-3-8 0,-6 1 4 0,0-1-1 15,-3 1 0-15,-10 2 4 0,-2 0 6 0,1 2 6 16,-4 3 11-16,-2 2 8 0,-1-1 6 0,-1 3-1 0,1 1-1 16,-2 0-5-16,0 3-2 0,3 0-5 0,-1 12-4 15,0 0-3-15,-1-8-6 16,1 1 1-16,0 20-1 0,3 14 2 0,-4 4-2 16,4 1 0-16,-5 11-1 0,0 5 0 0,-3 5 0 0,0-11 0 15,-4-3 1-15,-1 1-1 0,-4-5-4 0,-1-7-10 16,-2-6-13-16,-5-3 11 0,-7-7-89 0,-3-7-57 0,-14-5 121 0,0 0-88 15,-5-4-69-15</inkml:trace>
        </inkml:traceGroup>
        <inkml:traceGroup>
          <inkml:annotationXML>
            <emma:emma xmlns:emma="http://www.w3.org/2003/04/emma" version="1.0">
              <emma:interpretation id="{E2FD4001-3198-4E2B-B20C-280B4EAEF8FE}" emma:medium="tactile" emma:mode="ink">
                <msink:context xmlns:msink="http://schemas.microsoft.com/ink/2010/main" type="inkWord" rotatedBoundingBox="30797,13087 31044,13052 31100,13441 30854,13477"/>
              </emma:interpretation>
              <emma:one-of disjunction-type="recognition" id="oneOf3">
                <emma:interpretation id="interp3" emma:lang="" emma:confidence="1">
                  <emma:literal/>
                </emma:interpretation>
              </emma:one-of>
            </emma:emma>
          </inkml:annotationXML>
          <inkml:trace contextRef="#ctx0" brushRef="#br0" timeOffset="11868.6675">7325 315 1217 0,'3'0'509'0,"4"0"-389"0,1 1-108 15,-8 3-24-15,2-8 7 0,-4 3-8 0,2-1-11 16,4 4 1-16,1 3-3 0,-4-2-3 0,4 7-4 0,-1 2-2 16,-3 6-1-16,3-5 0 0,-6 7 6 0,-1 8-9 15,-4-5-1-15,-11 14-2 0,3-2-2 0,-7 0-20 16,2 1-20-16,-6 1-33 0,2-1-57 0,1-3 121 16,0-4-82-16,6-19-26 0</inkml:trace>
        </inkml:traceGroup>
        <inkml:traceGroup>
          <inkml:annotationXML>
            <emma:emma xmlns:emma="http://www.w3.org/2003/04/emma" version="1.0">
              <emma:interpretation id="{974BE85F-36A7-42F9-9B63-E5CD273E0C79}" emma:medium="tactile" emma:mode="ink">
                <msink:context xmlns:msink="http://schemas.microsoft.com/ink/2010/main" type="inkWord" rotatedBoundingBox="31468,11650 37953,10717 38221,12580 31736,13514">
                  <msink:destinationLink direction="with" ref="{8A2E5C01-4F3F-4169-8CAD-05E6A47FEF4F}"/>
                </msink:context>
              </emma:interpretation>
              <emma:one-of disjunction-type="recognition" id="oneOf4">
                <emma:interpretation id="interp4" emma:lang="" emma:confidence="1">
                  <emma:literal/>
                </emma:interpretation>
              </emma:one-of>
            </emma:emma>
          </inkml:annotationXML>
          <inkml:trace contextRef="#ctx0" brushRef="#br0" timeOffset="12282.6964">7891-567 989 0,'2'0'377'0,"-2"-2"-283"16,0 2-75-16,1 0-11 0,-1 0 0 0,4 5 0 0,-3 0-1 15,1 2-7-15,3 5-2 0,0 9 1 0,-2 1 0 16,4 8 0-16,-2 8 0 0,-2 13-1 0,2-1-2 15,-1 10 0-15,-3 8 2 0,-2 3 1 0,6 1 0 16,0-1 6-16,-2 1 6 0,7-13 9 0,-3-1 7 16,6-8 9-1,2-12 5-15,5-11 5 0,0 0 6 0,3-13-4 0,7-4-5 0,1-8-7 0,4-4-6 0,-2-11-18 16,7-7-11-16,10-18-12 0,-2 2-10 0,-5-4-7 16,2-22-7-16,2-7-6 0,-6-5 2 0,4 6 9 15,-17-6 4-15,-6 2 8 0,1-11 2 0,-11 9 6 16,1 2 2-16,-5 7 5 0,-5 14-8 0,-1-4-17 15,-2 17-14-15,2-7-21 0,-2 24-32 0,-7-3 66 16,4 0-49-16,-5 15-17 0</inkml:trace>
          <inkml:trace contextRef="#ctx0" brushRef="#br0" timeOffset="12581.7477">9012-788 1131 0,'-4'9'404'0,"-4"-1"-320"0,2 0-96 0,-3 1-15 16,-2 0-3-16,-1 3-3 0,2 5 2 0,-2 3 1 0,6 0 2 15,1 1 7-15,-5 1 24 0,6 3 6 0,4 1 3 16,0 4 3-16,2-5 0 0,0 5-2 0,9 10 4 16,-4 0-4-16,6-1-4 0,4 5-1 0,-2-1-2 0,3 3-1 15,7 4-3-15,-2 1-1 0,-3-7 1 0,0-8-1 16,-7 4 3-16,-6-3-2 0,6 1 4 0,-9-17-1 15,-6 6 4-15,2-2 1 16,-17-10-4-16,4 6 1 0,-12 1-11 0,7-7 0 0,-19 1-8 16,4 3-7-16,-7-13-12 0,-3 4-6 15,0 0-8-15,-3-5-7 0,6-5-29 0,-2-3-21 0,7-2-26 0,0-2-27 0,6-1 99 16,5-2-74-16,13-8-20 0</inkml:trace>
          <inkml:trace contextRef="#ctx0" brushRef="#br0" timeOffset="13073.0592">9538-517 997 0,'13'0'390'0,"1"8"-274"0,-14-3-89 15,0 4 6-15,-5 7-12 0,-2 1-7 0,-3 3-11 16,-3 8 1-16,-6 3-2 0,0 4-2 0,0-5 0 0,-4 7-2 16,-4 3 2-16,1-2 0 0,3-2 3 0,3 1 1 15,3-7 1-15,2 0 4 0,7-9-1 0,0 4 2 16,4-8-2-16,4-6 1 0,2 1 0 0,6-6 1 15,-1 3 1-15,3-8-5 0,1-1-4 0,3 0 0 16,1-10-3-16,3-1-1 0,0-7-2 0,2-1-2 0,-2-11-2 16,2 6 2-16,0-10 6 0,0-1 1 15,-7 1 4-15,2-1 0 0,-5 3 4 0,-1-3 0 16,-4 4 3-16,-2-4-2 0,-1 8-3 0,-2 1-1 0,5 9 0 16,-5-1-1-16,1 6-5 0,3 6-2 0,-4 1-3 15,5 3-1-15,-4 9 0 0,1-1-1 0,5 16 0 16,-1 0 1-16,6 1 0 0,3 13 3 0,3-3 1 15,-1 1 1-15,7-3 1 0,5-4 1 0,6-7 4 16,-4-2-1-16,-1-6 4 0,7-4-1 0,-3-8 1 16,-2 0-3-16,-2-8-2 0,-4-7-1 0,1-5-2 0,-4-2 1 15,0-6 0-15,-3-4 3 0,-3 1 2 0,5 3 6 16,-8-1 3-16,0 8 0 0,-1 1 3 0,0 2 0 16,-1 6-3-16,0 7-1 0,1 0-1 0,-2 5-6 15,3 8 1-15,1 6-3 0,-4-4-2 0,1 13-1 0,0 5-1 16,-1 17-1-16,2-4-2 0,-11 6 2 0,1 11 0 15,2-2 0-15,-6 11 1 0,-3-1 0 0,-1 6-1 16,-1-3-1-16,-6-2-3 0,2-4 0 0,-1-8-18 16,-3-6-11-16,3-15-8 0,1-3-19 0,0-14-73 15,3-14-77-15,0-11 151 0,1-7-109 0,4-18-69 16</inkml:trace>
          <inkml:trace contextRef="#ctx0" brushRef="#br0" timeOffset="13322.6875">10687-444 696 0,'3'7'451'0,"2"-6"-237"16,2-4-157-16,-1-2 136 0,1 2-193 0,3-9-20 0,2-5-7 15,-4 1-3-15,-1-4-1 0,-1-2 0 0,-2-4 3 0,-1 1 3 16,-5-3 2-16,1 3 9 0,-3 2 9 0,-1 6 0 16,-3 4 5-16,-4 8-2 0,2-2 3 0,-3 5 6 15,-4 12-5-15,-1 2-1 0,-3 6-1 0,-4 10 0 16,-3 14 3-16,3-4 7 0,0 24 1 0,0-6 7 15,7 0 15-15,-6 7 3 0,19-11-1 16,-1 3 0-16,6-9-12 0,5-8-7 0,11-4-8 0,4-1-9 16,3-8-40-16,7-5-17 0,2-14-30 15,-1 3-53-15,11-13 101 0,-4-9-69 0,-3-10-26 16</inkml:trace>
          <inkml:trace contextRef="#ctx0" brushRef="#br0" timeOffset="13620.6153">11487-1375 1467 0,'-7'8'513'0,"4"-8"-408"15,-4 2-92-15,1 1-10 0,-6 2-9 0,-6 8-3 0,0-1-2 16,-1-2 0-16,3 5 0 0,-4 1 5 0,0 3 0 16,-2 0 4-16,7-2 3 0,-1 3 0 15,3-2 3-15,8 7-1 0,-5-2-1 0,10 4-2 0,-2 0 0 16,9 7-4-16,1 1 1 0,7 3-1 0,3 2-2 15,4 0-3-15,3 3 2 0,-2 2-6 0,5 2 2 16,-1-1-2-16,-3 1-4 0,-2-1-4 0,-2 2 0 16,-8-3-1-16,-2 0-2 0,-9-5 0 0,-4 0 0 15,-10-7 0-15,-6 0 1 0,-7-3 1 0,-9-7-2 16,-12-1-3-16,1-6-5 0,-7-2-18 0,-10-5-8 16,-4-5-11-16,6-4-11 0,-2-2-31 0,0-8-11 0,11-5-9 15,-1-3-7-15,10-9 82 0,10-4-54 16,15-16-2-16</inkml:trace>
          <inkml:trace contextRef="#ctx0" brushRef="#br0" timeOffset="14549.7429">11399-920 1283 0,'-13'14'574'0,"11"-12"-426"0,-1 0-127 16,3-2-10-16,11 3-30 0,8-3-34 0,11-2-10 15,-7 1-4-15,12-3-2 0,14-5 1 0,-2 4 8 0,8-14 13 16,6 6 21-16,-3-4 33 0,4 2 8 0,-14 2 4 16,5-2 5-16,-8 5-1 0,-7 2 0 0,-3 3-4 15,-7 0-6-15,-5 5-15 0,2 2-3 0,-3 3-2 16,-2 0-5-16,-5 6 3 0,0 3-2 0,-5 7 1 15,-1-4-2-15,-4 3 6 0,-1 6 1 0,-4 2 3 16,-2 2 1-16,-3-1 0 0,-3 2 2 0,1-6 0 0,1 3 3 16,-1-1 1-16,0-6 0 0,2-4-1 0,2 0 2 15,0-6 0-15,3-1-1 0,1-5 0 0,-2 0 2 16,1-2 7-16,3-3 0 0,4 0 3 0,-2-1 0 16,3-6 0-16,0 0 1 0,0-4 2 0,4 1-2 15,-2-5-6-15,0-2-1 0,-2 2-2 0,2 0-2 16,-3 0 1-16,-5 11-1 0,4-6-2 0,-2 1 0 15,-1 6-3-15,-3 1-2 0,0 1-3 0,0 1-5 16,0 0-3-16,2 0 0 0,-2 3-1 0,0 0 0 0,0 2 1 16,0 4 1-16,0-4 2 0,6 3 4 0,2-2 1 15,-3 3 1-15,12-6-2 0,3 2 2 0,0-5-1 16,6 0 2-16,-1-5-1 0,0-5 3 0,2-6-1 16,-1-3 0-16,3-6 2 0,-4-3-2 0,-6-10-2 15,3-4 1-15,0-11 1 0,-4 2 0 0,0-4 7 16,-3-10 4-16,-5 6 3 0,2 0 6 0,1-2 5 15,-1 5 3-15,1 4 2 0,-2 1 2 0,-4 6-2 16,3 2 1-16,-3 4-2 0,-2-2-3 0,-4 14-2 16,-1-1-5-16,4 12-5 0,-4-3-5 0,0 8-7 15,-2 7-2-15,-1 4-4 0,-1 0-3 0,-2 10-3 0,-3 0 0 16,-6 17 2-16,-3 1 3 0,2-5-1 0,-11 29-1 0,-3 18 3 16,0 1 2-16,4-1 4 0,-2 16 4 15,9-11 2-15,4 9 4 0,17-11 2 0,-2 4 0 16,3-17 0-16,19-14-3 0,3 2-3 0,10-10-3 0,-2 4-1 15,-5-17-5-15,4-4-7 0,2 4 0 0,-10-20-4 16,1 4-1-16,-4-13-9 0,2 3-1 0,1-26-1 16,-1 2 0-16,-3-6 4 0,3-11 4 0,-1 1 5 0,1-1 3 15,-3-4 14-15,0 2 2 0,-7 5 3 0,5-1-1 16,-3 6-2-16,-3 5 0 0,-4 7-2 0,0 0 0 16,-3 6-8-16,0 9-2 0,-1 7 0 0,1 2 0 15,-5 13 3-15,0 6-1 0,-5 11-2 0,3-2 0 16,-1 6 4-16,-4 11-1 0,2-4 1 0,-2 2 0 0,1-7-1 15,3-3-9-15,3-9-11 0,-4-1-14 0,3-5-40 16,1-10-54-16,0-10-116 0,1-6 181 16,1-18-150-16,0-6-75 0</inkml:trace>
          <inkml:trace contextRef="#ctx0" brushRef="#br0" timeOffset="13814.9207">11759-1664 1379 0,'17'30'457'0,"4"-2"-319"0,-2 10-112 15,-1 0-16-15,-3 24-5 0,7 4-2 0,-8 9-3 16,1 11 0-16,-10 2 0 0,2 2-1 0,-5 3 1 15,-4 0 1-15,-3-5 0 0,-3-2-2 0,-1-5-9 16,1-4-5-16,1-13-5 0,-2-4-7 0,0-13-43 16,4-11-27-16,5-14-29 0,0-2-51 0,0-20 119 15,5-9-88-15,-5-22-29 0</inkml:trace>
          <inkml:trace contextRef="#ctx0" brushRef="#br0" timeOffset="14820.6242">12375-1440 1312 0,'-3'20'453'0,"3"-19"-372"0,7 9-155 16,1-8-57-16,5-2-87 0,9 5 157 0,6-10-121 0,17-5-99 15</inkml:trace>
          <inkml:trace contextRef="#ctx0" brushRef="#br0" timeOffset="15033.9168">13287-1641 472 0,'5'10'262'0,"5"-3"-123"0,-7 6-82 15,-1 2 31-15,-1 3-18 0,-1-1-7 16,-5 8-7-16,0-2-5 0,-3 0 2 0,5-1 2 0,-2 1 7 16,1 2 0-16,4 1 1 0,2 4-3 0,1-2-9 15,7 6-4-15,2 7-8 0,-7-1-6 0,3 2-11 16,0 6-6-16,4-5-4 0,-9 2-2 0,1-5-4 16,-1-4-3-16,-1-4-1 0,-4-3 0 0,-5 1-14 15,-4-6-7-15,-7-1-7 0,3-7-10 0,-4-4-35 16,-6-2-23-16,-6-10-35 0,6-2-63 0,-3-13 133 15,0-8-88-15,3-12-29 16</inkml:trace>
          <inkml:trace contextRef="#ctx0" brushRef="#br0" timeOffset="14683.0111">13253-1835 1215 0,'0'21'477'0,"-5"6"-341"0,7-7-111 0,1-7 20 16,-3-1-76-16,4 3-33 0,-3-5-95 0,-1 1 127 16,2-4-80-16,-2 1-61 0</inkml:trace>
          <inkml:trace contextRef="#ctx0" brushRef="#br0" timeOffset="15693.8475">13293-1868 977 0,'12'1'379'0,"-4"3"-260"15,5 9-81-15,-4 3 6 0,4 3-8 0,2 6-2 16,-8 6-6-16,9 2-5 0,-3 2-11 0,1 7-1 0,-4 6 0 15,0 2-4-15,-4 8 2 0,3 3-1 16,-8 9-1-16,3-5 1 0,-6 1-2 0,-1 5-2 0,1-11 0 16,-5-5 0-16,2-10-4 0,4-10-6 0,-1-12-7 15,0 0-9-15,1-10-19 0,1-8-10 0,0-5-21 16,0 0-18-16,0-8-57 0,0-5-19 0,3-9-16 16,-1 4 1-16,-1-7 25 0,3-8 26 0,-1 3 38 15,-3-3 37-15,2 5 96 0,-2-2 34 0,-4 5 30 16,1 0 16-16,3 2 8 0,-2 4-10 0,1 1-11 0,1 3-15 15,0 2-31-15,1-2-8 0,4 3-1 0,2-1-4 16,-4 1-12-16,6 4-4 0,2 0-5 0,2 0 4 16,7 3-1-16,-3 1-2 0,1 1-4 0,2 1-2 0,-2 2 2 15,1 4-2-15,1-1 0 0,-7 4-6 0,5 1-1 16,-3-1 1-16,-5 1-4 0,2 2 1 0,-1 0 0 16,1-2 1-16,-4-1-1 0,1-2-1 0,-3 0-2 15,-1-2-1-15,3 2 1 0,-1-3-3 0,-2-2-3 16,2 1-2-16,-1-1 0 0,3 0-1 0,1-1 1 15,-2 1-2-15,-1-2-1 0,1 0 0 0,0 2-1 16,-1 2-3-16,-1 3 0 0,1 5-1 0,-5 1-5 16,1 8 2-16,-3 7 1 0,0-2-2 0,0 4 2 15,-5 7 4-15,3-4 1 0,-1-4-1 0,1-2 5 16,2-7 2-16,4-1 1 0,-3-6 2 0,4-3 2 16,2-4 0-16,5-3 0 0,-2 3 2 0,3-4-4 15,0-7-1-15,-4-5-2 0,10 1 0 0,-4 1 1 0,2-7 0 0,5-3 5 16,-4-1-1-16,-2 3 1 0,6 1 3 0,-7 2-1 15,5 2 2-15,-5 3-6 0,-4-2 0 0,-1 5-6 16,0 4 0-16,-1 2-2 0,1 2-2 0,5-1 0 16,-14 10-1-16,4 5 0 0,7-2 0 0,-7 9 1 0,6-4 1 15,-4 0 1-15,1 4 2 0,4-9-1 16,-2 1 2-16,2-6 4 0,1 0 1 0,0-6-2 0,-5 0-1 16,4-4-2-16,1-3 0 0,-1-7-3 15,1-1 0-15,-1 0-4 0,-1-7 0 0,-1 5-3 0,2-3 1 16,-2 3-1-16,-2 1-7 0,-1 8 1 0,-2-3-7 15,-2 11-8-15,-1 3 2 0,-4 15 1 0,-1 3 0 16,-4 5-4-16,-1 12 0 0,-5 0-5 0,1 7-1 16,-5 4-20-16,1 1-20 0,-1 1-25 0,-3-4-44 0,0 1 97 15,-1 0-67-15,-6-7-19 0</inkml:trace>
        </inkml:traceGroup>
      </inkml:traceGroup>
      <inkml:traceGroup>
        <inkml:annotationXML>
          <emma:emma xmlns:emma="http://www.w3.org/2003/04/emma" version="1.0">
            <emma:interpretation id="{2167EF78-A68B-4A8C-B1DC-64A929225706}" emma:medium="tactile" emma:mode="ink">
              <msink:context xmlns:msink="http://schemas.microsoft.com/ink/2010/main" type="line" rotatedBoundingBox="26198,16373 35898,12132 36967,14576 27266,18817"/>
            </emma:interpretation>
          </emma:emma>
        </inkml:annotationXML>
        <inkml:traceGroup>
          <inkml:annotationXML>
            <emma:emma xmlns:emma="http://www.w3.org/2003/04/emma" version="1.0">
              <emma:interpretation id="{90B31CB6-209E-4390-9D76-3F9367CEA61D}" emma:medium="tactile" emma:mode="ink">
                <msink:context xmlns:msink="http://schemas.microsoft.com/ink/2010/main" type="inkWord" rotatedBoundingBox="26555,17190 30535,15450 31247,17077 27266,18817"/>
              </emma:interpretation>
              <emma:one-of disjunction-type="recognition" id="oneOf5">
                <emma:interpretation id="interp5" emma:lang="" emma:confidence="1">
                  <emma:literal/>
                </emma:interpretation>
              </emma:one-of>
            </emma:emma>
          </inkml:annotationXML>
          <inkml:trace contextRef="#ctx0" brushRef="#br0" timeOffset="38816.8047">3585 4593 1187 0,'-13'-7'453'0,"-1"4"-344"15,-2 1-91-15,1 1 16 0,-2-1-22 0,-1 2-12 16,1 2-4-16,-3-1-7 0,-1 3 8 0,-1-1-2 0,2 7-11 16,-6 1-10-16,2 4-14 0,-2 7-2 15,-1 11 1-15,7 2 2 0,0 7 15 0,1 9 8 0,-3 0 13 16,9-1 11-16,1 0 20 0,0 0 3 0,7-15 1 15,0 0 1-15,4-7-6 0,4-12-6 16,10-4-3-16,-6 0-6 0,5-6-9 0,1-2-2 0,0-6-1 16,5-3 0-16,-3 0 0 0,2-10-1 0,0-10 1 15,3-1 1-15,-2-3 1 0,-2-6 2 0,3-1-2 16,-4-6 0-16,-4-6-2 0,1 3 1 16,-1 4-1-16,-2 6 1 0,-6-1 0 0,-3 6 0 0,2-3 1 0,-2 16 1 0,1-1 1 15,-1 1 1-15,-1 5 0 0,1 4-1 0,0 6-3 16,1-1-4-16,-1 3-1 0,0 0-4 0,0 10-4 15,2-3 0-15,0 18-1 0,-2-5 1 0,1 6 4 16,3 11 4-16,-3-4 3 0,4 3 3 0,0-4 7 16,-1-2 1-16,-1-7 1 0,4 2 0 0,-4-8 4 15,4-6 1-15,-1-1-1 0,1-2-3 0,1-1-5 16,-1-5-1-16,6-2-2 0,-5-2 1 0,4-3 0 16,1-5-3-16,-1-5 0 0,0 2 1 0,-1-5 2 15,-3-4 0-15,2-1 1 0,-1 0-3 0,-3 4-3 16,1-1 1-16,-4 7-1 0,4 0 0 0,0 3-5 15,-4 7 1-15,0-2-2 0,1 1-6 0,-1 3-2 0,0 1-4 16,4 6 1-16,-1-1 1 0,-2 0 3 0,4 8-1 16,2-1 2-16,0 6 9 0,5 4 1 0,-2-2 3 0,1-2 3 15,-3-3 2-15,1-3 4 0,-1-4 2 16,1 2 2-16,-7-8 1 0,5-2 2 0,-2 0 1 0,6-7 0 16,-5-1-3-16,-2-2-1 0,1 0-1 0,1-10-3 15,2 2-1-15,1-4-1 0,-4-5 2 0,1 4-2 16,-4-5 2-16,8 1 1 0,-2 1-1 0,-2-2 1 15,1-4 0-15,-2-1 0 0,4-2-1 0,-2-11 0 16,5 6-2-16,-9-7-1 0,6-3-1 0,3 1 1 16,-2-1-4-16,-6 2 0 0,1 1 0 0,-1 7-2 15,-7 0-1-15,3 6 1 0,-3 5 2 0,2 6 4 16,-2 2 10-16,-2 6 10 0,2 5 2 0,-3 3 2 16,3 0 3-16,0 4-2 0,0 1-2 0,-2-1-9 15,-1 3-8-15,3 0-13 0,1 0-8 0,1 0-4 0,-2 3-19 16,5 2-5-16,-3 4-3 0,-1-3 4 0,3 18-2 0,1 10-6 15,6 31-4-15,-3-15-4 0,4 20 4 0,1 11-44 16,6 5-16-16,-6-4-15 0,5-1-6 0,-6-11 6 16,-1 6 6-16,-2-41-2 0,-4 8-9 0,-2-16 86 15,-1-12-10-15,-1-5 8 0</inkml:trace>
          <inkml:trace contextRef="#ctx0" brushRef="#br0" timeOffset="36485.1665">5876 3426 1014 0,'8'-5'413'0,"-8"5"-273"0,2 1-95 0,-2-2 30 0,0 1-49 0,0 3 22 15,0-5-15-15,0 2-3 0,1 4-5 0,-1-4-9 16,2 1-4-16,-2 3-5 0,0-4-6 0,5 11-1 0,3 9-4 16,9 18-2-16,-4-8 2 0,7 22 0 0,2 18-3 15,1-2-2-15,2 30-8 0,3-5-6 0,-10 19-23 16,4-4-10-16,-15 10-16 0,1-7-14 0,-5-1-39 16,-6 1-19-16,-9-24-37 0,-1 1 108 0,-2-24-81 15,-3-16-30-15</inkml:trace>
          <inkml:trace contextRef="#ctx0" brushRef="#br0" timeOffset="37940.0429">6193 3205 1315 0,'-3'3'490'16,"1"2"-391"-16,-3 2-112 16,-2-2-44-16,1 2-12 0,1 4-9 0,0-1-2 0,5 7 11 0,-4 1 9 15,6-3 21-15,0 0 27 0,3 3 49 0,3-5 17 16,5-1 10-16,-3-2 4 0,5-5 0 0,-2 0-1 16,9-5-3-16,-4 0-5 0,5 0-13 0,-1-5-10 15,1-3-7-15,2-1-7 0,-3-4-14 0,-4-4-8 16,-3-1-10-16,2-3-5 0,-2 2-3 0,-9-2-1 0,-2-7-4 15,0 3 2-15,-4 3 2 0,-1 0 1 0,-4 4 1 0,-3-2-10 16,-6 4-9-16,1-4-11 16,1 8-8-16,-3 4-16 0,-8 0-63 0,-7 8-56 0,4-5 129 15,-9 13-88-15,-15 13-61 0</inkml:trace>
          <inkml:trace contextRef="#ctx0" brushRef="#br0" timeOffset="39410.9381">3912 4367 1004 0,'5'0'423'0,"-2"0"-296"0,4-3-102 0,-2-2 10 16,1-2-11-16,8-10-20 0,1 3-11 0,5-10-7 15,4-6 2-15,5 1 6 0,-3-1 1 0,4-4 2 16,3 3 1-16,-3 6 0 0,2-2 0 0,-7 6 2 0,-2 8-3 0,2-2-3 16,-2 1-1-16,-5 9-4 0,-1 0 0 0,-1 4-1 15,3 6 1-15,-3 11-1 0,-2-2 4 0,-1 2 3 16,0 6 1-16,-1 8 5 0,-2 11 1 0,0-6 4 15,-4 2-2-15,-2 1 3 0,2 5 1 0,-6-12 1 16,0 8 3-16,0-13 7 0,0 2 3 0,-1-18-2 16,-3 4 4-16,3-6-2 0,1-5 0 0,0 1 1 0,0-3-1 15,0-1-5-15,0 0 0 0,0 2-1 16,0-2-1-16,0-2-2 0,0 1-1 0,0 1 0 0,0-5-3 16,0 0-4-16,1 0 0 0,-1-2-2 0,0 2-2 15,0 3 0-15,0-1-1 0,0 3-2 16,0-3 2-16,0 1-2 0,2 2-1 0,1 0 0 0,2-2 2 15,-1-1-1-15,-1-2 2 0,-1-5-1 0,1 2 1 16,0 3-1-16,1-5 1 0,-3 0 1 0,3 0-1 16,-3-2 1-16,1 4-1 0,1 6 1 0,1-4 0 15,-3-1 1-15,1 4-1 0,-4-1-2 0,6 3 0 16,-1-2-2-16,2 1 0 0,-2-3 0 0,0 3-1 0,4 1-1 16,1-1 0-16,6 0 1 0,-4 2 1 0,1 2-1 15,1-2 1-15,6 0-1 0,0 2 2 0,2-4-1 16,0-1 1-16,-1-2 1 0,0-2 1 0,8-5-1 15,-2-1 0-15,0-4-1 0,-2-1-1 0,0 0 3 16,4-5 0-16,-4-1 0 0,0 5-1 0,-4 0 2 16,-1-1 0-16,0 5 1 0,-3 2 1 0,0 1-2 15,-2 4 1-15,1 2-1 0,-3 2 0 0,1 1-1 16,-2 3 0-16,0-2 0 0,-2 2 0 0,0 4 0 16,-1-1-1-16,-4 0 0 0,2-1 0 0,0 1-8 15,-1 1-1-15,-4-4-3 0,1 0-2 0,1-7-8 16,0 0-9-16,-2-9-13 0,1-3-18 0,-1 1-14 0,0-18-25 15,0 1-80-15,0-3 125 0,0 1-84 16,2-1-34-16</inkml:trace>
          <inkml:trace contextRef="#ctx0" brushRef="#br0" timeOffset="39686.7455">5190 3617 126 0,'13'16'171'16,"1"-1"-18"-16,1 3-66 0,-2-1 43 0,0 8-12 0,-1 0-2 16,-1 0-14-16,1-2-4 0,0 0-1 0,-4-3-2 15,0 2-7-15,-1-2-3 0,1-4-4 0,-6 4-8 16,1-3-18-16,1-1-7 0,-1-1-8 0,0 5-7 15,-3 0-13-15,-3-2-4 0,-5-1-4 0,8 1-4 16,-2-1-4-16,-1 0-4 0,-2-8-3 0,1 1-1 16,4-1-9-16,0-3-3 0,5-2-2 0,-3 1-5 15,-2-5-3-15,0 1 4 0,0-1-2 0,2 0-1 0,-2-1 6 16,-2-4 2-16,2-4 3 0,2-1 6 0,4 0-6 16,3-4-3-16,2 0-1 0,-4 1 3 0,4-2-2 15,-9 7-5-15,6-1-7 0,1 1-5 0,-9 3 10 16,0 3-2-16,0 2 1 0,-2 2-6 0,0 5 3 15,2-1 3-15,-3 1 5 0,-5 3-2 0,3 5-41 16,-9 2-41-16,4-1 79 0,-8-3-47 0,-2 4-47 16</inkml:trace>
          <inkml:trace contextRef="#ctx0" brushRef="#br0" timeOffset="36946.8935">6643 3867 1393 0,'6'4'512'0,"-2"-3"-390"0,-4-1-98 16,-4 0-10-16,1-3-14 0,-5 3-13 0,1-3-10 0,-1 3-7 15,0-7-1-15,-4 2 0 0,-1-2 1 0,-1 4 7 16,1 3 13-16,-2 0 4 0,0 0 4 0,-1 13 1 16,-1 1-4-16,2 7-1 0,-3 6-2 0,3 11 0 15,0-3-2-15,5 5 10 0,2 6 2 0,6-8 2 16,2 6 6-16,5-6 4 0,7-5 2 0,4-8 0 16,2 0-1-16,6-9-7 0,4-2-2 0,0-11-2 15,2-3-1-15,0-7-3 0,1-8 0 0,-1-8-4 0,2-2 2 16,-4-6-5-16,2-6-2 0,-3-11 1 0,-1 0-1 15,-4-2 3-15,-1-6 2 0,-11 7 4 0,3 1 0 16,-3 0 11-16,-6 10 3 0,-4 5 2 0,0 5 2 16,0 6 9-16,-2 5 0 0,0 6-1 0,2 2 0 15,-1 1-5-15,1 8-1 0,-2-2-3 0,4 2-3 16,-2 0-12-16,1 0 0 0,1 2-7 0,-5 3-4 16,-2 5-2-16,3 0-1 0,-1 2 1 0,-5 9-2 0,3 6 4 15,5 14-1-15,-4-6 8 0,3 5 1 0,1 3 5 16,1 0 3-16,4 1-2 0,2-1 3 0,3-2-1 15,-7 2 1-15,12-1-3 0,-3-1 1 0,1-1-10 16,4 2-8-16,-6-7-10 0,-1-2-15 0,-2-3-60 16,-4-5-38-16,-4-6-61 0,0 1 132 0,-10-6-128 15,-3-1-57-15</inkml:trace>
          <inkml:trace contextRef="#ctx0" brushRef="#br0" timeOffset="37129.9626">7186 3567 808 0,'13'0'525'0,"-3"5"-267"0,-3-2-175 0,4 14 164 16,-3-1-208-16,2 1-15 0,5 10-8 0,2 9-7 0,1 7-1 15,2 14-4-15,0-3 0 0,-2-2-1 0,-3-2-2 16,0 13-5-16,-3-3-4 0,1-1-6 0,-8-9-5 16,0 3-19-16,0 0-8 0,-7-21-10 0,2 4-13 15,-3-12-44-15,0 1-35 0,-6-34-51 0,4 1 129 16,-3-24-104-16,-2-11-52 0</inkml:trace>
        </inkml:traceGroup>
        <inkml:traceGroup>
          <inkml:annotationXML>
            <emma:emma xmlns:emma="http://www.w3.org/2003/04/emma" version="1.0">
              <emma:interpretation id="{F058EF03-E60B-4E0E-B86B-5C155F218E5D}" emma:medium="tactile" emma:mode="ink">
                <msink:context xmlns:msink="http://schemas.microsoft.com/ink/2010/main" type="inkWord" rotatedBoundingBox="31145,15340 31787,15060 32279,16184 31636,16464"/>
              </emma:interpretation>
              <emma:one-of disjunction-type="recognition" id="oneOf6">
                <emma:interpretation id="interp6" emma:lang="" emma:confidence="1">
                  <emma:literal/>
                </emma:interpretation>
              </emma:one-of>
            </emma:emma>
          </inkml:annotationXML>
          <inkml:trace contextRef="#ctx0" brushRef="#br0" timeOffset="37457.5873">7787 3233 1110 0,'10'15'414'0,"8"7"-319"0,-7-4-81 0,8 7-10 15,2 6-4-15,3 4-4 0,0 2-3 0,1 1-3 16,0 5 1-16,-7-13-2 0,2 7 3 0,-5-11 10 15,-6-6 7-15,-3-7 10 0,-1 1 7 0,-3-8 13 16,0-6 6-16,-2 0 13 0,0 0 2 0,1 0-7 16,1-3-2-16,-2 0-7 0,2-7 0 0,1-5-6 15,0 0-5-15,1 1-7 0,1-7 0 0,1-6 2 16,6-8-2-16,-2 4-1 0,0 4-7 0,6-3-3 16,-1-3-2-16,2 8-4 0,4 0-3 0,3 9-5 15,-6-4-1-15,4 10 0 0,1-3-1 16,-3 6-3-16,1 5 0 0,7 4 0 0,-3 3-2 0,0 3-1 15,5 7-2-15,-3 0 1 0,1 2-1 16,-1 3 0-16,-4 3-1 0,-3-6-5 0,-2 3-7 0,-5-7-33 0,-1-2-19 16,-4-2-30-16,-1-1-29 0,-6-8-140 0,-1 0 193 15,-3-13-127-15,-2-4-62 0</inkml:trace>
          <inkml:trace contextRef="#ctx0" brushRef="#br0" timeOffset="37593.9157">7470 2594 1484 0,'1'10'507'15,"1"-7"-464"-15,1-3-123 0,-1-1-61 0,-2 2-85 0,0 1 157 16,-2 0-127-16,-8 3-50 0</inkml:trace>
        </inkml:traceGroup>
        <inkml:traceGroup>
          <inkml:annotationXML>
            <emma:emma xmlns:emma="http://www.w3.org/2003/04/emma" version="1.0">
              <emma:interpretation id="{624C0124-2679-480D-B5CC-D4BB930FA65F}" emma:medium="tactile" emma:mode="ink">
                <msink:context xmlns:msink="http://schemas.microsoft.com/ink/2010/main" type="inkWord" rotatedBoundingBox="32258,13724 35898,12132 36815,14229 33175,15821"/>
              </emma:interpretation>
              <emma:one-of disjunction-type="recognition" id="oneOf7">
                <emma:interpretation id="interp7" emma:lang="" emma:confidence="0.5">
                  <emma:literal>CPV</emma:literal>
                </emma:interpretation>
                <emma:interpretation id="interp8" emma:lang="" emma:confidence="0.5">
                  <emma:literal>C pun</emma:literal>
                </emma:interpretation>
                <emma:interpretation id="interp9" emma:lang="" emma:confidence="0">
                  <emma:literal>C put</emma:literal>
                </emma:interpretation>
                <emma:interpretation id="interp10" emma:lang="" emma:confidence="0">
                  <emma:literal>C pu</emma:literal>
                </emma:interpretation>
                <emma:interpretation id="interp11" emma:lang="" emma:confidence="0">
                  <emma:literal>( pun</emma:literal>
                </emma:interpretation>
              </emma:one-of>
            </emma:emma>
          </inkml:annotationXML>
          <inkml:trace contextRef="#ctx0" brushRef="#br0" timeOffset="19310.1468">9233 693 1064 0,'-2'3'387'0,"2"-1"-309"0,-2 0-73 15,2-2-24-15,4 3 10 0,-1 2-4 0,2 2 0 0,2 1 0 16,2 4 2-16,0 6 2 0,1 2 2 0,1 5 7 16,1 5 0-16,-2 11 2 0,2-3 1 0,-2 4-3 15,1 6 0-15,-3-5 1 0,4 5 0 0,-4 2-2 16,-1-3 0-16,-4-1 0 0,4 1-3 0,-2-4-18 15,-2 3-18-15,-3-8-19 0,4-1-32 0,-3-9 65 16,1-8-50-16,-2 0-22 0</inkml:trace>
          <inkml:trace contextRef="#ctx0" brushRef="#br0" timeOffset="19578.0978">8806 1512 1088 0,'7'20'409'0,"-4"-11"-318"0,5 1-87 0,7 0-27 0,-5-1-13 16,27 7-12-16,-3 3-3 0,16-6-1 0,-5 3 2 16,23-7 6-16,-3 2 11 0,1-4 26 0,4-5 16 15,-5 1 11-15,-4-8 3 0,-6-7-3 0,-5 1-3 0,-7-7-10 16,0 1-4-16,-5-3-7 0,-6-7-7 0,-7 3-2 16,0 0 4-16,-2 1 19 0,-5 3 13 0,-8 7 16 15,5 0 9-15,-10 1 13 0,-2 9 3 0,6-1-2 16,-4 3-4-16,-5 1-18 0,1 0-10 0,3 3-8 15,-4-1-8-15,6 8-14 0,-6 1 0 0,0 9-2 16,7 0 0-16,0 12-7 0,1 6-1 0,-2 8-4 0,3 2-6 16,-3-4-5-16,4 2-10 0,2 9-36 15,-7 1-27-15,0-9-39 0,2-4 94 0,-1-7-68 0,3 3-50 16</inkml:trace>
          <inkml:trace contextRef="#ctx0" brushRef="#br0" timeOffset="19817.7961">10727 1278 929 0,'3'1'565'0,"-3"9"-288"0,-2-8-210 15,2-2 173-15,-3 0-259 0,0 5-11 0,-4 5-7 16,-3 0-1-16,-8 0 1 0,3-2-1 0,-10 14 13 16,-5-1 7-16,0 6 11 0,0 3 8 0,-1 6 10 15,-1 11 1-15,4 4 1 0,-4-3-1 0,13 7 2 16,-3 5 1-16,12-2 4 0,2 0-3 0,3-7 0 15,6-1 0-15,16-7-3 0,3 1 2 0,6-6-13 16,9-8-7-16,4-9-13 0,0-1-7 0,3-3-17 0,6-16-18 0,10-9-67 16,2-2-43-16,-7-10-71 0,10-10 166 0,8-6-123 15,3-16-88-15</inkml:trace>
          <inkml:trace contextRef="#ctx0" brushRef="#br0" timeOffset="20169.6419">11597 1093 986 0,'11'-8'417'0,"-9"11"-273"15,5 1-99-15,-4 7 9 0,2 3-9 0,0 7-9 16,1-3-7-16,1 14-16 0,0 4-6 0,1 9-4 0,-1 3 0 16,-4 10 0-16,2 7 1 0,-3 5-2 0,-4 1 3 15,0 2 0-15,-6 7 2 0,1-5-1 0,-1-2 1 16,-2-10 1-16,2-3 0 0,-1-17 2 0,3-2-3 16,1-9-4-16,2-14-1 0,-2-10-2 0,3 1-6 15,0-16-7-15,2-5-9 0,-3-19-9 0,1-6-16 16,2-16-42-16,-1-18-6 0,1-10 1 0,0-6 3 0,3-9 36 15,4-10 19-15,-1 18 18 0,3-4 26 0,-1 13 53 16,0 24 12-16,7-13 13 0,-3 0 1 0,1 20-25 16,4-5-10-16,-4 4-10 0,5 1-5 0,4 8-5 15,-2-1-6-15,-2 6-7 0,7 13 0 0,-5 4 4 16,6 13-1-16,-1-5 1 0,-7 9-5 0,6 9 0 16,4 2 1-16,-7 5-4 0,1 11 0 0,0 9-4 0,-4-2-1 15,0 14-1-15,0-1-1 0,-4 4-1 16,-3 2 1-16,-9-3-2 0,-2 5-4 0,-3-8-6 15,-11 1-7-15,-1-11-6 0,-6 1-5 0,1-9-27 16,-5-7-15-16,2-14-22 0,-2-4-26 0,-7-13 73 0,2-11-55 16,-11-9-17-16</inkml:trace>
          <inkml:trace contextRef="#ctx0" brushRef="#br0" timeOffset="20456.8161">12239 816 649 0,'10'23'390'0,"0"-3"-211"0,-3-7-124 16,-1 6 116-16,1-4-156 0,0 3-9 0,1 8 0 0,3 1-1 16,1 3-5-16,-4 0 1 0,2 0 1 0,-1 0 2 0,1 1 16 15,-2-3 6-15,0-1 6 0,-3-4 5 0,-1-3 2 16,0-3 7-16,3-6 0 0,-2 3 1 0,-2-1-16 0,4-3 0 16,1-2-4-16,2 2 0 0,-1-8 0 0,4-2-6 15,-1 3-1-15,7-11-2 0,0-1 1 0,-3-5-2 16,1-3-4-16,8-3-3 0,3 0-2 0,-1-2-5 15,1-6-2-15,-7-3 0 0,-1-2-5 0,5-1-15 16,-8-1-1-16,1-3-7 0,-5 0-5 0,-6-2-15 16,0 0-5-16,-2 2-12 0,1 3-7 0,-6-1-25 15,0 3-17-15,-6 4-25 0,4 6-28 0,-1 3 106 16,-4 5-72-16,9 0-16 0</inkml:trace>
        </inkml:traceGroup>
      </inkml:traceGroup>
      <inkml:traceGroup>
        <inkml:annotationXML>
          <emma:emma xmlns:emma="http://www.w3.org/2003/04/emma" version="1.0">
            <emma:interpretation id="{436F0094-9D2E-4AA3-B469-50C46D47D856}" emma:medium="tactile" emma:mode="ink">
              <msink:context xmlns:msink="http://schemas.microsoft.com/ink/2010/main" type="line" rotatedBoundingBox="27399,17948 36198,14261 36950,16055 28150,19742"/>
            </emma:interpretation>
          </emma:emma>
        </inkml:annotationXML>
        <inkml:traceGroup>
          <inkml:annotationXML>
            <emma:emma xmlns:emma="http://www.w3.org/2003/04/emma" version="1.0">
              <emma:interpretation id="{9347A526-5C60-43CE-A003-20B3746BBE3B}" emma:medium="tactile" emma:mode="ink">
                <msink:context xmlns:msink="http://schemas.microsoft.com/ink/2010/main" type="inkWord" rotatedBoundingBox="27541,18288 31189,16760 31748,18095 28101,19623"/>
              </emma:interpretation>
              <emma:one-of disjunction-type="recognition" id="oneOf8">
                <emma:interpretation id="interp12" emma:lang="" emma:confidence="1">
                  <emma:literal/>
                </emma:interpretation>
              </emma:one-of>
            </emma:emma>
          </inkml:annotationXML>
          <inkml:trace contextRef="#ctx0" brushRef="#br0" timeOffset="46987.6665">4695 5268 1152 0,'7'7'425'0,"-4"-2"-366"0,-3-5-102 16,2-2-3-16,10 1-72 0,-9-1-19 0,29-1-12 15,-6-2-2-15,4 0 24 0,13 2-13 0,0 1 51 16,2 2 22-16,0 2 55 0,-2 3 20 0,-3 1 26 16,3 4 18-16,-5 2 28 0,-3 1 37 0,-7 2-23 15,4 2 3-15,-10-3-9 0,-6 1-8 0,-3-1-14 16,-1-4-8-16,-5 0-12 0,-4-5-2 0,2-2-1 15,-5-3 2-15,0 2-4 0,0-4-3 0,0-3-1 16,-5 0-3-16,5-5-11 0,-7 0-4 0,6-10-7 16,-6 2-6-16,7-7-11 0,0-7-5 0,3-4-5 0,2 1-2 15,-1 2 1-15,6-5-3 0,1-2-7 0,3 0-2 16,-5 5 2-16,5 4 0 0,6 2 1 0,-5-1-7 16,1 11-1-16,1-1 1 0,-4 3 6 0,0 9 4 0,2 1 4 15,0 9 1-15,-3-2 5 0,0 13 9 0,2 9 3 16,1-4 4-16,4 20 1 0,-3-6 4 0,1 6 12 15,-2 3 4-15,3-3 1 0,2 2 5 0,-7-6 6 16,4-6 0-16,1-7-1 0,-1 1 2 0,-1-7 0 16,-1-5-1-16,0-4 1 0,0-4-2 0,2-2-1 15,-4-5 2-15,0-2-1 0,2 1-4 0,-1-6-8 16,-1-1-2-16,-3 0-3 0,1-1 0 0,-2 1-7 16,-1 0-2-16,-5 3 0 0,1-3-1 0,-1 6-4 15,-3 2-1-15,2 2-2 0,-2 1-2 0,0-1-9 16,0 3-2-16,1 1-5 0,-1 3-3 0,2-1-4 15,0 0-2-15,1 6 2 0,2-3 0 0,-2 4 9 0,4-3 2 0,1-4 8 16,4 5 5-16,-2-3 9 0,1-3 2 0,3-2 3 16,1 0 4-16,6-5-1 0,4 0 1 0,-5 2-2 15,-2-7-3-15,2-3-3 0,0-6-1 0,2 1-1 16,-7-2-5-16,0-1-1 0,-7-4 3 0,0 1-3 16,0 1 0-16,4 3 1 0,-5-3 2 0,4 10-3 15,-2-2 3-15,-1 3-1 0,2 4-3 0,-2 5-1 16,-1-2-2-16,-1 3-7 0,-2 0-2 0,2 7-1 15,1 0-3-15,1 0-1 0,4 2 0 0,-2 4-2 0,2 1 3 16,1 3 7-16,-2 0-1 0,3-3 3 0,-3 1 2 16,1-2 4-16,0-2 0 0,-1-6 4 0,1 4 1 15,0-6-1-15,-3-1 1 0,3-6 1 0,0 1-1 16,1-5 0-16,0-5-2 0,2-2 2 0,0 1-4 16,3-4 1-16,1-2 1 0,1 2-4 0,-2-1 2 15,2 7-2-15,5 1 0 0,-2 3-6 0,3-3 2 16,-4 3-2-16,1 5-1 0,1-2 0 0,2 2 2 15,-3 2-3-15,-1 0 2 0,-2-1 5 0,0 1 0 0,8 0 1 16,2-6 0-16,-2 3 3 0,-5-4-3 0,2-2 6 16,7-1-2-16,-11-5-1 0,-1-1 1 0,-3-2-1 15,-1 1-2-15,-7-3-1 0,1-1-1 0,-4-1-4 16,-4 1 2-16,-2 4 0 0,2-2-1 0,-4 4 2 16,-1-2 1-16,-1 7 0 0,1-1-2 0,-2 8-2 15,-2-1-2-15,6 2-3 0,-4 0 0 0,2 7-8 16,-2-1-3-16,-2 9-1 0,-3 0-3 0,0 5-5 15,-2 5 0-15,-1 10 0 0,1 2 1 0,-2 2 8 16,2 10 9-16,2-3 8 0,3 2 7 0,2-3 24 16,2 0 1-16,3-13 3 0,3 2 0 0,7-5 2 0,2-9-5 15,3-4-2-15,-2-2-3 0,5-6-7 16,2-2-1-16,2-4-1 0,-2-3-1 0,-2-1 0 0,0-10-3 0,6-4 1 16,-3-1 0-16,-1-1-4 0,0-4 1 0,0 6 2 15,6-9 2-15,4 3-2 0,-3-1 1 0,-2 5-2 0,1 5-2 16,3-2-2-16,7 1-1 0,-3-1 0 0,-4 12-2 15,-5-2 0-15,6 0 2 0,-3 7-3 16,-2 0 2-16,-2 4-1 0,-5 3 1 0,1 9-3 0,-3-2 0 16,2 6-2-16,-4 6-3 0,-1 2 3 0,-1 2-2 15,-1 3 1-15,-4 1 1 0,-4-3 0 16,1-1-1-16,-4-4-10 0,0-1-9 0,-2-9-9 0,-1 2-11 16,-4-8-49-16,2-4-31 0,-8-6-51 0,3-1 112 0,-12-7-98 15,-4-8-45-15</inkml:trace>
          <inkml:trace contextRef="#ctx0" brushRef="#br0" timeOffset="47564.6928">5369 6407 1380 0,'4'7'524'0,"12"-4"-401"0,-2-3-106 16,9-5 0-16,10-5-13 0,19-6-7 0,-4-1 0 0,18-6 5 16,10-4 4-16,9-4 3 0,-2-1 2 0,12-4 2 15,1-2 2-15,-1 1 1 0,-4 1 1 16,5-3 3-16,-6 1-1 0,-5 5 0 0,6-4 0 0,-11 4-2 16,-1 0-3-16,-4 0 0 0,0 1-5 0,-11 4-4 0,-15 6-2 15,4-2-2-15,-4 0 0 0,-10 8-3 0,-11 2-3 16,-7 1-4-16,-1 5-11 0,-11 3-5 0,2 0-4 15,-6 2-9-15,-3 1-6 0,0 0-16 0,-2 2-4 16,0 0-1-16,-5 0-7 0,-7 0-53 0,-1 0-39 16,-6-1-70-16,-2-1 160 0,-12 2-128 0,-1-2-72 15</inkml:trace>
          <inkml:trace contextRef="#ctx0" brushRef="#br0" timeOffset="47257.508">5736 5979 1303 0,'-1'10'498'0,"1"-3"-390"0,1-2-109 0,9-5-12 16,2-2-17-16,13-3-6 0,-2 0-2 0,14-8 8 0,9-4 8 15,12-6 12-15,2 0 11 0,1-4 20 0,11-9 1 16,-6 1 2-16,1-2-2 0,-1 4-8 0,-8-2 1 16,-3 4-5-16,1-1-2 0,-3 2-17 0,1 2-13 15,-3 1-15-15,-1 4-22 0,-5-5-74 0,1 1-64 16,-6-1 140-16,-4 3-108 0,-9 4-70 0</inkml:trace>
          <inkml:trace contextRef="#ctx0" brushRef="#br0" timeOffset="45923.724">3992 5614 1017 0,'-10'36'413'0,"8"-1"-304"0,0 3-107 0,-4-18 11 0,7 13-61 15,11 9-27-15,-14-9-7 0,22 9 0 0,-5 1 3 16,3-7 9-16,-1-1 27 0,3-7 25 0,1 6 23 16,-2-13 34-16,-1-1 14 0,-1-3 22 0,-4-4 7 15,0 2 1-15,-3-3-10 0,2-7-7 0,-4-2-7 16,-1-3-13-16,1 0-7 0,0-13-26 0,2 8-6 15,4-15-7-15,-5 1-5 0,5-5-10 0,-1-10 3 16,-1-5-3-16,-2-1 2 0,-2-2 1 0,-1-6 1 16,-4 2 1-16,2-1 4 0,-5 1 2 0,0 1-2 15,0 8 2-15,-2 1-2 0,2 7 1 0,-3 6 0 16,0 5 1-16,-1 0 1 0,3 8 2 0,-1 1-1 16,0 6-1-16,2 0-6 0,-1 3-8 0,1 0 3 0,0 3-5 15,1 5 0-15,6 1 0 0,-2 1 4 0,6 3 6 16,1-3 9-16,3 5 15 0,5 1 0 0,2-2 11 15,1-3 0-15,5-4 6 0,0-2-3 0,2-8-1 0,2 1-3 16,-4-3-8-16,-3-10-4 0,3-1-5 0,2-3-1 16,-10 1-5-16,0-4-1 0,-2-4 1 0,-3-1 0 15,-2 4 2-15,2 0 2 0,-5 0 2 0,-3 9 3 0,-1-2 4 16,-1 11 3-16,-3 1 1 0,0 4 3 0,-1-3-3 16,-1 3-2-16,2 2-3 0,-4-2-4 0,7 3-6 15,0 0-3-15,0 12-1 0,4 2-5 0,-3 3 0 16,6 8 2-16,-1 7-2 0,3 3 0 0,-6 9 1 15,4 1 0-15,-1-7-2 0,-4-1-4 0,1-3-26 16,-4-6-21-16,-1-9-29 0,-1-4-34 0,-1-8 83 16,-1-7-68-16,2-11-26 0</inkml:trace>
        </inkml:traceGroup>
        <inkml:traceGroup>
          <inkml:annotationXML>
            <emma:emma xmlns:emma="http://www.w3.org/2003/04/emma" version="1.0">
              <emma:interpretation id="{ABDE2A03-7293-46BF-95F0-8188680A63E4}" emma:medium="tactile" emma:mode="ink">
                <msink:context xmlns:msink="http://schemas.microsoft.com/ink/2010/main" type="inkWord" rotatedBoundingBox="32057,16137 33816,15400 34518,17074 32758,17811"/>
              </emma:interpretation>
              <emma:one-of disjunction-type="recognition" id="oneOf9">
                <emma:interpretation id="interp13" emma:lang="" emma:confidence="1">
                  <emma:literal/>
                </emma:interpretation>
              </emma:one-of>
            </emma:emma>
          </inkml:annotationXML>
          <inkml:trace contextRef="#ctx0" brushRef="#br0" timeOffset="48130.8612">8803 4428 1084 0,'38'7'392'0,"-7"-5"-283"0,3-2-106 0,9 0-17 16,0-2-11-16,-5 0-19 0,9-3-10 0,-4-1-8 0,3-1-19 16,-6-4-29-16,3 1 15 0,-8 0 0 0,-8 0-12 15,-1 3-38-15,-13 0 91 0,7 1-59 0,-11-1-7 16</inkml:trace>
          <inkml:trace contextRef="#ctx0" brushRef="#br0" timeOffset="48838.8009">9286 3016 1096 0,'0'0'431'0,"1"-4"-301"15,4 4-100-15,0 0 11 0,-1-1-19 0,4-1-16 16,4 0-9-16,1 1-4 0,0-1-1 0,0 0-1 0,2 4-2 16,0 0 3-16,-1 3-2 0,-3 8 1 0,-1 2 0 15,0-2 1-15,-3 14-1 0,-2 1 3 0,-2 4 3 16,0 1 1-16,-3 5 2 0,0-2 4 0,0 6 4 16,-1-1 0-16,1 1 2 0,0 1 0 0,3 0-4 15,2 2 1-15,5 7-1 0,0-1-4 0,0 2-1 16,5 7 1-16,-2 1-3 0,0 1 0 0,4-2 1 15,-2 3-1-15,-2-5-2 0,-1-2 2 0,1 1-1 16,0-8 1-16,-3 1 1 0,5-3 0 0,-3-4 1 16,1-2 4-16,-5-7 0 0,7-1 0 0,-5-7 2 15,2-6 0-15,0-3 2 0,1-1-1 0,2-2-1 16,3-4-1-16,-3 0 0 0,-2-2 0 0,7 0 1 16,-1 1-3-16,-1 4-2 0,-2-7 2 0,-7 1 0 0,-1 1-1 15,0-1 2-15,2 1 2 0,-6-1 2 0,-3-2-1 16,-1 2 2-16,0 3 1 0,-3-2 4 0,0 2 1 0,-1-3-1 15,-1 4-3-15,-3-1-2 0,-2 0 1 0,-3 2 0 16,1-1-5-16,-3 3-3 0,0-3-4 0,-10 1-4 16,0-1-3-16,1 1-13 0,-5 0-9 0,4-2-9 15,-3-4-11-15,-3-1-43 0,1-1-20 0,0-1-36 16,2-1-58-16,-1-2 139 0,-2-5-95 0,4-5-29 16</inkml:trace>
          <inkml:trace contextRef="#ctx0" brushRef="#br0" timeOffset="49775.6628">10234 3505 737 0,'-9'22'423'0,"3"3"-240"0,1-2-183 15,-7-5 125-15,4 9-182 0,-1-2-4 0,3 5 12 0,3 3 7 16,3-6 12-16,1 1 22 0,6-7 59 0,4-2 11 0,4-6 12 15,2 2 8-15,-2-5-1 0,8-4-1 0,4-1 2 16,-1-1-9-16,-4-3-18 0,4-1-12 0,-1-1-9 0,2-6-12 16,-2-1-10-16,0-1-7 0,-9-5-8 0,1-1-2 15,3-2-2-15,-7-3 3 0,-5 2 0 0,-3-5 3 16,-1-2 1-16,-4 1 2 0,-5 0-1 0,-7 0 0 16,-1-1-1-16,-5 2-4 0,-2 2-2 15,-7 1-11-15,-1 0-6 0,-4 1-7 0,-1 8-9 0,-3-4-31 16,4 5-14-16,-6 0-15 0,5 3-20 0,4 2-72 15,5 2 129-15,2-2-85 0,5 2-27 0</inkml:trace>
        </inkml:traceGroup>
        <inkml:traceGroup>
          <inkml:annotationXML>
            <emma:emma xmlns:emma="http://www.w3.org/2003/04/emma" version="1.0">
              <emma:interpretation id="{EA9C74CF-BEDF-4334-8B52-EFEF80FCF420}" emma:medium="tactile" emma:mode="ink">
                <msink:context xmlns:msink="http://schemas.microsoft.com/ink/2010/main" type="inkWord" rotatedBoundingBox="33872,16275 34356,16073 34632,16732 34148,16934"/>
              </emma:interpretation>
              <emma:one-of disjunction-type="recognition" id="oneOf10">
                <emma:interpretation id="interp14" emma:lang="" emma:confidence="0.5">
                  <emma:literal>J</emma:literal>
                </emma:interpretation>
                <emma:interpretation id="interp15" emma:lang="" emma:confidence="0">
                  <emma:literal>,</emma:literal>
                </emma:interpretation>
                <emma:interpretation id="interp16" emma:lang="" emma:confidence="0">
                  <emma:literal>)</emma:literal>
                </emma:interpretation>
                <emma:interpretation id="interp17" emma:lang="" emma:confidence="0">
                  <emma:literal>.</emma:literal>
                </emma:interpretation>
                <emma:interpretation id="interp18" emma:lang="" emma:confidence="0">
                  <emma:literal>j</emma:literal>
                </emma:interpretation>
              </emma:one-of>
            </emma:emma>
          </inkml:annotationXML>
          <inkml:trace contextRef="#ctx0" brushRef="#br0" timeOffset="50033.7409">10582 3368 351 0,'22'-2'277'16,"-4"2"-87"-16,-5 0-99 0,-1 0 75 0,-4 2-58 15,-3-1-13-15,-1 3-14 0,-1-3-12 0,-1 1-21 16,-2 3-4-16,3 0-4 0,-3 2-2 0,0 1-3 15,0 2-6-15,0 3-2 0,2 0-1 0,-1 1-3 0,6 2-4 16,1 6 1-16,4-1-5 0,-1-1-5 0,6 4-1 16,-2-1 1-16,3 5-4 0,0 2-2 0,1 0-2 15,-4-4-1-15,1 4 2 0,-2-2 1 0,-1 6-1 16,-5-6 2-16,0-5 2 0,-3 4 2 0,2-1 1 16,-9-2-4-16,-3-3-1 0,-3 1-2 0,-4 1-1 0,-4-3-3 15,-4 1-4-15,-7 1-4 0,-1-4-2 0,-3-1-4 16,-1-1-4-16,-4-2-17 0,-3-1-13 0,1-3-15 15,5-2-24-15,0-4-125 0,1-3 158 0,6-1-95 16,-4-5-57-16</inkml:trace>
        </inkml:traceGroup>
        <inkml:traceGroup>
          <inkml:annotationXML>
            <emma:emma xmlns:emma="http://www.w3.org/2003/04/emma" version="1.0">
              <emma:interpretation id="{24AF502B-C429-45A7-8991-0FCFE682FEC1}" emma:medium="tactile" emma:mode="ink">
                <msink:context xmlns:msink="http://schemas.microsoft.com/ink/2010/main" type="inkWord" rotatedBoundingBox="35035,14748 36198,14261 36559,15123 35396,15610"/>
              </emma:interpretation>
              <emma:one-of disjunction-type="recognition" id="oneOf11">
                <emma:interpretation id="interp19" emma:lang="" emma:confidence="1">
                  <emma:literal/>
                </emma:interpretation>
              </emma:one-of>
            </emma:emma>
          </inkml:annotationXML>
          <inkml:trace contextRef="#ctx0" brushRef="#br0" timeOffset="21265.6563">11520 2415 1080 0,'7'0'464'0,"0"0"-307"0,2 1-114 0,5 1 19 16,-1 1-29-16,10 1-11 0,4-3-12 0,4-1-14 15,9 2-2-15,5-2 0 0,-3 0 1 0,2 0 6 16,1 0 3-16,-3 0 2 0,-1 0 1 0,-4 0-1 15,-4 3 1-15,-7 2-5 0,1 2-2 0,-2-2-9 16,-5 3-1-16,0 2-1 0,-4 0 0 0,-2 0 4 16,-3-2 2-16,-2-1 3 0,1-2 2 0,-4 0 7 15,-4-3 1-15,0-2 0 0,-1 0 1 0,2 0-2 16,-1 0-2-16,1 0-1 0,-1 0 4 0,0 0-1 0,1-2 1 0,0-1 7 16,2 3-1-16,-3-5 1 0,1 1-1 0,-3 1 1 15,5-2-3-15,-1 3-2 0,-1-1-1 0,0 1-5 16,1 1-2-16,-1-3 0 0,2 1-2 0,0 0 0 15,-2 1-3-15,2-1 2 0,0 3-3 0,0-2 1 16,0 2 0-16,2 0-2 0,-1 0 4 0,4-1-1 16,2 1 0-16,1 0 2 0,-1-4 0 15,8-1 0-15,1-3 0 0,-1 5 2 0,5-2-1 0,-5-2-1 16,3 0 2-16,-1 1-2 0,-4-1 0 0,-3 4 0 16,3-2 1-16,-4 0-1 0,-3 1 1 0,1 4-1 15,-4-1 0-15,-1 1 0 0,0-2-1 0,-2 2 0 0,-4 0-1 16,3 0-1-16,-3 0-1 0,-1-2-1 0,0 2 1 15,0 0 0-15,-1 0-1 0,1 0 1 0,0 0-3 16,0-1-5-16,3-2-2 0,7-2-4 0,-4-4-2 16,6-4-6-16,5-2 1 0,-2-3-1 0,0-2 4 15,-2 2 4-15,2-6 5 0,-2 4 7 0,0 2 1 16,-6 2 6-16,0 7 1 0,-2 1-1 0,1 1-1 0,-2 2-7 16,-3 4-2-16,1 1-6 0,0 1-8 0,-2 11-6 15,0-2-1-15,0 0-2 0,-2 10-4 0,0 3-15 16,1 9-16-16,-1-3-17 0,-1 0-26 0,3-3 76 15,0 6-55-15,1-17-18 0</inkml:trace>
          <inkml:trace contextRef="#ctx0" brushRef="#br0" timeOffset="20744.1054">11706 1857 1197 0,'13'-2'415'0,"-3"7"-353"0,-1 0-83 15,4 12-17-15,4 1-6 0,1 10-9 0,8 7 3 0,-6 10 0 16,0 1 3-16,-1 9 23 0,-5 8 7 0,-5-3 0 16,-6 5-8-16,-3-9-11 0,-10-1-27 0,-2 10 47 15,1-4-36-15,-6-8-14 0</inkml:trace>
          <inkml:trace contextRef="#ctx0" brushRef="#br0" timeOffset="21404.645">12352 1993 527 0,'2'2'130'0,"1"-4"-129"0,5-5-44 0</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19.51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BF551E5-DC6A-4D4F-9180-48EE3E59DBE7}" emma:medium="tactile" emma:mode="ink">
          <msink:context xmlns:msink="http://schemas.microsoft.com/ink/2010/main" type="writingRegion" rotatedBoundingBox="18753,3339 28085,2148 28441,4937 19110,6129"/>
        </emma:interpretation>
      </emma:emma>
    </inkml:annotationXML>
    <inkml:traceGroup>
      <inkml:annotationXML>
        <emma:emma xmlns:emma="http://www.w3.org/2003/04/emma" version="1.0">
          <emma:interpretation id="{B10FFF1E-4EE4-4F01-8270-9FF798CC3581}" emma:medium="tactile" emma:mode="ink">
            <msink:context xmlns:msink="http://schemas.microsoft.com/ink/2010/main" type="paragraph" rotatedBoundingBox="18753,3339 28085,2148 28320,3995 18989,5187" alignmentLevel="1"/>
          </emma:interpretation>
        </emma:emma>
      </inkml:annotationXML>
      <inkml:traceGroup>
        <inkml:annotationXML>
          <emma:emma xmlns:emma="http://www.w3.org/2003/04/emma" version="1.0">
            <emma:interpretation id="{B0B4A428-EDDE-4577-8055-CFC4576421D8}" emma:medium="tactile" emma:mode="ink">
              <msink:context xmlns:msink="http://schemas.microsoft.com/ink/2010/main" type="line" rotatedBoundingBox="18753,3339 28085,2148 28320,3995 18989,5187">
                <msink:destinationLink direction="with" ref="{BC177AC4-AFB4-4A93-BCB8-7EFF8CD2A112}"/>
              </msink:context>
            </emma:interpretation>
          </emma:emma>
        </inkml:annotationXML>
        <inkml:traceGroup>
          <inkml:annotationXML>
            <emma:emma xmlns:emma="http://www.w3.org/2003/04/emma" version="1.0">
              <emma:interpretation id="{CB6BBA92-7F28-485F-8AFB-7AD49A12533A}" emma:medium="tactile" emma:mode="ink">
                <msink:context xmlns:msink="http://schemas.microsoft.com/ink/2010/main" type="inkWord" rotatedBoundingBox="18753,3339 23872,2686 24100,4471 18982,5125"/>
              </emma:interpretation>
              <emma:one-of disjunction-type="recognition" id="oneOf0">
                <emma:interpretation id="interp0" emma:lang="" emma:confidence="1">
                  <emma:literal/>
                </emma:interpretation>
              </emma:one-of>
            </emma:emma>
          </inkml:annotationXML>
          <inkml:trace contextRef="#ctx0" brushRef="#br0">1501 149 927 0,'1'-5'347'0,"-1"0"-246"0,-1 2-74 15,-3 1 1-15,1 0-5 0,-2 2-3 0,7-1-8 16,-2 1-5-16,0 0-1 0,0 0-5 0,-2 5-3 15,-3-2-1-15,3 5 0 0,-1 1-2 0,1 4-2 16,2 2 2-16,2 3-1 0,0 2 1 0,3-2 2 16,3 6 1-16,5-6-1 0,0-3 2 0,4 0 4 15,1-4 2-15,1-6 4 0,2 0 0 0,2-5 8 16,-1 0 0-16,-2-6 3 0,-2-3 0 0,4-6 6 16,-1-1-2-16,-1-6-1 0,-5 2 2 0,0-1-6 0,-5-3 0 0,2 3 5 15,-1 1 0-15,-4 0-6 0,0 7 0 0,-4 0-1 16,0 1-1-16,-1 5 0 0,-2 1-4 0,0-1-9 15,0 5-6-15,0 1-7 0,0 1-2 0,0 3-3 16,2 4-1-16,-1 3-2 0,1 0 2 0,1 13-2 16,1-5 3-16,1 7 2 0,0 3 1 0,3-3 1 15,-2-2 2-15,4 1 2 0,2-6 3 0,-4-10 4 0,7 0-1 16,4-8-1-16,-3-5 1 0,7-10 0 16,-1 1-1-16,1-11 0 0,4-7-2 0,3-13-3 0,-5 2 5 15,-2-8 5-15,0-12 3 0,-5 4 4 16,1-2 3-16,-6 5 3 0,-8 7 1 0,-4 0 10 0,8-3 2 15,-6 14-1-15,-1 5-2 0,-2 3-4 0,-4-2 1 16,3 6-5-16,-3-1 0 0,3 6-9 0,-6 1 0 0,2 3-4 16,-1 2-1-16,1 9-3 0,-2-1-4 0,-5 2-13 15,7 0-1-15,-3 13-3 0,3 2 0 0,-5 12 0 16,2 1 1-16,-2 22 3 0,0-2 1 0,3 20 11 16,-3 12 1-16,2 8 2 0,1-3 0 0,6 3-2 15,-1 4 2-15,12-17-3 0,0 2 1 0,11-18 2 16,8-12 0-16,7-11 0 0,1-2 3 0,8-13 5 15,4-7 0-15,1-9 4 0,2-5 3 0,-8 1 0 0,-4-17-1 16,0-8 3-16,3 0-1 0,-6-3-4 0,-11-6 0 16,1-10-1-16,-2-12 0 0,-5-16-2 0,1 8 8 15,-2-1 1-15,-8 8-2 0,-1-10 4 0,-3 4-1 16,-4 4-1-16,0 12-1 0,-3-2 0 0,0-1-6 16,0 13-7-16,-3-2-2 0,0 8-2 0,-2 7-2 15,3 8-3-15,-1 3-3 0,1 9-9 0,1 5-6 16,-1 3 0-16,0 1 1 0,1 17 2 0,-3 1 2 15,1 19 2-15,0 2 2 0,-2 10 9 0,-2 19 4 16,4 13 2-16,-1 2 3 0,4-2-3 0,0 6-1 16,12-14-2-16,-2 3-1 0,12-9-1 0,4-15 0 0,12-13 1 15,-6-5-2-15,3-7 2 0,10-18 2 0,4 1 5 16,3-7 4-16,-7-4 2 0,1-10 0 0,-1-7 0 0,5-6 0 16,-9-14-1-16,2 3 1 0,-6-5-5 0,-2-5-1 15,0-10 1-15,-4-7 1 0,-3 8 3 0,-3 8 2 16,0-5-1-16,0-5 1 0,-15 26-2 0,8-5 0 15,-4 13-3-15,-8 4-2 0,4 9-4 0,-3-2-5 16,-7 5-6-16,3 3-1 0,5 4 0 0,-8 3-2 16,2 8 0-16,-2 0 1 0,-3 12 3 0,-2-1 1 0,6 10 8 15,-2 10 2-15,-1 9 0 0,-1-3 1 0,0-2-2 16,3 6-4-16,3-12-6 0,0 1-4 0,-3-5-11 16,7-24-15-16,6-1-43 0,-3 0-19 0,2-11-40 15,1-5-65-15,7-19 140 0,8-15-126 0,9-31-53 16</inkml:trace>
          <inkml:trace contextRef="#ctx0" brushRef="#br0" timeOffset="228.6527">2780-339 924 0,'-21'18'317'15,"9"-5"-253"-15,1-1-103 0,-3-2-9 0,11-2-23 16,1 1-20-16,7-8-45 0,9 1 82 0,12-10-68 16,4-6-10-16</inkml:trace>
          <inkml:trace contextRef="#ctx0" brushRef="#br0" timeOffset="160.9252">3909-862 844 0,'-11'-8'291'15,"2"1"-231"-15,0 2-50 0,-5 5-14 0,1 0 8 16,-2 3 0-16,2 2-2 0,1 2 0 0,-3 0-5 16,4 3-17-16,-8-5-24 0,3 3-40 0,-6 0 65 15,-3-1-43-15,-10 3-23 0</inkml:trace>
          <inkml:trace contextRef="#ctx0" brushRef="#br0" timeOffset="826.5223">3800-568 158 0,'40'43'129'0,"-9"3"-36"0,-6 4-45 0,-2-2 39 16,-4-3-27-16,-6 2-5 0,-5 3 12 0,4 1 2 15,-7-4-2-15,-2-4 3 0,-1-7 4 0,-1 4 13 16,-2-18 1-16,-1 9-1 0,2-14-11 0,-2-6 7 16,1-4-7-16,-1-5-5 0,2-1-9 0,-2-4-13 15,2 3-7-15,0-8-5 0,0-4-8 0,-1-1-13 16,1-4-5-16,0-3-1 0,-2-6 2 0,4 2-1 15,1-2-3-15,2-4 1 0,2 7-1 0,1 0-3 16,-3-1-1-16,3 8-1 0,-1 6-3 0,0 1-5 16,1 4 0-16,-1 5-2 0,-2 2 2 0,3 5-3 15,0 1 0-15,2 2-1 0,3 2-1 0,2 1 1 16,0-3 2-16,7-5-1 0,-1 3 1 0,3-8 1 16,-1 2-1-16,3-17 0 0,3 0-3 0,-1-12 2 0,0-6-2 15,-3-8 1-15,2-6 0 0,-2-8 5 0,-2-8 3 16,-7-5 3-16,1 0 8 0,-9-5 8 0,-1-3 5 15,-4 8 2-15,4 1 6 0,-4 4 6 0,-1 8 0 16,-5 9 0-16,3-2 1 0,1 10 0 0,-1 3-1 16,-1 0-3-16,-4 0-5 0,0 10-8 0,3 0-5 0,-3 5-4 15,-2 0-4-15,1 4-9 0,1 8-6 0,5 1-6 16,-5 4-8-16,1 8-1 0,-1-2 1 0,-1 15 0 16,1 17 1-16,-2 0 0 0,-5 16 6 0,3 17 3 0,0 20 9 15,-6 2 0-15,7 18 1 0,8-10-2 16,2-4 3-16,4 8-1 0,8-16-2 0,7-11 0 0,14-17-4 15,2-3 1-15,7-15 0 0,-2-9 2 0,6-14 3 16,-2-1 1-16,-1-12 1 0,-2-8 3 0,-6-12 2 16,3-6 0-16,-5-9-1 0,1-4 0 0,-6-10-4 15,0-5 0-15,-3-3-1 0,-3-10 0 0,-7-5 1 16,1 5 1-16,-14-10 0 0,2 3-1 0,-4 5-2 16,-2-5-4-16,-2 22-5 0,-6-2 1 0,1 14-6 15,1 9 0-15,-3 9-3 0,-1 2 0 0,-1 9-1 16,-2 5 3-16,-7 11 4 0,3 5-3 0,-1 10 2 15,-5 11 2-15,-1 14 0 0,1 8 1 0,1 13-1 16,1 13 4-16,6 0-1 0,0-2 1 0,8-1-17 16,6-1-2-16,7-16-6 0,3 2-16 0,1-15 7 15,14-27-66-15,8-5 74 0,3-1-45 0,-2-14-4 0</inkml:trace>
          <inkml:trace contextRef="#ctx0" brushRef="#br0" timeOffset="-848.8658">0 350 1078 0,'11'5'401'0,"-4"-2"-316"0,3 2-80 16,-13-5-2-16,3 2-15 0,5 4-1 0,-5-4-1 15,8 8 3-15,4 0 5 0,6 10 0 0,-7 0 4 16,6 10 1-16,3 6-1 0,-2 12 0 0,-4-3-1 16,0 2 3-16,-7 1 0 0,1 7-1 0,1 3-2 15,-4-13 2-15,-2-4 0 0,-5-8 1 0,4 1 3 16,0-15 2-16,-1 8 2 0,4-19 7 0,-5-1 10 16,0-4-1-16,0-4 0 0,0-8-1 0,-1-6-3 0,-3-1-6 15,-4-7 1-15,3-7-6 0,2-17-4 0,-4 4 1 16,7-13 4-16,-5-1 4 0,3-3 4 0,7 1 4 15,-1-5 0-15,-3 5-2 0,8 7-3 0,-1 2-3 16,7 6-3-16,5 7-4 0,1 6-7 0,-6 1-2 16,10 8-2-16,-1 7-1 0,2 5 0 0,-4 0-2 15,1 10-2-15,0 0 1 0,2 5-3 0,-3 0 1 16,1 12-2-16,0-2 1 0,-1 6 1 0,-1 8 1 16,-1 0 3-16,-3 0 2 0,-2-1 4 0,-4 2 1 15,-1-7 1-15,-1-1 5 0,-4-7 4 0,-2-9 3 16,-3-1 1-16,2 0 2 0,-1-5 6 0,-1-2 0 15,2-6 2-15,0 0-1 0,-1-4-1 0,4-3-1 0,4-5 1 16,0-3 1-16,0 2-1 0,2-9 2 0,8-5 6 16,1 0 1-16,-2 3-5 0,3-1-2 0,1 3-3 0,0-3-5 15,3 5-7-15,-2 0-2 0,-3 6-7 0,1 9-3 16,1-5-1-16,-2 8-3 0,0 8-1 0,-4 2 2 16,6 3-4-16,1 2 2 0,0 12-2 0,-1-1 2 15,1 6-7-15,2 5 4 0,-3 2-15 0,4 3-7 16,-6 6-37-16,0 4-23 0,-7 4-28 0,4-3-37 0,-4 1 103 15,-4 2-87-15,-1-11-15 0</inkml:trace>
        </inkml:traceGroup>
        <inkml:traceGroup>
          <inkml:annotationXML>
            <emma:emma xmlns:emma="http://www.w3.org/2003/04/emma" version="1.0">
              <emma:interpretation id="{623D3F2D-4067-4B2A-AB73-3DFFFDBBFD9C}" emma:medium="tactile" emma:mode="ink">
                <msink:context xmlns:msink="http://schemas.microsoft.com/ink/2010/main" type="inkWord" rotatedBoundingBox="24645,2594 28085,2154 28320,3995 24880,4434"/>
              </emma:interpretation>
              <emma:one-of disjunction-type="recognition" id="oneOf1">
                <emma:interpretation id="interp1" emma:lang="" emma:confidence="1">
                  <emma:literal/>
                </emma:interpretation>
              </emma:one-of>
            </emma:emma>
          </inkml:annotationXML>
          <inkml:trace contextRef="#ctx0" brushRef="#br0" timeOffset="1089.5221">5825-1290 1118 0,'10'15'374'0,"0"6"-309"0,-10 7-58 15,0 11-16-15,0 12 2 0,-2 4 5 0,4 16 12 0,-2 9 3 16,7 5 5-16,-7-2 3 0,3-2 0 0,12-11 3 0,-5-1 14 16,7 4 7-16,-2-19 3 0,3-15 1 0,7-7 3 0,5-2 12 15,-1-19 3-15,-4 3 0 0,7-8-11 0,-6-4-6 16,6-9 7-16,-4-4 0 0,-1-7-1 0,-4-2-9 15,0-9-1-15,4 3-3 0,-12-17-5 0,1-1-2 16,-4-5-20-16,-4-9-8 0,-1-5-11 0,-4-4-12 16,-1-4-33-16,-2-4-17 0,-5 4-17 0,2-1-19 15,-6-1-47-15,-2 3-30 0,-1-3-38 0,-1 2-50 16,3 3 171-16,-3-3-111 0,6 11-23 0</inkml:trace>
          <inkml:trace contextRef="#ctx0" brushRef="#br0" timeOffset="1578.8206">6652-1262 1104 0,'30'56'456'16,"-17"-21"-359"-16,7 13-82 0,-7-3-22 0,2 18 12 15,7-5 4-15,-4 30 0 0,-1-8 4 0,-7 5 5 16,0 8 1-16,-12-14-1 0,2 3-1 0,-15-11-2 16,-7-11 0-16,-1-9-4 0,5-1-6 0,-9-12-16 15,1-6-4-15,1-14-2 0,0-1-7 0,7-12-23 16,-4-10-9-16,7-14-9 0,-1 0-12 0,4-11-12 15,7-9 2-15,10-4 6 0,-3-5 9 0,4 2 30 0,11-1 10 16,-2 1 21-16,1-4 17 0,6 7 27 0,-4 10 2 16,-1 3-2-16,1 0 3 0,2 10-5 0,-2-2 7 15,-1 6 3-15,-2 4 3 0,-4 2 3 0,3 2-1 0,-3 3 0 16,-2 3-7-16,-1 0-2 0,0-1-6 0,-1 5-11 16,1-2-6-16,-3 1-5 0,0 1-3 0,-2-2 2 15,2-2 0-15,-1 2-2 0,-1 0 1 0,-1-1-2 16,1-1 1-16,-1 1-7 0,1 1-4 0,-1 0-2 15,-1 0-3-15,1 1-3 0,1 2-3 0,4 6-1 16,-2 1 2-16,0 5 3 0,3 6 5 0,2 4 0 16,-1-5 2-16,-1 3 5 0,-2-1 0 0,3 1 2 15,-1-1 1-15,-3-7 1 0,2-4 2 0,-4-2 1 0,4 1 9 16,-4-10 4-16,0 5-1 0,2-7 5 0,4 0 6 16,-1-1 1-16,4-2 0 0,1-3 1 0,2-4 1 15,1 4-4-15,4-4 2 0,2 0-6 0,-4-1-5 16,2 2-3-16,-2 1 0 0,1 3-3 0,-6 2-5 15,2 0 0-15,-5 5-2 0,0 0-1 0,1 2-3 16,-2 1-2-16,-3 0-2 0,-1 2-7 0,-1 2-20 16,1-2-10-16,-5-2-14 0,0 1-17 0,0-3-64 15,5-1-88-15,-1-5 156 0,16-21-106 0,12-22-70 16</inkml:trace>
          <inkml:trace contextRef="#ctx0" brushRef="#br0" timeOffset="1749.0768">7909-1772 1165 0,'11'-5'417'0,"-2"5"-336"0,6 2-71 0,-15 6-15 16,6 6 5-16,6 5 3 0,-2 5 2 0,-4 16 10 15,4 4 0-15,-3 18 1 0,-4-1-1 0,6 2-2 0,-8 15-3 0,-4 9 2 16,1 4-3-16,-1-8-4 0,-5 0 0 0,4 8-4 16,-6 7-22-16,-3 2-19 0,0-7-19 0,3-5-27 15,-2-19-35-15,7 0 80 0,-3-21-69 0,8-23-16 16</inkml:trace>
          <inkml:trace contextRef="#ctx0" brushRef="#br0" timeOffset="1968.057">8244-751 666 0,'-13'33'367'0,"6"-8"-215"0,4 12-112 16,-1-4 98-16,3 0-138 0,4-1 1 0,5-2 9 0,1 3 8 15,1-7 4-15,5-14 6 0,1-2 8 0,6-3 21 16,1-7 5-16,-3 0 6 0,0 0-5 0,-4-7-3 0,3-5 1 15,-8-1-1-15,-1-3-2 0,-3 1-22 0,-4-7-9 16,1 0-6-16,-9-7-5 0,0 2-4 0,-4-3-12 16,-6-5-9-16,-1 2-6 0,-2-2-8 0,-4 0-27 15,0 2-17-15,1 2-15 0,4-6-30 16,4 7-126-16,0 0 173 0,9 2-110 0,4 3-57 0</inkml:trace>
          <inkml:trace contextRef="#ctx0" brushRef="#br0" timeOffset="2369.0603">8553-1000 721 0,'13'25'310'0,"-6"3"-225"0,1 2-57 16,-3-7 1-16,2 9-3 0,4 8 4 0,-1 11 1 15,2 1 0-15,-1-7-2 0,-2 3-7 0,2 2-3 16,-4-14-7-16,-2 2-1 0,-2-10-2 0,-3-6 3 16,4-7 2-16,-4-2-1 0,1-3 6 0,3-6-4 15,-1-3 4-15,-3 1-1 0,3-2 7 0,-3 0 6 16,0 0 2-16,0 0-1 0,0-5-3 0,0 3-2 15,2 1-3-15,1-3-1 0,2 1-11 0,2 0-8 0,-2-1-6 16,6 1 0-16,-2 3-3 0,-1-2-1 16,0 2 1-16,1 0 0 0,1 0 2 0,-2 4-2 0,4 2-3 15,-6-1-5-15,2-1 3 0,-1 2 1 0,0-1-1 0,3 2 2 16,0 1 2-16,-2-3 1 0,-1 0 7 0,-2-2 2 16,1 1 1-16,-1-3 1 0,8 1 3 0,-8-2-3 15,4-3 0-15,-1 3 0 0,9-5-1 0,1 1 2 16,2-2-2-16,1-2-1 0,-1-1 0 0,2 4-1 15,3 0 1-15,-5 0 1 0,-2 0-3 0,-1 5 0 0,-2-1-2 16,-2 1 0-16,0 5-2 0,4 1-1 0,-4 1-2 16,0 3-1-16,4 11 1 0,-2-4 1 0,1 8 2 15,-1 5 0-15,2-2 1 0,0 4 1 0,-4-3 0 16,-2-2-4-16,3-5-11 0,-3 6-7 0,1-10-5 16,-2-6-9-16,-3 1-11 0,-2-8-90 0,0-12 101 15,0 4-61-15,1-24-25 0</inkml:trace>
          <inkml:trace contextRef="#ctx0" brushRef="#br0" timeOffset="2519.1619">9267-1343 1190 0,'-5'0'459'0,"0"-2"-342"16,0 2-98-16,1 0 21 0,-1 2-44 0,2-1-4 15,-2 3-2-15,3 2-2 0,-3-1-22 0,2 0-10 0,-2-5-23 16,0 0-34-16,-3 0 71 0,1-6-55 15,-9-18-22-15</inkml:trace>
        </inkml:traceGroup>
      </inkml:traceGroup>
    </inkml:traceGroup>
    <inkml:traceGroup>
      <inkml:annotationXML>
        <emma:emma xmlns:emma="http://www.w3.org/2003/04/emma" version="1.0">
          <emma:interpretation id="{E43F5B23-443B-46B1-B8B7-8575AC17C9FB}" emma:medium="tactile" emma:mode="ink">
            <msink:context xmlns:msink="http://schemas.microsoft.com/ink/2010/main" type="paragraph" rotatedBoundingBox="21423,4528 24120,4427 24164,5593 21467,5694" alignmentLevel="2"/>
          </emma:interpretation>
        </emma:emma>
      </inkml:annotationXML>
      <inkml:traceGroup>
        <inkml:annotationXML>
          <emma:emma xmlns:emma="http://www.w3.org/2003/04/emma" version="1.0">
            <emma:interpretation id="{EF6E99C8-D59D-406E-9430-E301EC9EA80C}" emma:medium="tactile" emma:mode="ink">
              <msink:context xmlns:msink="http://schemas.microsoft.com/ink/2010/main" type="line" rotatedBoundingBox="21423,4528 24120,4427 24164,5593 21467,5694">
                <msink:destinationLink direction="with" ref="{5E61C0D8-97C0-43AD-91BF-C29903EE31D2}"/>
              </msink:context>
            </emma:interpretation>
          </emma:emma>
        </inkml:annotationXML>
        <inkml:traceGroup>
          <inkml:annotationXML>
            <emma:emma xmlns:emma="http://www.w3.org/2003/04/emma" version="1.0">
              <emma:interpretation id="{FEA74DD1-4EE6-41D3-B70F-BC0ECB625DFC}" emma:medium="tactile" emma:mode="ink">
                <msink:context xmlns:msink="http://schemas.microsoft.com/ink/2010/main" type="inkWord" rotatedBoundingBox="21423,4528 24120,4427 24164,5593 21467,5694"/>
              </emma:interpretation>
              <emma:one-of disjunction-type="recognition" id="oneOf2">
                <emma:interpretation id="interp2" emma:lang="" emma:confidence="1">
                  <emma:literal/>
                </emma:interpretation>
              </emma:one-of>
            </emma:emma>
          </inkml:annotationXML>
          <inkml:trace contextRef="#ctx0" brushRef="#br0" timeOffset="3843.2344">2570 828 859 0,'-9'2'500'0,"-2"-2"-280"0,4-4-191 0,7 4 167 16,5 2-253-16,0-4 11 0,7 2 1 15,1 0 6-15,7-1 9 0,0-1 8 0,8-5 20 16,2 1 2-16,0-4 4 0,3 1-2 0,-3 1 0 0,6-2-2 0,1-8 1 15,4 0 0-15,-7 3-3 0,4-3-1 0,-10-1-1 16,7 1-1-16,-14 0 0 0,8-2-1 0,-9 7 1 16,-4 1-2-16,-2 5 1 0,-1 4-1 0,-5 5 0 15,0-2 1-15,4 6-3 0,-7-1 3 0,2 18-3 16,-1-3 1-16,3 4 2 0,1 7 2 0,-1 7 2 16,0 2 1-16,2 2 8 0,-1 4 3 0,-1 1-1 0,1 1 3 15,-5-2 4-15,1-1 2 0,-4-3 6 16,0-3 3-16,-6 3 3 0,-2-7 0 0,-4-4 4 0,-2 3 1 15,-6-8 1-15,0 1-1 0,3-4-5 0,-7 2-2 16,4-9-8-16,-4 1-2 0,-6-4-1 0,-4-1-3 16,7 0-9-16,-6-6 0 0,-1-1-4 0,-1 0-11 15,0-8-9-15,-2 1-4 0,7-1-16 0,8-5-16 0,-2-2-91 16,4-4 109-16,5-14-70 0,6-2-32 0</inkml:trace>
          <inkml:trace contextRef="#ctx0" brushRef="#br0" timeOffset="4431.3905">3410 1007 833 0,'11'24'300'0,"1"-3"-233"0,-4 4-53 15,1 7 4-15,4 4-12 0,0 1 3 0,-3 1 7 0,7-5 2 16,-1 0 5-16,3 4 3 0,-1-11-4 0,0-7-1 16,2-6-2-16,2 0 0 0,2-8 1 0,0 3 1 15,-6-6-2-15,-1-4 5 0,-1-3 2 0,-4-3-1 16,-2-3 1-16,-2-4-5 0,-6 0-4 0,-1-5-3 15,4 1-3-15,-8-2-4 0,1 3-2 0,-1-4 1 16,-5 4-1-16,-7-4 6 0,3 2 2 0,-8-3 0 16,-5-2 1-16,7-1-3 0,-7 1-4 15,2-5-5-15,-2-2-1 0,5 2-2 0,2-1-1 0,3-1-1 16,3 1 1-16,7-1 0 0,-1 1 2 0,7-1 2 0,6-8-1 16,3-3-1-16,0 3-3 0,11-6-3 0,-1 4 1 15,5-1 0-15,-1-3 2 0,2 17 2 0,-1-4 1 16,0 12-2-16,-2 4 1 0,-5 5-2 0,2 1-2 15,-5 9-5-15,-1 2-4 0,7 8-2 0,-8 4 1 16,7 8 0-16,0 8 3 0,-3 25 2 0,-1-3 2 16,1 12 4-16,-4 16 4 0,-4 3 0 0,-1 5 2 15,-5 10 6-15,1-1-2 0,1-5 1 0,-2-4 1 16,0-6 0-16,2-32 2 0,0 3 3 0,2 4-1 16,1-22-1-16,2-18 3 0,0-1-1 0,2-6 8 0,1-5 2 15,2 2 3-15,0-5 3 0,-2-8 2 0,2-7 1 16,-2-10 1-16,-3-10 2 0,0 0-5 0,0-8 3 15,-1-3-4-15,-5-7-5 0,3 1-3 0,-2-1-3 16,-2 2-4-16,-1 11-3 0,0 0-2 0,1 7-7 16,-3 9-3-16,2 6-3 0,-2 2-3 0,0 7-8 15,1 6-3-15,3 1-1 0,-4 2-4 0,3 0-1 16,0 0-1-16,6 4 2 0,1 2 3 0,3 4 7 16,3 0 3-16,6 3 5 0,0 2 3 0,6 4 6 15,0 1 2-15,2 1 3 0,0-1-2 0,-2-2 0 0,-1 2-1 0,4-2 0 16,-3-1 0-16,-6-2-3 0,0-3-1 0,-3-2-1 15,1 0-6-15,-1-7-7 0,-1-1-11 0,-5-1-14 16,1-1-17-16,2-5-62 0,-1-3-48 0,3-5 112 16,1-1-83-16,0-4-58 0</inkml:trace>
          <inkml:trace contextRef="#ctx0" brushRef="#br0" timeOffset="14801.84">5133 542 1199 0,'8'12'421'0,"-3"0"-336"0,-6-12-79 15,1 0-14-15,-9 0 0 0,6 0-3 0,1 0 3 16,-3 1 0-16,-5 3 2 0,0-1 2 0,-3 2 1 16,1 3 2-16,-1-3 0 0,-2 9 1 0,-6-1-2 15,-1 2 0-15,2-4 1 0,5-1-2 0,0 5-1 16,5-3-2-16,-1 5-2 0,6-8-1 0,0 6-3 0,1-3 0 15,9 6-3-15,0-1 3 0,9-2-3 0,-4 6 3 16,13-1 2-16,-2 2 0 0,6-4 3 0,3 0 4 16,-2 2 1-16,4-1 0 0,-4-4 2 0,0 1 2 15,-6-4-1-15,-2-1 1 0,-5 1 3 0,-7-5 0 16,-2-4 0-16,-2 4 1 0,-8 1 1 0,-6 0 0 0,-14 6 0 16,2-1-1-16,-11 2-2 0,-12 8-3 0,-6-3 3 15,-3 3-2-15,-7 0 0 0,-5 1-1 0,4 6 0 16,-4-6 0-16,-1-2-1 0,1 6 0 0,-4-1-4 15,2-2-7-15,3-2-29 0,-4-3-17 0,11 0-19 16,-2-2-24-16,7-1-30 0,16-6-54 0,-3 3 113 16,2 0-81-16,8-2-4 0</inkml:trace>
        </inkml:traceGroup>
      </inkml:traceGroup>
    </inkml:traceGroup>
  </inkml:traceGroup>
</inkml:ink>
</file>

<file path=ppt/ink/ink18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28.42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396F475-19C8-4958-8B6C-4D2AA1E4E8B3}" emma:medium="tactile" emma:mode="ink">
          <msink:context xmlns:msink="http://schemas.microsoft.com/ink/2010/main" type="writingRegion" rotatedBoundingBox="27794,3435 37331,3068 37445,6022 27908,6389"/>
        </emma:interpretation>
      </emma:emma>
    </inkml:annotationXML>
    <inkml:traceGroup>
      <inkml:annotationXML>
        <emma:emma xmlns:emma="http://www.w3.org/2003/04/emma" version="1.0">
          <emma:interpretation id="{86F17ED6-2E32-43BD-A664-633AAB9A8C5F}" emma:medium="tactile" emma:mode="ink">
            <msink:context xmlns:msink="http://schemas.microsoft.com/ink/2010/main" type="paragraph" rotatedBoundingBox="27794,3435 37071,3078 37143,4926 27866,5284" alignmentLevel="1"/>
          </emma:interpretation>
        </emma:emma>
      </inkml:annotationXML>
      <inkml:traceGroup>
        <inkml:annotationXML>
          <emma:emma xmlns:emma="http://www.w3.org/2003/04/emma" version="1.0">
            <emma:interpretation id="{BE82234B-4822-4D30-BF3A-9A825714CD71}" emma:medium="tactile" emma:mode="ink">
              <msink:context xmlns:msink="http://schemas.microsoft.com/ink/2010/main" type="line" rotatedBoundingBox="27794,3435 37071,3078 37143,4926 27866,5284">
                <msink:destinationLink direction="with" ref="{D48BA2F7-697F-4D25-8D11-9D6489D1F341}"/>
              </msink:context>
            </emma:interpretation>
          </emma:emma>
        </inkml:annotationXML>
        <inkml:traceGroup>
          <inkml:annotationXML>
            <emma:emma xmlns:emma="http://www.w3.org/2003/04/emma" version="1.0">
              <emma:interpretation id="{D2E54D44-57D4-4ACE-A078-F0C4053D385C}" emma:medium="tactile" emma:mode="ink">
                <msink:context xmlns:msink="http://schemas.microsoft.com/ink/2010/main" type="inkWord" rotatedBoundingBox="27794,3435 32277,3263 32348,5111 27866,5284"/>
              </emma:interpretation>
              <emma:one-of disjunction-type="recognition" id="oneOf0">
                <emma:interpretation id="interp0" emma:lang="" emma:confidence="1">
                  <emma:literal/>
                </emma:interpretation>
              </emma:one-of>
            </emma:emma>
          </inkml:annotationXML>
          <inkml:trace contextRef="#ctx0" brushRef="#br0">6827-8472 1194 0,'-2'21'486'0,"-1"6"-378"16,-2 1-96-16,0-3-19 0,-2 11-3 15,2-1 1-15,-3 2-8 0,3-11-1 0,-1 6 3 16,6-14-1-16,-2-8 4 0,0 2 1 0,2-12 3 0,0 1 4 16,0-4 6-16,0 0 3 0,0-4-2 0,-3-3 0 15,5 3-3-15,-1-1 0 0,1-3-2 16,3 1 1-16,0 3 0 0,0 0 0 0,5 4-3 0,-4 0-1 15,3 3-1-15,1 0-1 0,-2 0 1 0,2 6-1 16,2 1 1-16,3 1 1 0,3 6 3 0,5-1 2 16,2-3 2-16,0 3 3 0,6-5 0 15,3-8 1-15,7-6 0 0,-4 1 3 0,6-17 0 0,-2 1 2 16,-1-8 6-16,3 1 1 0,-8-3 0 0,3-1 2 16,-9 2 5-16,-5-3 0 0,-12 0 0 0,1 5 0 15,-6-2-11-15,-9 0 1 0,-1 2-4 0,-5-1-2 16,-7 3-18-16,0-2-12 0,-3 1-16 0,-4-3-18 0,0 5-70 15,-6-3-62-15,-2 5 133 0,4-4-102 0,4-3-66 16</inkml:trace>
          <inkml:trace contextRef="#ctx0" brushRef="#br0" timeOffset="409.158">7894-8318 290 0,'2'-27'197'0,"0"-1"-50"0,3 8-62 16,1 0 45-16,1 0-20 0,1 5-3 0,2 4-1 16,2-1-9-16,6 4-25 0,-1 1-12 0,11 2-8 15,0 0-11-15,9 4-6 0,4 1-10 0,4 1-3 16,0 1-9-16,5 6-7 0,1 2-1 0,-4 2-3 16,-2 0 0-16,-4-1 0 0,-1 1 2 0,-10-2 1 15,1 1 5-15,-7-4 5 0,-11-5 2 0,0-2 11 0,2 1 4 16,-7-1-2-16,-3-3 3 0,0 0 0 0,-1-6 1 15,-3-1-8-15,1 0-4 0,-2 0-11 0,-3-3-6 0,-4-2-11 16,-5-5-10-16,2 0-9 0,-3 0-11 0,-2-3-33 16,-1 2-20-16,2-1-24 0,1 0-27 15,5-2 91-15,1 4-70 0,12-9-17 0</inkml:trace>
          <inkml:trace contextRef="#ctx0" brushRef="#br0" timeOffset="195.1004">8243-9201 1461 0,'22'60'466'0,"-12"-16"-391"16,-7 8-70-16,2 19-34 0,-5 2 22 0,-2 12 3 16,-3 13-3-16,-6-5-1 0,-4 1-5 0,-5 3-19 15,-12-9-13-15,1 5-15 0,1-12-16 0,-2-6-44 16,-1 1-18-16,3-24-17 0,4-3-3 0,6-5 24 0,6-41 12 0,0 4-27 16,-3-4 73-16,7-11-1 0,0-7 13 0</inkml:trace>
          <inkml:trace contextRef="#ctx0" brushRef="#br0" timeOffset="-2554.8673">4840-9331 1207 0,'-7'0'391'0,"4"-3"-354"0,3 3-60 15,0 0-19-15,-2 3 5 0,1-3 1 0,1 5 3 16,3-1 6-16,-3 4 25 0,0-3 5 0,-2-5 3 15,1 10 1-15,4 0-4 0,-3 0 1 0,0 5-3 16,-3 1 1-16,-2 3-1 0,3 7 0 0,-5 6 1 16,1-4 0-16,-6 7 0 0,-3 0 1 0,0 9-1 15,0-5 0-15,2 7-1 0,-2 2 1 0,2 0-2 16,8 4 1-16,0-4 0 0,5 2 0 0,6-7 2 16,-4 5-2-16,8-11 2 0,-3-4 1 0,14 7 4 15,-7-5-1-15,5-7 3 0,1 0-1 0,-5-1 0 0,7 2-1 16,3 0 1-16,1-1-4 0,-6-5-1 0,-5 4 0 0,0-1-3 15,-2 1 2-15,-3 3 0 0,-3-7 0 0,-4 2-1 16,2 1 3-16,-6-1 0 0,-1 0 1 0,-3-2-1 16,-2-3 1-16,-3 2-2 0,0 0 1 0,-3-1 0 15,0-1-1-15,-2 0-1 0,3 3-1 0,-3-3-1 16,2 2 0-16,0-2 2 0,-4 0-3 0,9 1 2 16,-4-4-1-16,6-1 0 0,-6 3 1 0,2-3 0 15,3-1 0-15,-1-2 1 0,3-1 1 0,-3-2 0 16,3-3 0-16,-5 3 0 0,0-2 0 0,3-1 1 15,1-1-1-15,-1-1 0 0,-3 3-1 0,-3-1 0 16,0 1 0-16,1-3 0 0,-1 4 0 0,-6-3-3 0,-1 4 2 16,2-5-2-16,0 2 0 0,-4 1-2 0,1-1-7 15,-6-2-7-15,1 1-5 0,1-1-25 0,-7 0-15 16,-3 2-14-16,-1-2-20 0,3 0-50 0,-6 2-22 16,6-2 103-16,0 1-80 0,3 1-31 0</inkml:trace>
          <inkml:trace contextRef="#ctx0" brushRef="#br0" timeOffset="-349.8624">5693-8911 950 0,'0'-31'329'0,"0"3"-254"16,2 4-56-16,-1 6-13 0,3 0 17 15,-3 6 1-15,3 4-2 0,-4 3-4 0,3 2-6 0,2 3-7 16,-2 1-2-16,-1 8-3 0,1 5-3 0,-1 8-4 16,0 8-2-16,-1 16 2 0,-1-2 3 0,0 0 4 15,-3 16 0-15,-4 3 2 0,2 2-2 0,-3-4 0 16,0-4 1-16,-4-2 2 0,-1 4 0 0,0 0-1 16,-1-6 0-16,3-4 2 0,-4-14 3 0,2 2-2 15,3-12 2-15,6-5 1 0,1-10-2 0,-2-5 7 16,2 3 5-16,3-8 2 0,0 0 4 0,1 0 9 15,-1-2 4-15,0-8 0 0,2 4 1 0,1-6-4 0,1-3-4 16,1-2-1-16,1 1-5 0,1-7-8 0,4-2-4 16,4 6-2-16,-3-2-2 0,0 3-3 0,3-1-2 15,0 4-3-15,-4 0 1 0,4 7-2 0,-3 0-2 16,-2 5-1-16,1-4 1 0,-1 4 1 0,-3 3-2 0,3 1 2 16,0 3-3-16,0-1 0 0,0 2 0 0,3 3 0 15,2 2 1-15,5-2 1 0,-2 1 2 0,0-1 1 16,-1-3 0-16,5 0 1 0,1-3-1 0,3-2 1 0,-1-2 1 15,0-1-2-15,2 1 0 0,-4-1-1 16,2 3-4-16,-5-4-2 0,-5 3-1 0,-2 1-2 0,0 0-2 16,-4 3 1-16,-3-1 0 0,4 1 0 0,-1 0 3 15,4-1 6-15,-2 0 2 0,6 1 2 0,0 0 5 16,4-3 0-16,1 0 0 0,3-6 1 0,-4 1 0 16,3-4 0-16,-1-6-1 0,-7 2 0 0,3-2 0 15,-4 0 1-15,-9 4 1 0,3-1 6 0,-5-1 0 16,0 3-2-16,-3 1 0 0,-1 1-1 0,-1-3-4 15,-6 2-6-15,1-1-2 0,-3 2-10 0,1 0-6 0,-4 1-24 16,1 2-15-16,-6-5-22 0,0 7-24 0,-2-4-127 16,0 2 166-16,-9 5-106 0,3 0-59 0</inkml:trace>
        </inkml:traceGroup>
        <inkml:traceGroup>
          <inkml:annotationXML>
            <emma:emma xmlns:emma="http://www.w3.org/2003/04/emma" version="1.0">
              <emma:interpretation id="{B2064200-2634-40DA-BB41-5F630A502B4D}" emma:medium="tactile" emma:mode="ink">
                <msink:context xmlns:msink="http://schemas.microsoft.com/ink/2010/main" type="inkWord" rotatedBoundingBox="32759,3634 37086,3467 37130,4607 32802,4773"/>
              </emma:interpretation>
              <emma:one-of disjunction-type="recognition" id="oneOf1">
                <emma:interpretation id="interp1" emma:lang="" emma:confidence="0.5">
                  <emma:literal>Wife</emma:literal>
                </emma:interpretation>
                <emma:interpretation id="interp2" emma:lang="" emma:confidence="0">
                  <emma:literal>wife</emma:literal>
                </emma:interpretation>
                <emma:interpretation id="interp3" emma:lang="" emma:confidence="0">
                  <emma:literal>use</emma:literal>
                </emma:interpretation>
                <emma:interpretation id="interp4" emma:lang="" emma:confidence="0">
                  <emma:literal>utu</emma:literal>
                </emma:interpretation>
                <emma:interpretation id="interp5" emma:lang="" emma:confidence="0">
                  <emma:literal>wit</emma:literal>
                </emma:interpretation>
              </emma:one-of>
            </emma:emma>
          </inkml:annotationXML>
          <inkml:trace contextRef="#ctx0" brushRef="#br0" timeOffset="1245.9361">9309-8798 958 0,'0'13'394'0,"-5"7"-308"0,0-3-76 0,2-2-11 0,-4 5-2 16,-3 8-1-16,-2 5 4 0,-7 12 1 0,4-3 1 15,-2-1 5-15,-3 2-1 0,-2 4 0 0,1-4-1 16,6-7 4-16,2-6 0 0,8 0 8 0,-10 0-1 16,15-18-3-16,1 3 1 0,8-4 10 0,-1-7 3 15,5-3-2-15,2-4 2 0,-2-4-5 0,9-4 0 16,-2-8 0-16,-2 0 3 0,2-5-8 0,0-4-2 15,-3-2 1-15,-2 2-3 0,-4-2 6 0,-1-1 3 16,-1 6 3-16,-3 1-1 0,-3 1-5 0,1 3 0 16,-4 4-4-16,3 1-1 0,-3 5-7 0,-2 3-6 0,1 0-4 15,1 1-6-15,-2 2-1 0,2 4-2 0,-2 0-4 0,1 5-1 16,1 5-2-16,0 2 3 0,0-2 3 0,3 12 2 16,0 2 1-16,2 13 2 0,2 3 4 0,0-2 3 15,3 5 1-15,1 0 0 0,9-6-1 0,2 3 0 16,3-10 1-16,10-4 3 0,9-13 0 0,1-3 2 15,8-10-5-15,5-11 1 0,1-14-3 0,-1 0 0 0,-2-10 1 16,-1-10-2-16,-10-8-1 0,-4 3 4 16,-4-8 3-16,-11-2 2 0,-1 1 5 0,-2-8 3 0,-8 4 1 15,-1 0 0-15,-3 8 5 0,3-3-6 0,-6 7 1 16,-1 4-1-16,-1 11 1 0,-3 1-6 0,2 7-2 16,-3 11-1-16,0 0-6 0,-2 3 0 0,3 7-3 15,-3 4-3-15,-3 3-2 0,-1 5-5 0,-1 8 0 16,0-3-1-16,-3 13 2 0,-5 14-2 0,1 1 4 15,-3 13 1-15,0 9 2 0,0 13 6 16,-3 0 0-16,5 12 0 0,3-4 1 0,5-6 3 0,2 1-1 16,4-8 2-16,9-11-1 0,7-11-2 0,1 1 0 15,10-14 1-15,4-12 3 0,8-11-1 0,-2-1 0 16,8-13 0-16,-4-9 1 0,3-12 4 0,-2-3-1 16,-2-10 1-16,-1-4 0 0,-8-4 2 0,-2-2 1 15,-2-2 0-15,-8 0 0 0,-5 2 1 0,3-2 0 16,-15 4-4-16,4 2 1 0,-4 5-4 0,-1 0-1 15,-2 16-4-15,0 0 3 0,-3 5-9 0,-2 9-2 0,-2 9-3 16,-1 0-2-16,-2 10-2 0,0 7-1 0,-7 11 3 16,1 0-3-16,-3 14 5 0,-2 4 2 0,6 6 2 15,3-2 2-15,1-1 5 0,7 1 2 0,14-12-1 16,2 6 2-16,11-11 0 0,9-5 2 0,4-8 2 16,2 0 1-16,2-7-1 0,2-3 2 0,-1-8 2 15,-1-2 0-15,-3-5 2 0,-6-7-1 0,6-3 4 16,-6 0 0-16,-3-1 1 0,-3-1-2 0,-8 2-1 0,1-1-2 15,-11 1-2-15,4 0-2 0,-11 6-5 0,2 1-4 16,-4 0-4-16,-1 3-1 0,-4-4-3 0,-6 6-5 16,0 1 1-16,-7-1 1 0,-3 3 0 0,-4 0 3 15,2-1 0-15,-6 1 0 0,6 3 3 0,2-3 4 16,1 3 1-16,5-1-1 0,6-1 0 0,4-1-4 16,0 0-4-16,4 0-5 0,2 0-3 0,1-1-14 15,0-3-3-15,1 1-8 0,4 0-7 0,2-5-16 16,-2 1-2-16,8-6-15 0,2 3-14 0,2-7-48 15,-1 2-40-15,11-8 120 0,-4 5-85 0,7-2-49 16</inkml:trace>
          <inkml:trace contextRef="#ctx0" brushRef="#br0" timeOffset="1822.9396">11255-8705 349 0,'0'7'231'0,"0"-1"-90"0,-4 3-75 16,4 1 32-16,2 5-10 0,-9-4-13 0,4 6-14 15,-4 3-2-15,-1 1 0 0,3-1-4 0,0-1-10 0,3-1-2 16,-4 3 0-16,6 1-4 0,0-4-10 0,3-1-2 0,4-2 0 15,-1-2 4-15,3-1-3 0,-1 1 1 0,5-6-2 16,2-6 3-16,0 4-2 0,3-5 1 0,1 0-6 16,-1-10-5-16,2 2 1 0,0-5-4 0,-5-1-3 15,-2-1-3-15,0-3-5 0,-4 0-4 0,-3 3 0 16,-1 2-5-16,-1 1-4 0,-4 2 0 0,1-1 0 16,-1 6-3-16,0 3-1 0,-3 0-2 0,0 1 0 15,-4 6 2-15,2 0 3 0,-3 6 1 0,-1 7-2 16,3 4 2-16,-4-4 1 0,0 12 3 0,6-2-2 15,6-1 2-15,-2 1 0 0,13-6-1 0,1 1 0 16,6-5 1-16,1 2 4 0,14-12 1 0,-3 1 2 16,4-8 5-16,6-4-1 0,9-4-1 0,-4-4 2 0,2-9-1 15,4-5-1-15,-6-5-2 0,1 0-1 16,-3 2-1-16,-9-8 0 0,-6-3 3 0,2 3-2 0,-6 3 0 16,-4-1-1-16,-4 6 0 0,-1 2-3 0,-2 4-7 15,-5 7-2-15,-5 7-4 0,1-4-5 0,-4 11 2 16,-4 1-1-16,-3 4 1 0,-1 6 3 0,-1-3 7 15,-8 13-1-15,-5 3 3 0,0 4 6 0,2-4 0 16,-7 5 1-16,5-1 1 0,0-4 3 0,9-3 0 16,-6 2 2-16,12-9 0 0,5-3 1 0,0 1 2 15,5-6 3-15,7-5 3 0,3-1-6 0,1-6 0 16,8-4-2-16,2-6 2 0,6-10-3 0,-6 2 0 16,6-8 0-16,-2-8-1 0,-2-4 7 0,0 3 2 15,-5-7 2-15,2 2-1 0,-2 1 4 0,1-3-1 16,-1 6-3-16,0 3-3 0,-3 4-3 0,2 3-3 15,-4 5-1-15,-3 8-2 0,-5 8-10 0,3-5-1 0,-8 22-2 16,2-1 2-16,-7 12-3 0,0-2 3 16,-9 27-2-16,1 1 4 0,-5 12 5 0,-9 14 0 0,-3 9 0 15,2-2 0-15,-3 9-2 0,-3 3-9 0,6-6-12 16,2-1-13-16,4-9-42 0,4-5-22 0,6-14-29 16,0-6-38-16,7-13 101 0,7-16-81 0,3-22-16 15</inkml:trace>
          <inkml:trace contextRef="#ctx0" brushRef="#br0" timeOffset="2096.7479">12330-8547 877 0,'9'0'381'0,"-1"-3"-287"0,15 3-78 0,0 0-6 0,12-2-1 16,-5-3-4-16,23 0-1 0,-6-3-1 0,4 1 10 16,2-6-1-16,-9-2 4 0,0 0 5 0,-5-7 5 15,-8 1 2-15,-8-4 1 0,1 3-2 0,-8-1-5 16,-4-2-2-16,-2 2-5 0,0-2-6 0,-9 3-14 15,1 2-3-15,0 9-2 0,-2-3-2 0,0 5-7 16,-4 7 0-16,-2 5 1 0,-4 7 2 0,5-2 9 16,-12 19-3-16,-8 10 3 0,4-4 2 0,1 5 6 15,-7 8 5-15,6-4 6 0,2 6 5 0,16-6 3 16,-7 2 0-16,18-5 0 0,14 0 1 0,-2-4-5 16,18 5-6-16,5-3-9 0,15-7-17 0,2-2-17 15,13-5-13-15,0-13-26 0,5-10-112 0,0 0 139 16,4-15-85-16,-8-5-54 0</inkml:trace>
        </inkml:traceGroup>
      </inkml:traceGroup>
    </inkml:traceGroup>
    <inkml:traceGroup>
      <inkml:annotationXML>
        <emma:emma xmlns:emma="http://www.w3.org/2003/04/emma" version="1.0">
          <emma:interpretation id="{FF9AC4B8-355D-4A61-AA9F-2B944A1BB5B5}" emma:medium="tactile" emma:mode="ink">
            <msink:context xmlns:msink="http://schemas.microsoft.com/ink/2010/main" type="paragraph" rotatedBoundingBox="33866,5105 37460,5189 37441,6025 33846,5941" alignmentLevel="2"/>
          </emma:interpretation>
        </emma:emma>
      </inkml:annotationXML>
      <inkml:traceGroup>
        <inkml:annotationXML>
          <emma:emma xmlns:emma="http://www.w3.org/2003/04/emma" version="1.0">
            <emma:interpretation id="{EBF6B5BD-5322-4046-9E93-59C02E9166A8}" emma:medium="tactile" emma:mode="ink">
              <msink:context xmlns:msink="http://schemas.microsoft.com/ink/2010/main" type="line" rotatedBoundingBox="33866,5105 37460,5189 37441,6025 33846,5941"/>
            </emma:interpretation>
          </emma:emma>
        </inkml:annotationXML>
        <inkml:traceGroup>
          <inkml:annotationXML>
            <emma:emma xmlns:emma="http://www.w3.org/2003/04/emma" version="1.0">
              <emma:interpretation id="{05D59E16-C0A6-4E89-9DDD-85D1D3C8927F}" emma:medium="tactile" emma:mode="ink">
                <msink:context xmlns:msink="http://schemas.microsoft.com/ink/2010/main" type="inkWord" rotatedBoundingBox="33866,5105 37460,5189 37441,6025 33846,5941"/>
              </emma:interpretation>
              <emma:one-of disjunction-type="recognition" id="oneOf2">
                <emma:interpretation id="interp6" emma:lang="" emma:confidence="0.5">
                  <emma:literal>means</emma:literal>
                </emma:interpretation>
                <emma:interpretation id="interp7" emma:lang="" emma:confidence="0">
                  <emma:literal>men</emma:literal>
                </emma:interpretation>
                <emma:interpretation id="interp8" emma:lang="" emma:confidence="0">
                  <emma:literal>mems</emma:literal>
                </emma:interpretation>
                <emma:interpretation id="interp9" emma:lang="" emma:confidence="0">
                  <emma:literal>mens</emma:literal>
                </emma:interpretation>
                <emma:interpretation id="interp10" emma:lang="" emma:confidence="0">
                  <emma:literal>mem</emma:literal>
                </emma:interpretation>
              </emma:one-of>
            </emma:emma>
          </inkml:annotationXML>
          <inkml:trace contextRef="#ctx0" brushRef="#br0" timeOffset="3247.6836">10187-7353 1565 0,'-8'51'524'0,"1"2"-455"0,4 2-81 16,3-20-64-16,3 11 27 0,2 6-7 0,0-4-3 15,2 3-6-15,1-1 8 0,-1-18 5 0,-2 1 9 16,-2-7 17-16,-3-19 9 0,3 0 18 0,-1-4 8 16,-2-5 10-16,2-3-2 0,1-6-2 0,2-9-8 15,3-15-3-15,1 5-1 0,-3-3-7 0,4-7 4 0,7-3 9 16,1-4 4-16,4 3 3 0,-4 0 6 0,2-4 4 15,3 0 1-15,0 5-1 0,1 0 0 0,-5 5-4 16,0 1-2-16,-6 12-1 0,4 0-3 16,3 9-5-16,-11 6-1 0,3 5-1 0,-4 1-3 0,2 8-6 15,2 2-4-15,-2 4 1 0,2 7-1 0,-4 10-3 16,2 4 0-16,-5 7 0 0,0-1 0 0,-4 6 3 16,-1 8 2-16,-1-1 1 0,-4-3 1 0,0-7 4 0,0-14 2 15,0-1 4-15,0 3 3 0,0-11 1 0,2-12 1 16,1 0 0-16,2-4 2 0,0-1-3 0,-2-5-1 15,2 4-5-15,4-11-1 0,2-3 0 0,1-6-3 16,3-9 1-16,3-2-3 0,2-9 2 0,2 3 2 16,6-16-1-16,-2 8 2 0,3 3-5 0,1-2 0 15,-4 13-1-15,4-1 1 0,-2 10-3 0,1 13-1 16,-3 5-2-16,2 0 0 0,-1 5-1 0,-2 7 0 16,3 4-2-16,-1 1 0 0,3 8 3 0,0 3-3 0,4 7 2 15,-2-2 0-15,8 4 5 0,0 4 0 16,0-9 1-16,3 1 0 0,-5-5 2 0,3-14-2 0,3-6-1 15,2 0-4-15,-11-6-2 0,3-10-1 0,-3-7-2 0,3-4-1 16,-6-10-3-16,-2 2 3 0,-4-1 3 0,-7-2 0 16,1 0 5-16,-7-1 0 0,-3 6 2 0,-3 5 3 15,-2-2 4-15,0 1-2 0,-4 14-3 0,3-1-2 16,-4 4-11-16,0 6-2 0,-2 0-3 0,0 3-2 16,-3 3-4-16,0 4-2 0,-5 4 4 0,2 3 2 0,-5 6 11 15,-4 5 2-15,2 13 1 0,-1-3 3 16,3 6 8-16,-2 7 3 0,8-8 4 0,0 5 1 15,7-5-1-15,5-7-2 0,9-7 0 0,-1 1-3 0,2-5-4 16,8-9-2-16,5-1 1 0,-1-3 1 0,0-2 3 16,4-7 1-16,-1 0 2 0,7-3 5 0,1-7-2 15,-2 2 1-15,-1-1-3 0,-1-1 0 0,2-1-3 16,-1-1-1-16,3 4-2 0,-11-1-3 0,3 1-1 16,1 2-2-16,-8 2-4 0,-1 1-2 0,-2 3-3 15,-8-2 1-15,4 4 0 0,3 0 1 0,-13 3 1 16,4 1 3-16,3 1 0 0,2-2 0 0,0 0 4 15,-5 0 1-15,0-2 3 0,0 0 0 0,9-3 1 16,-9 0 2-16,6-5 2 0,-4 0-2 0,6-1-1 16,0-6 1-16,4-3-2 0,-2-1 1 0,-2 2 2 0,-1-1-2 0,1 0 1 15,0 2-1-15,-1 0 0 0,-4 6-3 0,-1 1 0 16,1 2-4-16,1 4-4 0,-1 0-2 0,-1 2-2 16,1 1 1-16,-2 2 0 0,1 2-1 0,0 5-1 15,-2-3 2-15,5 5 0 0,-4-4 0 0,4 5-4 16,2 0 0-16,1 1 1 0,4-3 2 0,-1-4 3 15,4 2 0-15,0-4 3 0,2-4 3 0,-1-3 4 16,-1-3-1-16,0 0 1 0,2-6 0 0,-1-2 0 16,-1-2-1-16,-1 1-1 0,-1 2-1 0,-8 2-2 15,3-2 2-15,-3 1-4 0,-5 8 1 0,8 1-2 16,-4 0-1-16,-6-2-1 0,4 5-3 0,1 6 2 16,2-3 1-16,3-1 0 0,-6 4 1 0,3-1 2 0,6 2-2 15,13-4 1-15,-6 3 3 0,7-9 0 0,6 0 0 16,-1 0-2-16,7-9-2 0,1 3-2 0,-2-11 3 15,4 1-1-15,-3-4-1 0,4-5-1 0,-3 2 6 16,-1 1 3-16,-1-3 3 0,-11 5 5 0,2 4 2 16,-2 2-2-16,-14 8 1 0,6 6-1 0,-7 8-5 15,0 2-1-15,3 8-3 0,-2 7-2 0,3 7-2 16,-4-1 2-16,-2 9 1 0,4 2 1 0,-3 1 3 16,0 1 1-16,2 1-1 0,1 0-1 0,0-2-3 15,1 2-2-15,3-3-6 0,-1 1-1 0,2-12-7 16,-1 3-3-16,-2-13-8 0,-1-3-11 0,-1-8-43 15,-1-10-31-15,-1-3-52 0,-3-10 113 0,-9-12-104 16,0-5-52-16</inkml:trace>
        </inkml:traceGroup>
      </inkml:traceGroup>
    </inkml:traceGroup>
  </inkml:traceGroup>
</inkml:ink>
</file>

<file path=ppt/ink/ink18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33.11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C177AC4-AFB4-4A93-BCB8-7EFF8CD2A112}" emma:medium="tactile" emma:mode="ink">
          <msink:context xmlns:msink="http://schemas.microsoft.com/ink/2010/main" type="inkDrawing" rotatedBoundingBox="20410,4421 28394,3755 28415,4006 20431,4672" semanticType="underline" shapeName="Other">
            <msink:sourceLink direction="with" ref="{B0B4A428-EDDE-4577-8055-CFC4576421D8}"/>
          </msink:context>
        </emma:interpretation>
      </emma:emma>
    </inkml:annotationXML>
    <inkml:trace contextRef="#ctx0" brushRef="#br0">262 755 212 0,'-31'-8'154'0,"-1"-4"-52"0,1-1-50 16,4 3 25-16,2-3-7 0,0 8-3 0,4-2-9 15,-4-1-2-15,15 1-14 0,-2 4 7 0,-1-2-3 16,10 3-8-16,-4 2-7 0,9 0-11 0,-4 0-3 15,10 0-5-15,-3 4-3 0,14-3-8 0,4 3 3 0,12-3 4 16,-2-1 10-16,13 0 17 0,9-1 5 0,13-6 5 16,14 0 1-16,12-4 6 0,16-4-3 0,16-3 0 15,3 1-4-15,28-6-12 0,14 0-4 0,9-2-1 16,10 0-2-16,2-2-7 0,19-3-2 0,22 5-4 16,-6-8-2-16,0 5-1 0,16-2-1 0,1 0-3 15,-7 2-3-15,14 1 1 0,-12-2-2 0,-12 4 1 16,12 5-1-16,-4-2 6 0,-6 6 3 0,-10-1 1 0,5 0 3 15,-12 6 3-15,-1-1 1 0,2 0 3 0,-11 1 0 16,-24 3-5-16,-15 1-3 0,16 2 2 0,-1-2 0 16,-29 2 0-16,-16 2 2 0,-12 0 3 0,3 1 7 15,-24 0 1-15,5 1 0 0,-22-1 1 0,-15 2-2 0,-5 0 0 16,-13 0-4-16,4 2-2 0,-17-1-8 0,-4 1 2 16,2 3 0-16,-17-2-4 0,4-3 0 0,-11 4 1 15,1-1 0-15,-5-3-2 0,-4 3 2 0,-1-3-4 16,-2 0 0-16,3 0 1 0,-1 0-1 0,-2 0-3 15,1 0-1-15,-2 0 1 0,1 0-1 0,3 0 3 16,-3 0-2-16,0 0 1 0,0 0-1 0,0 0 1 16,2 0 1-16,-1 0 0 0,1 0-1 0,-4 0-2 15,2 0 2-15,-1-1-2 0,1 1 1 0,-2 0-1 16,0 0-1-16,2 0 1 0,-3 0-1 0,1 0-1 16,2 0 0-16,0-2-1 0,0 2 0 0,0 0 0 0,0 0-1 0,0 0 0 15,4 0 0-15,-4 0 0 0,1 0-1 16,-2 0 0-16,-3 0 0 0,4 0-2 0,-1 0 0 0,-1 0 1 15,2 0-1-15,0-2-1 0,2 2 0 0,-1 0-1 16,-1-1-2-16,0 1-4 0,2 0-1 0,-2 0-5 16,0 0-4-16,-5 1-10 0,5 1-4 0,0-2-7 15,0 0-2-15,0 0-16 0,2 0-9 0,-6-2-12 16,4 1-15-16,0-3-54 0,-3 3-55 0,-9-3 139 16,-1 1-99-16,-15-5-56 0</inkml:trace>
  </inkml:traceGroup>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10:05:49.872"/>
    </inkml:context>
    <inkml:brush xml:id="br0">
      <inkml:brushProperty name="width" value="0.07" units="cm"/>
      <inkml:brushProperty name="height" value="0.07" units="cm"/>
      <inkml:brushProperty name="color" value="#ED1C24"/>
      <inkml:brushProperty name="fitToCurve" value="1"/>
    </inkml:brush>
  </inkml:definitions>
  <inkml:trace contextRef="#ctx0" brushRef="#br0">-424 1750 0,'0'24'31,"50"-24"-15,0 0-16,-25 0 0,75 0 0,-26 0 15,1 0-15,0 0 0,-1 0 16,-24 0-16,0 0 0,0-24 0,0 24 16,-1 0-16,1 0 0,0-50 0,-25 25 15,0 25-15,25 0 0,-25-25 0,-1 25 16,1 0 0,0 0 15,0 0-31,0-25 15,0 25 1,0 0 78,0-25 343</inkml:trace>
</inkml:ink>
</file>

<file path=ppt/ink/ink19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34.87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E61C0D8-97C0-43AD-91BF-C29903EE31D2}" emma:medium="tactile" emma:mode="ink">
          <msink:context xmlns:msink="http://schemas.microsoft.com/ink/2010/main" type="inkDrawing" rotatedBoundingBox="21092,5828 25066,5449 25070,5489 21096,5868" semanticType="underline" shapeName="Other">
            <msink:sourceLink direction="with" ref="{EF6E99C8-D59D-406E-9430-E301EC9EA80C}"/>
          </msink:context>
        </emma:interpretation>
      </emma:emma>
    </inkml:annotationXML>
    <inkml:trace contextRef="#ctx0" brushRef="#br0">0 388 966 0,'14'4'329'0,"-11"-4"-284"0,7-2-56 15,2 2 4-15,6 0-26 0,8 2 3 0,6-2 6 16,5 0 10-16,4 0 16 0,7-2 4 0,10-3 0 15,0-5 0-15,10 2 3 0,9-5 2 0,16 1 1 16,-2-5 1-16,10 1 8 0,12 1 2 16,18 1 4-16,1 1-1 0,0-3 1 0,11 1-1 0,0 5-1 15,13-2-1-15,5-1-8 0,-5 1-1 0,-7-1 0 16,-2 1 3-16,-8 6 2 0,-13-4 2 0,20-4 8 16,-11 1 3-16,-26 1 3 0,1 3 2 0,-7-1 0 0,10 0 3 15,-17 0 1-15,2 0-3 0,-20 1-5 0,-10 3-4 0,0-1-3 16,-11 0-1-16,-11 2-4 0,-18 1-8 0,2 2-1 15,-2-3-2-15,-18 5-2 0,4 0 0 0,-8 0 4 16,-2 0 1-16,-3 3 3 0,1-1 2 0,-2-2-3 16,0 0 0-16,0 2-3 0,-2-2-1 0,1 1-12 15,1-1-7-15,-2 2-7 0,2-4-4 0,0 2-12 16,-2 0-6-16,4 0-6 0,-2 2-9 0,0-2-27 16,0 0-22-16,0 0-29 0,2 1-51 0,-1-4 123 15,3 2-85-15,2-21-26 0</inkml:trace>
  </inkml:traceGroup>
</inkml:ink>
</file>

<file path=ppt/ink/ink19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35.91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48BA2F7-697F-4D25-8D11-9D6489D1F341}" emma:medium="tactile" emma:mode="ink">
          <msink:context xmlns:msink="http://schemas.microsoft.com/ink/2010/main" type="inkDrawing" rotatedBoundingBox="29896,4903 34699,4698 34704,4824 29902,5029" semanticType="underline" shapeName="Other">
            <msink:sourceLink direction="with" ref="{BE82234B-4822-4D30-BF3A-9A825714CD71}"/>
          </msink:context>
        </emma:interpretation>
      </emma:emma>
    </inkml:annotationXML>
    <inkml:trace contextRef="#ctx0" brushRef="#br0">218 237 530 0,'-37'4'194'0,"8"-3"-153"15,-5-1-35-15,11 0-4 0,-2-1 14 0,4-1 5 0,6 2 8 0,1-2 15 0,6 1 2 16,-2-1 4-16,7 0-3 0,1 2-4 0,2-1-5 15,12 1-6-15,-6 0-5 0,13 0-2 0,6 1 5 16,16 3 4-16,2-1 6 0,22 4 14 0,11-2 2 16,34 0 0-16,-1-2 1 0,24 2-7 0,27-3-4 15,16-2-6-15,0 1-4 0,24-2-8 0,10-3-4 16,-3-2-2-16,4-3-3 0,6-1-3 0,-1-1-3 16,-15-3 0-16,7 3-2 0,-36-4-5 0,-6 0-1 0,10-5-1 15,4 2-2-15,-39 3-2 0,-3-5-5 0,-2 3-5 0,8-1-27 16,-23 5-20-16,-1-1-26 0,-14 4-39 0,-15 4-76 15,19-2 136-15,-17 4-98 0,-7-4-35 0</inkml:trace>
  </inkml:traceGroup>
</inkml:ink>
</file>

<file path=ppt/ink/ink19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2:28.97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6CD447B-7397-4823-9E28-48BAA25B48C2}" emma:medium="tactile" emma:mode="ink">
          <msink:context xmlns:msink="http://schemas.microsoft.com/ink/2010/main" type="writingRegion" rotatedBoundingBox="33225,6482 33450,11581 30918,11693 30692,6594"/>
        </emma:interpretation>
      </emma:emma>
    </inkml:annotationXML>
    <inkml:traceGroup>
      <inkml:annotationXML>
        <emma:emma xmlns:emma="http://www.w3.org/2003/04/emma" version="1.0">
          <emma:interpretation id="{AEDA94AC-9563-4F87-A03D-BD6493F180A7}" emma:medium="tactile" emma:mode="ink">
            <msink:context xmlns:msink="http://schemas.microsoft.com/ink/2010/main" type="paragraph" rotatedBoundingBox="33225,6482 33450,11581 30918,11693 30692,6594" alignmentLevel="1"/>
          </emma:interpretation>
        </emma:emma>
      </inkml:annotationXML>
      <inkml:traceGroup>
        <inkml:annotationXML>
          <emma:emma xmlns:emma="http://www.w3.org/2003/04/emma" version="1.0">
            <emma:interpretation id="{433F7885-B8DB-4CD6-BFDF-3005F086E25B}" emma:medium="tactile" emma:mode="ink">
              <msink:context xmlns:msink="http://schemas.microsoft.com/ink/2010/main" type="line" rotatedBoundingBox="33225,6482 33450,11581 30918,11693 30692,6594"/>
            </emma:interpretation>
          </emma:emma>
        </inkml:annotationXML>
        <inkml:traceGroup>
          <inkml:annotationXML>
            <emma:emma xmlns:emma="http://www.w3.org/2003/04/emma" version="1.0">
              <emma:interpretation id="{B3E1C6E9-714F-41C0-9FA5-83695BC6AB0C}" emma:medium="tactile" emma:mode="ink">
                <msink:context xmlns:msink="http://schemas.microsoft.com/ink/2010/main" type="inkWord" rotatedBoundingBox="30696,9514 30927,6489 33098,6654 32867,9680">
                  <msink:destinationLink direction="with" ref="{073ECF9E-F32B-428C-A7A4-A9021982843C}"/>
                </msink:context>
              </emma:interpretation>
              <emma:one-of disjunction-type="recognition" id="oneOf0">
                <emma:interpretation id="interp0" emma:lang="" emma:confidence="0.5">
                  <emma:literal>;</emma:literal>
                </emma:interpretation>
                <emma:interpretation id="interp1" emma:lang="" emma:confidence="0.5">
                  <emma:literal>.. .</emma:literal>
                </emma:interpretation>
                <emma:interpretation id="interp2" emma:lang="" emma:confidence="0">
                  <emma:literal>8</emma:literal>
                </emma:interpretation>
                <emma:interpretation id="interp3" emma:lang="" emma:confidence="0">
                  <emma:literal>: .</emma:literal>
                </emma:interpretation>
                <emma:interpretation id="interp4" emma:lang="" emma:confidence="0">
                  <emma:literal>s. .</emma:literal>
                </emma:interpretation>
              </emma:one-of>
            </emma:emma>
          </inkml:annotationXML>
          <inkml:trace contextRef="#ctx0" brushRef="#br0">7836-5906 91 0,'-3'-6'111'15,"0"-1"13"-15,-2-1-38 0,1-1 49 16,-1 1 5-16,2 0 7 0,0-1 4 0,-2 1-23 0,0 1-13 15,0-4-15-15,2 1-16 0,-1 2-31 0,3-4-11 16,1 2-10-16,-4-2-10 0,4 1-14 0,2 2-4 16,1-1-4-16,1 4 0 0,-1-2-4 0,2-1 0 0,3 1-1 15,0 0 3-15,2-1-2 0,2-1 2 0,1 4 2 16,1-3 0-16,-3 1 2 0,1 1-2 0,3 2 1 16,1 2 1-16,-4 0 1 0,1 1-2 0,-1-3 0 0,1 2 0 15,-3 3 1-15,2 0 2 0,-4-2-2 0,-1-1-2 16,-1 0-1-16,-2 3 0 0,1 0 0 0,-4-4 0 0,1 3 0 15,0 1-1-15,-2-2-2 0,0 2 3 0,-2 2-4 16,2-2 0-16,-3 5-5 0,1-2 1 0,-1 4-2 16,-1 3 1-16,1 6 1 0,1 1-2 0,-1 6 4 15,3 7 3-15,0 10 2 0,0 0 1 0,5 4-1 16,-2 8 2-16,6 1-1 0,-3 0 2 16,3 0 1-16,2-1-1 0,1-9 1 0,-2-2 0 0,-2-1 4 15,-1-10-1-15,-2-7 4 0,0 1-1 0,-4-6 5 16,-1-5 3-16,-3-1 0 0,3-2 4 0,-5-5 3 15,-2 0 1-15,-1-2 0 0,1 2-3 0,-1-3-4 16,-3-2-6-16,-1 0-1 0,0 0-8 0,2 0-6 16,-3 0-7-16,1-4-5 0,-4-1-12 0,-1 0-10 0,2 2-12 15,0-4-19-15,0 2-29 0,-3-3 65 0,-2-2-46 16,2 3-14-16</inkml:trace>
          <inkml:trace contextRef="#ctx0" brushRef="#br0" timeOffset="-1058.2719">7890-5018 1177 0,'3'4'509'0,"5"2"-379"0,2-2-110 16,0-3 7-16,3 3-38 0,6 1 11 0,6-2-18 15,11 0-3-15,-1 1-2 0,0-3-2 0,5-2-3 0,-2 1-10 16,-2-10-7-16,2 3-8 0,-6-1 3 0,-4-2-25 16,0-4-5-16,-13-4-4 0,4 5 0 0,-6 3 15 15,4 0 8-15,-14 5 11 0,2-2 13 0,-2 1 30 16,-3 6 7-16,0 1 6 0,-1-1 4 0,-4 4 6 15,-2-3 3-15,0 13 0 0,4-4 2 0,-5 4 9 16,1 6 2-16,2 2 3 0,-5 5 3 0,10 2-9 16,-3 1-2-16,3 4-3 0,0 2-5 0,0 2-7 0,5 2-3 15,5 2-4-15,-7-3 0 0,-1 3-2 0,-1-4 1 16,-2-3-2-16,-8 0 4 0,3-7 2 16,-13-5 2-16,6 1 1 0,-2-5 1 0,-3 0 1 0,1-6 2 15,-11-3-1-15,13 0 0 0,-1 0-4 0,-1-2-10 0,-5-6-17 16,4-1-17-16,-2-1-24 0,9-4-29 0,2-5-55 0,-6-11 97 15,5-20-71-15,0 4-24 0</inkml:trace>
          <inkml:trace contextRef="#ctx0" brushRef="#br0" timeOffset="-839.2082">8676-5023 683 0,'20'0'404'15,"-1"0"-200"-15,-9 5-122 0,1 4 121 0,2-4-166 16,-3 3-1-16,4 2 0 0,1 6-3 0,-4-1-4 0,1 5-25 15,-2 2-4-15,-5-2-3 0,0 5-2 0,-2 1-2 16,-3-1 0-16,-3 2-1 0,-1-2-4 0,0-5 0 16,-3 1 1-16,2-4 1 0,0-2-1 15,2-5-4-15,3-5-1 0,0-2-2 0,0-3 1 0,1 3 0 16,4-9-6-16,10-6-21 0,-7-5-26 0,6 1-63 16,4-11 101-16,5-8-60 0,-3-11-53 0</inkml:trace>
          <inkml:trace contextRef="#ctx0" brushRef="#br0" timeOffset="-1585.0637">7963-3866 943 0,'-7'14'331'0,"2"-8"-259"0,2-4-52 0,-2-2-3 15,0 3 12-15,3-1 2 0,-1 0 5 0,-1-2 5 16,4 0-1-16,0 0 3 0,0 0-6 0,2-2-6 16,0 2-11-16,3-3-6 0,0 3-6 0,6 0-4 15,1 0-1-15,3-2-5 0,-2 0 0 0,15-3-2 16,-1 2 0-16,1 1-4 0,2-4-2 0,-5-3-2 15,1 3-1-15,-4 1 3 0,-5-3 0 0,-4 3 0 16,-3 0 4-16,0 0 4 0,-5 1 1 0,3 3 0 0,-6 1 2 16,-2-4 4-16,0 3-2 0,-2-3 0 0,2 4 0 15,-3 0-2-15,-4 0 0 0,-3 0 0 0,-3 0-3 16,5 4-8-16,-6 1-4 0,3 5-1 0,-1 0-4 16,0 8-10-16,6 3 1 0,-1 14-5 0,4-3 1 15,0 4-3-15,3 11 4 0,1 1-1 0,3-5 0 16,-3-3 11-16,1-2-2 0,-2 4 7 0,0-1 4 15,0-4 6-15,-3-4 8 0,-2-7 7 0,-7 9 20 16,-3-11 6-16,0 4 8 0,2-8 2 0,-7-4 0 0,-5-1 9 16,-5-1-2-16,4 0 2 0,-1-5-13 0,-5-3-3 15,-1-1-3-15,3-6-2 0,-1 4-4 0,4-5-9 16,-1-1-4-16,3-7-9 0,2 0-7 0,0-1-15 16,1-4-10-16,10 0-11 0,-1-4-14 0,-5-4-72 15,8 3-57-15,0-5 127 0,-2-1-92 0,14-4-63 16</inkml:trace>
          <inkml:trace contextRef="#ctx0" brushRef="#br0" timeOffset="-1424.6456">8537-3728 1394 0,'2'23'509'0,"1"1"-400"0,-1-4-93 15,1 10-16-15,2 4-1 0,-3 8-1 0,1-1 2 16,0-9-7-16,-3 6-28 0,0 2-21 0,-3-8-27 0,-2-8-39 15,-3-5 85-15,1 2-70 0,-8-26-26 0</inkml:trace>
          <inkml:trace contextRef="#ctx0" brushRef="#br0" timeOffset="-385.1136">7913-6123 1416 0,'3'16'502'0,"2"4"-406"0,0 0-90 0,2-3-32 15,1 9 19-15,2 14-6 0,2-2 3 0,1 9-4 0,2 8-3 16,-5 1-4-16,3 0-10 0,-3-4-7 0,-7-1-9 0,-1 6-2 16,0-4 0-16,-2-7 5 0,-4-1 6 0,-1-8 4 0,0 1 12 15,-1-15 11-15,2 4 9 0,-1-11 5 16,0-4 2-16,2 0 4 0,1-7 1 0,1 1 6 0,-1-4 6 16,0 0 16-16,1-2 6 0,-1 5 6 0,2-4 5 15,0-1 2-15,0 0-2 0,0-1-4 0,0-3-5 16,0-1-13-16,0-5-6 0,-2-5-9 0,1 0-4 15,-2-6-8-15,-2-2-1 0,3-6-1 0,-3-1-3 16,2-1-1-16,-1-4 0 0,3 7 0 0,-1-4 0 16,0 6-1-16,1 2 0 0,-1 5-2 0,-1 0 1 0,3 4-3 15,0 2-1-15,-2 1-3 0,2 1-1 0,-2 1-2 16,2 2-4-16,0-1-2 0,0 1-2 0,-1 1-4 16,-1 1-1-16,-3-1-2 0,2 2 0 0,-2 0-3 15,1 3 1-15,3-1 0 0,-3 1 1 0,3 1 6 16,-3-1 2-16,4 2 1 0,0-3 0 0,-1 1 6 15,-1 1 0-15,2-1-1 0,-2 0-5 0,2 2-5 0,0 0-5 16,-1-1-4-16,1 1-5 0,0 0-44 16,0-2-15-16,0 2-17 0,0-7-21 0,-2-3 83 0,0 4-70 15,-3-9-17-15</inkml:trace>
          <inkml:trace contextRef="#ctx0" brushRef="#br0" timeOffset="882.8815">8233-6004 690 0,'28'-8'321'0,"-1"-2"-178"16,-5 3-78-16,-1 1 23 0,-1-1-1 0,-3 2-3 15,4 0-10-15,-4 0-23 0,3 2-10 16,-4 1-8-16,1 2-10 0,-5-2-14 0,1 2-3 0,-3 0-4 16,0 2 0-16,-5 0-7 0,0 1 1 0,-2 0-4 15,-1 1 0-15,1 4-4 0,-1 4 1 0,-2-1 0 16,-2 4-1-16,0 3 4 0,-1 2-1 0,-2 2 5 15,0-2 0-15,0-2 5 0,0 4 1 0,0-4-1 16,2-3 2-16,0-3 3 0,3-6 1 0,0 4 0 16,0-2 5-16,0-3-2 0,3-1 1 0,-2-1 3 0,3 0 0 15,-3 1 0-15,-1 1-1 0,2-4-1 0,-2 1-2 0,2 0 1 16,-2-1-1-16,1-1 1 0,-1 0-1 0,0 0-2 16,0 0 2-16,0 0 0 0,0 0-1 0,2-1-2 15,-2-1 1-15,0 0-3 0,-2 1 1 0,2-1 2 16,0-1-3-16,-1-4-1 0,-1 5 2 0,2-1-2 15,0 0 0-15,0 1-1 0,0-3 0 0,-2 2-4 16,2 1 1-16,-1 0 1 0,1-1-1 0,-2 2-2 16,2-1-1-16,-2 0-1 0,1 2-4 0,1 0 0 15,0 0-4-15,0-3 0 0,0 3-3 0,-2 0-3 16,2 0-3-16,0 0 0 0,0-2 2 0,-1 2 3 16,1 0 3-16,0 2 1 0,0-2 3 0,0-2 7 0,-2 2 1 15,0 0 3-15,2 0 3 0,0 0 1 0,0 0 1 16,0-3 0-16,0 0 4 0,0-2 1 0,0 1 4 15,2 1-2-15,-2-2 0 0,0 2 0 0,2-1-4 16,-2 1 1-16,0 3-4 0,0-2-4 0,0-1-2 0,0 1-2 16,1 2-3-16,-1 0-5 0,0 0-3 0,0-1-4 15,0-3-2-15,0 4 2 0,0-3 0 0,0 0 0 16,-1-1 2-16,1 4 3 0,0 0 2 0,0-1 4 16,0 1 2-16,0-2 0 0,-2 2 1 0,-1-3 1 15,3 3 1-15,-4-4 1 0,1 1 4 0,3 1 0 16,-2-1-1-16,1 0 0 0,-1 1-1 0,0-1 1 15,2 3-2-15,-1-3-1 0,-3-2-1 0,3 3 0 16,-1-1 0-16,-1 1-1 0,1 0 1 0,0 1 0 16,-1-4 0-16,1 5 2 0,1-4 1 0,-3-1 5 0,4 4 0 15,-3-4 2-15,3 1 1 0,0-1 2 0,0 2 2 16,0-2-3-16,0 0 2 0,2 0-5 0,1-2 0 0,0-1 4 16,2 2-4-16,0-3-1 0,-1 4-3 0,2-1 1 15,3-3-2-15,-3 4-4 0,1 2 1 0,-1 0-11 16,1 1-4-16,0 2-1 0,1 0 0 0,-1 2-7 15,1 4 0-15,-3 4-2 0,0 2-1 0,-3 3 2 16,1 1 6-16,-3 6 2 0,2-4 0 0,-4 2 7 16,-3-2 4-16,2 1 4 0,1-6 4 0,0 2 6 15,1-8 2-15,1 1 0 0,1-1 3 0,6-1 1 16,1-1-1-16,6 0-2 0,0 0 0 0,6 0-4 16,4 0-2-16,4 0 0 0,-2 2-3 0,4-1-4 15,0 3-1-15,-5-1-2 0,5 4-3 0,-5-2 0 0,-12 4-4 16,5-2-4-16,-4 1 0 0,-6 1 2 0,-5-3-1 15,-4 1 0-15,-8 1 1 0,-9-1 0 0,3 1 7 16,-5 0 5-16,-1 1 0 0,-6-1 1 0,1 4 2 0,2-4-1 16,3 0 4-16,-3 0-4 0,0 2-13 0,5-6-15 15,-1 2-13-15,2-1-70 0,2-1-69 16,1-1 133-16,0 2-99 0,5-2-73 0</inkml:trace>
          <inkml:trace contextRef="#ctx0" brushRef="#br0" timeOffset="-2884.252">7199-4281 1257 0,'-22'0'470'15,"4"4"-361"-15,0-1-93 0,3-3-7 0,3 2-9 16,2-1 1-16,2 1 1 0,3 1 3 0,3-3-2 16,2 0-2-16,0 0 1 0,7 0 0 0,1 0 0 0,14 0-2 15,3 0 0-15,8-1-2 0,13 1 2 0,13 0 0 16,4-2 3-16,13 0 2 0,9-3 1 0,1 0 1 16,4 2 1-16,8 0 0 0,0-2 1 0,6 5 1 15,2-4-2-15,-16 4 1 0,5 0-3 0,6 0 2 16,4 0-2-16,-16 0-1 0,-4-1-2 0,-1 1 0 15,3 0-5-15,-8 0-4 0,0-2-6 0,-13 2-4 0,-13-3-9 0,2 3-20 16,-24-5-8-16,9 0-9 0,-25 0-5 0,0 2-31 16,-2-2-3-16,-14-7-11 0,-3 4 1 0,-14-12 67 15,5 5-44-15,-30-23-3 0</inkml:trace>
        </inkml:traceGroup>
        <inkml:traceGroup>
          <inkml:annotationXML>
            <emma:emma xmlns:emma="http://www.w3.org/2003/04/emma" version="1.0">
              <emma:interpretation id="{BB45631C-354E-4F85-88A5-2E20F042EB86}" emma:medium="tactile" emma:mode="ink">
                <msink:context xmlns:msink="http://schemas.microsoft.com/ink/2010/main" type="inkWord" rotatedBoundingBox="33377,9927 33450,11581 31639,11661 31566,10007">
                  <msink:destinationLink direction="with" ref="{8A2E5C01-4F3F-4169-8CAD-05E6A47FEF4F}"/>
                </msink:context>
              </emma:interpretation>
              <emma:one-of disjunction-type="recognition" id="oneOf1">
                <emma:interpretation id="interp5" emma:lang="" emma:confidence="1">
                  <emma:literal/>
                </emma:interpretation>
              </emma:one-of>
            </emma:emma>
          </inkml:annotationXML>
          <inkml:trace contextRef="#ctx0" brushRef="#br0" timeOffset="1900.855">7966-2738 1117 0,'0'10'392'0,"0"-2"-310"0,2-5-74 0,1 1-10 16,4 1-4-16,-1-2-2 0,6 2 2 0,3 0-1 15,3-2-2-15,0 2 0 0,5-3-8 0,2 1 5 0,-3-5-8 16,5 2-3-16,-3-5-6 0,1 1 3 0,-3-1 2 15,-5 0 1-15,-3-2 10 0,-2 4-1 0,0-1 12 16,-4 3 5-16,-3-1 20 0,0 2 5 0,-13-3 3 16,9 3 4-16,-1-2 5 0,-3 2 1 0,3 0 0 15,0 0-5-15,-2-2-11 0,2 2-5 0,4 2-1 16,-4-2-4-16,1 0-6 0,-2 0-3 0,1 0-4 0,-7 2-2 16,5-2-4-16,-3 0-3 0,2 0-3 0,-4 0-7 15,6 0-8-15,-3 0-5 0,-1 0-1 0,5-2-1 0,-10 0-2 16,7 1 0-16,-8 1 1 0,9 0 4 0,-5 1 7 15,-1-1 6-15,0 2 5 0,1 0 6 0,5 1 8 16,-1-1 9-16,1-1 6 0,-3 3 3 0,4-3 11 16,-1 1 1-16,2 1 2 0,-2 1 0 0,-1-3 4 15,0 3-4-15,1-3-3 0,-1 3-5 0,1 4-9 16,0-3-3-16,-1 8-5 0,1 0-2 0,1 7-8 16,-1 8-4-16,2 16 1 0,0-3 0 0,-5 7-1 15,2 12 0-15,-2 1 1 0,0-2 0 0,-3 4 2 16,-4-5 1-16,0-2-2 0,4-3 4 0,-2-8 6 15,0-3 2-15,2-14 5 0,0 5 3 0,1-10 5 16,5-16 1-16,-1 3 14 0,0 0 2 0,-1-5-2 0,4-3-2 16,-1-1-1-16,-1-1-5 0,-1-6-5 0,-1 1-4 15,3-2-10-15,-4-5-6 0,0-8-3 0,-2-8-2 16,2 3-1-16,-2-5 0 0,4-4-1 0,-2-3 2 0,5 4-3 16,-3-5 3-16,3 3-1 0,0 0 0 0,1 8-4 15,3-1 2-15,-1 5-1 0,2 1 1 16,0 9 0-16,0-2-2 0,0 5-1 0,2 3 0 0,-1 2 1 15,-1 1 0-15,2 4-5 0,1 0-3 0,4 4-1 16,-1 1-1-16,1 4 3 0,3 2-2 0,3 11 0 16,-1-2 1-16,-2 0 3 0,1 5 3 0,-2-4 1 15,-3 3 3-15,3-1 1 0,-9-7 2 0,-5-4 0 16,6 1 2-16,-2-6 3 0,-3-2 0 0,-1-3 1 16,2 1 1-16,-2-3 3 0,0 0 0 0,2-2-1 0,-1-3 2 15,1 2-3-15,5-4-1 0,-4-6 3 16,-3 0-2-16,6-1-2 0,-2-5 0 0,6-1 1 0,-4-4 0 15,4-4-1-15,-3 0 1 0,3 3-3 0,2 2 0 0,1-2-2 16,-2 2 1-16,1 8 1 0,-4 0-2 0,2 3-2 16,4-1-1-16,-8 10-3 0,1-2-4 0,1 5-8 15,-1 0-1-15,8 8-4 0,-5 0-2 0,-2 7-13 16,7 5-8-16,-3 3-12 0,-1 4-12 0,4 3-61 16,-7 1-54-16,1-3 127 0,1 1-95 0,-2-6-59 15</inkml:trace>
          <inkml:trace contextRef="#ctx0" brushRef="#br0" timeOffset="2705.9652">7946-1221 1388 0,'7'28'533'0,"3"0"-369"0,-2-16-120 15,20 0-30-15,15 1-6 0,0-3-12 16,7 3 1-16,13-4-4 0,7-8-4 0,11-4-21 0,16-17-13 15,-1 3-11-15,-11-4-17 0,9-7-28 0,11-14 67 16,6-13-51-16,-1 5-12 0</inkml:trace>
          <inkml:trace contextRef="#ctx0" brushRef="#br0" timeOffset="2299.0561">8864-2463 658 0,'8'25'313'16,"-3"-8"-201"-16,-5 4-84 0,0-1 59 0,0-3-87 0,-3 1 0 0,3 2 2 16,-3 2 0-16,-2-4 2 0,3-2-1 0,0-2-1 15,1-1 5-15,-1-3 3 0,0 0 4 0,-1-5 2 16,0 2 4-16,4-4 11 0,-1-1 6 0,-1-2 5 15,1-4-3-15,-2 1 3 0,2 1-1 0,0-8 0 16,0-1-1-16,0-3-2 0,0-2-1 0,7-2-3 16,-4-2 2-16,7-2-6 0,2 0-4 0,4 1-3 15,1 1-4-15,1-2-10 0,7 6-6 0,-5 4-5 0,5 1-7 16,0 4-10-16,-2 4-7 0,-1 4-5 16,4 4-9-16,-3 9-7 0,4 4-3 0,-2 3-2 0,-2 3-1 15,-3 2 6-15,-2 4 7 0,-3 0 7 0,-5-5 9 16,0-2 22-16,-7-1 7 0,1-11 11 0,-1 3 8 15,-3-6 18-15,0-6 2 0,0-2 4 0,0 0 1 16,0-2-9-16,3-3-5 0,2-7-1 0,-1 4-1 16,2-5-11-16,3-4 2 0,2-5 0 0,3-2 4 15,4-10-2-15,0 4-1 0,-1 1-2 0,4-3-5 0,2-1-5 16,4 0-7-16,-2-1-4 0,0 15-8 0,1-5-5 16,3-1-4-16,-9 20-9 0,4-1-9 0,-4 6-31 15,0 0-11-15,0 18-24 0,-2-3 6 0,-8 10 51 16,2 5-53-16,-10 8-5 0</inkml:trace>
          <inkml:trace contextRef="#ctx0" brushRef="#br0" timeOffset="2526.6699">8054-1616 1352 0,'5'17'537'0,"0"-12"-474"0,-2 1-95 15,4-1-35-15,9-3-10 0,-2-1 2 0,22 1 3 0,-9-4-5 16,11-3-26-16,0 2-32 0,14-10-59 0,-1 0 140 16,1-2-113-16,1-5-67 0</inkml:trace>
        </inkml:traceGroup>
      </inkml:traceGroup>
    </inkml:traceGroup>
  </inkml:traceGroup>
</inkml:ink>
</file>

<file path=ppt/ink/ink19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31.86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899FA31-54D0-4618-B930-BD3627EBFC19}" emma:medium="tactile" emma:mode="ink">
          <msink:context xmlns:msink="http://schemas.microsoft.com/ink/2010/main" type="writingRegion" rotatedBoundingBox="30923,7164 37087,5904 37330,7092 31166,8352"/>
        </emma:interpretation>
      </emma:emma>
    </inkml:annotationXML>
    <inkml:traceGroup>
      <inkml:annotationXML>
        <emma:emma xmlns:emma="http://www.w3.org/2003/04/emma" version="1.0">
          <emma:interpretation id="{7258B8BE-22B7-4758-B029-4CDECA17F945}" emma:medium="tactile" emma:mode="ink">
            <msink:context xmlns:msink="http://schemas.microsoft.com/ink/2010/main" type="paragraph" rotatedBoundingBox="30923,7164 37087,5904 37330,7092 31166,8352" alignmentLevel="1"/>
          </emma:interpretation>
        </emma:emma>
      </inkml:annotationXML>
      <inkml:traceGroup>
        <inkml:annotationXML>
          <emma:emma xmlns:emma="http://www.w3.org/2003/04/emma" version="1.0">
            <emma:interpretation id="{CF3D8ECB-903F-4487-80D5-8BAE56BA0FE5}" emma:medium="tactile" emma:mode="ink">
              <msink:context xmlns:msink="http://schemas.microsoft.com/ink/2010/main" type="line" rotatedBoundingBox="30923,7164 37087,5904 37330,7092 31166,8352"/>
            </emma:interpretation>
          </emma:emma>
        </inkml:annotationXML>
        <inkml:traceGroup>
          <inkml:annotationXML>
            <emma:emma xmlns:emma="http://www.w3.org/2003/04/emma" version="1.0">
              <emma:interpretation id="{368EAC57-B679-461E-B941-59745AF36BBA}" emma:medium="tactile" emma:mode="ink">
                <msink:context xmlns:msink="http://schemas.microsoft.com/ink/2010/main" type="inkWord" rotatedBoundingBox="30923,7164 37087,5904 37330,7092 31166,8352"/>
              </emma:interpretation>
              <emma:one-of disjunction-type="recognition" id="oneOf0">
                <emma:interpretation id="interp0" emma:lang="" emma:confidence="1">
                  <emma:literal/>
                </emma:interpretation>
              </emma:one-of>
            </emma:emma>
          </inkml:annotationXML>
          <inkml:trace contextRef="#ctx0" brushRef="#br0">11216-6130 1617 0,'-1'22'575'16,"-8"12"-464"-16,29-10-131 0,14-13 2 0,25 3-62 0,1-6 2 15,35-5-13-15,19 1-8 0,16-14-6 16,6-4 0-16,22-14 4 0,13-12-4 0,0-1-13 0,1-1-29 16,1-3 98-16,3 1-49 0,-2-1-10 0</inkml:trace>
          <inkml:trace contextRef="#ctx0" brushRef="#br0" timeOffset="-425476.176">7294-5297 849 0,'8'12'429'0,"5"0"-235"0,0-1-139 15,2-11 161-15,10 4-230 0,12-3 16 0,-4 3 2 16,20-6 2-16,0 0 5 0,10-1 3 0,0 3-1 0,12-12-2 16,3 4 2-16,3-4-5 0,11-1 0 0,12 0-3 15,-6 0-3-15,7-2-1 0,4 0-2 0,1-2-3 16,0 0-3-16,-6 1-9 0,-3-1-6 0,-6 1-6 16,-4-1-5-16,-6-3-16 0,-9 2-10 0,-11 3-10 15,-2-3-18-15,-13 1-63 0,-8 0 106 0,-11-1-64 16,1 0-32-16</inkml:trace>
          <inkml:trace contextRef="#ctx0" brushRef="#br0" timeOffset="8515.6411">10649-6095 1359 0,'-19'-10'535'0,"3"-5"-432"0,-4 5-92 16,5-8-54-16,-8 1 52 0,6 6-2 0,-4 1-5 0,1-2 2 15,8 5-2-15,-15 1-2 0,9 1 0 16,-8 5-1-16,4 0 1 0,-6 1-5 0,0 3 1 0,-11 11-1 15,0-4-3-15,2 12 3 0,0 6-3 0,1 11 1 16,-2 3-3-16,3 5 6 0,-2 12-1 0,9-1 1 16,0 1 0-16,3 2 2 0,7-3 3 0,9-2 1 15,1-1 3-15,8-3-1 0,8-1 3 0,9-1-3 0,3 2 2 16,10-6-2-16,6 1-3 0,9-6-2 16,2-4-9-16,11-5-20 0,5-8-18 0,8-12-23 0,-1-5-34 15,10-14 72-15,3-12-56 0,6-26-20 0</inkml:trace>
          <inkml:trace contextRef="#ctx0" brushRef="#br0" timeOffset="8913.5367">11529-6382 1272 0,'-2'15'516'0,"0"0"-376"0,1-2-117 0,-4 7 39 15,3 0-72-15,2 18 3 0,-2 5-3 0,2 13 2 16,-1 19 5-16,1 7 1 0,0-4 2 0,-2 10 0 15,0 1 0-15,1-2 1 0,-3-3 1 0,1-9-2 16,-2-2 1-16,0-17-1 0,2 1 2 0,-2-17 0 16,1-10 1-16,-1-12-1 0,4 0-1 0,-3-11-1 15,3-7-3-15,-3 1-5 0,1-6-7 0,0-3-18 16,-2-2-6-16,-3-11-4 0,-1-1 0 0,1-10 0 16,-4-11 5-16,2-5 7 0,0-3 15 0,2 4 21 0,0-8 11 0,6-8 15 15,0-3-1-15,4 8 2 0,5-4 0 0,9-9-4 16,9-4-10-16,18-9-6 0,2 4-7 0,-2 5-9 15,14 10-1-15,11-3-6 0,12 12 0 0,-11 9-3 16,-6 9 3-16,5 3-1 0,1 2 0 0,-20 15 0 16,6 0 0-16,-12 8 1 0,-3 6 0 0,-7 3 0 15,1 1-4-15,-8 10-11 0,-6 1 2 0,-8 4-3 16,-4 2 2-16,-10 1-2 0,-8 5-1 0,-11 9-3 16,-6-1-1-16,-11 1-7 0,-10 6-18 0,-9-6-22 0,1 1-27 15,-14-1-29-15,-3-9-5 0,0-12-3 16,7 4 1-16,6-11-8 0,2-4 76 0,20-7-30 0,0 5 21 15</inkml:trace>
          <inkml:trace contextRef="#ctx0" brushRef="#br0" timeOffset="4240.8557">11753-6414 1558 0,'18'22'667'0,"7"-4"-546"0,-4-15-116 16,3-3-41-16,22-1 26 0,19 2-12 0,38 1-5 15,-9 0-7-15,6 1 3 0,23-3-8 0,20-2-34 16,19-4-18-16,-6-1-27 0,-6-5-36 0,16-4 97 16,0-1-73-16,0-4-19 0</inkml:trace>
          <inkml:trace contextRef="#ctx0" brushRef="#br0" timeOffset="9178.3344">12574-6354 780 0,'32'48'287'0,"-4"7"-205"0,-15-2-45 0,2 8 6 16,0-1 33-16,-5 3 4 0,-1-5 6 0,6-3 3 15,-4-7-1-15,6-13 0 0,-6-3-5 0,4-11-17 16,2-7-5-16,3-9-5 0,-4 0 0 0,3-7-9 16,2-5-3-16,-1-6-6 0,2-4-6 0,-1-8-10 15,-1-4-1-15,0-16-4 0,0 2-3 0,-5-7-5 16,0-12-2-16,-7 4-1 0,2-2-3 0,-6 2-1 16,-4 5-3-16,-4 2-3 0,-1 1-3 0,0 5-11 0,-5 5-6 15,2 7-9-15,-2-2-7 0,-2 5-23 16,3 9-7-16,0 7-10 0,-1 1-9 0,2 3-9 0,-7 9-15 0,-3 2-65 15,-2 4-43-15,2 8 153 0,-7 4-98 0,-7 5-41 16</inkml:trace>
        </inkml:traceGroup>
      </inkml:traceGroup>
    </inkml:traceGroup>
  </inkml:traceGroup>
</inkml:ink>
</file>

<file path=ppt/ink/ink1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7T03:52:41.443"/>
    </inkml:context>
    <inkml:brush xml:id="br0">
      <inkml:brushProperty name="width" value="0.07" units="cm"/>
      <inkml:brushProperty name="height" value="0.07" units="cm"/>
      <inkml:brushProperty name="color" value="#ED1C24"/>
      <inkml:brushProperty name="fitToCurve" value="1"/>
    </inkml:brush>
    <inkml:context xml:id="ctx1">
      <inkml:inkSource xml:id="inkSrc5">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1" timeString="2022-02-07T03:52:52.718"/>
    </inkml:context>
  </inkml:definitions>
  <inkml:traceGroup>
    <inkml:annotationXML>
      <emma:emma xmlns:emma="http://www.w3.org/2003/04/emma" version="1.0">
        <emma:interpretation id="{B7BABCFE-EEC5-4684-8461-C2152E89959A}" emma:medium="tactile" emma:mode="ink">
          <msink:context xmlns:msink="http://schemas.microsoft.com/ink/2010/main" type="writingRegion" rotatedBoundingBox="31253,7157 31087,11357 29051,11276 29217,7077"/>
        </emma:interpretation>
      </emma:emma>
    </inkml:annotationXML>
    <inkml:traceGroup>
      <inkml:annotationXML>
        <emma:emma xmlns:emma="http://www.w3.org/2003/04/emma" version="1.0">
          <emma:interpretation id="{7B66C498-3287-42DD-9CDE-F4B4B9DB0114}" emma:medium="tactile" emma:mode="ink">
            <msink:context xmlns:msink="http://schemas.microsoft.com/ink/2010/main" type="paragraph" rotatedBoundingBox="31253,7157 31087,11357 29051,11276 29217,7077" alignmentLevel="1"/>
          </emma:interpretation>
        </emma:emma>
      </inkml:annotationXML>
      <inkml:traceGroup>
        <inkml:annotationXML>
          <emma:emma xmlns:emma="http://www.w3.org/2003/04/emma" version="1.0">
            <emma:interpretation id="{F2D75281-E0F2-418D-BFD8-AE2E1B5E333A}" emma:medium="tactile" emma:mode="ink">
              <msink:context xmlns:msink="http://schemas.microsoft.com/ink/2010/main" type="line" rotatedBoundingBox="31253,7157 31087,11357 29051,11276 29217,7077"/>
            </emma:interpretation>
          </emma:emma>
        </inkml:annotationXML>
        <inkml:traceGroup>
          <inkml:annotationXML>
            <emma:emma xmlns:emma="http://www.w3.org/2003/04/emma" version="1.0">
              <emma:interpretation id="{CD3EF38E-2F01-43B1-A850-09384A66C6EF}" emma:medium="tactile" emma:mode="ink">
                <msink:context xmlns:msink="http://schemas.microsoft.com/ink/2010/main" type="inkWord" rotatedBoundingBox="31253,7157 31087,11357 29051,11276 29217,7077"/>
              </emma:interpretation>
              <emma:one-of disjunction-type="recognition" id="oneOf0">
                <emma:interpretation id="interp0" emma:lang="" emma:confidence="1">
                  <emma:literal/>
                </emma:interpretation>
              </emma:one-of>
            </emma:emma>
          </inkml:annotationXML>
          <inkml:trace contextRef="#ctx0" brushRef="#br0">6183-5072 0,'0'-25'16,"0"-1"0,-50 26 15,24 0-15,-25 0-16,-25 0 0,25 0 15,26 0-15,-26 0 16,26 0-16,-51 26 15,50-26 1,1 0-16,-1 25 0,1 1 16,0-1-16,25 0 15,-26 1-15,1-26 0,25 25 16,0 1-16,-51-26 16,51 50-16,-25-24 15,25-1-15,0 1 16,0-1 15,0 0-31,50-25 16,-50 26-1,26-26-15,-26 25 16,25 26-16,1-26 16,-1 1-16,26 25 15,-26-51 1,51 50-16,-25-24 0,0 25 15,0-1-15,50-24 0,-75-26 16,-1 0-16,1 0 16,-1 0-16,0 0 15,1 0-15,-1 0 16,1 0-16,-1 0 16,0 0-16,1 0 15,-1 0-15,1 0 16,24 0-1,-50-26 1,26 26-16,-26-50 16,25 50-16,-25-26 15,26 26-15,-26-25 16,25 25-16,-25-26 16,0 1-1,0 0-15,0-1 16,0 1-16,0-51 15,-25 76-15,-1-51 0,1 25 16,-26 1-16,51-26 16,-25 0-16</inkml:trace>
          <inkml:trace contextRef="#ctx0" brushRef="#br0" timeOffset="1325.2639">6133-4335 0,'0'25'0,"25"1"0,-25-1 16,25 0-16,-25 1 15,26 25-15,-26-1 16,0 1-16,25 0 16,-25-26-16,26 26 0,-26 25 15,0-50-15,25-26 16,-25 51-16,0-26 0,25 0 16,26 1-16,-25-1 15,-26 26-15,50-26 16,1 77 15,0-102-15,0 25-1,0-25 1,-26 51 0,-25-25-16,25-26 0,1 0 15,25 25-15,-1-25 16,-24 25-16,-1-25 0,1 26 15,-1-26-15,0 0 16,1 0-16,-1 0 0,51 0 16,-50 0-16,25 0 15,-26 0 1,0 0-16,52 0 16,-52 0-16,0 0 15,1 0 1,-1-26-16,1 26 15,-1 0 1,0 0 0,-25-25-1,26 25-15</inkml:trace>
          <inkml:trace contextRef="#ctx0" brushRef="#br0" timeOffset="7172.405">7250-4615 0,'0'-25'47,"0"0"-32,-25-1 1,-1 1 0,26-1-16,-25-24 15,25 24-15,-25 1 16,-1-26-16,1 0 16,-1-25-16,-24 25 0,-1-25 15,0 0 1,26 50-16,-26-50 0,25 25 15,-24 26-15,24-26 0,-25 51 16,26-25 0,0-1-16,-1 1 0,1 0 15,-51 25-15,76-26 16,-26 26-16,1-25 0,-26 25 16,26-26-16,-1 26 15,1 0-15,-26 0 0,26 0 16,-1 0-16,1 0 15,-1 26 1,1-26-16,25 25 0,-25-25 16,25 26-16,-51-1 31,51 0-31,0 1 16,0-1 15,0 1-16,0-1-15,0 0 16,25-25 15,-25 26-15,26 25-16,-26-26 16,25-25-1,-25 25 1,25-25-16,-25 26 15,0-1-15</inkml:trace>
          <inkml:trace contextRef="#ctx0" brushRef="#br0" timeOffset="7861.2476">6056-5275 0,'26'0'31,"-1"0"-15,1 0-1,-1 0 1,0 0 0,1 0 15,25 0-31,-26 0 31,0 0-15,1 0 31,-1 0 0,-25-25-32,0-1 1</inkml:trace>
          <inkml:trace contextRef="#ctx0" brushRef="#br0" timeOffset="9500.0528">6488-3497 0,'-25'25'63,"25"1"-48,0-1 1,0 1-16,0-1 16,0 26-16,0-26 15,0 1-15,0-1 16,0 0-16,0 1 16,0-1-1,0 1-15,0 50 0,0-51 16,0 1-16,0-1 15,0 0-15,0 1 16,0 50-16,25-51 16,-25 1-16,0 25 0,0-26 15,26 26 1,-26 0-16,25-26 16,-25 26-16,0-26 0,0 1 31,0-1-16</inkml:trace>
          <inkml:trace contextRef="#ctx1" brushRef="#br0">6631-2579 659 0,'0'28'245'16,"-2"9"-166"-16,-4 4-45 0,1-1 12 0,3 5-12 16,-3-5 6-16,9 0 2 0,4 3 3 0,0 0-1 0,0-10-14 15,7 0-3-15,4-3-3 0,6 0 8 16,6-8 2-16,-1-1 3 0,0-4 1 0,-4-7 2 0,9-5 5 16,-7-10 1-16,4 2 2 0,-12-7-11 0,0-10-2 15,0 3-4-15,-7-8-5 0,-1-1-1 0,-4-4-2 16,0 0-3-16,-6-3-2 0,0-2-3 0,-2 3-2 15,-5-3-2-15,-2 2-4 0,-3 0-3 0,0 5-8 16,-5 0-7-16,4 6-5 0,-4 0-4 0,0 6-7 16,-2 6-5-16,-11 6-1 0,1 4-9 0,-9 7-27 15,-9 10-11-15,-8 8-18 0,5 1-29 0,-14 7 82 16,1 9-63-16,3-2-17 0</inkml:trace>
          <inkml:trace contextRef="#ctx1" brushRef="#br0" timeOffset="333.0294">6530-1420 693 0,'7'1'291'0,"6"-7"-261"15,5-2-52-15,-6-2 8 0,11-10-57 0,8-9 40 16,21-14-31-16,-9 7 11 0</inkml:trace>
          <inkml:trace contextRef="#ctx1" brushRef="#br0" timeOffset="-271.7009">6490-2561 847 0,'-3'30'367'0,"-2"-8"-258"0,1 8-90 0,1 10-16 0,-2 14-3 0,-2-4 1 15,4-2 2-15,-5 15-3 0,1-3 1 0,1 3-1 16,-1 7-3-16,0-4-43 0,1 4-44 0,1-2 27 16,0-3 38-16,3-15-65 0,-1 13-34 0</inkml:trace>
          <inkml:trace contextRef="#ctx1" brushRef="#br0" timeOffset="198.1429">5725-1498 1102 0,'30'3'378'0,"4"0"-302"15,5-3-66-15,9-3-22 0,18-4 12 0,-8 1 2 0,12-6-25 16,6-4-17-16,-3-4-26 0,0-7-29 15,-1 1 66-15,-6-9-55 0,-3 2-22 0</inkml:trace>
          <inkml:trace contextRef="#ctx1" brushRef="#br0" timeOffset="-420.881">5497-2205 815 0,'-20'1'351'0,"-1"1"-208"0,6-2-87 0,8-2 10 16,-3-1 3-16,2 1-3 0,6 2-12 0,4 0-8 0,-2 0-10 16,3 0-5-16,-1 0-6 0,1 0-2 15,-1 2-7-15,3 0-3 0,6-2-1 0,8 0-3 16,1 0 2-16,3-2-4 0,2-1-5 0,1-1-2 16,6-4-1-16,-4 0-4 0,-1-4-9 0,1-1 0 0,-3-4-3 15,0 4-1-15,0-5-3 0,-4-1-1 0,1 4-6 16,-1-3-2-16,-1 3-4 0,0 2-6 0,0 1-2 15,0 1-4-15,-3-3-5 0,1 3 1 16,-5-1 0-16,2 2 5 0,-3 0 11 0,-6 0 10 0,1 5 5 16,-4-1 7-16,1 2 17 0,-4 4 5 0,0 0 7 15,0 0 2-15,-2 2 0 0,-1 0 0 0,-2 6-1 16,0-1-3-16,-2 3-8 0,-1 3 0 0,1 7-2 0,1-4-3 16,-1 6 1-16,0 1-2 0,4 5-1 0,0 1 0 15,1-3 1-15,-1 6-2 0,1 6-3 0,-1-2-1 16,1 3-7-16,-1-3-7 0,-2 4-12 0,-5 5-43 15,-4 5-21-15,3-4-13 0,-2-4-9 0,-4-4-3 0,-3 0 12 16,-3-10 17-16,0 7 24 0,4-18 52 0,-1-4 40 16,0 2 26-16,7-7 20 0,-3-4 10 0,6-3 23 15,0 1 2-15,3-4-6 0,0 2-6 0,4-1-10 16,1-6-5-16,2 0-5 0,0 2-5 0,2-3-27 16,1 0-14-16,7-1-4 0,-1-4-5 0,2 5-8 15,6-6-7-15,-1 1-3 0,6-2-2 0,1 4-3 16,4-3-7-16,4 4-6 0,6-1-13 0,3-11-56 15,6 2-51-15,4-10 102 0,0 1-74 0,3-6-59 16</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7T03:59:41.59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63C0950-B477-47A2-B10C-9016CF38D84F}" emma:medium="tactile" emma:mode="ink">
          <msink:context xmlns:msink="http://schemas.microsoft.com/ink/2010/main" type="writingRegion" rotatedBoundingBox="33848,7734 37701,7177 37954,8927 34101,9484"/>
        </emma:interpretation>
      </emma:emma>
    </inkml:annotationXML>
    <inkml:traceGroup>
      <inkml:annotationXML>
        <emma:emma xmlns:emma="http://www.w3.org/2003/04/emma" version="1.0">
          <emma:interpretation id="{649F3A7D-C7EC-4BFB-A571-EEA5276C6F48}" emma:medium="tactile" emma:mode="ink">
            <msink:context xmlns:msink="http://schemas.microsoft.com/ink/2010/main" type="paragraph" rotatedBoundingBox="33848,7734 37701,7177 37954,8927 34101,9484" alignmentLevel="1"/>
          </emma:interpretation>
        </emma:emma>
      </inkml:annotationXML>
      <inkml:traceGroup>
        <inkml:annotationXML>
          <emma:emma xmlns:emma="http://www.w3.org/2003/04/emma" version="1.0">
            <emma:interpretation id="{8D0A3FAC-6B93-452D-9666-B05CD1553B79}" emma:medium="tactile" emma:mode="ink">
              <msink:context xmlns:msink="http://schemas.microsoft.com/ink/2010/main" type="line" rotatedBoundingBox="33848,7734 37701,7177 37954,8927 34101,9484"/>
            </emma:interpretation>
          </emma:emma>
        </inkml:annotationXML>
        <inkml:traceGroup>
          <inkml:annotationXML>
            <emma:emma xmlns:emma="http://www.w3.org/2003/04/emma" version="1.0">
              <emma:interpretation id="{10DED5FC-5856-43CE-9652-EBE6695F7CFE}" emma:medium="tactile" emma:mode="ink">
                <msink:context xmlns:msink="http://schemas.microsoft.com/ink/2010/main" type="inkWord" rotatedBoundingBox="33848,7734 37701,7177 37954,8927 34101,9484"/>
              </emma:interpretation>
              <emma:one-of disjunction-type="recognition" id="oneOf0">
                <emma:interpretation id="interp0" emma:lang="" emma:confidence="0.5">
                  <emma:literal>210</emma:literal>
                </emma:interpretation>
                <emma:interpretation id="interp1" emma:lang="" emma:confidence="0">
                  <emma:literal>2100</emma:literal>
                </emma:interpretation>
                <emma:interpretation id="interp2" emma:lang="" emma:confidence="0">
                  <emma:literal>1210</emma:literal>
                </emma:interpretation>
                <emma:interpretation id="interp3" emma:lang="" emma:confidence="0">
                  <emma:literal>2210</emma:literal>
                </emma:interpretation>
                <emma:interpretation id="interp4" emma:lang="" emma:confidence="0">
                  <emma:literal>2110</emma:literal>
                </emma:interpretation>
              </emma:one-of>
            </emma:emma>
          </inkml:annotationXML>
          <inkml:trace contextRef="#ctx0" brushRef="#br0">25 401 1539 0,'-15'17'525'0,"5"-17"-436"0,5 0-93 0,-2 0-30 0,4-2 4 15,3 2-5-15,15 0 2 0,0-3-2 16,2 1 7-16,12 1 8 0,6-4 4 0,10-4 4 0,18-7 1 15,-3-1 1-15,-2 2 1 0,-3-6 0 0,11-6-7 16,1-6-6-16,-1 0-6 0,-11 1-4 0,6-1-14 16,2 0-5-16,-18 3-4 0,2 3-2 0,-11 2 4 15,-9 7 10-15,-14 8 6 0,5 0 8 0,-16 0 21 16,-2 8 7-16,-3-1 3 0,-6 0 6 0,-2 3 1 16,-1 0 1-16,-3 5-2 0,0-4 4 0,-1 8-4 15,-4 4 1-15,-4 5 2 0,8 6-1 0,-2 0 3 16,-1 8-1-16,4 6 3 0,0 4-4 0,4 7-1 15,3 6 0-15,3 13-2 0,-4 0-1 0,4 4-6 0,0 9-1 16,0-4-6-16,-1-6-2 0,-3 0-1 0,-2-9 0 16,-4-8 0-16,2-2-1 0,-1-11 6 0,-7-14 0 0,-3 0 5 15,-4 2 4-15,5-9 4 0,-5-6-1 0,1-4 2 16,-4 0 10-16,-1-4 5 0,1 1 7 0,4-4 5 16,4 1 5-16,-2-4 8 0,8 0 3 0,-3 0 4 15,12-4-9-15,-2 3-7 0,2-1-9 0,6 0-10 0,2 1-9 16,0 1-12-16,0 0-5 0,8 0-5 0,-4 0-2 15,9 0-2-15,2 1 3 0,7 4 0 0,1-3 4 16,8 0 2-16,6-1-1 0,3 1 1 0,8-2 1 16,8-2-16-16,6-3-15 0,14-15-18 0,0 2-25 15,4-12-114-15,13-11 146 0,-5-13-94 0,5-4-59 16</inkml:trace>
          <inkml:trace contextRef="#ctx0" brushRef="#br0" timeOffset="621.0918">447 1537 464 0,'-37'33'240'0,"-1"2"-135"0,3 0-64 0,13-9 22 16,9-4 0-16,5-2-9 0,3 0 5 0,13-2-3 16,0 0 4-16,6-5-5 0,14-1-1 0,10 0 5 0,24-6-2 15,-9 3 2-15,31-9-9 0,26-10-2 0,-7 5-4 16,51-22-3-16,-1 6-3 0,20-11-13 15,3 1-8-15,25-11-8 0,-6 2-1 0,5-6-6 0,5-1-1 16,-5-3-3-16,-4-1-2 0,-9 3-13 0,-13-4-6 16,-12 3-8-16,-5 0-13 0,-12 3-44 0,-17 4-32 15,-17 3-59-15,-3 2 120 0,-12 2-103 0,-13 4-49 16</inkml:trace>
          <inkml:trace contextRef="#ctx0" brushRef="#br0" timeOffset="154.1808">1712 136 732 0,'-2'-20'333'0,"-1"6"-200"0,3 1-86 15,-4 6 14-15,4 4-3 0,0 3-3 0,-5 0-9 0,9 2-15 16,-3 4-6-16,3 6 2 0,-4 6 1 0,-4 17-2 16,-1 0-2-16,2 0-6 15,1 8-2-15,-8 20-3 0,-3 24-3 0,1-13-3 0,1 8-3 0,-7 9-14 16,4 4-10-16,4-8-20 0,-5 5-22 0,4-16-61 16,-1 6-34-16,14-38-55 0,0 3 133 0,9-24-130 0,6-15-50 15</inkml:trace>
          <inkml:trace contextRef="#ctx0" brushRef="#br0" timeOffset="416.1707">2459 189 664 0,'5'20'284'0,"-5"3"-168"16,0 3-67-16,0 4 16 0,1 9-1 0,1 5-5 16,5 1-5-16,1 3-4 0,4-5 1 0,4 7 2 0,4-10 1 15,3 0-2-15,-1-8-2 0,9-13-3 0,3-2 4 16,-1-2-1-16,-3-8-16 0,3-6-6 0,-2-1-2 0,1-10 1 15,-2-10-4-15,-2 0 3 0,-5 2-5 0,-3-10-2 16,-1-5-3-16,-5-7 0 0,-7-3-3 0,1 8-7 16,-8-7-3-16,0-1-5 0,-10 7-6 0,-1-4-2 15,-6 3-15-15,-3 3-7 0,-5 7-10 0,-3-1-8 0,-3 0-26 16,-6 4-16-16,-6 11-21 0,-4 0-13 16,-11 9-32-16,-6 4-23 0,-19 10 107 0,1 4-78 0,-6 14-23 15</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7T03:59:49.2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81F43C4-45B3-41AE-AC34-FB7A1BC01131}" emma:medium="tactile" emma:mode="ink">
          <msink:context xmlns:msink="http://schemas.microsoft.com/ink/2010/main" type="inkDrawing" rotatedBoundingBox="9500,3358 16180,3392 16179,3512 9499,3478" shapeName="Other"/>
        </emma:interpretation>
      </emma:emma>
    </inkml:annotationXML>
    <inkml:trace contextRef="#ctx0" brushRef="#br0">0 108 0,'0'-51'63,"25"26"-47,0 25-16,1 0 15,-1 0-15,77-25 16,25 25-1,76 0-15,0 0 0,153 0 16,-1 0-16,52 0 16,-1 0-16,-76 0 15,77 0-15,-77 0 0,26 0 16,-153 0-16,102 50 16,-51-50-16,0 0 0,0 0 15,50 0 1,-50 0-16,26 0 0,-77 0 15,-51 0-15,1 0 16,-26 0-16,-26 0 0,-50 0 16,0 0-16,-26 0 15,1 0-15</inkml:trace>
  </inkml:traceGroup>
</inkml:ink>
</file>

<file path=ppt/ink/ink19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7:03.8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6A92288-B02D-4A6D-92FA-4F98CE92F974}" emma:medium="tactile" emma:mode="ink">
          <msink:context xmlns:msink="http://schemas.microsoft.com/ink/2010/main" type="writingRegion" rotatedBoundingBox="23036,8004 35960,4039 37367,8626 24444,12592"/>
        </emma:interpretation>
      </emma:emma>
    </inkml:annotationXML>
    <inkml:traceGroup>
      <inkml:annotationXML>
        <emma:emma xmlns:emma="http://www.w3.org/2003/04/emma" version="1.0">
          <emma:interpretation id="{DC90840C-65FE-4624-A79B-08DEFB477B32}" emma:medium="tactile" emma:mode="ink">
            <msink:context xmlns:msink="http://schemas.microsoft.com/ink/2010/main" type="paragraph" rotatedBoundingBox="23010,7850 29550,6031 29866,7166 23326,8985" alignmentLevel="1"/>
          </emma:interpretation>
        </emma:emma>
      </inkml:annotationXML>
      <inkml:traceGroup>
        <inkml:annotationXML>
          <emma:emma xmlns:emma="http://www.w3.org/2003/04/emma" version="1.0">
            <emma:interpretation id="{FB441E38-0C27-425B-BDDE-A9250454574E}" emma:medium="tactile" emma:mode="ink">
              <msink:context xmlns:msink="http://schemas.microsoft.com/ink/2010/main" type="line" rotatedBoundingBox="23010,7850 29550,6031 29866,7166 23326,8985"/>
            </emma:interpretation>
          </emma:emma>
        </inkml:annotationXML>
        <inkml:traceGroup>
          <inkml:annotationXML>
            <emma:emma xmlns:emma="http://www.w3.org/2003/04/emma" version="1.0">
              <emma:interpretation id="{789CD8AE-CDF8-47BD-B8E3-8DF01C2AD807}" emma:medium="tactile" emma:mode="ink">
                <msink:context xmlns:msink="http://schemas.microsoft.com/ink/2010/main" type="inkWord" rotatedBoundingBox="23010,7850 29550,6031 29866,7166 23326,8985"/>
              </emma:interpretation>
              <emma:one-of disjunction-type="recognition" id="oneOf0">
                <emma:interpretation id="interp0" emma:lang="" emma:confidence="1">
                  <emma:literal/>
                </emma:interpretation>
              </emma:one-of>
            </emma:emma>
          </inkml:annotationXML>
          <inkml:trace contextRef="#ctx0" brushRef="#br0">-5 861 1073 0,'-6'0'370'0,"6"0"-308"0,0-3-62 15,9-4-11-15,9-6-3 0,-2-3-3 0,12-2 3 16,15-11 3-16,18-2 9 0,4-1 2 0,18-10 2 0,4 1 4 15,-1-6 4-15,6 3 2 0,0-3 2 0,-3 4 4 16,3 5 0-16,-7-3 3 0,0 6-2 0,-1-1-1 16,1 4-4-16,2 1-1 0,-1-1-3 0,-4-1-3 0,-8 6-1 15,0-2-2-15,-9 4-2 0,-2 3-1 0,-9 4-1 16,0 2-2-16,-7 5-6 0,-6 2-7 0,-10 4-22 16,2-1-7-16,-17 8-11 0,5-2-13 0,-12 6-12 0,0-1-26 15,-7 9-23-15,0-1-32 0,4 3 109 0,-6 4-80 16,0 0-27-16</inkml:trace>
          <inkml:trace contextRef="#ctx0" brushRef="#br0" timeOffset="363.112">3055-564 1242 0,'-11'2'438'0,"9"-2"-368"16,-1 0-88-16,-1 0-48 0,2 3 1 0,-5 1-4 0,-2 1-1 15,-2 8 8-15,0-2 1 0,-3 7 11 0,0 3 14 16,-10 6 24-16,4 1 9 0,-5 2 1 0,0 10 2 16,-1 3-2-16,1 2 1 0,-2 8-2 0,7 8-1 0,8-3 0 15,-5 3 0-15,14 0 1 0,-6 4 2 0,11-18 1 16,8 4 0-16,14-15 1 0,-6 4 0 0,5-11 1 16,8-4-18-16,2 2-15 0,6-5-18 0,-1-3-39 0,5-4 65 15,-5-3-48-15,4-4-21 0</inkml:trace>
          <inkml:trace contextRef="#ctx0" brushRef="#br0" timeOffset="1218.3636">3578-360 564 0,'9'9'206'0,"-3"5"-162"0,-1-1-37 0,10 5-7 0,-5 5 0 15,10 13-3-15,-3-3 3 0,2 1 0 0,-1 8 3 16,6 1 2-16,-8 4 5 0,-5-6 0 0,0-5 2 15,1 2 2-15,-8-5 2 0,0-2 2 0,-4-6 8 16,-4-4 2-16,-3-4 3 0,1-5 5 0,1 1 15 0,-4-4 5 16,0-4 0-16,0-1 0 0,2-4-11 0,5 0-7 15,-5-5-9-15,-1-1-9 0,5-5-20 0,-1 2-5 0,1-5-4 16,1-2-1-16,2-2-3 0,0 0 1 0,5-6 3 16,4-1 4-16,2-8 0 0,4 3 1 0,4-5 2 15,3 7 1-15,-2-3 3 0,2-2 3 0,-3 10 0 0,5-6 3 16,-6 13-1-16,-2-2 2 0,0 7-2 0,-1-2 0 15,-3 8-3-15,3-2 0 0,1-2-1 0,0 5-1 16,-5-3 0-16,2 1-7 0,1-3-6 0,1 2-6 0,-3-4-7 16,1-3-13-16,-4-1-6 0,4-3-4 0,-3 0-4 15,-2 0 3-15,1 2 3 0,-4-2 4 0,0 5 5 16,-5 3 18-16,0-1 4 0,0 5 4 0,-3 1 3 0,-1 3 1 16,-1-1 1-16,-1 3 0 0,-1 3 0 15,-2 6-5-15,2 2 1 0,-4 5 1 0,2 4 0 0,0 4 4 16,2 3 2-16,0 3 2 0,1 5 2 15,3-3 8-15,-1 1 3 0,2 1 4 0,2 0 5 0,4-3 13 16,1-2 3-16,4-6 0 0,-2 4 2 0,8-9-5 0,5-2 1 16,10-8-4-16,-4 2-4 0,10-10-12 0,5-9-9 15,3 2-5-15,8-11-2 0,6-2-5 0,-2-10-7 16,0-3-6-16,3-5-1 0,-8 0-2 0,-3 1-1 16,-1-1 5-16,-9 2 2 0,-7 3 3 0,-6 6 7 15,-3-2 6-15,-8 7 8 0,1 6 5 0,-8 4 14 16,-2-1 2-16,-3 6 2 0,0 0 4 0,-2 3-6 15,0 0-2-15,-2 2-7 0,-3 2-4 0,-1 2-10 0,1-2-4 16,-4 6-3-16,-4 1-3 0,-3 2-2 0,0 4 1 0,-4 1 1 16,0 0 1-16,0 1-1 0,-3 7 2 15,-1 5 0-15,1-4 1 0,5 1 2 0,1-1 2 0,-1 2-2 16,8-1 2-16,-1-8-1 0,7-2-2 0,1 1 0 16,3-4 1-16,1-2-2 0,8-2-6 0,0 0 2 0,6 2-1 15,3 0 0-15,4 0 0 0,-1-3-1 0,4-1-2 16,4-1 1-16,2-3 1 0,0-1-2 0,3 0 1 15,0-7-1-15,6-2 1 0,-2-2 0 0,2-1 3 0,1-5-1 16,-1-8-2-16,1 4 1 0,1-8-3 16,-3-4-1-16,-6-6-4 0,1-1-1 0,-5-7 0 0,2 4 1 15,-8-10 4-15,-1 1 3 0,-4-4 2 0,4 0 9 16,-8 2 1-16,0-6 5 0,-6-6-1 0,-1 1 4 16,2 11-1-16,-5-8 3 0,1 1 1 0,-1 5-2 0,-3 0 5 15,-1 9 2-15,0 0 3 0,0 4 1 0,-5 3 1 0,3 11 2 16,-1 0 1-16,-1 9 0 0,4 6-2 15,-2 5-7-15,-1-2-4 0,1 11-6 0,2-2-3 0,-2 10-9 16,0-3-4-16,0 6-4 0,2 12-2 0,-3 10 0 16,3-1 2-16,0 21 3 0,1 4 1 0,-1 12 3 15,0 3 1-15,0 9 1 0,2 4-2 0,4-4 3 16,-1 2-14-16,1 0-19 0,1-10-26 0,0-5-93 16,2-3 120-16,0-16-77 0,0 5-57 0</inkml:trace>
          <inkml:trace contextRef="#ctx0" brushRef="#br0" timeOffset="1576.944">5368-624 943 0,'4'4'325'0,"10"-2"-233"15,12-2-90-15,6-2-11 0,1 0-6 0,15-12-6 16,-3 3-13-16,4-11-14 0,11-3-37 0,-1-17-10 15,3 4-2-15,-14-1 4 0,3-5 28 0,-2-2 25 0,-10 2 25 16,-10 8 23-16,-5 2 54 0,-5-2 15 0,-9 9 7 16,-1 3 3-16,-8 4-15 0,5 2-15 0,-6 2-9 0,-2 2-8 15,0 5-15-15,-1 0-9 0,-3 3 1 0,6 1-12 16,-7 3-11-16,-2 0-4 0,2 0-5 0,3 6-2 16,-10 7-5-16,6 0 6 0,-10 7-6 0,4 0 7 15,-2 11 9-15,1 1 4 0,-3 8 2 0,-2 6 6 16,11-3 10-16,2 2 2 0,0 6 4 0,9 3 5 0,7-16 4 15,2 6-1-15,17-13 0 0,-2 3-2 0,4-5-7 16,6-5-6-16,8-6-6 0,-3-1-9 0,1-4-19 0,6-6-27 16,-2 2-16-16,2-7-18 0,1-7-17 0,0 0-35 15,-2-4-19-15,1-5-22 0,-8-1 97 0,-6 3-69 16,-1-2-19-16</inkml:trace>
        </inkml:traceGroup>
      </inkml:traceGroup>
    </inkml:traceGroup>
    <inkml:traceGroup>
      <inkml:annotationXML>
        <emma:emma xmlns:emma="http://www.w3.org/2003/04/emma" version="1.0">
          <emma:interpretation id="{1E9CEDBD-3DB2-4959-A4AC-E13EB37106D4}" emma:medium="tactile" emma:mode="ink">
            <msink:context xmlns:msink="http://schemas.microsoft.com/ink/2010/main" type="paragraph" rotatedBoundingBox="26337,8454 36370,5375 36813,6821 26780,9899" alignmentLevel="2"/>
          </emma:interpretation>
        </emma:emma>
      </inkml:annotationXML>
      <inkml:traceGroup>
        <inkml:annotationXML>
          <emma:emma xmlns:emma="http://www.w3.org/2003/04/emma" version="1.0">
            <emma:interpretation id="{12DD64B0-4AD0-43E5-9629-BBCE6A01FB19}" emma:medium="tactile" emma:mode="ink">
              <msink:context xmlns:msink="http://schemas.microsoft.com/ink/2010/main" type="line" rotatedBoundingBox="26337,8454 36370,5375 36813,6821 26780,9899"/>
            </emma:interpretation>
          </emma:emma>
        </inkml:annotationXML>
        <inkml:traceGroup>
          <inkml:annotationXML>
            <emma:emma xmlns:emma="http://www.w3.org/2003/04/emma" version="1.0">
              <emma:interpretation id="{CDA169EE-4A89-4AF8-901D-9E7149969C43}" emma:medium="tactile" emma:mode="ink">
                <msink:context xmlns:msink="http://schemas.microsoft.com/ink/2010/main" type="inkWord" rotatedBoundingBox="26410,8692 31334,7181 31705,8388 26780,9899"/>
              </emma:interpretation>
              <emma:one-of disjunction-type="recognition" id="oneOf1">
                <emma:interpretation id="interp1" emma:lang="" emma:confidence="1">
                  <emma:literal/>
                </emma:interpretation>
              </emma:one-of>
            </emma:emma>
          </inkml:annotationXML>
          <inkml:trace contextRef="#ctx0" brushRef="#br0" timeOffset="2885.1736">4419 921 1202 0,'9'14'424'0,"-5"4"-335"0,5 0-79 0,-2-3-6 0,6 14-17 0,-4-6 9 0,5 11-1 15,-1 12 3-15,7 10 0 0,3-1 1 0,-5-2-1 16,-2 10-4-16,-3-2-2 0,1 2-1 0,1-5 2 16,-4-7-1-16,0 1 1 0,-2-9-1 0,0-5 2 0,-6-11 6 15,1 0 0-15,-4-12 3 0,2-1-1 16,-2-5 4-16,0 0-1 0,0-5-3 0,0-2-2 0,0-2-8 16,0 2 0-16,0-2-8 0,-4-4-2 0,0-3-4 15,1-2 0-15,-3-4 2 0,-4-9 5 0,-7-14 2 16,3 0-1-16,-6-14 4 0,0-15 2 0,2-7 0 15,-4 1 1-15,4-15 0 0,9 8 0 0,0 6 2 16,2-4 2-16,7 18 0 0,0-3 3 0,2 12 0 0,5-5-1 16,0 4 0-16,-1-1 1 0,3 8 1 0,2 3 3 15,-2-3 0-15,5 8 0 0,-1 3 1 0,1 7 3 16,1-1-1-16,-1 8-2 0,6 2-3 0,-2 5-2 0,0 0-4 16,0 6-2-16,6 5-9 0,-5 7-14 0,5 0-7 15,-3 8-8-15,-1 5-4 0,-2 10-19 0,4 1-8 16,-6 9 0-16,-9 1 5 0,-3 6 11 0,-2 4 7 15,-8 5 10-15,-3-2 10 0,-7-7 35 0,-4 0 17 16,-3-2 13-16,3-9 9 0,0-7 18 0,2-4 2 0,0-9 4 16,7-5 0-16,4-4-15 0,0-3-6 0,7-2-7 15,-2-2-6-15,0 0-15 0,2 0-2 0,0 0-5 0,0 0 1 16,0-2-3-16,0 2-4 0,0 0-2 0,0 0-2 16,2 0-2-16,0-2-4 0,0 2-1 0,1-2-1 15,6 0 0-15,0-1 0 0,2-1 1 0,2 1 2 0,1-5 1 16,8-1 0-16,-2-1 2 0,3-3-2 0,6 0-2 15,7-5-7-15,-3 0-9 0,6-3-8 0,-1-3-6 16,2-3-9-16,0-4-1 0,-2-3-1 0,-1 0 0 0,-8-2 3 16,2-2 3-16,-4-5 5 0,-5 3 3 0,-4 2 9 15,-2 4 0-15,-7-1 6 0,2 5 4 0,-9 6 21 16,1 1 9-16,-1 10 7 0,2-3 8 0,-6 9 0 0,0-2 7 16,0 7 0-16,-1 0-1 0,-3 0-16 0,1 0-3 15,-1 2-5-15,1 0-2 0,0 0-2 0,-1 4-8 16,-3 1-3-16,4 3-2 0,-1 6 2 0,4 11-2 15,-7-5-2-15,4 13 2 0,3-1 1 0,2 1 2 16,0 1 3-16,4-2-1 0,5-3 0 0,0-7 0 16,4 3 2-16,3-7-2 0,4-1 0 0,1-7 2 15,3-2-3-15,1-3-6 0,4-3-4 0,3-4-15 0,3-2-5 16,1-6-2-16,3-7-2 0,1-3-5 0,5 2-3 16,0-9-2-16,2 2 5 0,-14 5 13 0,3-1 0 15,-7 8 2-15,3-3-4 0,-10 12-8 0,-2 4-20 16,-2 0-13-16,0 7-17 0,0 4 56 0,-9 5-54 0,0 2-26 15</inkml:trace>
          <inkml:trace contextRef="#ctx0" brushRef="#br0" timeOffset="3068.2461">5850 915 282 0,'-9'6'184'0,"4"-4"-74"0,-2-4-65 0,5-5 44 0,0 5-21 0,-2-9-10 16,4 0-5-16,2-7-1 0,2 0 2 0,7-2-1 16,-1-5 5-16,5-6 0 0,-1-1-3 0,4-4-6 0,4 3-7 15,3-1-6-15,-3 0-3 0,5 5-5 0,0-4-2 16,-2 12-6-16,2-1 2 0,0 6-1 0,-1-2 2 15,-5 9-8-15,3 0-3 0,-4 2-3 0,-1 5-4 0,-2 7-8 16,-1 2-11-16,-2 1-7 0,-1 4-6 16,-2 3-8-16,0 8-23 0,1-3-18 0,-1 3-18 0,-2 1-34 15,2 7 84-15,-2-4-60 0,-4 3-20 0</inkml:trace>
          <inkml:trace contextRef="#ctx0" brushRef="#br0" timeOffset="2104.4937">3540 1195 685 0,'17'-12'364'0,"-12"6"-186"0,2 3-108 16,-7-3 63-16,-2 1-65 0,2 1-6 0,4 4-12 16,-4-2-20-16,0-1-4 0,0 3-2 0,0-4-1 0,-2 4-1 15,0-2 4-15,-1 0 0 0,-3-1 1 0,1 3-1 16,3 0-1-16,-9-2-5 0,6 0-3 0,0 2-7 15,5 0-10-15,-9 4-3 0,5-4-5 0,-3 5-3 16,-4 4-4-16,6 4 0 0,-3 3 2 0,3 9 0 0,-1 6 5 16,-1 0 0-16,7 10 1 0,0 3 3 0,11 1 0 15,-4-2 1-15,10-1-2 0,-1-6-5 0,5-6-6 16,5 3-7-16,4-12-1 0,-4-1-3 0,8-9-8 16,-3 2-1-16,6-8 1 0,0 2 5 0,-9-8 0 0,5-7 0 15,-1-13-3-15,4 6 1 0,-7-14 6 0,-2-7-6 16,-5-3 3-16,2-12 4 0,-10 4 12 0,-12 0 20 15,5 0 12-15,-16 4 9 0,-2 1 7 0,-7 5 8 16,-4 2-1-16,1 5-6 0,-8 1-12 0,2 7-16 16,-2-3-12-16,-7 7-6 0,-6 3-5 0,-1 8-3 15,0 0 0-15,-8 7 2 0,6 2 3 0,-2 3-5 0,-1 4-6 16,4 4-5-16,5 7-12 0,4 1-36 0,3-1-33 16,3 5-55-16,4-1 111 0,5-2-92 0,4-1-44 15</inkml:trace>
          <inkml:trace contextRef="#ctx0" brushRef="#br0" timeOffset="3711.0783">6779 401 1116 0,'13'7'405'0,"-13"-7"-323"0,0-1-77 0,7-1-21 15,8-2 14-15,-6 1-4 0,11 3-3 0,5-8 3 16,6-1 0-16,6 4 4 0,5-6 2 0,9-2 1 15,-3 3 0-15,6-8 1 0,0 1-2 0,8-1 0 16,-3-3 3-16,5 1-1 0,-5-2 0 0,-5-1 1 16,2 3-1-16,-9-4 0 0,4-1 1 0,-19 0-8 0,6 5-25 15,-11-7-14-15,2 4-16 0,-7-1-22 0,-1-3-60 16,-1 0-55-16,-2 2 127 0,-3-1-96 0,-6-1-46 16</inkml:trace>
          <inkml:trace contextRef="#ctx0" brushRef="#br0" timeOffset="3923.0493">7752-272 573 0,'-9'0'280'0,"5"0"-153"0,3 0-76 16,1 0 27-16,0 0-23 0,0 0-13 0,0-2-8 0,3 2-7 16,6-1-4-16,4 1-6 0,-4-2-2 0,7 2 2 15,8 3 1-15,1-1-3 0,0 0-1 0,8 7-5 16,-3-2 0-16,1 2-6 0,7 6 0 0,-2 4-1 0,2-2 1 16,-4 1-2-16,2 11-1 0,0-2 0 0,0 7 0 15,-8 4 1-15,-9-2-1 0,7 0 0 0,-14 6-2 16,-8-3-3-16,-6-3 4 0,0 2-4 0,-5-3 1 0,-2-3 0 15,-2-1-2-15,-9-2-6 0,6-2-3 0,-6-8-8 16,6-4-35-16,-4 5-24 0,0-9-45 0,1-2 88 16,5-4-79-16,-5-5-39 0</inkml:trace>
        </inkml:traceGroup>
        <inkml:traceGroup>
          <inkml:annotationXML>
            <emma:emma xmlns:emma="http://www.w3.org/2003/04/emma" version="1.0">
              <emma:interpretation id="{777BFEFF-0A74-4153-AB79-51785E96B28C}" emma:medium="tactile" emma:mode="ink">
                <msink:context xmlns:msink="http://schemas.microsoft.com/ink/2010/main" type="inkWord" rotatedBoundingBox="32180,6661 36370,5375 36756,6634 32566,7920"/>
              </emma:interpretation>
              <emma:one-of disjunction-type="recognition" id="oneOf2">
                <emma:interpretation id="interp2" emma:lang="" emma:confidence="1">
                  <emma:literal/>
                </emma:interpretation>
              </emma:one-of>
            </emma:emma>
          </inkml:annotationXML>
          <inkml:trace contextRef="#ctx0" brushRef="#br0" timeOffset="5114.8954">9187-481 1095 0,'-8'7'441'0,"1"-5"-326"0,0 1-100 0,9-3 24 0,3 4-76 15,-5-2 1-15,0-2-2 0,7 7 0 0,4 0 5 16,6 2 3-16,-5 4 3 0,4 0 6 0,-1 5 18 0,10 0 3 15,-5 2 1-15,-2-1 1 0,-2 7-2 0,4-1-1 16,-4 2 2-16,-1 4-1 0,-4 1 0 0,-2 1 0 16,-4 3-1-16,-1-4-1 0,-4 2 1 0,-2-1-2 15,-7-1 0-15,-2-1 0 0,0-9 3 0,0-2 0 0,-3-4-1 16,1-5-1-16,4-8-11 0,0 1-2 0,4-8-4 16,1-3-7-16,1-9-11 0,-1 0-6 0,2-8 2 0,-1-12 2 15,3 2 18-15,0-1 4 0,5-8 10 0,-3-2 10 16,5 5 14-16,4-3 14 0,5 3 2 0,0 2 2 15,-3 8-7-15,5-5-2 0,2 5-7 0,0 5-2 16,0 6-6-16,1 1-8 0,-1 2 0 0,3 5-4 16,-1 2-1-16,5 0 0 0,-5 2-1 0,5 0-5 0,7 0-4 15,-3-4-10-15,0 2-6 0,5-2-1 0,-2 2-4 16,-3-2-10-16,-3-3-1 0,-4 1 3 0,1-1 3 0,-14 1 10 16,3-1 5-16,-8-3 4 0,-3 1 8 0,-4 0 14 15,1 1 6-15,-9 1 3 0,0-2 0 0,1 5 1 16,-2 2-2-16,-3 2-3 0,0-1-1 0,3 5-7 0,-7 1-3 15,-6 4-2-15,1 1 3 0,1 5-3 0,-5 4 3 16,-1-1 0-16,-4 4 0 0,4 4 1 0,4 1-1 16,-4 4 2-16,5-1 2 0,6-1 0 0,3 0 6 15,4 1 2-15,6-3 5 0,3-2 3 0,9-4 4 16,0 3-1-16,9-3 0 0,9 0 0 0,11-6-4 16,-4-3-2-16,11-1-2 0,8-3-6 0,-1-2-7 15,2-3 0-15,4-7-5 0,-4-3 0 0,-7-1-4 0,5 1 0 16,-10-8-3-16,-6 1 4 0,-6-3 5 0,3 1 0 15,-10-3 1-15,1 1 4 0,-6 5 1 0,-4-3 3 16,-7 1 2-16,3-1-1 0,-7 12-2 0,-3-5-1 0,0 1-3 16,-3 4-2-16,-7-1-3 0,-4 6-6 0,1 6-3 15,-5-1 0-15,-1 2 0 0,-7 8 2 0,1-1 1 16,-4 10 2-16,2 7 1 0,-4 0 2 0,-1 0 3 0,1 8 0 16,6-2-1-16,3-3 4 0,1 5 2 0,1-8 2 15,7-5 2-15,2 0 4 0,6-2 0 0,3-5 3 16,4-1 2-16,7-6 8 0,-4-1-2 0,6-3-1 0,2 1-3 15,7-4-3-15,0-7-2 0,1-4-2 0,-1 1 1 16,-4-3-12-16,8 1 1 0,-4-11-1 0,-1 1 4 16,-2 3-1-16,-3 4 2 0,2 0-2 0,-3 1 1 0,-2 6-3 15,0 0-1-15,-1 4-2 0,-2 3-3 0,2 2 0 16,0 0-3-16,-1 5 3 0,1 3-2 0,-1 1 0 16,6 3 4-16,-1 1 0 0,3 5 1 0,1-2 1 15,3-1 0-15,-3-3-2 0,8 3 2 0,2-6 1 0,1-6 0 16,2 3 0-16,1-8 1 0,3-4-2 0,-5-6-6 15,3-1 2-15,-4-5-3 0,-6-7 0 0,4-2-1 16,-3-4 1-16,-6-5-2 0,0 0 6 0,-6 2 4 0,1-4 1 16,-8 5 4-16,6-5 3 0,-7 11 1 0,-2-1 2 15,0 0 2-15,-2 7 0 0,0-1-2 0,-4 6-3 16,4 0-4-16,-4 3-3 0,1 2-1 0,-6 8-7 16,-2-5-1-16,0 8-3 0,-2 2 0 0,-1 7 1 15,-2-2 1-15,-2 10 2 0,-9 2-2 0,10 5 4 16,-2 1 1-16,-3 8 1 0,4-1 1 0,0 1 0 0,-2-1 1 15,9 2 1-15,4-7 1 0,0-1 4 0,3-6-1 16,4-2 2-16,9-4 1 0,4-5 7 0,-1-2 0 0,12-7-4 16,-3 6 1-16,1-15-10 0,7 1-6 15,5-15-8-15,-1 5-3 0,-3-9-10 0,5-13-2 0,-5 2 3 16,6-7 3-16,-3 4 5 0,-10-8 13 0,3 2 5 16,-5 0 10-16,-1 2 5 0,-5 0 10 0,1 2 2 15,-4-1 3-15,-3-3 4 0,1 4-1 0,-1 2 1 0,-2-3-2 16,-4 3-1-16,1 1 0 0,-2 0-2 0,0 6 1 15,-2 2-3-15,0 5 0 0,0-1 0 0,-2 9-1 0,-2 1-2 16,2 7-10-16,1 2-5 0,-1 5-4 16,2-1-4-16,-2 5-6 0,0 2-5 0,2 5-1 0,-2 7-2 15,2 8 2-15,-1 1 3 0,-1 19-1 0,0-8 3 0,-2 18 0 16,1 8 1-16,3 18 1 0,-2-4 2 0,0-6-1 16,2 15-10-16,2 4-24 0,2-2-27 0,5-1-41 15,1-10 78-15,3-1-57 0,3-9-29 0</inkml:trace>
          <inkml:trace contextRef="#ctx0" brushRef="#br0" timeOffset="5265.7959">11688-871 699 0,'-8'34'409'15,"-1"2"-232"-15,4-14-127 0,0 5 115 0,-3 2-175 16,-1-2-19-16,0 6-28 0,0 3-42 0,-1-13 75 15,-1 4-53-15,-2-5-28 0</inkml:trace>
          <inkml:trace contextRef="#ctx0" brushRef="#br0" timeOffset="5713.8449">11926-1420 1332 0,'7'11'455'0,"-1"-3"-367"0,-5-5-79 0,3 6-17 16,0 6 5-16,1 3-2 0,-1 1 0 0,3 10 1 0,-7-2 0 16,3 2 3-16,1 2-1 0,-2-4 1 0,-2 0 1 15,2 0-2-15,-2-2 1 0,1 1-1 0,5-5 0 16,1-1-2-16,-5 0 2 0,5-9 0 0,0 5 1 16,1-10 1-16,6 1 0 0,0-9-4 0,-1 2 0 15,0-9-3-15,6-2-13 0,5 2-7 0,1-7-6 0,4-4-6 16,0-5-9-16,-2-1 2 0,6-1 4 0,-5 2 2 15,-2 0 14-15,-5 0 7 0,-4 1 6 0,-3 8 5 0,-5 1 12 16,0 5 5-16,-5 4 1 0,-3 1 2 16,1 3-2-16,2 2-1 0,-4 0 0 0,0 4 0 0,0 1-1 15,2-1-4-15,-1 5-1 0,5-2 0 0,-1 0 5 16,1 2 4-16,1-2 3 0,4 1 5 0,5-5 7 16,-3 1 1-16,6-2 2 0,-1-4 1 0,6-4-3 15,1 3-3-15,0-10-2 0,-1 0 0 0,-6 1-7 0,7-6 5 16,-5-4-1-16,4 1 3 0,-12-3-1 0,3-1 6 15,-3 3 3-15,-3-5 1 0,-3 4-1 0,-6-3-2 16,1 1-3-16,-2 2-1 0,-7 1-3 0,1 2-10 16,0-3-5-16,-2 3-6 0,-2 0-4 0,-1 7-13 0,1-1-7 15,-2 1-10-15,2 1-9 0,-1 1-31 0,-3 0-22 16,3 0-28-16,1-1-42 0,0-1 109 0,0 0-78 16,2 1-23-16</inkml:trace>
          <inkml:trace contextRef="#ctx0" brushRef="#br0" timeOffset="5896.8892">13380-1539 1296 0,'8'24'507'16,"1"-1"-368"-16,0-3-115 0,-6-7 30 0,8 7-60 0,0 5-8 15,-2 4-25-15,0 1-14 0,0 7-15 0,-9-1-18 16,-6 2-49-16,1-1-29 0,-11 1-32 0,-9-3-25 0,-8 1 136 15,-1-2-93-15,-10-2-15 0</inkml:trace>
        </inkml:traceGroup>
      </inkml:traceGroup>
    </inkml:traceGroup>
    <inkml:traceGroup>
      <inkml:annotationXML>
        <emma:emma xmlns:emma="http://www.w3.org/2003/04/emma" version="1.0">
          <emma:interpretation id="{F56D785B-19A9-473E-A468-847CF934E10F}" emma:medium="tactile" emma:mode="ink">
            <msink:context xmlns:msink="http://schemas.microsoft.com/ink/2010/main" type="paragraph" rotatedBoundingBox="26721,10909 36094,7129 36478,8080 27104,11861" alignmentLevel="2"/>
          </emma:interpretation>
        </emma:emma>
      </inkml:annotationXML>
      <inkml:traceGroup>
        <inkml:annotationXML>
          <emma:emma xmlns:emma="http://www.w3.org/2003/04/emma" version="1.0">
            <emma:interpretation id="{E5CD361A-7015-4A0D-B523-03B1F3201484}" emma:medium="tactile" emma:mode="ink">
              <msink:context xmlns:msink="http://schemas.microsoft.com/ink/2010/main" type="line" rotatedBoundingBox="26721,10909 36094,7129 36478,8080 27104,11861"/>
            </emma:interpretation>
          </emma:emma>
        </inkml:annotationXML>
        <inkml:traceGroup>
          <inkml:annotationXML>
            <emma:emma xmlns:emma="http://www.w3.org/2003/04/emma" version="1.0">
              <emma:interpretation id="{1DB559E6-0507-44B9-B42C-5E0C5A97B0B5}" emma:medium="tactile" emma:mode="ink">
                <msink:context xmlns:msink="http://schemas.microsoft.com/ink/2010/main" type="inkWord" rotatedBoundingBox="26721,10909 29315,9863 29679,10766 27085,11812"/>
              </emma:interpretation>
              <emma:one-of disjunction-type="recognition" id="oneOf3">
                <emma:interpretation id="interp3" emma:lang="" emma:confidence="1">
                  <emma:literal/>
                </emma:interpretation>
              </emma:one-of>
            </emma:emma>
          </inkml:annotationXML>
          <inkml:trace contextRef="#ctx0" brushRef="#br0" timeOffset="9367.2283">5572 2709 813 0,'15'24'311'0,"1"1"-231"0,-7-7-64 0,-2 4 13 15,0 3-27-15,2 2-2 0,2 5-5 0,-4 1-12 0,-5 1-30 16,-2 0-18-16,0 4-23 0,-7 0-30 0,-4-3-38 16,-3-3 2-16,-6-1 9 0,4-8 35 0,-2-7 63 15,1 2 19-15,5-12 34 0,3-1 37 0,5-3 39 16,-1-2 1-16,5-7-5 0,0 1-22 0,3-4-35 0,5-7-5 15,4-13-15-15,-3 4-8 0,7-2-4 0,6-9-11 16,3 1 1-16,4-2-2 0,2 1 0 0,7 2 2 16,-4 3 3-16,6-1 2 0,-6 1 4 0,6 1 10 15,-2 2 0-15,0 2 4 0,-10 2 3 0,0-8 7 0,0 5 0 16,-2-1 1-16,1 3 0 0,-11-6 2 0,-2 1 2 16,3-3-2-16,-3 5-1 0,-5 2 1 0,2 0 1 15,-7 2 3-15,-4-4 2 0,0 11 1 0,0 0 1 16,-2 5-5-16,-2-1-1 0,-1 8-5 0,-4-3-1 0,0 9-5 15,0 0 0-15,-2 9-3 0,-9 6-4 0,4-1 3 16,-6 8 0-16,-3 7-1 0,5 5-2 0,-2 6 1 16,2 3 4-16,6 4 0 0,-4 2 6 0,5-1 4 0,6 1 7 15,-2-4 4-15,11-3 7 0,-4 1 0 0,6-9-3 16,3-1-2-16,15-10-1 0,-10 3-4 0,13-7-3 16,6-1-7-16,-2-9-15 0,4-1-14 0,6-7-11 0,6-10-25 15,6-9 39-15,-2-1-31 0,8-16-17 0</inkml:trace>
          <inkml:trace contextRef="#ctx0" brushRef="#br0" timeOffset="8927.4499">3777 3326 1059 0,'-33'8'593'0,"-3"-1"-357"15,15-4-192-15,6 3 142 0,4-3-256 0,0-1-5 16,8 0-5-16,-3 5-1 0,6 8 1 0,0-1 7 0,-1 8 12 16,-3-4 16-16,4 3 27 0,2 10 8 0,3 5 1 15,-1-3 5-15,7-3 1 0,3 6 2 0,4 1 0 16,2 4 0-16,9 4 1 0,0-5 2 0,1-4 0 0,7 4 1 15,-5-8-1-15,10-7-1 0,-3 1 0 16,3-14-1-16,-1-3-2 0,8-9-13 0,-4-5-4 0,7-8-2 16,1-10-4-16,-1-17-7 0,2-5-5 0,0-15-4 15,-1-8 0-15,-8-13 10 0,2-1 6 0,-6-13 3 0,-10 6 8 16,-4 5 22-16,-4-1 13 0,-8 7 12 0,-3 10 7 16,-6 10 12-16,-1 2 3 0,-5 13 2 0,0-6-3 15,0 18-13-15,-3 1-1 0,-3 10-6 0,3-4-3 0,-1 8-8 16,0 7-5-16,1 0-8 0,-1 7-3 0,4-1-7 15,-3 4-11-15,-1 3-4 0,2 3-3 0,-1 9-4 16,-1 6 1-16,2 3 2 0,-3 13 3 0,-1 0 5 0,5 9 5 16,1 4 3-16,-2 4 1 0,2 1 0 0,3-1 2 15,5-3-1-15,1 0 1 0,5-1-1 0,0-3 2 16,1-2 0-16,5-5 0 0,0-10 2 0,3-4-2 16,-1-2 3-16,3-14-4 0,-2 5 3 0,1-16-1 0,7-5-3 15,3-11-2-15,-2 5 0 0,-3-13-2 0,7-8-5 16,0-3-1-16,2-8 0 0,-3 3-3 0,-10-5 3 15,6-3-1-15,-10-1-3 0,3 9 0 0,-14 4 1 16,1 5 2-16,-4 6 3 0,-5 5 1 0,2 11-1 16,-2 0 3-16,-2 7 0 0,0 2-1 0,0 4 0 15,-2-2-1-15,2 5-4 0,4 2-1 0,-4 2-1 0,1 0 1 16,-1 1 1-16,6-1 2 0,-1 0 7 0,2 2 3 16,-1-2 3-16,3-2 7 0,0-2 10 0,2-4 8 0,-4-3 2 15,2 2 4-15,-4-2-1 0,3 0 0 0,-1-5-1 16,-2-1-1-16,-1-3-9 0,-2 2-1 0,-1 3-4 15,3-5-1-15,-4 2-7 0,-5-5-9 0,-1-1-10 16,-5-1-13-16,-1-3-16 0,-6-1-48 0,-4 0-26 0,-3-5-44 16,-10 1 103-16,-8 2-92 0,0-1-41 0</inkml:trace>
        </inkml:traceGroup>
        <inkml:traceGroup>
          <inkml:annotationXML>
            <emma:emma xmlns:emma="http://www.w3.org/2003/04/emma" version="1.0">
              <emma:interpretation id="{AD414D1B-FDF4-4E20-8530-BC9EA953FF99}" emma:medium="tactile" emma:mode="ink">
                <msink:context xmlns:msink="http://schemas.microsoft.com/ink/2010/main" type="inkWord" rotatedBoundingBox="30639,10066 30652,10061 30707,10197 30694,10202"/>
              </emma:interpretation>
              <emma:one-of disjunction-type="recognition" id="oneOf4">
                <emma:interpretation id="interp4" emma:lang="" emma:confidence="0.5">
                  <emma:literal>l</emma:literal>
                </emma:interpretation>
                <emma:interpretation id="interp5" emma:lang="" emma:confidence="0">
                  <emma:literal>,</emma:literal>
                </emma:interpretation>
                <emma:interpretation id="interp6" emma:lang="" emma:confidence="0">
                  <emma:literal>1</emma:literal>
                </emma:interpretation>
                <emma:interpretation id="interp7" emma:lang="" emma:confidence="0">
                  <emma:literal>.</emma:literal>
                </emma:interpretation>
                <emma:interpretation id="interp8" emma:lang="" emma:confidence="0">
                  <emma:literal>|</emma:literal>
                </emma:interpretation>
              </emma:one-of>
            </emma:emma>
          </inkml:annotationXML>
          <inkml:trace contextRef="#ctx0" brushRef="#br0" timeOffset="9519.062">7422 2323 1191 0,'11'36'441'0,"-9"-23"-348"0,10 3-93 0,-12-5-73 16,0 1-45-16,2 3-64 0,5-1 131 0,-1-3-124 15,4 0-72-15</inkml:trace>
        </inkml:traceGroup>
        <inkml:traceGroup>
          <inkml:annotationXML>
            <emma:emma xmlns:emma="http://www.w3.org/2003/04/emma" version="1.0">
              <emma:interpretation id="{108EDF62-60A2-450E-8A99-92E0171300F5}" emma:medium="tactile" emma:mode="ink">
                <msink:context xmlns:msink="http://schemas.microsoft.com/ink/2010/main" type="inkWord" rotatedBoundingBox="32408,8664 36111,7171 36478,8080 32775,9574"/>
              </emma:interpretation>
              <emma:one-of disjunction-type="recognition" id="oneOf5">
                <emma:interpretation id="interp9" emma:lang="" emma:confidence="1">
                  <emma:literal/>
                </emma:interpretation>
              </emma:one-of>
            </emma:emma>
          </inkml:annotationXML>
          <inkml:trace contextRef="#ctx0" brushRef="#br0" timeOffset="6991.2074">10031 802 126 0,'7'12'78'0,"-1"3"-37"16,1-6-21-16,0 4 44 0,-5-8 0 0,-2-1 30 0,2-4 8 15,1 1 8-15,-3-1 3 0,-3-7 4 0,1 2-3 16,-2-6-21-16,-3-4-22 0,2 1-36 0,-1 0-11 16,-1-10-10-16,5 6-8 0,-3 2-18 0,-4-2-5 15,2 5-10-15,-4-1-7 0,0 7-23 0,2-1-7 0,-4 5-2 16,-6 3-6-16,4 12-7 0,1-3-4 0,-3 13 6 16,7 9 3-16,-5 1 24 0,-5 2 8 0,11 6 3 15,2 0 13-15,3-2 31 0,4 1 15 0,0-2 9 0,10-5 10 16,8-5 24-16,-11-2 8 0,14-8 7 0,3 1 5 15,1-9-14-15,2-6-8 0,4-12-9 0,-2 2-6 0,3-7-28 16,12-12-15-16,-1-1-10 0,0-11-10 0,-1-9-1 16,5-3-2-16,0-2 3 0,-2-12-2 0,0 1 4 15,-13 4 10-15,10-1 4 0,-12 6 7 0,-1 9 4 0,-11 3 8 16,4 5-2-16,-8 8 2 0,-10 7 0 0,7 6-3 16,-9 0 1-16,-2 8-8 0,3-1-4 0,-3 9-5 15,0 2 0-15,2 3 0 0,0 6 1 0,-2 13 1 16,3-4 0-16,-1 14 2 0,-5 2 2 0,1 13 1 15,-2 1-2-15,-1 12 1 0,3-1 1 0,0-5-1 0,-12 9 4 16,8-2 1-16,-1 4 3 0,0-11 0 0,2 9 4 16,-1-2-2-16,1-4-1 0,-8-4-1 0,8-9-1 15,-1 1 0-15,-3-11 0 0,7-8 3 0,-1-16 6 16,-4 6 2-16,7-14 1 0,1 1-3 0,-1-14-12 16,0 0-7-16,0-5-6 0,0-17-11 0,2-7-13 15,2-5 0-15,-1-17-1 0,6 3 5 0,6-7 25 0,-6-4 14 16,7 3 13-16,-5 7 12 0,2-1 14 0,3 3 1 15,-4 2-1-15,-1 1-2 0,2 8-16 0,3 4-8 16,4 1-6-16,7 4-8 0,-7 9-10 0,-7 0-2 0,6 14 0 16,3-5 1-16,-6 9-1 0,1 2-2 0,-7 9 0 15,-1-2 0-15,4 7 0 0,0 4 0 0,-3 1-4 16,1 4 1-16,-2 2 0 0,-1 4 0 0,-1 0-4 0,-5 3-5 16,1-1-6-16,-3 1-29 0,0 0-17 0,0 2-25 15,0-5-38-15,-2-4 83 0,2 0-65 0,-1-4-22 16</inkml:trace>
          <inkml:trace contextRef="#ctx0" brushRef="#br0" timeOffset="7208.8093">11273 362 390 0,'7'12'209'0,"-7"1"-95"0,3 5-62 16,-3 2 23-16,-5 0-12 0,0 5-5 0,3-2-3 0,2 6-11 15,5-5-7-15,-1-1-1 0,3-3 2 0,2-2 8 16,4-2 9-16,-1-1 3 0,3-6 4 0,3-4 0 15,-2 4 3-15,4-5-5 0,0-4-1 0,0-4-14 16,0-1-7-16,-1-1-7 0,-1-3-6 0,-1-2-15 16,-3-1-6-16,-3-1-4 0,-6 0-8 0,-1 1-17 15,-2-3-13-15,1-1-15 0,-3 2-22 0,-1-6-25 0,1-4-119 16,-4-10 158-16,2 3-104 0,2 1-44 0</inkml:trace>
          <inkml:trace contextRef="#ctx0" brushRef="#br0" timeOffset="7396.4692">11735 69 660 0,'0'25'300'0,"0"1"-180"0,1-6-78 15,1-1 35-15,7 3-48 0,0 5 1 0,6 4-4 16,-3-4-6-16,3 2-15 0,3 3-1 0,3 6-2 16,-1-2-1-16,-2-2-3 0,2 4-4 0,-2-3-7 0,-2 1-2 15,-3-4-7-15,-6 1 1 0,2-8-1 0,-7 0 0 16,0-9-1-16,-2-8-7 0,0 4-10 0,-2-12-35 15,2 0 60-15,-2-23-41 0,1 1-27 0</inkml:trace>
          <inkml:trace contextRef="#ctx0" brushRef="#br0" timeOffset="6414.5746">9354 1139 1045 0,'-1'6'372'0,"-1"-1"-294"16,2-5-75-16,3 0-10 0,-1 2-1 0,4 3-1 15,3 3-1-15,0-1-2 0,3 5 1 0,-1 3-7 16,2 3-13-16,-1-2-5 0,-1 4-6 0,0 0-3 16,-5 3-6-16,-1-1 5 0,-5 1 0 0,0 1 10 0,-5-6 23 15,-1 2 12-15,-5-2 8 0,4-4 10 0,-2-7 10 16,2 2 4-16,1-7 2 0,-1-2 3 0,2 0-6 16,-1-7-2-16,1 3-5 0,1-5-9 0,3-5-7 15,-3 0-7-15,2-12-1 0,0 6-2 0,1-8-4 0,1-5-2 16,1-7-1-16,1 2 3 0,5 2 0 0,4-7-7 15,0 0-10-15,7-2-8 0,0 5-13 0,6-5-57 16,-1-2-50-16,4 0 108 0,4 0-81 0,5 2-52 16</inkml:trace>
          <inkml:trace contextRef="#ctx0" brushRef="#br0" timeOffset="7596.3148">12400-312 1066 0,'4'0'399'0,"-2"0"-300"0,0 4-78 0,3 5 1 0,2 6-8 16,2-3-5-16,0 8-7 0,-1 7-1 0,1 11 0 15,1-2 2-15,-1 11-2 0,-1 0 1 0,-3 3-2 16,-3 3 0-16,0 1 0 0,-1-4 0 0,-1-4 0 16,0 0-9-16,0-11-8 0,-1 6-3 0,1-10-13 0,0-2-24 15,0-6-15-15,0 4-17 0,3-18-12 0,1-3-90 16,0 3 133-16,1-15-84 0,4-8-33 0</inkml:trace>
          <inkml:trace contextRef="#ctx0" brushRef="#br0" timeOffset="7849.0264">12635-140 882 0,'-2'27'319'0,"-1"-2"-243"0,1 0-59 15,-2 6-4-15,-1 2-5 0,1-1 0 0,-1 2-2 16,1 4 0-16,1-7-2 0,-3 0-1 0,3-6-1 16,-1 0-1-16,0-5 0 0,-3 2-1 0,2-1 2 0,-3-3 0 15,1 0 0-15,2-9 1 0,-1 4 2 0,1-6 2 16,3 2 0-16,2-7 1 0,0 2-2 0,2-4 0 15,5 0 0-15,8-8-6 0,-3 5-3 0,8-8-6 16,7-3-3-16,11-3-13 0,-2-1-6 0,11-7-6 16,-2 2-6-16,4 1-7 0,1-1-4 0,-1 1-2 0,-4 2-1 15,-9 4 7-15,0 3 4 0,-5 2 7 0,-9 4 4 0,-6 3-9 16,0 3 4-16,-12 1 3 0,3 0 1 0,-7 7-19 16,-2-2 36-16,-14 6-27 0,7-2 2 0</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2:29.2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7480FDD-665E-485A-845A-C0CE66DFBD25}" emma:medium="tactile" emma:mode="ink">
          <msink:context xmlns:msink="http://schemas.microsoft.com/ink/2010/main" type="writingRegion" rotatedBoundingBox="10750,5241 12915,4610 13495,6599 11331,7231">
            <msink:destinationLink direction="with" ref="{E202488C-6CFE-4274-8502-57A4419450A5}"/>
          </msink:context>
        </emma:interpretation>
      </emma:emma>
    </inkml:annotationXML>
    <inkml:traceGroup>
      <inkml:annotationXML>
        <emma:emma xmlns:emma="http://www.w3.org/2003/04/emma" version="1.0">
          <emma:interpretation id="{E0FB4B07-FA21-46C2-B46F-2E654EE17938}" emma:medium="tactile" emma:mode="ink">
            <msink:context xmlns:msink="http://schemas.microsoft.com/ink/2010/main" type="paragraph" rotatedBoundingBox="11024,5162 12184,4934 12435,6215 11274,6443" alignmentLevel="1"/>
          </emma:interpretation>
        </emma:emma>
      </inkml:annotationXML>
      <inkml:traceGroup>
        <inkml:annotationXML>
          <emma:emma xmlns:emma="http://www.w3.org/2003/04/emma" version="1.0">
            <emma:interpretation id="{1B050FBC-C1D6-4057-9D47-6EE1026117AE}" emma:medium="tactile" emma:mode="ink">
              <msink:context xmlns:msink="http://schemas.microsoft.com/ink/2010/main" type="line" rotatedBoundingBox="11024,5162 12184,4934 12435,6215 11274,6443"/>
            </emma:interpretation>
          </emma:emma>
        </inkml:annotationXML>
        <inkml:traceGroup>
          <inkml:annotationXML>
            <emma:emma xmlns:emma="http://www.w3.org/2003/04/emma" version="1.0">
              <emma:interpretation id="{658B3FA4-B43D-478D-9411-E15881EF155A}" emma:medium="tactile" emma:mode="ink">
                <msink:context xmlns:msink="http://schemas.microsoft.com/ink/2010/main" type="inkWord" rotatedBoundingBox="11024,5162 12184,4934 12435,6215 11274,6443"/>
              </emma:interpretation>
              <emma:one-of disjunction-type="recognition" id="oneOf0">
                <emma:interpretation id="interp0" emma:lang="" emma:confidence="1">
                  <emma:literal/>
                </emma:interpretation>
              </emma:one-of>
            </emma:emma>
          </inkml:annotationXML>
          <inkml:trace contextRef="#ctx0" brushRef="#br0">-881-2265 1087 0,'8'40'377'0,"-1"-6"-302"0,2-9-65 0,4 6-11 16,1 7-3-16,-3 3 3 0,5 4 1 0,-5-5 1 15,0 0 3-15,-1 0-3 0,-4-8 3 0,1-8 0 16,-5-6 6-16,0-2-1 0,0-11 6 0,-2 2 4 0,1-5 15 16,-1 0 4-16,2-2 3 0,-2 0 1 0,-2-2-2 15,2-1-1-15,-3-5-5 0,3-6-8 0,-2-4-15 16,-2 0-5-16,4-9-7 0,-1 0-7 0,-1-8-12 15,0 1-7-15,-2-2-10 0,2-2-8 0,1-2-34 16,1-1-16-16,0-2-15 0,0 1-27 16,1 2 85-16,1-1-63 0,4 5-11 0</inkml:trace>
          <inkml:trace contextRef="#ctx0" brushRef="#br0" timeOffset="236.8284">-328-2202 618 0,'5'40'223'0,"4"1"-168"0,0-19-32 0,-2-2 0 16,4 3 1-16,0-1 3 0,3-6 11 0,-3-1 5 16,0-4 2-16,2-4 3 0,-6-2 2 0,4-1 2 15,-2-4 2-15,-2-4 4 0,0-1-1 0,0-2-3 0,-1-4-1 16,-3-6-7-16,3-6-14 0,-1 0-5 0,-1-8-7 16,-1 2-5-16,-3-5-12 0,-1-1 0 0,-3 1-3 15,-1 5-1-15,-6 4-1 0,0-2 1 0,-2 7-5 16,4-2-2-16,-5 8-9 0,-1-2-7 0,1 3-8 0,-2 0-8 15,1 4-43-15,-3 0-37 0,-3 4-53 16,-3 1 118-16,1 4-102 0,-3-1-51 0</inkml:trace>
          <inkml:trace contextRef="#ctx0" brushRef="#br0" timeOffset="-274.6096">-1435-2604 1439 0,'15'11'455'0,"-12"-10"-427"15,7 7-58-15,0 8-28 0,1-2-1 0,7 10 0 0,0 14 9 16,0 16 38-16,6 4 8 0,-4 16 2 0,3 1 1 16,2 7-2-16,-7 6 3 0,2 0 0 0,-7-1 0 0,5-2 0 15,-2-4 2-15,-7-2 1 0,0-10 1 0,-5-11 3 16,3-4 0-16,-3-13-1 0,-4-8 2 0,-4-15-1 16,4 0 4-16,-2-13-2 0,-1 1 2 0,1-1-7 15,-2-3-9-15,4-2-9 0,2-2-34 0,-2-3-24 0,-4-15-81 16,-3 0-36-16,-2-12-16 0,-3-10 10 0,2-7 78 15,0-3 35-15,1-9 54 0,-4-1 39 0,0 5 98 16,3-1 43-16,-3 7 22 0,4 1 0 0,-4 1-61 16,-3-1-23-16,7 1-20 0,4-4-15 0,-3 5-19 15,8 1-10-15,0-4-5 0,4 12-5 0,1 6-9 16,1-1-6-16,-1 14 1 0,8 6-1 0,-6 5-2 16,-2 0-2-16,-1 5-1 0,5 4-3 0,0 5 1 15,7-1 1-15,-3 7-4 0,0 3 1 0,3 4-3 0,4 0-6 16,0 6-9-16,-2 8-10 0,-8 3-50 0,3-1-37 15,-4 7-65-15,-7 1 130 0,-2-6-118 0,-2 7-56 16</inkml:trace>
        </inkml:traceGroup>
      </inkml:traceGroup>
    </inkml:traceGroup>
    <inkml:traceGroup>
      <inkml:annotationXML>
        <emma:emma xmlns:emma="http://www.w3.org/2003/04/emma" version="1.0">
          <emma:interpretation id="{406F62F7-46FD-4362-BEEE-4D96993C144A}" emma:medium="tactile" emma:mode="ink">
            <msink:context xmlns:msink="http://schemas.microsoft.com/ink/2010/main" type="paragraph" rotatedBoundingBox="11048,6262 13212,5630 13495,6599 11331,7231" alignmentLevel="1"/>
          </emma:interpretation>
        </emma:emma>
      </inkml:annotationXML>
      <inkml:traceGroup>
        <inkml:annotationXML>
          <emma:emma xmlns:emma="http://www.w3.org/2003/04/emma" version="1.0">
            <emma:interpretation id="{7BF55F6B-6BF8-456B-AAAC-0C5115A88011}" emma:medium="tactile" emma:mode="ink">
              <msink:context xmlns:msink="http://schemas.microsoft.com/ink/2010/main" type="line" rotatedBoundingBox="11048,6262 13212,5630 13495,6599 11331,7231"/>
            </emma:interpretation>
          </emma:emma>
        </inkml:annotationXML>
        <inkml:traceGroup>
          <inkml:annotationXML>
            <emma:emma xmlns:emma="http://www.w3.org/2003/04/emma" version="1.0">
              <emma:interpretation id="{402B56B9-2C9D-441E-998D-CD262065F10A}" emma:medium="tactile" emma:mode="ink">
                <msink:context xmlns:msink="http://schemas.microsoft.com/ink/2010/main" type="inkWord" rotatedBoundingBox="11134,6557 11551,6435 11740,7082 11323,7204"/>
              </emma:interpretation>
              <emma:one-of disjunction-type="recognition" id="oneOf1">
                <emma:interpretation id="interp1" emma:lang="" emma:confidence="1">
                  <emma:literal/>
                </emma:interpretation>
              </emma:one-of>
            </emma:emma>
          </inkml:annotationXML>
          <inkml:trace contextRef="#ctx0" brushRef="#br0" timeOffset="761.5782">-1119-574 1237 0,'-5'2'485'0,"-2"-2"-333"0,-1 0-137 15,12 0-10-15,-2-2-9 0,1 2-12 0,12-7-8 0,3-10-5 16,2 5-5-16,7-12-42 0,5-5 16 0,4-10-55 16,9-3-48-16,2-8 116 0,6-4-93 0,1-2-66 15</inkml:trace>
          <inkml:trace contextRef="#ctx0" brushRef="#br0" timeOffset="594.7591">-1126-1267 1619 0,'-11'7'538'0,"0"0"-472"0,11-1-97 0,-1 1-25 16,6 0 2-16,8 13 0 0,-3 2 4 0,1 1 7 16,7 13 15-16,-1 0 10 0,1 6 12 0,-4-1-4 0,0 3-8 15,-1 1-11-15,0 0-27 0,-2-5-18 0,-1 3-19 16,-2 2-23-16,-3-9-83 0,0 4 133 0,-3-6-90 15,-2-5-32-15</inkml:trace>
        </inkml:traceGroup>
        <inkml:traceGroup>
          <inkml:annotationXML>
            <emma:emma xmlns:emma="http://www.w3.org/2003/04/emma" version="1.0">
              <emma:interpretation id="{E0B529BD-41F4-4175-856F-036ACAAD9BB9}" emma:medium="tactile" emma:mode="ink">
                <msink:context xmlns:msink="http://schemas.microsoft.com/ink/2010/main" type="inkWord" rotatedBoundingBox="11887,6017 13212,5630 13495,6599 12170,6986"/>
              </emma:interpretation>
              <emma:one-of disjunction-type="recognition" id="oneOf2">
                <emma:interpretation id="interp2" emma:lang="" emma:confidence="0.5">
                  <emma:literal>ate</emma:literal>
                </emma:interpretation>
                <emma:interpretation id="interp3" emma:lang="" emma:confidence="0">
                  <emma:literal>at</emma:literal>
                </emma:interpretation>
                <emma:interpretation id="interp4" emma:lang="" emma:confidence="0">
                  <emma:literal>arts</emma:literal>
                </emma:interpretation>
                <emma:interpretation id="interp5" emma:lang="" emma:confidence="0">
                  <emma:literal>acts</emma:literal>
                </emma:interpretation>
                <emma:interpretation id="interp6" emma:lang="" emma:confidence="0">
                  <emma:literal>attar</emma:literal>
                </emma:interpretation>
              </emma:one-of>
            </emma:emma>
          </inkml:annotationXML>
          <inkml:trace contextRef="#ctx0" brushRef="#br0" timeOffset="1593.735">-144-1159 487 0,'0'15'163'0,"1"-8"-130"0,-1-2-27 16,0-5 3-16,2 0-2 0,-2 0 17 0,0 0 31 0,4 2 14 15,-4 0 9-15,0-4 6 0,0 0 7 16,0 0-3-16,-2-3-7 0,0 3-15 0,-1-3-32 0,-1-2-10 16,-3 1-13-16,-2 3-10 0,3 1-21 0,-3-2-2 15,2 2-2-15,0-3-5 0,0 5-8 0,-1 4-7 0,1-3-1 16,-4 8-2-16,2 0 7 0,4 8 0 15,-4 3 0-15,-4 5 3 0,4 4 11 0,0 1 7 0,0 6 5 16,4-3 7-16,-1-1 11 0,-3-3 7 0,9-2 3 16,0-7 1-16,4-2 2 0,1-2 0 0,4-3 0 0,-5-6-1 15,9-3-5-15,-2 0 0 0,1-3-2 0,1-4 1 16,-1-10-1-16,3 0-2 0,3-3 0 0,0 0 1 16,-2-7-2-16,-1-1-2 0,1-1 0 0,-2 5-1 15,-5 6 3-15,2-6 2 0,-4 7 1 0,-3-1-2 0,0 6-2 16,-3 5-4-16,1 3-2 0,0 0-3 0,0-2-5 15,-2 2-5-15,3 9-1 0,1-2 1 0,-2 2 2 16,3-3 1-16,-1 1 1 0,-1 2 0 0,5 0 0 0,-1-5 2 16,-2-1-1-16,4-1 2 0,-1-2-2 0,1-5 6 15,0-1 3-15,-2-7 3 0,2-1 4 0,-2-4 7 16,2 0 3-16,0-2 2 0,-2 0 2 0,1-3-1 16,1-2-1-16,-2-1-1 0,0-4-2 0,0-3-4 15,-1-1-5-15,-1-6-1 0,-3-5-1 0,0-2 0 16,-2 2 3-16,-4-4 3 0,-1 1 0 0,-4-1 7 15,0 2 3-15,-2 2 2 0,2 1 3 0,-2 5 2 16,2 1 0-16,2 2-3 0,-1 5-1 0,5 9-6 16,-3 1-1-16,5 8-7 0,-3 1-5 0,4 8-12 15,-2 0-7-15,0 4-5 0,2 4-2 0,0 9-4 0,2 5 1 16,4 5 2-16,1 11 1 0,2 11 11 0,0 2 4 16,4 18 2-16,3 9 2 0,4-3 2 0,-2-3 1 0,7 6 0 15,0-11 0-15,2-7 0 0,2 0 0 0,4-20 1 16,5-5 0-16,-6-9 2 0,0-1-2 0,1-10 1 15,-1 2 3-15,-4-13-2 0,-1 2 4 0,-9-6 0 16,1-1 1-16,-6 1-1 0,3-7 3 0,-5-5-2 0,-4 0 4 16,-1-2 0-16,-4-2 6 0,3 0 2 0,-5-7 5 15,2 3 1-15,-4 3 3 0,0-1-1 0,-1 2-1 16,-3 6-3-16,4-1-10 0,-3 1-7 0,1 3-5 0,-1 2-6 16,5 5-16-16,-4-1-4 0,4 3-5 0,0 2-3 15,0 4 0-15,0 3 2 0,4 2 2 0,1 6 2 16,3-1 10-16,-3 4 5 0,4 4 4 15,0-4 3-15,4 0 1 0,-3 2 1 0,3-8 0 0,0-1 0 0,-1-5 1 16,1-1 0-16,3-5 1 0,-1 0 0 16,1-5 4-16,2-3-1 0,0 1 1 0,0-4 2 0,2 0-2 15,0-1 2-15,1-1 0 0,-3 2 1 0,2 2 2 16,-3 0-3-16,-3 2 1 0,6 5-2 0,-4 2 2 16,0 2-4-16,1 5 0 0,-3-1-2 0,-1 3-2 15,1 2 0-15,-3-1-9 0,-2-1-7 0,-5-1-38 16,3-1-11-16,-5-2-12 0,-2-1-12 0,-9-4 50 15,-6-4-51-15,-12-5-8 0</inkml:trace>
          <inkml:trace contextRef="#ctx0" brushRef="#br0" timeOffset="1737.6601">16-1330 1120 0,'0'0'356'0,"4"0"-340"0,-1 0-141 0,1-7 98 16,3 3-76-16,4-10-51 0</inkml:trace>
          <inkml:trace contextRef="#ctx0" brushRef="#br0" timeOffset="1858.3382">14-1408 641 0,'6'15'359'16,"3"-1"-207"-16,4-7-121 0,-3-3 101 0,8-2-161 0,17-2-15 15,10-11-45-15,2-2-72 0,18-7 122 0,7-18-75 16,7-17-61-16</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2:28.5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202488C-6CFE-4274-8502-57A4419450A5}" emma:medium="tactile" emma:mode="ink">
          <msink:context xmlns:msink="http://schemas.microsoft.com/ink/2010/main" type="inkDrawing" rotatedBoundingBox="12424,3898 14413,7198 11601,8892 9613,5592" hotPoints="13678,6476 11910,8245 10141,6476 11910,4707" semanticType="enclosure" shapeName="Circle">
            <msink:sourceLink direction="with" ref="{37480FDD-665E-485A-845A-C0CE66DFBD25}"/>
            <msink:destinationLink direction="with" ref="{CE6434E2-A1FB-4E5C-A577-AE8C2F4E2AF1}"/>
          </msink:context>
        </emma:interpretation>
      </emma:emma>
    </inkml:annotationXML>
    <inkml:trace contextRef="#ctx0" brushRef="#br0">-592-2554 801 0,'-20'-27'248'16,"0"0"-248"-16,-7-5-29 0,4 1 5 0,1 2-34 16,-1-2 3-16,1 3 34 0,-1 1 15 0,-4 3 30 15,1 1 5-15,-4 3 7 0,-6 4 6 0,-6-1 16 16,4-1 3-16,-9 4-10 0,-1 3 7 0,-3 2-3 15,-1 2-1-15,-2 0-4 0,1 3-5 0,6 4-12 16,-9 0-6-16,11 2-4 0,-2 1-1 0,6 6-9 0,-2 0-2 16,-1 9-6-16,3-3-2 0,5 10-2 0,-8 2-2 15,-1 4-2-15,2 7-2 0,7 7 2 0,0 5-2 16,-4 1 0-16,4 8 0 0,0 12-1 0,7 10 0 16,4-2 0-16,-1 13 2 0,1-1-1 0,2 8 0 15,8 0 1-15,4-1 0 0,6 6 0 0,5-6-2 0,0-1 0 16,5 2 0-16,6-3 1 0,9 2-2 0,0 3 1 15,5-6 1-15,10 3-2 0,-1-3-1 0,4-3 2 16,5 4-2-16,-1-4 1 0,4 0 1 0,1-4-8 16,-2-3 0-16,10 5 1 0,2-5 4 0,-1 0 0 0,7 2 0 15,11-10 2-15,6-6 0 0,5-1 7 0,7-12-1 16,-4-6 2-16,11-7 0 0,6-5-1 0,-2-9 1 16,9-3-2-16,-11-13 2 0,3 3 2 0,3-11 0 0,-2-5 1 15,3-11 5-15,-7 0-1 0,-4-11 5 0,6-7 0 16,-4-7-1-16,1-6 2 0,3-9 0 0,-10-8 0 15,-1-17-2-15,6 1 1 0,-6-20-5 0,-4 8 2 0,-10 0-3 16,-2-12 3-16,-13-3-2 0,11-3 1 0,-29 17-1 16,-9-17 2-16,-2 4 3 0,-16-2 2 0,-3 5 3 15,-10-1 6-15,-5-4 1 0,-3 3 1 0,-6 1 0 0,-13 1-3 16,4 4-4-16,-13-4-3 0,2 1-4 0,-19-6-11 16,2 5-2-16,-13-5-1 0,-8-2 2 15,-1 13-2-15,-6-6 3 0,-13 6 4 0,-5 11 5 0,0 14 13 16,0-2 8-16,-6 16 3 0,5 6 2 0,-1 7 1 15,-2 4-1-15,6 3-3 0,9 1-3 0,0 4-15 16,1 5-7-16,10 1-7 0,-2 0-4 0,-2 7-5 16,3 1 0-16,-5 5-2 0,6 1-1 0,5 6 0 15,-2 0-5-15,6 6-6 0,3-1-10 0,1 6-33 16,2 1-17-16,1 5-24 0,-2 3-24 0,4 5-87 0,-2-4 144 16,2 8-98-16,-1 0-33 0</inkml:trace>
  </inkml:traceGroup>
</inkml:ink>
</file>

<file path=ppt/ink/ink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0:58.45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BBD9F7E-A55A-43D6-9340-FB780FFC23E6}" emma:medium="tactile" emma:mode="ink">
          <msink:context xmlns:msink="http://schemas.microsoft.com/ink/2010/main" type="inkDrawing" rotatedBoundingBox="33644,4864 38051,11413 33795,14277 29389,7727" semanticType="callout" shapeName="Other">
            <msink:sourceLink direction="with" ref="{00A8FEC5-45CE-493D-87C9-25D6B06A9C37}"/>
            <msink:sourceLink direction="with" ref="{761CC52C-2DF2-4D6A-A311-8D8D899642F6}"/>
            <msink:destinationLink direction="with" ref="{8A24D44E-1273-4AF1-BD77-B0EC5B66076C}"/>
          </msink:context>
        </emma:interpretation>
      </emma:emma>
    </inkml:annotationXML>
    <inkml:trace contextRef="#ctx0" brushRef="#br0">18 415 91 0,'-5'-4'112'15,"2"1"-5"-15,-1 1-46 0,1-1 23 0,1-2 0 0,2 5 3 16,0 0-13-16,-1-3-26 0,1 3-6 0,0 0-8 0,0-2-5 16,0 2-6-16,1 0-3 0,-1 0-9 0,0 0-2 15,2-2-4-15,0 2-2 0,1-1 0 0,2 1-3 16,0-4 3-16,0 4 0 0,3-1-2 0,2-1 1 15,2 0 4-15,1 1 1 0,5-1 1 0,-1 2 2 16,5 0 2-16,1 0 1 0,8-3 3 0,-2 3 0 16,2 0 0-16,6-2-1 0,6 0 0 0,-2-1-1 0,4-2-6 15,2 2 2-15,-1-2-2 0,1 0-2 0,2-2-1 16,-4 1-1-16,2 2 0 0,3-1 0 16,1-1 1-16,4 2-2 0,3 1 1 0,2-2 0 0,-9 3 1 15,11 1-3-15,6-8 4 0,-2 4-1 0,-8 2-1 16,2-2 2-16,3 2-1 0,8-1 2 0,2 3-2 15,-3-4 5-15,-2 1-4 0,14 3 8 0,-4-4-3 16,6 2 2-16,-4-4 2 0,0 4 1 0,-1-4 2 16,-4 4 2-16,6-1 0 0,4-1-3 0,-5 0 1 15,9 2-1-15,-6 0-3 0,-1-1-3 0,1 3-1 16,-7-3-4-16,7 4 0 0,2-3-5 0,-7 1 1 16,8 1-1-16,-5-6 1 0,-3 2-2 0,4 2 2 15,-11-7-1-15,6 5-1 0,-6 0 1 0,2-2 2 16,3 4 0-16,4 3 0 0,-5-3 0 0,6-2 1 15,-9 1-3-15,1-4 2 0,0 3 2 0,-5 2-2 16,0-4 0-16,-2 0 0 0,1 4-2 0,1-2 0 16,-4-2 2-16,-1 2 0 0,-1-1-3 0,-6 1 2 15,-6 0-1-15,-2 2 1 0,-3-4 2 0,-5 4 1 0,1-1 0 16,1 3-1-16,-2-3 3 0,0 3-2 0,4-1 0 16,0 0-1-16,0 1-1 0,3 1 0 0,-4-4-2 15,0 3 3-15,-3-1-1 0,-10-5-2 0,6 6 2 16,-1-6-1-16,-6 4 0 0,-5-1-1 0,0 1 1 0,1 0 0 15,-5 1 0-15,-1 0 1 0,-2 1 0 0,-4-1 2 16,2 2 0-16,0 0 2 0,-6 0 1 0,0 2 1 16,1-1 1-16,0 1 0 0,-1-2-1 0,-1 2 1 0,-1-2-1 15,1 0 1-15,-3 0-1 0,2-2-4 16,-2 2 1-16,-2-2-1 0,2 4-1 0,-2-2 0 16,0 0-2-16,-1 0-1 0,0 2 0 0,1 1 1 15,-1-1-2-15,-1-2 0 0,-1 0 2 0,0 1 0 16,2 1-2-16,-2-2 0 0,2 2 0 0,-2-2 0 0,0 0 0 15,0-2-1-15,0 2 0 0,1 0-3 0,-1 0 3 16,0 0 0-16,0 2 0 0,0 1-2 0,0 4 0 16,2-2 0-16,0 0 0 0,-1 1 3 0,1-1 0 15,1 4-1-15,-1 1-2 0,0-2 2 0,1 2 0 16,-1 0 1-16,-2 5-1 0,1 0 0 0,1 0 0 16,0 0 0-16,1 4 1 0,-3 1 1 0,2 0-1 15,1 0-1-15,2 3 0 0,-3-1-1 0,-1 5-1 16,3-4 1-16,-4 2 1 0,1 0-1 0,-1 1 0 15,-3 1 1-15,1 4-1 0,1 1 1 0,-1 3 0 16,0 3 1-16,1 7-1 0,-1-4 0 0,2 9 0 16,-2 3 1-16,2 0-1 0,-5 2 1 0,4-7 0 0,-3-3-2 0,-1 7 2 15,2-1 0-15,0-10 0 0,-1-2 0 0,1 2 0 16,0 7 0-16,3 4-2 0,0-2 3 0,0-6-1 16,0 13 0-16,-2-1-1 0,0 2 1 0,1 0-1 15,-3 1 0-15,1-1 1 0,0 1-1 0,0 3 0 16,-4 3-1-16,2-4 2 0,0 5 0 0,-2-1 0 15,2-2 0-15,-1 2 0 0,-1-4 1 0,0 1-1 16,4-4 1-16,-2 0-1 0,0 0 0 0,2 2 0 16,-1 3 1-16,1-5-1 0,1 5 0 0,1 0 0 0,-3-1 2 15,3-1 0-15,-4-6-2 0,3 0 0 0,2-2 2 16,-3 2-2-16,1-2 0 0,1-2 0 0,-1 4 0 16,2 0 0-16,0-4 0 0,0 7 0 0,-2-6 0 15,1-1 0-15,-1 1 0 0,0-4 0 0,1-7 0 16,-1 1 0-16,-1-2 0 0,1-2 1 0,2 2-1 15,-2-2 2-15,1 2-2 0,-3 0 0 0,1 1 1 16,-2 4-1-16,0 3 3 0,-2-3-2 0,1-2 1 16,-1 4-2-16,4-4 2 0,-2 0-1 0,0-7 1 15,5-6-2-15,-2 7-1 0,-1-2 0 0,3-5 1 16,-2-4 0-16,1 4 2 0,-1 2 0 0,0 1-2 16,-1-2 3-16,0-1-1 0,1 0 1 0,0 7-2 0,1-4 0 15,-3 0-1-15,3 0 2 0,-3 2 0 16,3-2-1-16,-1 2 0 0,-1 0 0 0,3-5 2 15,-2 1 1-15,2-1 0 0,0 0-2 0,0 0 2 16,0-3 1-16,0-1-1 0,3-1 2 0,-3 0 0 16,0-2-2-16,0 2 1 0,-1-2 2 0,1 1-3 0,-2-1 1 15,2 0 0-15,-2-1-1 0,2 3 1 0,0-2-1 16,0 2 0-16,2-5 1 0,-2 3 1 16,2 0-3-16,-1-1 2 0,-1-1 0 0,0 1 1 0,0-1-2 15,0-1 3-15,0 2-4 0,0-2 1 0,0-3 0 16,0 2 0-16,2 0 1 0,0-3-1 0,1-2 0 15,-1 2-1-15,-2-1 1 0,1-2 2 0,1 4 0 16,0-2 0-16,-1-3 0 0,-1-1-1 0,0-1 1 16,0 0 1-16,2 0 1 0,-2-3-1 0,0-2 1 15,0 0 0-15,0 0-2 0,2 0 0 0,-2 3-1 16,0-3 0-16,0 0-1 0,0-2-1 0,0-1 0 16,0 3-1-16,1 0 2 0,-1-5 0 0,2 0-2 0,0 0 1 15,-1 3 0-15,3-1 0 0,-3-1-1 0,1-1 0 16,-1 2 0-16,-1-2-2 0,0 3 2 0,2 1 0 15,-2-4-2-15,2 3 0 0,-2-1-3 0,0-2-15 16,0 3-9-16,0-3-11 0,-2 0-17 0,-1 0-74 16,-2-5-74-16,-2 2 145 0,-4-7-106 0,-8-12-70 15</inkml:trace>
  </inkml:traceGroup>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10:05:44.304"/>
    </inkml:context>
    <inkml:brush xml:id="br0">
      <inkml:brushProperty name="width" value="0.07" units="cm"/>
      <inkml:brushProperty name="height" value="0.07" units="cm"/>
      <inkml:brushProperty name="color" value="#ED1C24"/>
      <inkml:brushProperty name="fitToCurve" value="1"/>
    </inkml:brush>
  </inkml:definitions>
  <inkml:trace contextRef="#ctx0" brushRef="#br0">4831 697 0,'25'-25'31,"0"25"0,0 0 1,-25 25 155</inkml:trace>
</inkml:ink>
</file>

<file path=ppt/ink/ink20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2:27.78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E6434E2-A1FB-4E5C-A577-AE8C2F4E2AF1}" emma:medium="tactile" emma:mode="ink">
          <msink:context xmlns:msink="http://schemas.microsoft.com/ink/2010/main" type="inkDrawing" rotatedBoundingBox="12571,7669 14814,10206 14695,10311 12452,7774" semanticType="callout" shapeName="Other">
            <msink:sourceLink direction="with" ref="{E202488C-6CFE-4274-8502-57A4419450A5}"/>
          </msink:context>
        </emma:interpretation>
      </emma:emma>
    </inkml:annotationXML>
    <inkml:trace contextRef="#ctx0" brushRef="#br0">36-2 1165 0,'-5'16'418'0,"-1"-10"-331"0,4 1-88 0,-3-9 1 16,-2-2-19-16,3 1-5 0,1 1 2 0,-1-5 4 15,4 5 8-15,0 0 7 0,0 0 16 0,0 2 4 16,0 0 4-16,0 0 4 0,0 0 8 0,0 0 2 0,2 4 1 15,-2-4 0-15,0 0-3 0,0 4-2 16,0-3-3-16,0-1-3 0,0 0-10 0,0 0-6 0,0 2-5 16,0 0-4-16,0 0-9 0,0-2-2 0,2 0-3 15,-1 2 0-15,7 3-3 0,1 0 1 0,1 4 1 0,12 8 0 16,7 4 6-16,2 3 0 0,12 8 1 0,4 3 1 16,5 2 2-16,1-1 2 0,3 8 0 0,1-3 3 0,-6 3-2 15,3 4 1-15,0 10 1 0,2-4 1 0,-5 4 0 16,13 14-1-16,3-7 1 0,5 11-1 0,11 3 0 15,-9 6 1-15,4 2 1 0,3 3-1 0,-3 9 2 0,-4 0 0 16,-2 2 1-16,-7 2 1 0,5-11 2 0,4 0 3 16,-5 0 2-16,5-12 0 0,-16-8 1 0,-1-3-1 15,5-3 1-15,-21-3-1 0,3-5-2 0,-14-9-3 16,-3 1-2-16,2-4-1 0,-4-7 2 0,-5-8-2 16,-4-2 0-16,-1-8 1 0,-4-2 1 0,-4-9 0 15,0 1 1-15,-3-7 3 0,-1-1 1 0,-3-3 3 16,2 2 0-16,-2-4-1 0,0 1-3 0,-2 1-3 0,2 0-9 15,0 0-9-15,-1 0-10 0,-1-2-16 0,-4-5-63 16,-1 1-72-16,-2-6 127 0,-7-26-88 0,-13-22-64 16</inkml:trace>
  </inkml:traceGroup>
</inkml:ink>
</file>

<file path=ppt/ink/ink20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1:16.74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D957D4-68C3-4324-95AC-26928E72E8A1}" emma:medium="tactile" emma:mode="ink">
          <msink:context xmlns:msink="http://schemas.microsoft.com/ink/2010/main" type="writingRegion" rotatedBoundingBox="-146,4820 36387,2882 37217,18526 683,20464"/>
        </emma:interpretation>
      </emma:emma>
    </inkml:annotationXML>
    <inkml:traceGroup>
      <inkml:annotationXML>
        <emma:emma xmlns:emma="http://www.w3.org/2003/04/emma" version="1.0">
          <emma:interpretation id="{E091CE81-0F85-41D9-A0A7-BDF572E047B5}" emma:medium="tactile" emma:mode="ink">
            <msink:context xmlns:msink="http://schemas.microsoft.com/ink/2010/main" type="paragraph" rotatedBoundingBox="19481,3779 34879,2962 35013,5489 19615,6306" alignmentLevel="5"/>
          </emma:interpretation>
        </emma:emma>
      </inkml:annotationXML>
      <inkml:traceGroup>
        <inkml:annotationXML>
          <emma:emma xmlns:emma="http://www.w3.org/2003/04/emma" version="1.0">
            <emma:interpretation id="{D204A68E-C33B-495F-A291-D91335CE9CAF}" emma:medium="tactile" emma:mode="ink">
              <msink:context xmlns:msink="http://schemas.microsoft.com/ink/2010/main" type="line" rotatedBoundingBox="19481,3779 34879,2962 35013,5489 19615,6306"/>
            </emma:interpretation>
          </emma:emma>
        </inkml:annotationXML>
        <inkml:traceGroup>
          <inkml:annotationXML>
            <emma:emma xmlns:emma="http://www.w3.org/2003/04/emma" version="1.0">
              <emma:interpretation id="{9D56995E-1437-49D9-A47B-FE0E72FBDA1F}" emma:medium="tactile" emma:mode="ink">
                <msink:context xmlns:msink="http://schemas.microsoft.com/ink/2010/main" type="inkWord" rotatedBoundingBox="19491,3960 25164,3659 25289,6005 19615,6306"/>
              </emma:interpretation>
              <emma:one-of disjunction-type="recognition" id="oneOf0">
                <emma:interpretation id="interp0" emma:lang="" emma:confidence="1">
                  <emma:literal/>
                </emma:interpretation>
              </emma:one-of>
            </emma:emma>
          </inkml:annotationXML>
          <inkml:trace contextRef="#ctx0" brushRef="#br0">1550-278 224 0,'10'-14'174'0,"6"1"-45"16,-5 3-64-16,1-1 41 0,-1-3-16 0,5-1-9 15,-1-1-8-15,-3 7-25 0,-3-5-9 0,-1 1-7 0,2-5-1 16,-6 8-9-16,3-3-5 0,-7 7-9 0,-5-3-8 16,-1-3-4-16,-6 4-6 0,-7-1-1 0,-10 1-6 15,2 2 0-15,-10-4 2 0,-3 5 2 0,-7 3 5 16,-3 0 5-16,-4 2 3 0,-4 2 0 0,-4 2 1 16,5-1 1-16,-11 3-1 0,8 2 0 0,2 2 0 15,4 3-2-15,8 4 0 0,3 7 1 0,7 3-1 16,-1-2 1-16,6 9 0 0,6 11 6 0,4 5-2 15,1-2 10-15,5 10 2 0,7 4 1 0,6 6 6 16,-1 1 2-16,8 10 3 0,3 0-2 0,4 12 5 16,-1-6-5-16,3 25-3 0,-5-6-3 0,1 1-2 15,0 10-3-15,-3-12-6 0,1 3-1 0,-6-8-3 16,0-15-1-16,-2-2 0 0,0-3 0 0,0-7 0 16,-6-5-1-16,2-16 1 0,0-2 2 0,-1-7-8 15,3-14-9-15,0-10-10 0,0-2-14 0,0-9-65 16,2-4 78-16,-6 0-49 0,0-8-36 0</inkml:trace>
          <inkml:trace contextRef="#ctx0" brushRef="#br0" timeOffset="661.5831">0 1042 1628 0,'18'-6'566'0,"18"1"-476"16,1-3-94-16,15 0-28 0,18 2-8 0,13-5-6 16,-2-1-6-16,4 3 4 0,0-13-8 0,15-5-9 15,4-2 0-15,-21-2 4 0,0-5 8 0,-2-7 9 0,4-9 14 16,-8-8 10-16,7 4 15 0,-30 8 11 0,-2-2 2 16,4 0 1-16,-18 9-3 0,-5 10 0 0,-8 12-4 15,0-4-4-15,-7 15-8 0,-5 0-15 0,1 8-13 16,-5 0-2-16,-3 4 2 0,-4 10-1 0,-2 9 0 15,0 0 3-15,-4 14 7 0,-2 9 14 0,-3 14 14 16,-3-2 2-16,3 13 0 0,-1-11 2 0,4-6 6 16,-2 6 5-16,4-17 4 0,4-5 7 0,6-15 13 15,-2-1 5-15,8-9 3 0,-3-1 4 0,13-5-3 16,-5 1 1-16,10-8-6 0,4 0-4 0,7-2-7 16,-1 0-11-16,8-13-6 0,3 3-4 0,0-7-8 15,4-4-3-15,-2-4-3 0,-7-6-7 0,-8 0-9 0,-1-4 3 16,-10-1-3-16,-3-5-3 0,-12 3-1 15,-9-3 1-15,-3 3 2 0,-3 5 1 0,-4-4 0 0,-5 5 5 16,-3 3 2-16,-3 4 4 0,2 7 5 16,-2 1 3-16,7 6 3 0,-1-3 5 0,-1 7 3 15,1 5 0-15,7 0 0 0,6-2-3 0,2 4-1 0,4 2-6 0,0-6-2 16,3 6-6-16,19 0 0 0,1 0-1 0,-6 0 4 16,10-2 0-16,3-2 2 0,13 3 3 0,-1-1 0 15,0 2 0-15,5 2 0 0,3-2-1 0,-2 9-3 16,4 3 3-16,-2 5-3 0,0 8-1 0,-8 10-2 15,-1-6 1-15,-11 8-3 0,-5 5-2 0,-13-7 1 16,1 0 0-16,-11-5 4 0,-8-2 2 0,-8-11 3 16,5 4 3-16,-3-11 11 0,2-4 6 0,0-3 3 0,-3-3 5 15,-1 0 3-15,6-3 2 0,-2-3-1 0,-3-2 0 16,1 0-7-16,2-5-5 0,-2-12 2 0,1 7-4 16,-1-3-5-16,4-6 0 0,0-6 0 0,0-1 0 15,2-7 1-15,-1 0 1 0,3 7-4 0,3-5-1 16,-3-1-5-16,4 5-6 0,-2-2-7 0,6 4-21 15,-6 1-14-15,2-1-15 0,2 2-20 0,1-4-100 16,5 2 131-16,1 0-83 0,7-5-41 0</inkml:trace>
          <inkml:trace contextRef="#ctx0" brushRef="#br0" timeOffset="2083.0797">3270-635 1194 0,'2'-12'499'0,"0"2"-410"0,0-1-97 16,-2 11-21-16,6-4-2 0,0 2-2 0,3 8-1 15,1 2 2-15,6 5 12 0,-5 1 6 0,8 5 7 16,-3 6 3-16,3 10 4 0,-3-2 6 0,1 11-1 0,0 12 2 15,1 12 3-15,-3-3 2 0,1 16 0 16,-3 6 2-16,-11 6-2 0,6 5-3 0,-8 5-1 0,0 5 0 16,-6 4-5-16,2-8-4 0,-4 10-6 15,5-29-9-15,6-12-35 0,-1 0-16 0,6-30-30 0,-2-12-51 16,23-29 100-16,-8 2-73 0,37-66-24 0</inkml:trace>
          <inkml:trace contextRef="#ctx0" brushRef="#br0" timeOffset="864.3795">3492-502 1715 0,'22'11'588'0,"-13"1"-505"0,13 0-95 0,-13-1-35 0,1 7-1 15,17 18-5-15,-6 3 3 0,2 11-5 0,16 16-3 16,-4 5-6-16,-5 3-9 0,1 7-31 0,-11 2-14 16,-15-2-9-16,-1 2-15 0,2-14-9 0,-21 1-23 0,-5-5 100 15,-5-5-67-15,-2-12 11 0</inkml:trace>
          <inkml:trace contextRef="#ctx0" brushRef="#br0" timeOffset="1111.6865">4029-118 1450 0,'-15'8'496'0,"-1"-8"-387"16,-1 4-115-16,-3 5-18 0,-7 13-8 0,2-1 0 15,0 0 8-15,0 8 2 0,-4 2 7 0,4 2-21 16,4-6 29-16,7-4 1 0,5-4 1 0,1 4 0 16,16-7-5-16,-1 3 1 0,5-5 1 0,9 3-2 0,10 4 5 15,12 4 3-15,11-5-1 0,2-5 3 0,9 6 1 16,1-1-2-16,27-9-11 0,-10-1-10 0,2-6-46 16,7-2-28-16,-17-2-35 0,5 0-52 0,-7-4 118 15,-15-2-95-15,-10-10-27 0</inkml:trace>
          <inkml:trace contextRef="#ctx0" brushRef="#br0" timeOffset="2362.338">4543-546 1254 0,'-10'7'461'0,"-9"18"-348"0,-3-3-119 16,5 3-44-16,-16 19 10 0,-5 8-23 0,-13 12-4 0,-12 11 6 15,5-1 6-15,2-7 13 0,6-11 4 0,-6 0 19 16,7-13 20-16,17-15 18 0,8-12 13 0,1 1 2 15,2-5 0-15,17-12-4 0,-4 2 0 0,6 0-16 16,2-2-4-16,0 0-19 0,0 0-8 0,4 2-3 16,0 2-2-16,6 1 2 0,1 3-1 0,3 0 0 15,3 1 1-15,6 3 12 0,1 0 5 0,5 3-2 16,1-1 0-16,7-1-2 0,0 2-6 0,7 3-13 16,3-1-12-16,12-5-6 0,-1-1-17 0,-4 1-20 0,14-8-33 15,1 2 71-15,5 3-46 0,-7-11-5 0</inkml:trace>
          <inkml:trace contextRef="#ctx0" brushRef="#br0" timeOffset="1479.4967">5606-531 1079 0,'-13'-12'427'0,"-1"-1"-279"0,3 3-119 0,-7-5 14 15,7 3-27-15,-7 3-10 0,-9-1-7 0,6 2-6 16,-4 0-5-16,-4 3-24 0,-2 1 25 0,-4 2 1 15,-3 6 1-15,-5 2-2 0,10-3 4 0,-3 11-2 0,1 5-6 16,0 4-2-16,0 26-2 0,7-3-2 0,-3 18-1 16,4-6 1-16,9 36 1 0,-1-13 3 0,9 12 10 15,8 1 1-15,14-12 4 0,3 2 0 0,16-10-8 16,14-12-2-16,18-4-14 0,-9-30-22 16,-27-14-127-16,2 1 139 0,76 28-81 0,24-20-61 15</inkml:trace>
          <inkml:trace contextRef="#ctx0" brushRef="#br0" timeOffset="-42549.8628">917 1791 411 0,'0'2'166'0,"-2"-2"-186"0,-2 0-48 0,4 0 12 15,-3 0-19-15,3 4 30 0,0 0-61 0,0 0-5 16</inkml:trace>
        </inkml:traceGroup>
        <inkml:traceGroup>
          <inkml:annotationXML>
            <emma:emma xmlns:emma="http://www.w3.org/2003/04/emma" version="1.0">
              <emma:interpretation id="{FE4E0029-8D66-48A0-AA74-254936223086}" emma:medium="tactile" emma:mode="ink">
                <msink:context xmlns:msink="http://schemas.microsoft.com/ink/2010/main" type="inkWord" rotatedBoundingBox="25993,3434 27235,3368 27331,5181 26090,5247"/>
              </emma:interpretation>
              <emma:one-of disjunction-type="recognition" id="oneOf1">
                <emma:interpretation id="interp1" emma:lang="" emma:confidence="1">
                  <emma:literal/>
                </emma:interpretation>
              </emma:one-of>
            </emma:emma>
          </inkml:annotationXML>
          <inkml:trace contextRef="#ctx0" brushRef="#br0" timeOffset="1716.8627">7214-1064 1193 0,'18'18'420'0,"7"9"-327"0,-4-4-78 0,-6-16 2 0,20 28-39 16,-6-2 27-16,13 11 0 0,5 10-4 15,3 8-1-15,-2 2-2 0,-3 5-15 0,1 5 2 0,-17 1-2 16,-2 6-2-16,-15 2-13 0,-12 4-6 0,-27 0-4 16,0 0-4-16,-22-2 7 0,-14 2-3 0,-13 1-5 15,-3-3 4-15,-19-7 11 0,-8 1 6 0,-5-8-3 16,5-5-12-16,-2-5-104 0,-2-8 119 0,0-5-57 16,-6-4-56-16</inkml:trace>
        </inkml:traceGroup>
        <inkml:traceGroup>
          <inkml:annotationXML>
            <emma:emma xmlns:emma="http://www.w3.org/2003/04/emma" version="1.0">
              <emma:interpretation id="{B43A9961-00E5-45D6-8E7A-28124B19A932}" emma:medium="tactile" emma:mode="ink">
                <msink:context xmlns:msink="http://schemas.microsoft.com/ink/2010/main" type="inkWord" rotatedBoundingBox="28227,3551 34892,3197 34985,4963 28321,5316"/>
              </emma:interpretation>
              <emma:one-of disjunction-type="recognition" id="oneOf2">
                <emma:interpretation id="interp2" emma:lang="" emma:confidence="0.5">
                  <emma:literal>wild</emma:literal>
                </emma:interpretation>
                <emma:interpretation id="interp3" emma:lang="" emma:confidence="0">
                  <emma:literal>Wild</emma:literal>
                </emma:interpretation>
                <emma:interpretation id="interp4" emma:lang="" emma:confidence="0">
                  <emma:literal>used</emma:literal>
                </emma:interpretation>
                <emma:interpretation id="interp5" emma:lang="" emma:confidence="0.5">
                  <emma:literal>u •Id</emma:literal>
                </emma:interpretation>
                <emma:interpretation id="interp6" emma:lang="" emma:confidence="0">
                  <emma:literal>vid</emma:literal>
                </emma:interpretation>
              </emma:one-of>
            </emma:emma>
          </inkml:annotationXML>
          <inkml:trace contextRef="#ctx0" brushRef="#br0" timeOffset="8924.3928">10697-496 1231 0,'-4'5'437'0,"0"1"-364"0,0 4-80 16,0 9-16-16,-2 2-1 0,-1 24-1 0,-1 1 0 15,0 12 8-15,-3 23 7 0,3 2 5 0,0-4 4 16,6 0 1-16,2 3 0 0,6-21 1 0,4 3-1 0,5-12 2 16,6-11 3-16,6-10 0 0,0-2 3 15,4-10 3-15,6-6 2 0,2-11 0 0,3-2 4 16,4-4-8-16,7-11-4 0,-1-12-4 0,0 2-7 0,-6-2-6 15,8-19-10-15,2-9-9 0,-4-4 1 0,-9 1 4 16,-3-10-5-16,-5 4 21 0,2-9 15 0,-18 4 6 16,2 1 9-16,-5 10 14 0,-7 10-1 0,3-4 0 15,-6 5 9-15,3 5-20 0,-7 9-7 0,2 2-2 16,0-4-2-16,-2 18-6 0,0-2-1 0,-2 5-1 16,0 9-3-16,0 1 0 0,0 2-5 0,0 2-6 15,0 0-2-15,-2 6-2 0,0 1 0 0,0 9-1 16,-2 1 1-16,0 18 1 0,0-2 3 0,-1 11 4 0,1 10 4 15,-4 10 2-15,2-6-1 0,2 3 2 0,-3 5 3 16,7-14 2-16,-2-2 1 0,2-9 3 16,2-12-2-16,3-10 0 0,1 2 3 0,2-11 1 0,0-6-1 15,3-2-2-15,1-2-1 0,3 0 1 16,3-6 3-16,1 4 0 0,4-4-2 0,-2 1-3 0,6-1 1 0,6 0-1 16,2 0-1-16,-4 4-2 0,4-2-3 0,-3 4-1 0,5 0-1 15,0 6-2-15,1-4 3 0,-7 4 1 16,-2 0-3-16,6 1 1 0,2-3 0 0,-1 2 3 0,-1-4 1 15,2 0 0-15,-1 2-1 0,3-6 0 0,0-2 2 16,-7-4-1-16,7 2 0 0,-12-7-2 0,-2 1 1 16,-2-1 3-16,-5-1 0 0,-5 1-1 0,1-1 1 15,-6 5 0-15,-3-1 2 0,1 0-1 0,0 5-2 0,-2-1-3 16,0 4-2-16,-1 2-1 0,1-2-1 16,0 0-2-16,-2 2-1 0,2 0 1 0,-2 2 0 15,2 0 1-15,0 2 2 0,-1 5-1 0,1-5 1 0,2 8 2 16,0-1-2-16,-2 5 1 0,4-1-1 0,-3-1-1 15,1 3 0-15,2-7-4 0,-2 7-9 16,-3-9-35-16,1-2-24 0,0-2-32 0,-2 1-43 0,0-5 102 16,2-11-85-16,-4-20-56 0</inkml:trace>
          <inkml:trace contextRef="#ctx0" brushRef="#br0" timeOffset="9059.0333">12671-599 1283 0,'8'10'481'0,"-2"0"-380"0,2-8-158 0,-8-2-24 16,2 2-76-16,1-1-32 0,1 5 115 0,4 0-111 15,4-6-29-15</inkml:trace>
          <inkml:trace contextRef="#ctx0" brushRef="#br0" timeOffset="9792.1608">12752 577 1660 0,'4'21'578'0,"10"-5"-502"0,5-5-108 0,18-11-54 16,11 2-9-16,37 4-5 0,-4-6-3 0,33-8 21 15,29 2 10-15,11-5 12 0,3-3 15 0,1-5 33 16,12-6 8-16,-10 0 3 0,6 2 4 0,-17 3 1 15,-8-1-3-15,-18 4 2 0,3-3-8 0,-7 7-59 16,-13-2-38-16,-1 5-56 0,-9-2 115 0,-7 3-112 16,0 1-66-16</inkml:trace>
          <inkml:trace contextRef="#ctx0" brushRef="#br0" timeOffset="9238.5524">13509-1162 243 0,'16'6'143'0,"5"7"-41"16,-4 1-37-16,-3-3 11 0,3 8 4 0,-1 5 2 0,-1 5 2 16,0 7-6-16,3 3-5 0,-5-6-19 0,-1 5-8 15,-2 9 7-15,-3 3-4 0,7-2-3 0,-6 0-13 16,-5 8-7-16,1 0-3 0,-2 4-7 0,-4 0-6 16,0 2-37-16,4 1-21 0,0 9-28 0,-6-8-34 15,6-7 78-15,4 3-65 0,13-25-25 0</inkml:trace>
          <inkml:trace contextRef="#ctx0" brushRef="#br0" timeOffset="9555.2118">15171-1149 1409 0,'14'27'462'15,"-12"-19"-390"-15,0 19-73 0,-4 2-29 0,-2-8 14 0,-2 43-1 16,0 5 2-16,2-1 4 0,-5 5 2 0,-1 8-4 15,-3-1-3-15,-5 8-1 0,1-16 1 0,-1-5 2 16,1-7 3-16,7-21 4 0,-1 5 10 0,7-30 6 16,-2 11 9-16,4-23 1 0,0 0-1 0,2-2 2 15,-2-8-4-15,-1 2-10 0,-3-9-14 0,0 3-9 16,-6-13-9-16,1 4-3 0,-5-2-7 0,-3-6-2 16,0 5-1-16,-3-1 8 0,1 6 8 0,-4 4 4 15,0 7 5-15,2 2 5 0,-2 6 5 0,0 10 2 16,-6 7-1-16,2 1-2 0,0 5-1 0,-4 10 1 0,6 5-1 15,4-3-2-15,2 2-1 0,7 1-1 0,12 1-2 16,2-1-6-16,8-5-30 0,11-4-10 0,16-2-15 16,-4-6-35-16,9 1 72 0,11-11-57 0,-1-11-17 15</inkml:trace>
          <inkml:trace contextRef="#ctx0" brushRef="#br0" timeOffset="8122.5269">8728-114 1216 0,'-16'13'410'16,"7"-11"-362"-16,3-5-79 0,6 3-26 15,2 0 9-15,-4-2-6 0,11 2-2 0,13-2 2 0,-3 0 5 16,10 2 30-16,9 0 11 0,-1-4 7 0,9-4 1 16,10 0 1-16,0-3 0 0,-9-1-1 0,3 1-10 0,18-7-40 15,7-3-30-15,-6 2-45 0,1-2 91 0,7-8-89 16,-2 2-47-16</inkml:trace>
          <inkml:trace contextRef="#ctx0" brushRef="#br0" timeOffset="8301.3864">9838-612 942 0,'7'10'338'0,"9"15"-273"0,-1-8-58 0,3 14-17 15,3 7 5-15,2 9 3 0,0 3-1 0,0 10 2 16,0 4 1-16,-9-3-3 0,1 7-5 0,-7-6-5 15,-6-2 1-15,-8-3-4 0,-3-3 1 0,-3-5-4 0,-17-9-5 0,-6 3-16 16,3-5-8-16,-1-9-13 0,-6-6-27 0,10-15 59 16,-6 0-56-16,16-24-25 0</inkml:trace>
        </inkml:traceGroup>
      </inkml:traceGroup>
    </inkml:traceGroup>
    <inkml:traceGroup>
      <inkml:annotationXML>
        <emma:emma xmlns:emma="http://www.w3.org/2003/04/emma" version="1.0">
          <emma:interpretation id="{71EBE53E-3108-4EE0-BD0E-20C9D7249C0D}" emma:medium="tactile" emma:mode="ink">
            <msink:context xmlns:msink="http://schemas.microsoft.com/ink/2010/main" type="paragraph" rotatedBoundingBox="-218,7469 9177,5513 9548,7297 152,9253" alignmentLevel="1"/>
          </emma:interpretation>
        </emma:emma>
      </inkml:annotationXML>
      <inkml:traceGroup>
        <inkml:annotationXML>
          <emma:emma xmlns:emma="http://www.w3.org/2003/04/emma" version="1.0">
            <emma:interpretation id="{7BFF9919-A330-4DAF-8851-823DE25E9177}" emma:medium="tactile" emma:mode="ink">
              <msink:context xmlns:msink="http://schemas.microsoft.com/ink/2010/main" type="line" rotatedBoundingBox="-218,7469 9177,5513 9548,7297 152,9253"/>
            </emma:interpretation>
          </emma:emma>
        </inkml:annotationXML>
        <inkml:traceGroup>
          <inkml:annotationXML>
            <emma:emma xmlns:emma="http://www.w3.org/2003/04/emma" version="1.0">
              <emma:interpretation id="{402055AB-AA9B-403A-8E12-4BADAF60B489}" emma:medium="tactile" emma:mode="ink">
                <msink:context xmlns:msink="http://schemas.microsoft.com/ink/2010/main" type="inkWord" rotatedBoundingBox="-186,7624 1765,7218 2104,8846 152,9253">
                  <msink:destinationLink direction="with" ref="{74F2ACE4-04E3-4C09-88F5-BC4F70327168}"/>
                </msink:context>
              </emma:interpretation>
              <emma:one-of disjunction-type="recognition" id="oneOf3">
                <emma:interpretation id="interp7" emma:lang="" emma:confidence="1">
                  <emma:literal/>
                </emma:interpretation>
              </emma:one-of>
            </emma:emma>
          </inkml:annotationXML>
          <inkml:trace contextRef="#ctx0" brushRef="#br0" timeOffset="256901.8533">-19500 4395 390 0,'-4'-5'211'0,"2"1"-104"0,4-14-68 0,0 9 26 0,9-11-13 16,-3 5-5-16,7-3 0 0,1-3 1 0,5 6 4 16,-2-8 2-16,5 9 12 0,1-1-3 0,0 3-2 15,4-1-5-15,-2 1-15 0,2 0-5 0,2 3-10 16,-1-3-5-16,-1 6-14 0,6-3-2 0,0-1-3 16,-6 4 1-16,2 2-4 0,-2 1-12 0,-2 3-11 15,-4 0-6-15,-6 0-14 0,-3 5-7 0,-3 1-12 16,-1 2-11-16,-6 0-33 0,-4 1-11 0,0 5-15 0,0-3-20 15,2 3 97-15,-4-3-71 0,0 3-12 16</inkml:trace>
          <inkml:trace contextRef="#ctx0" brushRef="#br0" timeOffset="256698.1159">-18759 3370 612 0,'-8'0'267'0,"4"-4"-156"0,-2-1-75 0,6 3 66 15,0 0-83-15,-5 0 6 0,3 2-4 0,-6-2 7 16,6 0 10-16,0-2 2 0,2 2 4 0,-6-6 1 0,-5-3 6 15,-3-3 3-15,5-3-5 0,-9-6-3 0,-7 2-4 16,0-3-2-16,-10-1-4 0,1 2-3 0,-1-2-6 16,-2 2-9-16,0 4-5 0,3 1-5 0,3 5-4 15,0 1-4-15,6 10-1 0,-2-6-3 0,6 12-7 16,3 8-2-16,1 9-2 0,1 0 0 0,3 12-2 16,3 6 0-16,4 7-1 0,-1 2 1 0,1 10 3 15,6 8 2-15,0 11 0 0,6-2 2 0,1 7 1 16,5 6 0-16,5-3 0 0,1 2 3 0,3-2 1 15,4-6-1-15,-2 0-1 0,0-3-4 0,3-7-10 16,-3 1-1-16,-10-11-5 0,1 3-4 0,-5-4-13 16,-5-10-11-16,-6-9-14 0,-2 0-17 0,-7-12-51 15,-3-4-28-15,1-6 108 0,-5-7-87 0,3-4-27 16</inkml:trace>
          <inkml:trace contextRef="#ctx0" brushRef="#br0" timeOffset="257447.398">-19024 3863 1095 0,'8'13'477'0,"-10"-13"-363"0,2 6-100 0,-6-6-10 15,1 4-10-15,-3-6-9 0,8 0-3 0,-2 0 1 16,2 2-2-16,0 0-8 0,0 0-2 0,0-4-4 0,2-2-7 15,-2-3-31-15,2 3-15 0,2-19-15 0,1 5-8 16,5-3-10-16,2-6-5 0,-7-4-6 0,3 6-6 16,4 2 10-16,-6 2 15 0,1 2 61 0,3-8-41 15,-4 8 42-15,3 1-15 0,-5 13 10 0,4-7 20 0,5 1 46 16,-3 9 7-16,-6-2 16 0,6 4-9 0,-3 8 32 16,3 0 3-16,4 3 3 0,-7 3 3 0,3 0-9 15,3 7 2-15,3-2-1 0,-5 8-5 0,-1-7-17 16,2 3-3-16,-3 6-1 0,5 0-2 15,-3 6-5-15,-1 3-4 0,2 9 1 0,-3-1-4 0,-1 4-6 16,0 7 0-16,1-3-3 0,-1-4 0 0,-2-4-2 16,-2-7-1-16,2-4-4 0,-3 0-2 0,3-6-16 15,-4-14-23-15,2 1-42 0,-2-5 62 0,4-9-41 16,1-5-26-16</inkml:trace>
          <inkml:trace contextRef="#ctx0" brushRef="#br0" timeOffset="257097.6261">-18939 4189 345 0,'-7'-8'259'0,"1"0"-84"0,4-1-91 0,-6-1 73 16,2 2-75-16,6 1-16 0,0 1-12 0,-2 0-9 15,1 2-9-15,1 0-8 0,-2 0-10 0,4 4-2 0,-1 0-4 16,1 2-1-16,2 2 1 0,10 2-9 0,-5 7-3 15,1-1-1-15,5 5 0 0,1 7-1 0,-3 12 2 16,7-5 1-16,-3 15 0 0,-7-5 0 0,-1 7 2 16,5 2 1-16,-6-7-2 0,-3-3 2 0,3-7-1 15,-6-2-5-15,-2-10-8 0,0 3-10 0,0-13-30 16,-2-3-17-16,0-6-26 0,-4-2 61 0,-1-14-65 16,-1-5-25-16</inkml:trace>
          <inkml:trace contextRef="#ctx0" brushRef="#br0" timeOffset="258371.3405">-18375 3936 1079 0,'4'2'403'15,"0"7"-318"-15,-4-5-84 0,0-4-10 0,2 2-4 16,0 0-6-16,1 0-1 0,-1 8 3 0,4-10 2 16,-2 6 5-16,4-3 7 0,-4 1 2 0,-1 2 2 15,1-4-1-15,-2 2 0 0,4-2 1 0,-4-2 0 0,0-2 1 16,0 2-1-16,0 0 1 0,-2 0 0 0,2 0 1 15,0-2 0-15,0 0-1 0,-1 2 0 0,3 0 0 16,-4 0 0-16,4 0 0 0,-2 0 0 0,0 0 1 0,-2 0 1 16,0 0-2-16,0 0 2 0,0-2 1 0,0 2 0 0,0 0 2 15,0 0-2-15,0 0 1 0,0-2 0 16,0 0-1-16,0 0 1 0,0 4 0 0,0-2-3 0,0 0 1 16,0 0 1-16,0 0-1 0,-2-2 0 0,2 4-1 15,0-2 0-15,-2-4-2 0,0 4 4 0,2 0-3 16,-2 0 1-16,0 0-3 0,0 2 2 0,1-6 0 15,-3 2-1-15,2 2 2 0,2 0-3 0,-4-1 1 16,4-1-1-16,-2 0 2 0,2 2-2 0,0 0 0 16,-2-2 0-16,2 2 0 0,-2-2 0 0,2 0 0 15,-2 0 4-15,2 2 4 0,-2-6 1 0,0 4 6 16,2-2-2-16,0-1 1 0,-2-3 1 0,0-2-2 16,1-3-3-16,-3-3-3 0,0 5 0 0,2-3-4 15,-2-1 0-15,-4 3 0 0,4 1 0 0,3 1 2 16,-1 4 0-16,0-2 0 0,0 3-2 0,0 1 2 0,0 0-1 15,0 2 1-15,2 0-2 0,-2 0-2 0,0 2 1 16,2-2-2-16,-4 0 0 0,4 2-4 0,0 2-2 16,0-2-3-16,-2 0-2 0,2 0-5 0,0 4-3 15,0 0 2-15,2 9 1 0,2-1 3 0,-4 0 0 16,8 5 2-16,0 2 4 0,-1-1 5 0,1 3 1 0,4-12 0 16,-1 1 1-16,1 0 1 0,1-6 1 0,1 1 2 15,-3-3-1-15,3-2 4 0,-3 2 1 0,-3-2 2 16,0 0-3-16,3-2 5 0,-5-3 0 0,-2-1 0 15,4 2 3-15,-6-4 1 0,0 0 3 0,-2-3-2 16,2 3 3-16,-4 2-4 0,-2-5 0 0,-2-1-2 0,-4 1-3 16,3 3-7-16,-3 0-3 0,2 0-3 15,-1-1-6-15,-3 1-9 0,2 2-1 0,-1 1-3 0,1 1 0 16,0-2-4-16,1 4-1 0,-3 6 1 0,3 0 2 16,-1 5 3-16,0 5 1 0,1 5 5 0,1 0-1 15,0 7 5-15,2 4 1 0,3-4 1 0,1 2 0 16,-2-4 4-16,8 1-1 0,7 6-2 0,-1-2 1 15,0-10 1-15,9 6 0 0,4-4 2 0,8 4 1 16,9-7 2-16,-3-1 3 0,-2-3 3 0,7-7 1 0,3 5 6 16,-7-12 4-16,7 2 4 0,-11-2 0 0,-7-4 6 15,12 0 2-15,-18-6 1 0,2-1 1 0,-7-5 1 16,3 3-1-16,-3-6 0 0,-7-3 1 0,7 1-5 16,-7-4-3-16,1 0-2 0,0 0-2 0,1 0-6 15,-1-2-3-15,-4 0-5 0,3 2-1 0,-1 3-5 16,-2 1-2-16,0 2 0 0,1 1-3 0,1 7-2 15,0-1-3-15,0 6-1 0,-1 1-2 0,1 1-3 16,0 4 2-16,3 4-3 0,1 0 3 0,-2 3 2 16,1 3 2-16,-1 5 0 0,-1-3 2 0,1 3 5 15,-4 3 0-15,-4 3 2 0,0-2-1 0,0 3 3 0,-2-3 1 16,-2-6 3-16,0 3-1 0,-2-3-10 0,0-7-9 16,0 0-8-16,0 2-13 0,1-5-11 0,-1 1-17 0,-2-4-39 15,-2 2-31-15,2 0 90 0,-1-2-59 0,3-8-19 16</inkml:trace>
        </inkml:traceGroup>
        <inkml:traceGroup>
          <inkml:annotationXML>
            <emma:emma xmlns:emma="http://www.w3.org/2003/04/emma" version="1.0">
              <emma:interpretation id="{D0162C13-F688-4371-AABE-6CF31E21C560}" emma:medium="tactile" emma:mode="ink">
                <msink:context xmlns:msink="http://schemas.microsoft.com/ink/2010/main" type="inkWord" rotatedBoundingBox="2203,6965 4193,6551 4533,8184 2543,8598">
                  <msink:destinationLink direction="with" ref="{74F2ACE4-04E3-4C09-88F5-BC4F70327168}"/>
                </msink:context>
              </emma:interpretation>
              <emma:one-of disjunction-type="recognition" id="oneOf4">
                <emma:interpretation id="interp8" emma:lang="" emma:confidence="0.5">
                  <emma:literal>oped</emma:literal>
                </emma:interpretation>
                <emma:interpretation id="interp9" emma:lang="" emma:confidence="0.5">
                  <emma:literal>o pend</emma:literal>
                </emma:interpretation>
                <emma:interpretation id="interp10" emma:lang="" emma:confidence="0">
                  <emma:literal>o peed</emma:literal>
                </emma:interpretation>
                <emma:interpretation id="interp11" emma:lang="" emma:confidence="0">
                  <emma:literal>O pend</emma:literal>
                </emma:interpretation>
                <emma:interpretation id="interp12" emma:lang="" emma:confidence="0">
                  <emma:literal>O peed</emma:literal>
                </emma:interpretation>
              </emma:one-of>
            </emma:emma>
          </inkml:annotationXML>
          <inkml:trace contextRef="#ctx0" brushRef="#br0" timeOffset="259849.4956">-17134 3405 666 0,'-11'0'360'0,"-9"-2"-211"15,15-2-164-15,-1 4 77 0,4 2-141 0,0 0-3 16,2 4-1-16,2 2 1 0,6 3 3 0,-3 1 9 16,-1 9 48-16,-2 2 14 0,-2 2 8 0,8 4 0 0,0 4 3 15,-6 4 4-15,7-3 5 0,1 3 5 16,-1-12 15-16,7 4 6 0,-1-8 2 0,-1-1 7 0,3-7 9 16,-1-7 3-16,-3-4-2 0,3-2-1 0,3 0-8 15,0-8-4-15,2-5-4 0,1-1-5 0,1-11-17 16,2-2-9-16,-10-8-7 0,14 3-4 0,-5-7-2 15,-1-2-2-15,-10 9 6 0,1-3 5 0,-12 2 17 16,-2 8 6-16,-2 4 3 0,-8-3 1 0,-3 7 0 0,-1 0 0 16,-5-1-5-16,1 1-10 0,7 5-15 0,-3-1-6 15,-1 1-8-15,-4 5-29 0,-1 7-19 0,-1 0-19 16,4 0-13-16,-5 15-16 0,-14-1-48 0,-11 13-21 16,7-2 99-16,-3-4-57 0,-1 6-33 0</inkml:trace>
          <inkml:trace contextRef="#ctx0" brushRef="#br0" timeOffset="260087.6026">-16753 2920 988 0,'17'8'420'0,"-9"-6"-297"15,7 6-105-15,-11 0 46 0,4 3-76 0,3 16-4 16,-1 0-6-16,1-4 5 0,9 26 2 0,3 9 6 15,-2-2 4-15,-2 0 4 0,5 3 1 0,-3 5 3 0,-6 13-2 16,-5 8-1-16,3-6-1 0,-5-5 0 0,-6-9-2 0,2 7-1 16,-10-20 0-16,2 10 2 0,2-30 2 0,-1-6-3 15,-1-1-5-15,0-18-9 0,0-3-12 0,-2-4-77 16,6-2 86-16,0-15-53 0,0-10-39 0</inkml:trace>
          <inkml:trace contextRef="#ctx0" brushRef="#br0" timeOffset="260243.2069">-16531 2967 620 0,'17'-21'246'16,"-11"11"-165"-16,-2-2-56 0,7 7 9 0,1 5-15 15,1 0-4-15,5 5-2 0,-3 3-1 0,-1 8-8 16,5 5-3-16,6 17-1 0,-10-3 4 0,-3-4 0 0,-4 17 1 16,-12 2-14-16,0 1-16 0,-2-3-13 0,-15-6-19 15,-10-1-30-15,-6-1 59 0,-13-3-51 0,4-2-15 16</inkml:trace>
          <inkml:trace contextRef="#ctx0" brushRef="#br0" timeOffset="261080.2017">-16338 2994 968 0,'13'0'366'0,"3"-6"-281"15,-7-4-72-15,3-3-8 0,-1-3-3 0,1-1-4 16,1 2-6-16,3-5 0 0,-1 1 2 0,-3 4 0 0,-1-1 0 16,-5 1 6-16,0 3 0 0,-2 4 4 15,-2-5 2-15,0 7 4 0,-2-2 1 0,-6 1 2 0,2 3-2 16,0 0-2-16,-2-2-3 0,5 4-5 0,-5 2 0 16,2-2-4-16,2 2-2 0,0-2-2 0,0 4-1 15,2 10 0-15,-4-1-1 0,0-3 5 0,-1 4 0 0,1 7 2 16,-2 10-2-16,0-2 2 0,2-2 2 0,-2 4-2 15,5 4 2-15,2-8-2 0,5 4-1 0,-4-4 2 16,4 0-1-16,-4-8-2 0,8 3-1 0,-3-9 2 16,1-1-2-16,0-4 3 0,-2 0 1 0,-1-6-1 15,5 0 5-15,4-2 5 0,-11 0 3 0,3-2 1 16,0 0 1-16,0-4-1 0,0 3 1 0,-1-5-3 16,1-2-2-16,-2 6-3 0,2-1-2 0,1-5-2 15,-1 6 0-15,-2-1 0 0,2 1 0 0,0-2 0 16,0-3-1-16,-1-7 1 0,1 7-1 0,2-5 0 15,1-3-3-15,3 2-1 0,-2-5-2 0,-1 3 1 16,1 0 1-16,13 3 0 0,-4 1-1 0,-5-1 3 16,7 5 1-16,-9 1-1 0,3 0 2 0,5 5 0 0,-19 1-2 0,5 2-4 15,-2-2 1-15,2 2-1 0,0 2-1 16,0 4 1-16,3-2-1 0,5 4 0 0,-1-1 3 0,-1 1 4 16,5-2 0-16,4 2 0 0,10-6 0 0,-4 2 5 15,4-4-3-15,4-6 1 0,2 0 1 0,-3-11-3 16,1 4 0-16,-10-5 0 0,8 1 1 0,-25 6-1 0,7-3 2 15,-9-1 4-15,-6 7-1 0,4 2 1 0,-4-1 0 16,-2 5-1-16,2-2-5 0,2 4-1 0,-4 0-5 16,0 2-8-16,-4 2 2 0,-7 6-1 0,1 9-2 15,-3 6 3-15,-5 6 4 0,-3 4 0 0,2 4 4 16,0 5 3-16,3 7 0 0,9-5-2 0,-1-5 2 16,8-3-1-16,6-1-2 0,2-10-1 0,3 2 1 15,11-9 1-15,1-7 3 0,4-7 4 0,-8 0 0 16,5-6 8-16,1-4 5 0,2-9 1 0,-2-5 3 0,-6-9-1 15,3-5-4-15,-7-13-2 0,5 5 0 16,-7-1-4-16,-1-7-1 0,-6-6 13 0,1 0 6 16,-3 8-1-16,-2 4 4 0,0 5 7 0,-2-11 6 0,-1 7-3 15,-1 1 0-15,0 5-14 0,0-1-5 0,2-7-3 16,-2-1-4-16,0 0-4 0,1 11-8 0,1 6-2 16,0-8-1-16,-2 20-1 0,2-3 0 0,0 13-3 15,0-3-2-15,0 6-5 0,4 4-3 0,-2 0-2 16,2 4 0-16,-4 10 1 0,2 1-2 0,0 10 3 15,-4 10 2-15,0 13 2 0,-3-5 5 0,-1 9 3 0,4 9 0 16,0 1-2-16,2-4 3 0,-2-4-4 0,4 0-6 16,6-9-7-16,6 3-10 0,-6-8-24 0,9-3-13 15,-5-10-17-15,-1 4-28 0,3-12-91 0,-4-1 140 16,1-5-86-16,-1-3-40 0</inkml:trace>
        </inkml:traceGroup>
        <inkml:traceGroup>
          <inkml:annotationXML>
            <emma:emma xmlns:emma="http://www.w3.org/2003/04/emma" version="1.0">
              <emma:interpretation id="{ACEC4D3B-8B44-4456-B964-179D2C092409}" emma:medium="tactile" emma:mode="ink">
                <msink:context xmlns:msink="http://schemas.microsoft.com/ink/2010/main" type="inkWord" rotatedBoundingBox="4600,7002 9486,6992 9487,7040 4601,7050"/>
              </emma:interpretation>
              <emma:one-of disjunction-type="recognition" id="oneOf5">
                <emma:interpretation id="interp13" emma:lang="" emma:confidence="1">
                  <emma:literal/>
                </emma:interpretation>
              </emma:one-of>
            </emma:emma>
          </inkml:annotationXML>
          <inkml:trace contextRef="#ctx0" brushRef="#br0" timeOffset="-40267.0989">-14956 2583 9 0,'-4'0'2'0,"2"-2"-2"0,2 2 0 15</inkml:trace>
          <inkml:trace contextRef="#ctx0" brushRef="#br0" timeOffset="-39246.9879">-14968 2575 63 0,'-2'-4'63'15,"2"2"-15"-15,-2 2 20 0,2-2-29 16,0 0 26-16,0 2-4 0,0-2-7 0,0 2-8 0,0 0-17 16,0-2-5-16,0 2-3 15,0 0-4-15,0-1-9 0,2 1-2 0,0 0 1 0,-2 0-4 16,0 0-1-16,2 0-1 0,2 1 0 0,-4-1-2 0,2 0 1 16,-2 0-1-16,0 0 0 0,6 2 0 0,-4-2 1 15,0 2 0-15,-1-2-2 0,1 2 3 0,2-2 0 16,2 0 6-16,-2 0 0 0,2 0 3 0,-1 2 4 0,3 0 2 15,0-2 3-15,0 2 1 0,3-2 3 0,-1 4 0 16,7-4-2-16,-5 0 1 0,9 2-3 0,-4-2-2 16,14 2-2-16,2-2-1 0,0 0-6 0,7 0-1 15,1 0 1-15,1 0-4 0,-3 0-1 0,0 0 0 16,-5 0 0-16,-5-2 0 0,10 2 3 0,-8-2 1 16,0-2 3-16,0 4 4 0,0 0 4 0,3-2 2 15,3 2 1-15,-2 0 2 0,-8 0-4 16,6 0 0-16,5 0-3 0,-1-2-3 0,-2 2-4 0,3-4-3 0,3 2-2 15,-3 2-1-15,3-2 2 0,-2 2-2 0,5-1 1 16,-7 1-3-16,5 0 0 0,-1 0 3 0,1 0-1 16,-3 0 1-16,-5 0 0 0,-1 0-2 0,-2 0 1 15,4 0 1-15,-8 0 0 0,0-2-2 0,2 2 2 0,4 0 0 16,-1 0-2-16,-3 0 4 0,0 0-3 0,0 0 2 16,4 0 3-16,0 0-2 0,0-2 2 0,-4 2-3 0,-2 0 4 15,6 0-2-15,-3 2 1 0,-1-2-2 0,-2 0-1 16,-1-2 1-16,-1 2-1 0,-2-2 0 0,2 0-2 15,-4 0 2-15,0 0-3 0,3 0 3 0,-5 2-2 16,0-2-1-16,0 2-1 0,1 0 3 0,-1-2-2 16,-2 2 0-16,-1 2 0 0,1-2-1 0,-1 2 0 15,-1-2 1-15,3 4 1 0,-3-4-1 0,2 0-2 16,1 0 1-16,3 0 1 0,-2 2 1 0,6 0-3 16,0-2 2-16,6 0-2 0,-2 0 0 0,0 2 0 15,4-2 0-15,0 2 0 0,0-2 1 0,0 0 0 16,-5 0-1-16,3 2 1 0,-7-2 0 0,3 1 2 0,-6-1-3 15,2 0 0-15,0 2-1 0,-6-2 2 0,1 0-1 16,1 0 0-16,4 2 0 0,-3-2 0 0,1 2 1 16,-4-2-1-16,3 2 1 0,3 0 0 0,-2 0-1 15,-2-2 1-15,1 2 0 0,5 0-1 0,0 0 0 16,0-2 1-16,4 4 1 0,2-4-2 0,0 2 2 16,11-2-2-16,-1 0 0 0,1 2 1 0,1-2 1 0,-7-2-2 15,3 0 0-15,1 2 2 0,-9 0-1 0,2 0 1 16,0-2 0-16,-4 0-1 0,2 2 2 0,2-4-1 15,-1 4 1-15,-1 0-1 0,2-2 4 0,4 0 0 16,-3 0 0-16,5 0 4 0,0 0-1 0,3 4 2 16,3-2-3-16,3-2 0 0,2 2-1 0,2 0-1 15,-6 0 0-15,3 2-1 0,-1-2-1 0,-9-2-2 16,3 2 1-16,-7-2 3 0,-8 2-3 0,0 0 1 16,0 0 2-16,-4 0 0 0,-2-2 2 0,0 2 3 0,-3 0 1 15,-1 0 1-15,-3 0 2 0,-1-1 1 16,3 1 1-16,-5 0-2 0,-1 0-1 0,0 0-1 0,1 0 0 15,-5 0-3-15,2 0 1 0,-3 0-1 0,-1 0 1 0,2 0 3 16,-4 0 0-16,4 0 0 0,-4-2 1 0,2 2 4 16,-1-2-1-16,-1 2-1 0,2-2 0 0,-2 2 1 15,-2-2 0-15,0 0 2 0,2 2-1 0,-2 0 1 16,0-2 0-16,0-2 1 0,2 4-1 0,-2 0 0 16,0 0-1-16,0 0-2 0,0 2 2 0,0-2-5 15,0 0 0-15,0 0-2 0,-2 0-1 0,2 0-2 16,0 0-2-16,0 0 0 0,0 0-2 0,0 0 0 15,0 2-2-15,2-2 3 0,-2 0-4 0,0 0 0 16,0 0 0-16,0 0-1 0,0 0 0 0,0-2-1 16,0 0 0-16,0 2-1 0,-2 0-1 0,2-2 1 0,0 2-1 15,0 0 0-15,0 2-1 0,0 0 0 0,0-2 0 16,0 0-2-16,0 0-1 0,2 2 0 0,-2-2-3 16,0 0-2-16,0 0-4 0,0 0-13 0,-2 0-13 0,2 0-14 15,0 2-18-15,-2-2-80 0,2 0-61 16,0 0 147-16,0 0-111 0,0 4-70 0</inkml:trace>
        </inkml:traceGroup>
      </inkml:traceGroup>
    </inkml:traceGroup>
    <inkml:traceGroup>
      <inkml:annotationXML>
        <emma:emma xmlns:emma="http://www.w3.org/2003/04/emma" version="1.0">
          <emma:interpretation id="{5D63A5C9-730E-4593-A4C0-9D9C2FEDCA16}" emma:medium="tactile" emma:mode="ink">
            <msink:context xmlns:msink="http://schemas.microsoft.com/ink/2010/main" type="paragraph" rotatedBoundingBox="4240,7522 36068,6154 36209,9428 4381,10796" alignmentLevel="2"/>
          </emma:interpretation>
        </emma:emma>
      </inkml:annotationXML>
      <inkml:traceGroup>
        <inkml:annotationXML>
          <emma:emma xmlns:emma="http://www.w3.org/2003/04/emma" version="1.0">
            <emma:interpretation id="{207075D4-D62E-4F8C-990A-04B8BC0504AE}" emma:medium="tactile" emma:mode="ink">
              <msink:context xmlns:msink="http://schemas.microsoft.com/ink/2010/main" type="line" rotatedBoundingBox="4240,7522 36068,6154 36170,8515 4341,9883"/>
            </emma:interpretation>
          </emma:emma>
        </inkml:annotationXML>
        <inkml:traceGroup>
          <inkml:annotationXML>
            <emma:emma xmlns:emma="http://www.w3.org/2003/04/emma" version="1.0">
              <emma:interpretation id="{FFFA2EF3-2CD3-476D-8AA3-A1B972CB99E1}" emma:medium="tactile" emma:mode="ink">
                <msink:context xmlns:msink="http://schemas.microsoft.com/ink/2010/main" type="inkWord" rotatedBoundingBox="4272,8257 5541,8203 5557,8566 4287,8620">
                  <msink:destinationLink direction="with" ref="{F5BF62D5-DA66-4D80-91EC-7A6C0F49CDD1}"/>
                </msink:context>
              </emma:interpretation>
            </emma:emma>
          </inkml:annotationXML>
          <inkml:trace contextRef="#ctx0" brushRef="#br0" timeOffset="101632.3827">-15267 4083 20 0,'-2'2'11'0,"0"1"-5"15,-8-3-4-15,10 0 6 0,-3 2 1 0,1 0 0 0,2 2 3 0,-2-2 6 16,2 0 7-16,0 0 10 0,4 4 8 0,-3-4 14 16,1 0 4-16,-2-1 7 0,4-1 6 0,2 0 10 15,0 0-2-15,2 2-6 0,3 0-5 0,1-2-18 16,5 0-5-16,2 2-5 0,1 0-4 0,3-2-12 16,0 0-7-16,6 0-2 0,-2 0-3 0,2 0 1 15,0-2 1-15,4-2-4 0,2 1-2 0,1 3-3 16,3-2 0-16,1-4 0 0,5 0 0 0,3 0 0 15,2-1-3-15,2 3 1 0,-7-2-1 0,1-4-3 16,0 6 1-16,-11 4 1 0,0-4-2 0,-8 1 0 0,-12 3 0 16,1-6 1-16,1 2-1 0,-5 4 3 0,-6-6-2 15,-1 2 0-15,11 0 2 0,-10 1-2 0,7-1 0 16,-1 2-1-16,-1 2-1 0,3-2 0 0,-5 0-1 16,5-2 3-16,-14 8-3 0,13-4-1 0,-13 0 3 15,0 0 0-15,4 0 3 0,-4 0-1 0,2 2 1 0,-2-6-2 16,2 2 5-16,-2 2 3 0,2-2-1 15,-2 0-1-15,0 2 2 0,0-2 0 0,0 2 1 0,0 0-1 16,0 0-1-16,0 0-4 0,0 0 0 0,0 2-1 16,0-2-3-16,0 2-1 0,0-2-1 0,0 2 2 15,0-2-2-15,0 0 0 0,0 0 0 0,0 0-1 16,0 0 1-16,0 0 0 0,0 0-1 0,0 0-2 16,0 0 3-16,0 0-2 0,0 0-1 0,0 0 2 15,0 0-4-15,-2 0 3 0,2 0 0 0,0 0 1 16,0 0-4-16,-2 0 2 0,0 0-1 0,2 2 2 15,0-2 1-15,0-2-4 0,0 2 3 0,0 0 0 0,0 2 2 16,2-2-1-16,0 0 2 0,-2-2-1 0,0 2-1 0,0 4 2 16,2-4-2-16,-2 0 1 0,0-2 0 0,0 2 0 15,0 0 0-15,-4-2 0 0,4 0 0 0,0 2 0 16,-2 0 2-16,2 2-3 0,2 0-1 0,-2-2 1 16,2 0 1-16,-2 4 1 0,2-4 0 0,-2-2-1 15,0 0 1-15,0 2 2 0,0 0-1 0,-2 0 0 16,2 0-1-16,0 0 2 0,0 0-2 0,0 0 3 15,0 0-3-15,0 0 0 0,0 0 2 0,0 0-1 16,0 0-2-16,-2-2 1 0,2 2-1 0,0 0 0 16,0 0 0-16,0-2 0 0,0 2-1 0,-2 0 0 15,2 0 0-15,0 0 1 0,2 2-2 0,-2-2 0 16,0 2 1-16,0 0 1 0,0 0 0 0,2-2-2 16,-2 0 1-16,0 0 0 0,0-2 2 0,0 0-1 0,0 2-2 15,0 0 1-15,0-2 0 0,0 2-1 0,0 0 2 0,0 0-4 16,0 0 2-16,0 2 1 0,0-2 1 0,0 0 0 15,0 2-1-15,0 0 1 0,0-2-3 0,2 0 3 16,-2 0 0-16,0 2 0 0,0 2 0 0,0-4-2 16,0 0 1-16,0 2 1 0,0 3 2 0,0-5-3 15,0 0 1-15,2 0-2 0,-2-2 2 0,0 2 1 16,0 0-1-16,0-1 0 0,0 1 0 0,0-2 0 16,2 2 0-16,-2 0 2 0,0 0-1 0,0 0-1 15,0 0 2-15,0 0-2 0,0 0 0 0,0 0 1 16,-2 0 0-16,2 0 0 0,-2 0 1 0,2 3-2 0,0-3 0 15,0 2 0-15,2-2 1 0,-2 0-1 0,0 0 1 16,2 0 1-16,-2-2-1 0,0 1 3 0,0 1 1 16,0 0-3-16,2 0 0 0,-2 0 2 0,0 0-1 15,0 3-2-15,0-3 0 0,0 0-2 0,0 0 1 16,0 0 2-16,0 0-2 0,0 0 0 0,0 0 0 16,0 0-1-16,0 0 1 0,0 0 0 0,0 0-2 15,0 0-1-15,0 0 2 0,0 0 0 0,0 0 2 0,0 0-1 16,0 0-3-16,2-2 3 0,-2 1 0 0,0 1 0 15,0 0 0-15,0 0-2 0,0 0-1 0,0 0 1 16,-2 0 2-16,0 0-1 0,2 1 1 0,0-1-1 16,-2 0 1-16,2-1 0 0,0 1 0 0,0 0 0 15,0 0-1-15,0 0 0 0,0-4 1 0,0 4 0 16,0 0-2-16,0 4 1 0,0-4 0 0,0 0 0 16,0 1 1-16,0-1 1 0,0 4-1 0,0-4 0 15,0-2 0-15,0 2 0 0,0 0-1 0,2 0 0 0,-2 2 1 16,0-2 0-16,0-2 0 0,0 4 0 0,0-2 1 15,0-2 0-15,0 2 1 0,0-2-1 0,-2 2-2 16,2 0 0-16,0 2-2 0,0-2 2 0,0 0-2 16,-2 0 1-16,2 0-1 0,0 2 2 0,0-2-2 0,2 0 2 15,-2 0 1-15,2 0-1 0,0 0 1 0,-2 2 1 16,0 0-1-16,0-2-2 0,2 0 2 0,-2-2 0 0,0 2 1 16,0 2 0-16,0-2-1 0,2 0 0 0,-2 0-1 15,2 0 1-15,-2 0 1 0,2 0 0 0,-2 0-2 16,0 0 0-16,1 2 1 0,-1 0 1 0,0-2 1 15,0 0-2-15,0 0 0 0,0-2 0 0,0 2 1 16,0 0 0-16,0 0-1 0,0-2 0 0,0 0-1 16,-1 2 1-16,1 2 0 0,0 4 0 0,1-6 0 0,-1 2-1 15,0 0 1-15,2 0-2 0,-2-2 2 0,0 2 0 16,0-2 0-16,0-2 1 0,0 2-1 0,0 0 0 16,0-2 0-16,0 2 1 0,0 2-1 0,0-2-1 15,0 0 1-15,0-2 0 0,0-2 0 0,0 6 0 16,2-2 0-16,-2 0-2 0,0 0 2 15,0-2 0-15,0 2 0 0,0 0 0 0,0 2 0 0,0-2 0 16,-2 0 1-16,2-2 0 0,0 0-1 0,0 4 0 16,2-2 0-16,-2 0 0 0,0 4-1 0,0-4 1 15,0 2 0-15,0-2 0 0,-2 2 1 0,2-2 0 16,0-2-2-16,0 0 2 0,0 2 0 0,0 0-1 16,0 0-2-16,0-2 2 0,0 0 0 0,0 0 0 15,0 6 0-15,0-4-1 0,0 0 0 0,0 0 1 0,0 0 1 16,0 4-1-16,0-4-1 0,2-2 1 0,-2 0 0 15,0 2 0-15,0 2 0 0,0-2 1 0,2 0-1 16,-2 0 0-16,2 0 1 0,0 6-1 0,0-6 0 16,0 3 0-16,2-3 1 0,-2 0 0 0,2 0-1 15,-2 4 0-15,1 0 0 0,3-4 0 0,-2 0 0 16,2 2-1-16,-2-2 0 0,0 4-1 0,1-4 2 16,-1 2-1-16,2 0 1 0,-2 2 1 0,2-2-1 15,-4-2 3-15,5 4-1 0,-1-3-2 0,-2-1 0 0,4 0 1 16,-4 0-1-16,1 0 1 0,-1 0-1 0,4 0-1 15,-4 0 0-15,0 0 1 0,0 0 1 0,-1 0-1 0,1 0 0 16,-2 0 0-16,2 0 0 0,-4 0 2 0,2-1-2 0,0 1 2 16,-2 0-2-16,2 0 4 0,-2 0-1 0,2 0 0 15,-2 0-1-15,0 0 0 0,-2 0 1 0,2 0-2 16,0 0 2-16,0 0-3 0,0-2 0 0,0 2 1 16,0 0 0-16,0 0 1 0,0 0-2 0,2 0 3 15,-2 0-3-15,0 2 3 0,0-1-2 0,0-1-1 16,0 0 1-16,0 2-1 0,0-2 0 0,0 0 1 15,-2 0 0-15,2 0-1 0,0 0 1 0,-4 0-1 16,4 0 0-16,0-2 0 0,0 2 0 0,2 2-1 16,0-2 0-16,-2 2 1 0,0-4-1 0,2 2 1 15,0 0 0-15,-2 0 0 0,0-2-1 0,-2 2-1 16,0-1 0-16,2 1 1 0,0 0-1 0,-4-2-3 16,4 2-5-16,0 0-8 0,0 0-7 0,0 0-6 0,0 0-9 15,0 0-14-15,2 3-9 0,0 1-10 0,0-2-14 16,6 4-18-16,-3-2 66 0,3 0-41 0,-2 0-6 15</inkml:trace>
          <inkml:trace contextRef="#ctx0" brushRef="#br0" timeOffset="34202.5541">-14379 3762 869 0,'-4'10'286'15,"4"-10"-310"-15,0-2-115 0,0 0 120 0,0 2-121 16,2-2-68-16</inkml:trace>
        </inkml:traceGroup>
        <inkml:traceGroup>
          <inkml:annotationXML>
            <emma:emma xmlns:emma="http://www.w3.org/2003/04/emma" version="1.0">
              <emma:interpretation id="{E0031866-BF60-4399-851D-3A4BBDACB9F7}" emma:medium="tactile" emma:mode="ink">
                <msink:context xmlns:msink="http://schemas.microsoft.com/ink/2010/main" type="inkWord" rotatedBoundingBox="6307,8210 8469,8117 8479,8356 6318,8449">
                  <msink:destinationLink direction="with" ref="{F5BF62D5-DA66-4D80-91EC-7A6C0F49CDD1}"/>
                </msink:context>
              </emma:interpretation>
              <emma:one-of disjunction-type="recognition" id="oneOf6">
                <emma:interpretation id="interp14" emma:lang="" emma:confidence="1">
                  <emma:literal/>
                </emma:interpretation>
              </emma:one-of>
            </emma:emma>
          </inkml:annotationXML>
          <inkml:trace contextRef="#ctx0" brushRef="#br0" timeOffset="105464.567">-12804 3787 5 0,'-8'-6'1'0,"5"3"-1"16</inkml:trace>
          <inkml:trace contextRef="#ctx0" brushRef="#br0" timeOffset="107764.6178">-12860 3752 11 0,'-11'-7'17'0,"3"7"4"16,-2-2 2-16,-1 0 0 0,-1 2-10 0,4 0 7 15,1 0-4-15,-5 0-4 0,-3 0-6 0,3 4-8 16,0 2 0-16,1-1-2 0,1-1 0 0,-9 0-1 16,7 2 1-16,-3 0 2 0,7-1 2 0,0-1 0 15,1 2-1-15,-7 0 1 0,1 0-2 0,5-1 4 0,-8-1-2 16,3 4 0-16,-1 0-1 0,-3-2-1 0,4 1 2 16,-1-1 0-16,2 2 2 0,1 0-2 0,3-1-1 15,0 1 2-15,1 0 1 0,1-3-1 16,2 1-1-16,-2 2 1 0,4-6 1 0,2 2 13 0,-2 0 16 15,0-2 12-15,2 1 16 0,4-3 15 0,0 0 1 16,4 0 1-16,5 0 5 0,-1 0-10 0,5 0-11 16,10-2-12-16,0 2-14 0,4 0-11 0,6 0-1 15,0-3-1-15,1 3-6 0,7-2-1 0,-5 0-5 16,3 0 0-16,-3-4 0 0,1 4-3 0,-1 0-2 0,5-2 0 16,-5 2-1-16,3-3 2 0,-1 1 4 0,4 0 2 15,5-2 1-15,3 2 3 0,4 0 3 0,1-1-1 16,1-7 4-16,4 2-3 0,-2 1-3 0,1-7-2 15,-5 7-4-15,-5-7-1 0,-9 7-4 0,14-3 0 16,-2 2-3-16,-6 3 1 0,0 1-2 0,0 0 0 0,8 2 0 16,0 0 0-16,2 2 0 0,-10 0 1 0,-7-3 1 0,1 1 0 15,-11 2-1-15,6 0 2 0,-16-2 2 0,-2 2-2 16,-4 0 2-16,-9 0-2 0,6 2 4 0,-9-2 0 16,-1 0 3-16,0 0-1 0,-4 2 2 0,2 0 5 15,-2 0 4-15,2-2-1 0,-2 1 3 0,0 1-3 16,0 0 2-16,2 0-1 0,-2 0-3 0,0 0-5 15,0 0-3-15,0 0-1 0,0 0-3 0,0 0-1 16,-2 0-1-16,2 0-1 0,0 0 1 0,0-2-2 16,0 2 0-16,0 0 0 0,0 0-1 0,0 0 1 15,0 0-1-15,0 0 0 0,0 0-3 0,0 2 3 16,0-1-1-16,0 1 1 0,0-2-1 0,2 0 1 16,-2 0-1-16,0-2 1 0,0 2 1 0,0 0 1 0,0-1-2 15,2-1-1-15,-2 2 1 0,0 0-1 0,0 0 1 16,0-2 2-16,-2 2-2 0,0 0 0 0,2 0 2 15,-2 0 1-15,2 0-1 0,-2 0 1 0,4 0-2 16,0 0 1-16,-2 2 1 0,0 0-1 0,0-2-1 16,0 1-1-16,0 1 1 0,0-2 0 0,-2 0 0 15,2 0-1-15,0 0-2 0,2 0 2 0,-2 0-1 16,0-2 1-16,0 2-2 0,4 2-1 0,-4-2 3 0,0 0-1 16,0 0-1-16,0 0 1 0,0 0-1 15,2-2-1-15,-2 2 2 0,0-1 0 0,0 1-2 0,0 0 1 16,0 0 1-16,0-2-1 0,0 2 0 0,-2 0 1 15,0 0-1-15,2 0-1 0,0 0 1 0,0 2 0 16,0 1 0-16,0-3 0 0,0 2 0 0,0-2-2 16,0 0 2-16,0 2 0 0,0-2-2 0,0 0 0 15,-2-2 1-15,2 2 0 0,0 0 0 0,0 0 1 16,0 0-2-16,0 0 3 0,0 0 1 0,0 0-1 0,2-2 1 16,-2 2 0-16,0 0 0 0,2-2 0 0,-2 2 0 0,2 0 0 15,-2 2 0-15,0-2 0 0,0 4-1 0,0 0-1 16,0-2 2-16,-2-2-1 0,0 0 2 0,2 0-1 15,0-4 0-15,0 4 0 0,0 0 1 0,-2-2 0 16,2 2 0-16,4 0 0 0,-2 0-1 0,-2 2-1 16,0-2 1-16,2 0 1 0,-2-4-1 0,-2 4 0 15,0 0 0-15,0 2-3 0,2-2 4 0,0 0 1 16,0 2-2-16,0-2-1 0,2 2 0 0,-2-2-1 16,2 0 2-16,0-4 2 0,-2 4-3 0,0 0 1 15,0 0 0-15,0 4 0 0,-2-4 0 0,2 0 2 16,0 0-1-16,0 0-1 0,0 2 2 0,0-2-1 15,0 2-2-15,0-2 2 0,0 0 1 0,0 2 0 0,-2 0-2 16,2-2 0-16,0 0 0 0,0 0-2 0,0 0 2 16,2 0 0-16,-2 0-2 0,0-2 1 0,2 2-2 15,-2 0 3-15,0 0-1 0,-2 0 0 0,0 0 1 16,2 0-2-16,4 0 2 0,-4 0 0 0,0 0 1 0,0 0-2 16,0 0 1-16,0 0 0 0,0 2 0 0,-2 0 0 15,2 2-1-15,0-2-2 0,0 1 3 0,0-3-1 16,0 2 2-16,0 0-1 0,0 0-1 0,0-2 2 15,0 2-1-15,2-2 2 0,-2 0-2 0,0 2 0 16,0-2 0-16,0-2 1 0,0 2-1 0,0 0 0 16,2 0 0-16,-2 0 0 0,0 0-1 0,0 2 1 15,0 0 0-15,3 2-2 0,-3-4 2 0,0 4 0 16,0-4 0-16,2 2 0 0,-2-2 0 0,2 0 1 0,0 0-1 16,-2 0 1-16,2 0-1 0,-2 0 0 0,2 0 0 15,2 0 0-15,-4 0 0 0,-2 4 0 0,2-3 0 16,0 1-1-16,0 0 0 0,0 0 2 0,0-2-1 0,0 4 1 15,4-4-1-15,-4 0 0 0,-2 0 2 0,2 0 0 16,0 0 0-16,0 0-3 0,0 2 1 0,-2-4 0 16,2 2 0-16,0 0 1 0,0 0-2 0,0 0 0 15,0 0 1-15,0 0 2 0,0 0-2 0,2 0 1 16,0 0-1-16,0 0 1 0,-2 0 0 0,2 2 0 16,0-2-1-16,-2 0 0 0,0 0 1 0,-2 2-1 15,0 2 0-15,2-4 0 0,0 0 0 0,0-2 0 16,0 0 1-16,0 2-1 0,0 0 0 0,0-2 0 15,0 2 0-15,0 0-1 0,0 0 1 0,0 0 0 16,0 0 0-16,2 0 0 0,-2 0 0 0,0 0 1 0,0 0-1 16,0 0 0-16,0-2 0 0,0 2-2 0,0 0 1 15,-2 0 0-15,2 0 0 0,0 0-1 0,0 0 2 0,0 0 0 16,0 0 0-16,0 0 0 0,0 2-1 0,0-2 2 16,2 0 0-16,-2-2 0 0,0 2-1 0,0 0 0 15,0 0 2-15,0 2-2 0,2-2 1 0,-2 0-2 16,0 2 1-16,0 0 0 0,0-2-1 0,2 0 0 15,-2 0 0-15,0 0 1 0,0 2-1 0,2 2 0 16,-2-4 0-16,0 0 0 0,0 0 1 0,0 0 0 16,0 0-2-16,0 0 2 0,0 0 0 0,0 0 0 15,0 0 1-15,0 0 1 0,0 0-1 0,0 0 0 16,0 0 0-16,0 0 0 0,0 2-1 0,0 2 0 0,0-4 0 16,1 0-1-16,-1 1 1 0,0-2 0 0,0 1 0 15,0 0 1-15,0-4-1 0,0 4 0 16,0 0-2-16,0-2 2 0,0 4-2 0,2 3 2 0,-2-5 0 15,0 2-1-15,0 0 1 0,0-2 0 0,0 4 1 16,0-4-1-16,0-2 1 0,-2 0-1 0,2 2 0 0,2 0-1 16,-2 2 1-16,0 0 0 0,0-2 1 0,2 4-1 15,-2-2 1-15,0 0-1 0,0-2 1 0,0 0 0 16,0 2 1-16,0-2-2 0,0 2 0 0,0-2 1 16,0 0-1-16,0 0 0 0,0 0 0 0,0-2-1 15,0 0 1-15,0 2 1 0,-2 0-1 0,0 0 0 16,2 0 0-16,0 0 0 0,0-2 0 0,0 2 0 15,2-2 0-15,0 4 0 0,-2-2-2 0,0-2 2 16,0 2-1-16,2 2 1 0,-2-2 0 0,0 4 0 16,0-4 0-16,0-2 0 0,0 2 0 0,0 0 0 15,0 0 0-15,0 0 0 0,0-2 0 0,0 2 0 16,0 0 0-16,0 0-2 0,0 2 1 0,0-2 1 0,2 0-2 0,-2 2 1 16,0 0-1-16,2 0 1 0,-2 0 1 0,0-2 1 15,0 0 1-15,0 3-3 0,0 1 2 0,0-4-1 16,0 0 2-16,2 0-1 0,-2-2-1 0,0 2-1 15,2 0 1-15,-2 0 0 0,0 0 0 0,0 2-1 16,0 0 1-16,0 2 0 0,2-4-1 0,2 2 1 16,-4 0-1-16,0-2 0 0,0 0 1 0,2 0 0 15,0 2-2-15,-2-2 1 0,0 0 1 0,0 0 1 16,0 0 0-16,0 0-1 0,0 0 0 0,0 4 0 16,0-4 1-16,0 0 0 0,0 0-1 0,-2 0 1 0,2 0 0 15,0 2 0-15,0-2 0 0,0 0 1 0,0 0 1 16,0 0-3-16,0 0 2 0,0 0-2 0,0 0 1 15,-2-2-1-15,2 2 1 0,0 0-1 0,0 0 0 16,0 0 0-16,0 0 0 0,0 0 0 16,0 0 0-16,0 0 0 0,0 0 0 0,0 0-1 0,0-2 1 15,0 2-1-15,0 2 0 0,0-2 0 0,-2 2 0 0,2-2 1 16,0 0 0-16,0 2 0 0,0-2 0 0,0 2 0 16,0-2 0-16,2 0 0 0,-2-2 0 0,0 2 0 15,0 0 0-15,2 0-1 0,2-2 1 0,-4 0-1 16,0-2 1-16,0 4-1 0,0 0 1 0,0 0 0 15,-2 2 0-15,2-2 0 0,-2 2-3 0,2-2 3 16,-2 0-1-16,2 2-1 0,2-2 2 0,-2 0-2 16,2 2 1-16,-2-2 0 0,0 0 0 0,2 3 1 15,-2-3-2-15,0-1 1 0,0 1-2 0,-2-2 1 16,2 0-2-16,0 2-1 0,0 0 0 0,0-2-4 16,0 2-1-16,0 0 2 0,0 0-3 0,0 2 1 0,0-2-2 0,-2 2 2 15,2-2 3-15,0 2 0 0,0-2 2 16,0 1-1-16,0-1 3 0,0 0-3 0,0 2 4 0,0-2 1 15,0 0-5-15,0 0 3 0,2 0-3 0,-2-2 2 16,0 4 0-16,2-2 0 0,-2 2-1 0,-2-2-2 16,2 2 1-16,0 0-7 0,0 2 0 0,0 0-3 15,0-2-2-15,0 0-3 0,2 2-2 0,-2 0-2 16,0-3 2-16,0-1 3 0,0 0-1 0,0 0 0 0,0 0 0 16,-2 2 3-16,2 0-1 0,0-2 3 0,0 4-2 15,-2-4-3-15,2 4-5 0,0 2-5 0,0-4-10 16,0 0-36-16,0 0-24 0,0 3 68 0,0-1-53 15,4 0-33-15</inkml:trace>
        </inkml:traceGroup>
        <inkml:traceGroup>
          <inkml:annotationXML>
            <emma:emma xmlns:emma="http://www.w3.org/2003/04/emma" version="1.0">
              <emma:interpretation id="{8D86D95C-7078-4F73-8FD1-2099F7611597}" emma:medium="tactile" emma:mode="ink">
                <msink:context xmlns:msink="http://schemas.microsoft.com/ink/2010/main" type="inkWord" rotatedBoundingBox="10054,7759 10059,7758 10060,7761 10055,7761">
                  <msink:destinationLink direction="with" ref="{35A4C8C8-90C2-4560-982F-DA29BD01ACC7}"/>
                  <msink:destinationLink direction="with" ref="{F5BF62D5-DA66-4D80-91EC-7A6C0F49CDD1}"/>
                </msink:context>
              </emma:interpretation>
              <emma:one-of disjunction-type="recognition" id="oneOf7">
                <emma:interpretation id="interp15" emma:lang="" emma:confidence="1">
                  <emma:literal/>
                </emma:interpretation>
              </emma:one-of>
            </emma:emma>
          </inkml:annotationXML>
          <inkml:trace contextRef="#ctx0" brushRef="#br0" timeOffset="35880.0825">-9516 3303 483 0,'-2'0'104'0,"2"2"-120"0,5-2-43 0</inkml:trace>
        </inkml:traceGroup>
        <inkml:traceGroup>
          <inkml:annotationXML>
            <emma:emma xmlns:emma="http://www.w3.org/2003/04/emma" version="1.0">
              <emma:interpretation id="{29F05254-2A7A-4944-B201-080BD1DDBD0B}" emma:medium="tactile" emma:mode="ink">
                <msink:context xmlns:msink="http://schemas.microsoft.com/ink/2010/main" type="inkWord" rotatedBoundingBox="12591,7369 13294,7339 13343,8466 12640,8496">
                  <msink:destinationLink direction="with" ref="{35A4C8C8-90C2-4560-982F-DA29BD01ACC7}"/>
                  <msink:destinationLink direction="with" ref="{F5BF62D5-DA66-4D80-91EC-7A6C0F49CDD1}"/>
                </msink:context>
              </emma:interpretation>
              <emma:one-of disjunction-type="recognition" id="oneOf8">
                <emma:interpretation id="interp16" emma:lang="" emma:confidence="1">
                  <emma:literal/>
                </emma:interpretation>
              </emma:one-of>
            </emma:emma>
          </inkml:annotationXML>
          <inkml:trace contextRef="#ctx0" brushRef="#br0" timeOffset="37033.8983">-6922 2967 992 0,'-14'11'355'16,"11"-11"-311"-16,1 0-77 0,0 4 0 0,-2 6-42 15,0 1-13-15,2 13-16 0,-6-3-26 0,6 2 84 16,-5 8-35-16,5 0-3 0</inkml:trace>
          <inkml:trace contextRef="#ctx0" brushRef="#br0" timeOffset="36887.2688">-6937 3297 981 0,'-2'-4'414'16,"2"4"-281"-16,-2-2-97 0,0 0 21 0,2 2-25 0,0-2-17 15,0 2-4-15,-2 0-2 0,2-2 1 16,2 0 3-16,-2 2 3 0,0 0 5 0,0 0 1 0,0 2 2 16,0-2 0-16,0 2-5 0,0 0-6 0,0-2-4 15,0 0-7-15,0 0-13 0,0 0-3 0,0 6-2 16,0 0-2-16,0 5 1 0,0 5 0 0,0 5 2 16,0-2 1-16,0 3 9 0,0-1-1 0,2 0-4 15,0 2-8-15,0-5-9 0,-1-5-13 0,-1 3-18 0,4 1-69 16,-2 0-44-16,-2-1 116 0,2-1-90 0,4 1-38 0</inkml:trace>
          <inkml:trace contextRef="#ctx0" brushRef="#br0" timeOffset="37408.0878">-6677 3725 344 0,'-2'-1'176'0,"2"-3"-99"0,-2 4-57 0,2-2 15 15,2 2-16-15,2 0-3 0,0 0-3 0,2 0-9 16,3 0 0-16,9 0 1 0,-1 2 4 0,12-2 4 15,6 0-6-15,13-8-15 0,0-2-29 0,14-5 29 16,11-6-20-16,7-8-10 0</inkml:trace>
          <inkml:trace contextRef="#ctx0" brushRef="#br0" timeOffset="37277.7043">-6476 2892 1351 0,'0'15'496'0,"2"6"-395"0,-4-21-113 0,-2 4 0 15,4 13-19-15,0 1-11 0,0 7 1 0,2 10 3 0,10 19 10 16,-7-4 7-16,5 14 12 0,2 7 2 0,-3 2 2 16,7-1-2-16,3 1 0 0,-4-3-1 0,-11-12-2 15,12 3-1-15,-5-3-6 0,-3-9-4 0,7-5-7 16,-13-5-5-16,4-7-6 0,0-7-12 0,-2-1-32 15,-2 3-17-15,-2-12-13 0,-8-3-32 0,-4-3 91 0,1-1-84 16,-16-8-30-16</inkml:trace>
        </inkml:traceGroup>
        <inkml:traceGroup>
          <inkml:annotationXML>
            <emma:emma xmlns:emma="http://www.w3.org/2003/04/emma" version="1.0">
              <emma:interpretation id="{E2EDC260-BB99-4459-9155-285A74933AE8}" emma:medium="tactile" emma:mode="ink">
                <msink:context xmlns:msink="http://schemas.microsoft.com/ink/2010/main" type="inkWord" rotatedBoundingBox="14648,7715 15244,7689 15269,8257 14672,8282">
                  <msink:destinationLink direction="with" ref="{F5BF62D5-DA66-4D80-91EC-7A6C0F49CDD1}"/>
                </msink:context>
              </emma:interpretation>
              <emma:one-of disjunction-type="recognition" id="oneOf9">
                <emma:interpretation id="interp17" emma:lang="" emma:confidence="1">
                  <emma:literal/>
                </emma:interpretation>
              </emma:one-of>
            </emma:emma>
          </inkml:annotationXML>
          <inkml:trace contextRef="#ctx0" brushRef="#br0" timeOffset="37776.4932">-4598 3245 892 0,'-11'11'349'0,"1"1"-263"16,0-4-73-16,-7 3 4 0,5-3-14 0,-13 15-10 16,4-2-2-16,-4 4 5 0,-4 8 0 0,0 4 1 15,2-2-1-15,6 3 4 0,-1 3-1 0,7-8 1 16,2 3 0-16,1-7 0 0,8-4 0 0,0 0 0 16,4 1 0-16,2-7-8 0,4 2 3 0,6-3-4 15,-7-5 1-15,7-1-2 0,1-5-1 0,7-1-5 16,-1-2-1-16,0-4 8 0,4-2-2 0,1-8 1 15,1 1 3-15,4-3 4 0,-2-7 3 0,-4 0 4 0,-2-3 7 16,2 1 4-16,-3-2 4 0,-5 0 1 0,-1 2 2 16,-3-3-4-16,-1 1 0 0,-1 4-2 0,-1 2-3 15,-4-1-5-15,0 8-4 0,2 1-3 0,-2-5-2 16,-1 9-1-16,1 3-1 0,0 0-6 0,0 0-9 16,-2 2-4-16,-2 0-1 0,2 0 1 0,4 6-2 0,-6 3 0 15,5 10-2-15,-3-5 8 0,4 7 7 0,2 8 3 16,0 0-2-16,5 6-13 0,-1-4-11 0,5-2-41 15,-1 2-32-15,7-8 77 0,4-2-62 0,4-13-45 16</inkml:trace>
        </inkml:traceGroup>
        <inkml:traceGroup>
          <inkml:annotationXML>
            <emma:emma xmlns:emma="http://www.w3.org/2003/04/emma" version="1.0">
              <emma:interpretation id="{9F33E47C-8333-401F-8519-A5A6DF1C439D}" emma:medium="tactile" emma:mode="ink">
                <msink:context xmlns:msink="http://schemas.microsoft.com/ink/2010/main" type="inkWord" rotatedBoundingBox="16163,7456 17827,7384 17876,8528 16212,8600"/>
              </emma:interpretation>
              <emma:one-of disjunction-type="recognition" id="oneOf10">
                <emma:interpretation id="interp18" emma:lang="" emma:confidence="1">
                  <emma:literal/>
                </emma:interpretation>
              </emma:one-of>
            </emma:emma>
          </inkml:annotationXML>
          <inkml:trace contextRef="#ctx0" brushRef="#br0" timeOffset="38154.9571">-3407 3065 591 0,'12'-15'339'0,"-1"7"-186"0,-3-3-112 0,-6 3 94 16,-2 8-136-16,4 0-12 0,-2 2-10 0,4 5 3 15,-3 3 1-15,5 11 5 0,-2 4 4 0,2 10 10 0,-1 12 8 16,3 8 6-16,-4 1 5 0,0 0 0 0,-1 10-2 0,1 13 3 16,0-2 0-16,-2-5 2 0,0 3-1 0,2-3-2 15,-3-1-2-15,-1-9-1 0,2 1 0 0,-2-14-1 16,2-13 0-16,-2-5 0 0,-2-11-1 0,0-7 2 16,2-5 5-16,-2-4 11 0,0 1 4 0,0-5 0 15,0-3-2-15,0-5-8 0,-2-4-6 0,-2-15-8 0,-2 0-6 16,0-13-12-16,-3-14-1 0,1-12 3 15,-2 8 4-15,5-9 8 0,-1-3 8 0,2 4 1 0,0-1 0 16,2 7 1-16,2 0-9 0,6 6-9 0,0 0-7 16,7-2-15-16,3 2-2 0,11 4 2 0,-6 4-1 15,8 7 1-15,6 0 5 0,-4 10 3 0,7 4 4 16,-3 8 9-16,0 9-2 0,-4 12 0 0,3 0-1 0,-5 11-3 16,0 7 1-16,2 10 0 0,-10-1-1 15,-1 10 1-15,-3 5 3 0,-3 2 0 0,-3 1-5 0,-3-3 5 16,-6-5-21-16,-8-3-9 0,-4 7-6 15,1-13-11-15,-11-5-16 0,-1-3-18 0,-12-1-77 0,-15-10 105 16,0 1-56-16,1-3-28 0</inkml:trace>
          <inkml:trace contextRef="#ctx0" brushRef="#br0" timeOffset="38497.2369">-2372 3191 939 0,'21'17'337'16,"0"12"-272"-16,-7-10-59 0,-3 6-11 0,3 8-4 15,-4 6-12-15,-3-1-9 0,-9 3-4 0,-1 2 2 16,-15-9 2-16,5 1 1 0,-7-10 20 0,-9-4 14 16,8-11 20-16,-2 5 23 0,6-11 10 0,5-6 1 0,0-2 5 15,3 1 0-15,-1-3-20 0,4 0-8 0,-1-4-5 0,-1-1-9 16,4-1-2-16,-2 1-1 0,2-1-5 15,4-3-5-15,-3-5-2 0,3-3-4 0,0 4 0 0,0 0-2 16,3-7-1-16,-1 1-1 0,8 0-2 0,0 2 2 16,-1 2 1-16,1 2-1 0,2 5-5 0,-1 1-1 15,-1 1-6-15,-1 6-1 0,1 2-3 0,2-1 0 16,-3 5-4-16,1 0-1 0,-4 1 1 0,3-1-2 16,3 4-14-16,-4 0-10 0,1 4-9 0,-1-2-15 0,0-2-42 15,0-1-33-15,-5 1 94 0,1 0-73 0,2 0-33 16</inkml:trace>
          <inkml:trace contextRef="#ctx0" brushRef="#br0" timeOffset="38846.6349">-1783 3058 875 0,'0'21'484'0,"0"-17"-321"16,0 5-138-16,0-9 54 0,0 2-104 0,0 0-17 15,-4 12-20-15,-2-3-2 0,2 7 10 0,-2-1 8 16,-3 14 8-16,-3-4 13 0,2 6 23 0,-3-2-6 16,3 1 9-16,-1 3-1 0,-1 0 3 0,2-2-2 15,5-2 4-15,1 1 2 0,2-1 3 0,2-4 7 16,0-5 1-16,6-1 3 0,1-2 1 0,3-5 1 16,0-3-2-16,1-1 1 0,3-4 2 0,-3-2-6 15,3-4 0-15,-1 1 0 0,-1-4 2 0,0-1 3 16,1-2 0-16,-1 0 3 0,-3-4 1 0,1 1 1 0,-6-5 1 15,4 1 1-15,-5 3-7 0,-1-3-2 16,-2-1-4-16,0-1-5 0,-3-3-5 0,-1 1-5 0,-2 2-4 16,-2-1-5-16,0-1-1 0,3-1-10 0,-5 1-10 15,-2 0-1-15,5 5-13 0,-1-2-4 0,2 5-4 0,-2-3-30 16,3 5-15-16,-5-1-15 0,4 0-13 0,2 4-39 0,2 0 103 16,2 2-74-16,-2-3-11 0</inkml:trace>
        </inkml:traceGroup>
        <inkml:traceGroup>
          <inkml:annotationXML>
            <emma:emma xmlns:emma="http://www.w3.org/2003/04/emma" version="1.0">
              <emma:interpretation id="{B31A3AE8-A5C4-4AC3-AB02-67E5DA7E7300}" emma:medium="tactile" emma:mode="ink">
                <msink:context xmlns:msink="http://schemas.microsoft.com/ink/2010/main" type="inkWord" rotatedBoundingBox="18443,7607 19986,7541 20010,8086 18467,8153"/>
              </emma:interpretation>
              <emma:one-of disjunction-type="recognition" id="oneOf11">
                <emma:interpretation id="interp19" emma:lang="" emma:confidence="1">
                  <emma:literal/>
                </emma:interpretation>
              </emma:one-of>
            </emma:emma>
          </inkml:annotationXML>
          <inkml:trace contextRef="#ctx0" brushRef="#br0" timeOffset="39563.33">-996 3146 1149 0,'-4'14'426'16,"4"-14"-352"-16,-2 0-94 0,2 0 12 0,-3 4-61 15,1-2-2-15,0 9 3 0,-4-3 4 0,0 5 20 16,-3 5 12-16,-1-3 10 0,-2 5 11 0,5-3 12 15,-3 0 0-15,0 3 0 0,1-1 3 0,3-4-2 0,0 3-1 16,0-1 3-16,2 4 0 0,2 3-1 0,1-1 0 16,1-4 1-16,-2 2 0 0,4 4 8 0,5-2 0 15,-1 1 1-15,4-7-1 0,3 4 0 0,-3-1 1 16,7-7-3-16,-1 1 2 0,3-7-6 0,-2 5 2 16,5-12-1-16,-3 2 0 0,2-4 7 0,2-4-1 15,-3-5 3-15,-1-1 0 0,-2-7 3 0,3-1-2 0,-7-1-1 16,3-2-1-16,-3-4-9 0,-1 2-4 0,-3-6-2 15,-1 2-2-15,-2-4-9 0,0 0-2 0,-3 1 0 16,1 3-3-16,-2 0 4 0,-2 4-2 0,0 9-1 16,0-7-6-16,0 9-8 0,-4 3-4 0,2 3-6 15,-3 2-9-15,1 6-17 0,-4 0 1 0,-5 12 3 16,3 5 7-16,-4 4 11 0,-3 8 9 0,2 0 11 0,1 2 12 16,1-2 22-16,9-2 5 0,0 4 17 15,2 0 3-15,2-4-3 0,8-2 0 0,3 2-3 0,3 0 1 16,7 0-3-16,-4 0 4 0,5-4-9 0,1-5-4 0,6-3 6 15,5-5-1-15,-1 1 2 0,6-7 0 0,-1-4 4 16,5 0-3-16,-6-11-2 0,1 3 4 0,-1-7 5 16,3 1 5-16,-9-9-1 0,-4 2 3 0,-2-1 0 15,2-3-5-15,-5 2-2 0,-1-2-5 0,-4 4-10 16,-3 2-4-16,-5 3-3 0,5 1-5 0,-4-1-6 16,-3 7-1-16,1-1-2 0,2 4-2 0,-5 0-5 15,1 2-5-15,0 3-3 0,-2-1-3 0,0 2-5 16,0 3 0-16,-2 3 0 0,-2-2 3 0,2 6 3 15,-1 1 4-15,1 5 4 0,2-1 3 0,-2 1 7 16,2 1 1-16,0-1 1 0,4-1-1 0,-5-3 6 16,5-5 0-16,-4 1 1 0,4-2 1 0,-4-2 0 0,3-2-1 15,7-2 3-15,-1-2 2 0,1 2-4 0,7-6-2 16,0-4 2-16,8 1-1 0,8-9 2 0,-4 5-1 16,0-3 1-16,-4 5-1 0,3-5 0 0,1 5-1 0,2 1 0 15,-10 2-3-15,-4 4-1 0,4-3-3 0,-9 7-2 16,1-2-2-16,-7 2-5 0,0 0 0 15,-5 5-2-15,-1 1 1 0,0 2 0 0,-4 2 1 0,2 5 0 16,0-1-1-16,-2 5-6 0,0 0-7 0,-2 6-9 16,4-2-17-16,-2-1-71 0,-2 1-61 0,-8-4 130 15,5 0-96-15,-3-5-68 0</inkml:trace>
        </inkml:traceGroup>
        <inkml:traceGroup>
          <inkml:annotationXML>
            <emma:emma xmlns:emma="http://www.w3.org/2003/04/emma" version="1.0">
              <emma:interpretation id="{CE0FA088-F7C0-4A56-B05F-3B5E88889119}" emma:medium="tactile" emma:mode="ink">
                <msink:context xmlns:msink="http://schemas.microsoft.com/ink/2010/main" type="inkWord" rotatedBoundingBox="21175,6795 21828,6767 21880,7980 21227,8008"/>
              </emma:interpretation>
              <emma:one-of disjunction-type="recognition" id="oneOf12">
                <emma:interpretation id="interp20" emma:lang="" emma:confidence="1">
                  <emma:literal/>
                </emma:interpretation>
              </emma:one-of>
            </emma:emma>
          </inkml:annotationXML>
          <inkml:trace contextRef="#ctx0" brushRef="#br0" timeOffset="44491.7803">1604 2339 1049 0,'0'6'335'0,"0"2"-387"15,0-8 45-15,-1 0-56 0,1 2-47 0</inkml:trace>
          <inkml:trace contextRef="#ctx0" brushRef="#br0" timeOffset="44380.8762">1620 2749 1001 0,'0'-6'393'0,"0"2"-293"0,0 2-89 0,0-2-7 16,0 0-10-16,0 4-17 0,2 0-8 0,0 4-1 0,2 0 2 16,0 6 3-16,1 1 3 0,3 7 9 15,2 5 3-15,-3 12 2 0,1 3 3 0,2 10 0 16,-1 10-1-16,-3 8 1 0,-2-2 2 0,0-2 2 0,-4-7-1 0,0 0 3 16,-2-1-1-16,-2-10-6 0,2-17-11 0,0-6-19 15,0-1-68-15,0-15-42 0,2 3 109 0,0-4-89 16,-7-2-44-16</inkml:trace>
          <inkml:trace contextRef="#ctx0" brushRef="#br0" timeOffset="44754.5971">2182 2571 871 0,'-8'27'389'0,"4"-8"-280"16,2-5-74-16,2 11-36 0,-2 8-24 0,6 9-5 15,-4-1 2-15,2 13 2 0,2-2 3 0,0 0 1 0,0 0 1 16,1-2 3-16,3-5 4 0,-2-12 14 0,-2 3 3 16,0-16-2-16,3 7 3 0,-1-10 2 0,2 0-2 15,2 1-2-15,-3-3 1 0,1 5-4 0,2-3 1 16,-1-2 0-16,1 1-1 0,-2 1-6 0,-3-1 2 16,-3-5-12-16,-2 5-4 0,0-1-7 0,-2-1-7 15,-7 5-13-15,-3-2-13 0,-7-3-44 0,-2 1-37 16,-10 3 101-16,0-1-68 0,-6-2-43 0</inkml:trace>
        </inkml:traceGroup>
        <inkml:traceGroup>
          <inkml:annotationXML>
            <emma:emma xmlns:emma="http://www.w3.org/2003/04/emma" version="1.0">
              <emma:interpretation id="{3FF3DB8C-63CA-4740-8011-034C87B4B04D}" emma:medium="tactile" emma:mode="ink">
                <msink:context xmlns:msink="http://schemas.microsoft.com/ink/2010/main" type="inkWord" rotatedBoundingBox="23204,6999 26291,6866 26358,8423 23271,8556"/>
              </emma:interpretation>
              <emma:one-of disjunction-type="recognition" id="oneOf13">
                <emma:interpretation id="interp21" emma:lang="" emma:confidence="1">
                  <emma:literal/>
                </emma:interpretation>
              </emma:one-of>
            </emma:emma>
          </inkml:annotationXML>
          <inkml:trace contextRef="#ctx0" brushRef="#br0" timeOffset="45261.5989">3844 2534 1208 0,'-2'16'385'0,"-2"3"-358"16,4-5-53-16,-2 1-20 0,2 22-14 0,-6-1-11 15,4-1 6-15,-7 42 15 0,-11 10 16 0,1-2 6 0,2-6 4 16,-8 14 4-16,7-16 15 0,1 8 4 16,7-27 6-16,-3 0 4 0,7-17 4 0,4-7 3 0,8-1 10 15,1-8-5-15,5-4 13 0,-10-7-1 0,8-4-1 16,-1 9-1-16,1-17-4 0,3 0-8 0,-1-6-20 15,2-4-2-15,3-5-19 0,6-5-12 0,-4-5-27 16,6-8-7-16,1-5-2 0,-3-1 0 0,-2-2 16 16,0-7 8-16,-7 5 7 0,1-1 10 0,-5-1 26 15,-8 7 5-15,4 9 3 0,-3 2 0 0,-1 5-22 16,-2 7-18-16,0 3-6 0,2 4-2 0,0 6 3 0,0 12 1 0,-2 3 3 16,0 5 5-16,2-5 20 0,-2 12 17 15,4 0 9-15,0 4 14 0,2 0 4 0,-1 0 9 0,9-6 5 16,3-2 22-16,1 0 4 0,3-3 4 0,6-5-4 15,8-5-4-15,1-1-4 0,5-5-7 0,5-2-9 16,0-6-20-16,1 0-5 0,3-5-5 0,-15-5 6 16,-1 5 6-16,1-7 7 0,-15 1 3 0,-7-3 1 15,-7 1-1-15,2 0-4 0,-5 1-2 0,-1-1-11 16,-9-6-16-16,-3 3-12 0,-2-3-9 0,-7 0-7 16,-8-2-19-16,-8 0-7 0,-3-2-6 0,-9 9-5 15,-1 5-5-15,-2-6-1 0,0 17-7 0,1-2-12 16,3 4-53-16,-2 2 98 0,17 2-53 0,-6 1-30 15</inkml:trace>
          <inkml:trace contextRef="#ctx0" brushRef="#br0" timeOffset="45704.3958">4813 3029 963 0,'4'46'371'0,"-2"-9"-292"16,-2-26-78-16,2 12 2 0,-1 4-10 0,5 14 0 15,-2-8-2-15,0 3 6 0,2-5-66 0,-2 2 53 16,-1-10 0-16,-3-5 4 0,0-11 11 0,0 1 26 16,0-2 10-16,0-6 8 0,-1-2 7 0,1-2 12 15,-2-2-4-15,0-3-8 0,2-1-12 0,0-2-33 16,0-3-10-16,2-4-11 0,1-1-3 0,3-3-5 16,2-4-4-16,4-2 10 0,-3 2 2 0,3 2 4 15,-1-4 2-15,-1 8 2 0,2 0-1 0,-1 5-2 16,-1 7 4-16,1 9-11 0,-3 0-1 0,2 0 2 0,-1 9 0 0,5 3-2 15,-4 3 3-15,-1 3 4 0,1 1 1 0,-2 0 4 16,1 2 3-16,-3 3 0 0,0-1-1 0,0 0 7 16,-6-8-3-16,2 1 7 0,1-5 1 0,3-3 3 15,-4-2-1-15,2 0 6 0,-2-2 4 0,6-2-3 16,-1 3 6-16,1-5 1 0,2 0 2 0,5-2 3 16,5-1 4-16,1-1-1 0,4-4 6 0,-2-2 3 15,2-1 0-15,4-1-6 0,-2-1-3 0,0-1-4 16,-4 3-6-16,-1-1-5 0,-3 2-8 0,-2 3-3 15,6-1-5-15,-5 4-7 0,-3 4-1 0,1 0 1 0,-1 0-2 16,1 2-1-16,-1 9-2 0,2 3-1 16,-3 0-2-16,-3-3 2 0,1 6-3 0,2-1-4 0,3 3-22 15,0-3-12-15,1-1-18 0,-1-7-26 0,10-4 65 16,0 0-49-16,4-4-16 0</inkml:trace>
          <inkml:trace contextRef="#ctx0" brushRef="#br0" timeOffset="46073.7103">6027 2915 794 0,'8'-8'404'0,"-2"0"-225"0,-5 2-129 16,1 1 28-16,0 3-23 0,-2-2-18 0,-2 2-27 16,4 0-4-16,0 2-45 0,2 0 34 0,-2 4 0 15,0-4 1-15,0 11 1 0,4 3 2 0,-1 7 4 16,-3-5 2-16,2 34 0 0,4-6 1 0,-6 12 2 16,4 12 0-16,1 5 2 0,-7 0-2 0,2 12 3 15,-2-3-1-15,2-5 3 0,-2-2-2 0,-2-7-1 16,0-3-1-16,-1-15-1 0,3 3 2 0,0-17-2 15,-4-9-1-15,4-2 0 0,-8-5 1 0,8-5 2 0,-4-9 0 0,2-6 10 16,2 2 2-16,0 2 4 0,2-6 0 0,-6-2 4 16,6-6-2-16,2-7-5 0,-4-8-1 0,0 9-9 15,2-17-5-15,-2-9-6 0,0-18 0 0,6-2-5 16,1 4 0-16,3-9 3 0,4-5 1 0,9 13-3 16,-10 1 0-16,12 4 1 0,1 7-1 0,-1 13-1 15,-2-1 1-15,-4 8-6 0,2 9-2 0,-3 7 1 16,7 1-1-16,-8 8-2 0,-1 2-2 0,1 10 2 0,-2 3-2 15,3 7 3-15,-1 9 3 0,-3 4 2 16,-3-5 1-16,-3 11 2 0,-2-2-4 0,-4-4-5 0,-2 1 0 16,-4-3-5-16,-4-4-4 0,-3-7-11 0,1-3-10 15,-2-2-15-15,-7-13-28 0,-8-2 61 0,-6-5-40 16,4-7-13-16</inkml:trace>
          <inkml:trace contextRef="#ctx0" brushRef="#br0" timeOffset="46263.4952">6645 2534 688 0,'17'4'277'0,"-13"-2"-188"0,2 4-58 0,-2 9 8 15,-1 1-8-15,3 7-7 0,-2 10-3 0,4 11 4 16,-4-3-1-16,3 15-7 0,-1 9-4 0,-2 7-3 0,0-3-1 16,0 9-1-16,-2-5-1 0,-2-9-5 15,2 3-3-15,-2-11 2 0,0-15-1 0,0-14-16 0,0 4-19 16,2-26-24-16,0 7-28 0,3-14 63 0,-1 2-49 15,15-17-24-15</inkml:trace>
        </inkml:traceGroup>
        <inkml:traceGroup>
          <inkml:annotationXML>
            <emma:emma xmlns:emma="http://www.w3.org/2003/04/emma" version="1.0">
              <emma:interpretation id="{E9B79BF3-DCE6-4BB6-9DB9-53B034DD7DB0}" emma:medium="tactile" emma:mode="ink">
                <msink:context xmlns:msink="http://schemas.microsoft.com/ink/2010/main" type="inkWord" rotatedBoundingBox="26747,6692 28737,6606 28792,7887 26802,7972"/>
              </emma:interpretation>
              <emma:one-of disjunction-type="recognition" id="oneOf14">
                <emma:interpretation id="interp22" emma:lang="" emma:confidence="1">
                  <emma:literal/>
                </emma:interpretation>
              </emma:one-of>
            </emma:emma>
          </inkml:annotationXML>
          <inkml:trace contextRef="#ctx0" brushRef="#br0" timeOffset="46709.3061">7367 3083 911 0,'0'7'383'0,"0"-1"-264"15,0-2-92-15,0-6 10 0,0 0-23 0,-2-2-18 16,2-2-10-16,0 5-6 0,0-5 2 0,-2-2 2 15,0-2-1-15,2 5 8 0,-4-3 5 0,0 0 6 16,0 2-2-16,0-3 2 0,1 5-2 0,-1-2-2 0,-2 2-20 16,0 4-9-16,0 2-3 0,1 2-4 0,-3 10 1 0,-4 3 0 15,-3 20 1-15,1-8 4 0,1 5 22 0,1 1 7 16,-3 7 4-16,15-13 3 0,-4 2 4 0,4-4 1 16,0-2 0-16,13-9 0 0,-1-1 1 0,5-1 7 15,3-6 0-15,5-5 0 0,0 1-1 0,4-8 1 16,4-1 0-16,-1-7-1 0,3-3-2 0,2-7-12 15,0-5-4-15,-1-19-6 0,-1 4-2 0,2-12 1 16,-3-14 2-16,-10 2 4 0,5 3 2 0,-10-11 6 16,-4 7 5-16,1 7 4 0,-3-4 3 0,-5 12-1 15,0 2 0-15,3 5-3 0,-7-1 2 0,0 6 2 16,0 3 2-16,-4 8 0 0,0 2-1 0,2 6-7 16,-6 5-5-16,4 9-3 0,-2-3-8 0,4 6-6 0,-2 4-6 15,0 6-3-15,0 5 0 0,0-1 5 0,-8 7 1 16,-5 8 2-16,5 6 3 0,-4 25 3 0,1-2 5 15,-3-1 3-15,3 10 1 0,1 20 0 0,6 16-1 16,0-7 5-16,2-11-1 0,2 0-1 0,0 10-2 16,12-33-2-16,-2 6 1 0,3-18-3 0,1 2-9 0,-1-22-21 15,3 2-26-15,-3-8-40 0,-1-7-25 0,-7-7-34 16,7-2 97-16,-6-8-105 0,-2-7-32 0</inkml:trace>
          <inkml:trace contextRef="#ctx0" brushRef="#br0" timeOffset="46872.869">7587 2955 128 0,'-2'-2'83'0,"-2"0"-29"16,4 0-19-16,0 2 35 0,0 0-10 0,4 4-9 15,2-2-2-15,3 2-4 0,3 2-7 0,3-2-4 16,7-2-22-16,-5 2-30 0,12-4-22 0,8-2 34 16,-1 0-26-16,3-2-12 0</inkml:trace>
          <inkml:trace contextRef="#ctx0" brushRef="#br0" timeOffset="47483.3858">8320 2946 159 0,'0'-10'164'16,"0"4"-37"-16,0-4-59 0,-2-1 40 0,0 1-23 0,-1 1-15 0,1-7-22 15,-4 7-4-15,4 1-7 0,-2 0-8 0,-4 2-18 16,1 0-6-16,-3 6-5 0,0 0-2 0,1 8-6 15,-7 2 0-15,-1 5 0 0,-2 5 2 0,5 3 2 16,-3 6 1-16,5 4 3 0,0 1 2 0,1-3 4 0,11-4-2 0,0 10 9 16,0-6 7-16,2-4 4 0,7-2 9 0,3 0 0 15,5-6 3-15,12-3-3 0,-4 3 4 0,1-7-9 16,4-1-7-16,9-1-4 0,7-6-6 0,-3 0-1 16,-1-4-3-16,5 0 6 0,3-4-4 0,0-8-2 15,-7-3 1-15,1-1-3 0,2-1-2 0,-9-4-2 16,2-6-1-16,-7 0-7 0,-1-4-1 0,-11 2-3 15,7 2 0-15,-10-2-5 0,-7-2-3 0,-3 0 0 16,-1 6 2-16,-6 4-1 0,0-3 2 0,-10 7 1 0,5 0-2 16,-11 1 4-16,-1 5 4 0,-10 3 0 0,0 6-1 15,-4 2 2-15,-8 4 0 0,-3 9 1 0,-3-1 1 16,1 7 6-16,0 8-1 0,5 0 2 0,2-2 2 16,1 4 5-16,9 4 3 0,7-4 3 15,1 2 1-15,7-4 0 0,7 0 2 0,1 0 2 0,2-2 0 16,2-5-1-16,10-5 3 0,1 2 6 15,6 1 0-15,-1-5-3 0,5-1-1 0,2-4-2 0,10-1 0 16,6-7-4-16,-1 2-8 0,-1-2-6 0,6-8-2 0,1-7-1 16,4-6-4-16,-3-14-3 0,-7 0 0 0,-1-13-1 15,5 6 4-15,-19-22 1 0,3 6 0 0,-7-8 2 16,-8 1-2-16,3-1 3 0,-2 4 0 0,-3 1 4 16,3 1-1-16,-4 4 2 0,1 0 4 0,-1 4 6 15,-2 1 3-15,1 7 0 0,-1-2 2 0,-4 9-6 16,2 2 2-16,-4 14-5 0,2-4-6 0,-2 8-8 15,0 9-4-15,0 2-2 0,-2 2-6 0,0 4-1 16,2 0-3-16,-2 10 0 0,2 1 4 0,-4 13 0 16,0 3 4-16,1 13 2 0,-3 3 4 0,0 7 4 15,0 10 0-15,2 5 1 0,0 3-1 0,3 3 3 16,-1 3-2-16,2-3 0 0,5 4-1 0,-1-7 0 0,6-6-6 0,3 1-38 16,1-5-27-16,1-8-39 0,5-9 81 0,-3-4-63 15,8-4-54-15</inkml:trace>
        </inkml:traceGroup>
        <inkml:traceGroup>
          <inkml:annotationXML>
            <emma:emma xmlns:emma="http://www.w3.org/2003/04/emma" version="1.0">
              <emma:interpretation id="{1B86578D-6BC1-40A7-A2D6-EF9164E5A45E}" emma:medium="tactile" emma:mode="ink">
                <msink:context xmlns:msink="http://schemas.microsoft.com/ink/2010/main" type="inkWord" rotatedBoundingBox="29912,7106 31726,7028 31756,7719 29942,7797"/>
              </emma:interpretation>
              <emma:one-of disjunction-type="recognition" id="oneOf15">
                <emma:interpretation id="interp23" emma:lang="" emma:confidence="1">
                  <emma:literal/>
                </emma:interpretation>
              </emma:one-of>
            </emma:emma>
          </inkml:annotationXML>
          <inkml:trace contextRef="#ctx0" brushRef="#br0" timeOffset="48338.861">10426 2809 945 0,'-21'1'330'15,"13"-2"-288"-15,1 1-69 0,-1-2-9 0,-6 0-22 16,7 6-2-16,5-3 2 0,-2 1 8 0,-4 2 24 0,8-4 24 0,2 0 28 15,0 2 13-15,8-2 11 0,-3 0 2 0,5 0 1 16,3 0-4-16,7 2-7 0,-3-2-13 0,0 0-16 16,6 2-6-16,12-2-7 0,9 2-12 0,-5 0-12 15,3-2-18-15,7 2-69 0,5 0-54 0,-1-2 120 0,5 2-91 16,-11-4-68-16</inkml:trace>
          <inkml:trace contextRef="#ctx0" brushRef="#br0" timeOffset="48528.7599">10849 2706 1110 0,'10'8'406'0,"11"7"-322"0,0-1-75 16,-7-6-8-16,22 17-8 0,9 6-2 0,-3-1 3 16,1 5 2-16,7 4 3 0,-8-1 0 0,5 7-2 15,-16-5-2-15,5 1-1 0,-13-4-3 0,-5-10-7 0,-5 5-26 16,-11-8-1-16,4 3-3 0,-8-10-4 0,-8-2-38 15,3 1-24-15,-9-6-49 0,5-5 105 0,-7-5-65 16,3 2-48-16</inkml:trace>
          <inkml:trace contextRef="#ctx0" brushRef="#br0" timeOffset="48807.9542">11803 2957 805 0,'34'0'320'0,"-8"-11"-253"15,4-7-92-15,1 1 0 0,2-2-125 0,4-5 109 16,1-7-76-16,-3 4-1 0,-6 0 9 0,0-5 30 16,-15 7 44-16,-5-4 52 0,1 2 47 0,-16 7 43 0,-7 3-62 15,3-2 68-15,-6 7-67 0,-1 2-17 0,2 1-17 0,-12 3-12 16,-8 8-8-16,0 0-1 0,4 2 1 0,-9 7-1 16,-3 5 2-16,-5 11-2 0,0-4 7 0,11 4 0 15,-3 8 6-15,-3-1 4 0,14 5 3 0,0 1 2 16,8 3 6-16,-2-3 5 0,15 3 0 0,0 1 4 15,6-1 6-15,4-1 2 0,10-5-2 0,-1 0 1 16,7-6-7-16,5-4-2 0,8-8-16 0,4-2-12 16,11-5-94-16,4-6 80 0,22-6-45 0,-3-2-44 0</inkml:trace>
        </inkml:traceGroup>
        <inkml:traceGroup>
          <inkml:annotationXML>
            <emma:emma xmlns:emma="http://www.w3.org/2003/04/emma" version="1.0">
              <emma:interpretation id="{AB4550F5-14EE-4D1F-9439-D627E9FE3AFD}" emma:medium="tactile" emma:mode="ink">
                <msink:context xmlns:msink="http://schemas.microsoft.com/ink/2010/main" type="inkWord" rotatedBoundingBox="32217,6343 34785,6232 34845,7630 32277,7741"/>
              </emma:interpretation>
              <emma:one-of disjunction-type="recognition" id="oneOf16">
                <emma:interpretation id="interp24" emma:lang="" emma:confidence="1">
                  <emma:literal/>
                </emma:interpretation>
              </emma:one-of>
            </emma:emma>
          </inkml:annotationXML>
          <inkml:trace contextRef="#ctx0" brushRef="#br0" timeOffset="49126.6144">12824 2670 956 0,'-6'25'395'0,"2"-4"-317"16,2 2-71-16,-3-4-12 0,-1 14-2 0,-4 12-1 15,-7 12-3-15,3-6 0 0,1-7 1 0,-1-7 3 16,3 13 3-16,7-35 3 0,-6 9 8 0,0-15 18 0,10-3 10 16,0-6 1-16,0-4-1 0,4-6-14 15,-4-1-8-15,4-10-13 0,2-1-13 0,9-3-21 0,1-11-4 16,-3 1 0-16,9-2 2 0,1 4 12 0,6-1 8 15,2 1 12-15,-4 4 6 0,0 4 10 16,5 4-1-16,3 3 2 0,-4 1-1 0,0 5-2 0,2 3-2 16,-2 9-2-16,0 0-3 0,-4 1 0 0,-2 7 0 15,-4 4 1-15,0 1 0 0,-2 9 0 0,-1-3 1 16,-3 6-2-16,3 4 0 0,-5 8-2 0,1 5 0 0,-1 4-1 16,-1 1-3-16,-5-5-4 0,1-1-5 0,4 3-17 15,-5-1-13-15,3-13-19 0,-2-6-21 0,2-7-40 0,7-2 81 16,0-16-58-16,1-5-15 0</inkml:trace>
          <inkml:trace contextRef="#ctx0" brushRef="#br0" timeOffset="49531.7302">14382 1820 1290 0,'17'-4'453'0,"-7"2"-394"0,1-1-93 0,-11 4-41 15,0 3 25-15,2 18-13 0,0-1 1 16,-2 14 8-16,0 11 11 0,0 12 17 0,-4 4 17 0,2-1 12 16,-5 11 0-16,-1 9 9 0,0-2 2 0,-1-6 4 15,-1-1 3-15,0-5 2 0,3 9 3 0,1-13 1 16,0 1 0-16,0-10-6 0,4-8-2 0,2 1-4 16,0-13-3-16,4 5-1 0,-2-22-2 0,2 1 1 15,0 3 2-15,-2-19-1 0,2 4 4 0,1-8 0 0,-1-2-3 16,0-15-8-16,0-1-5 0,-2-9-15 0,2-11-7 15,-4-6-5-15,-4-3-4 0,-8-5-4 0,-1-6 2 16,-10 6 4-16,-1 4 4 0,-5 0 8 0,-9 4 0 16,3 9 2-16,-2 0 0 0,-1 12-1 0,1 6 2 15,-1 9 0-15,-3 1 0 0,-3 10 5 0,-3 13 2 0,-3 9 2 16,4 0 1-16,-3 8 9 0,-3 10 1 16,10 5 3-16,-2 0 3 0,13 5 4 0,4 3 1 0,13-2 2 15,-1 4 0-15,15 2-5 0,11-2 1 0,9-6-2 16,1-2-3-16,4-7-4 0,6-3 0 0,5-11-5 15,1-2-8-15,-6-7-8 0,10-20-20 0,5-6-80 16,-4-5 94-16,1-5-59 0,-1-13-36 0</inkml:trace>
          <inkml:trace contextRef="#ctx0" brushRef="#br0" timeOffset="49966.6409">15196 1888 790 0,'6'-14'302'0,"6"3"-249"0,-10-3-116 0,-6 4-1 0,-10 9-73 16,1 1-13-16,-10 1-4 0,-3 9-39 0,-2 2 88 15,-1 1 19-15,-6 3 83 0,-2 1 21 0,4-3 31 16,1 5 20-16,3 2 24 0,0-2 6 0,0 12-1 15,-2-2-10-15,0 10-33 0,-2 9-9 0,-2 8-9 16,1-4-5-16,3 8-6 0,-2 2 1 0,12-8-2 16,-3 0 1-16,15-2-2 0,5-8-1 0,8-3 0 15,5 1-1-15,3-9-5 0,11-2-4 0,10 4-23 16,-2-2-22-16,-2-4-29 0,6-4-49 0,3-4 82 0,5-4-76 16,7-11-45-16</inkml:trace>
        </inkml:traceGroup>
        <inkml:traceGroup>
          <inkml:annotationXML>
            <emma:emma xmlns:emma="http://www.w3.org/2003/04/emma" version="1.0">
              <emma:interpretation id="{689717CB-EBAE-46EA-AB02-301D4F5A8A9B}" emma:medium="tactile" emma:mode="ink">
                <msink:context xmlns:msink="http://schemas.microsoft.com/ink/2010/main" type="inkWord" rotatedBoundingBox="35407,6362 36076,6333 36170,8515 35501,8544"/>
              </emma:interpretation>
              <emma:one-of disjunction-type="recognition" id="oneOf17">
                <emma:interpretation id="interp25" emma:lang="" emma:confidence="1">
                  <emma:literal/>
                </emma:interpretation>
              </emma:one-of>
            </emma:emma>
          </inkml:annotationXML>
          <inkml:trace contextRef="#ctx0" brushRef="#br0" timeOffset="50189.0971">16013 1899 1135 0,'21'18'410'0,"4"7"-329"0,2 2-75 0,-7 4-43 15,8 11 23-15,19 30-22 0,-3-3-4 0,6 14 7 16,8 17 2-16,-9-3 1 0,-1 9 1 0,-2 10 19 15,-13-8 10-15,-12 6 5 0,-5-4 3 0,-5-8 3 0,-24-7-2 16,-20 21-2-16,6 1 1 0,-6-20-4 0,-21 0-4 16,-8-9-15-16,-13 3-63 0,-14-12-45 0,4 2 94 15,8-17-69-15,-4-20-42 0</inkml:trace>
        </inkml:traceGroup>
      </inkml:traceGroup>
      <inkml:traceGroup>
        <inkml:annotationXML>
          <emma:emma xmlns:emma="http://www.w3.org/2003/04/emma" version="1.0">
            <emma:interpretation id="{1202E134-15A7-484D-9623-61B7FE6A34B3}" emma:medium="tactile" emma:mode="ink">
              <msink:context xmlns:msink="http://schemas.microsoft.com/ink/2010/main" type="line" rotatedBoundingBox="13466,8486 34005,8261 34021,9642 13481,9867"/>
            </emma:interpretation>
          </emma:emma>
        </inkml:annotationXML>
        <inkml:traceGroup>
          <inkml:annotationXML>
            <emma:emma xmlns:emma="http://www.w3.org/2003/04/emma" version="1.0">
              <emma:interpretation id="{1C0B6753-711C-4729-B9E1-26A527D143C8}" emma:medium="tactile" emma:mode="ink">
                <msink:context xmlns:msink="http://schemas.microsoft.com/ink/2010/main" type="inkWord" rotatedBoundingBox="13468,8642 14052,8636 14063,9622 13479,9629"/>
              </emma:interpretation>
            </emma:emma>
          </inkml:annotationXML>
          <inkml:trace contextRef="#ctx0" brushRef="#br0" timeOffset="58021.135">-5936 4185 651 0,'2'11'382'0,"0"-9"-243"16,2 8-120-16,2 2 130 0,5 3-183 0,3 6-7 15,9 12 5-15,0 0 5 0,10 11 22 0,6 7-2 16,7-3-4-16,-5 6-3 0,-3-2-3 0,-7-4-4 0,-2 0 2 16,6 1 2-16,-12-11 3 0,-11-7 5 0,-3-4 7 0,-7-4 8 15,-8-9 5-15,3 3 8 0,-7-7 2 0,2-2 1 16,-9 3 2-16,-1 1-1 0,-7-1-3 0,2 1-5 16,-6 3-4-16,2-1-5 0,-13 7-5 0,3-5-4 15,-2 5-10-15,3 0-5 0,1-2-8 0,-2-3-3 16,6 5-16-16,2-5-6 0,0-5-8 0,2 5-15 0,0-5 50 15,2 3-31-15,2-3-3 0</inkml:trace>
        </inkml:traceGroup>
        <inkml:traceGroup>
          <inkml:annotationXML>
            <emma:emma xmlns:emma="http://www.w3.org/2003/04/emma" version="1.0">
              <emma:interpretation id="{0C010921-773B-42CC-A0BE-8F39F5A7C5BC}" emma:medium="tactile" emma:mode="ink">
                <msink:context xmlns:msink="http://schemas.microsoft.com/ink/2010/main" type="inkWord" rotatedBoundingBox="15483,8941 15981,8936 15987,9413 15488,9418"/>
              </emma:interpretation>
            </emma:emma>
          </inkml:annotationXML>
          <inkml:trace contextRef="#ctx0" brushRef="#br0" timeOffset="63013.284">-3656 4604 1578 0,'2'0'-13'0,"-2"0"3"0,-2 0-2 0,4-2 1 16,-2 2 1-16,-2 2 1 0,2-4-8 0,0 0 3 16,-2 0 3-16,-2-4 2 0,1 0 3 0,-7 1 3 15,0-3 2-15,-5-2 2 0,-5-3-1 0,1 3-1 16,-8-3 1-16,4 3 0 0,2-2-1 0,-6 3-1 15,5 1-5-15,-1 4-6 0,4 4-12 0,2 0-19 16,-3 6-4-16,-3 9-2 0,0-3 1 0,4 13-1 16,-3 6 4-16,5 4 6 0,2-1 14 0,-3 1 20 15,14-2 4-15,-1 2 2 0,3 3 0 0,4-9 2 16,3-2 2-16,1-4 1 0,8-1-3 0,5-3 1 0,-2-2 0 16,3-3 0-16,-7-1 0 0,5-5-1 15,-1-2 3-15,0-6 1 0,-1 0 5 0,3-2 12 16,-5 0 6-16,-3-8 2 0,-3-3 1 0,3-1 3 0,-5 1-3 15,0-6-3-15,-4-5-2 0,-4 5-12 0,2-4-5 16,2 4-1-16,0 1 2 0,-2-1 1 0,-2 5-1 16,2 3-2-16,2 3-3 0,4 0-14 0,-4 5-3 15,-2 3-8-15,0 1-3 0,2-1-7 0,-2 6-1 16,2 4 2-16,3 0 1 0,-5-1 13 0,10 5 2 0,-4-1 4 16,0 3 3-16,3 3 4 0,1-2-1 0,3 3 1 15,3-3-2-15,-3 0-4 0,1 1-13 0,3-1-13 0,4-5-18 16,3-3-59-16,1-3 82 0,4-6-59 0,-2 0-28 15</inkml:trace>
        </inkml:traceGroup>
        <inkml:traceGroup>
          <inkml:annotationXML>
            <emma:emma xmlns:emma="http://www.w3.org/2003/04/emma" version="1.0">
              <emma:interpretation id="{34D60939-AAF5-488D-8259-1863CD0180A4}" emma:medium="tactile" emma:mode="ink">
                <msink:context xmlns:msink="http://schemas.microsoft.com/ink/2010/main" type="inkWord" rotatedBoundingBox="16605,8461 20676,8416 20689,9560 16618,9605"/>
              </emma:interpretation>
              <emma:one-of disjunction-type="recognition" id="oneOf18">
                <emma:interpretation id="interp26" emma:lang="" emma:confidence="1">
                  <emma:literal/>
                </emma:interpretation>
              </emma:one-of>
            </emma:emma>
          </inkml:annotationXML>
          <inkml:trace contextRef="#ctx0" brushRef="#br0" timeOffset="63372.4046">-2924 4287 774 0,'8'0'316'15,"-1"-2"-228"-15,-7 2-75 0,0 0 4 0,0 0-19 0,4 2-18 0,-4 4-3 16,0-6 0-16,2 12 0 0,-2 1 3 0,2 3 2 15,0 1 10-15,0 8 5 0,4 4 3 0,-3 8 1 16,1 7 0-16,-2-3 5 0,0 1-1 0,0 1 6 16,-2-3 2-16,-2 1 0 0,4-9 1 0,-2-7 5 15,-2 1 2-15,2-15-3 0,2-1 4 0,0-4-3 16,0-1 0-16,-2-5 3 0,-4 2 0 0,4-2 0 16,0 0-2-16,-2-2 1 0,2 0-4 0,-2-3-2 0,2 5-6 15,4-4-2-15,6-6-7 0,-2 2-2 0,1 1-3 16,5-5 0-16,1 1 1 0,1-1 0 0,1-3 1 15,2 5-4-15,1 6 2 0,-1 4-3 0,-2-2 1 16,1 14-1-16,1-3-2 0,-2 9-2 0,1-1 2 16,1 6-2-16,-2 0-6 0,-3 1-11 0,1 5-8 15,-17-2-12-15,2 2-5 0,-5 1 2 0,-15-1 0 16,-7 0 4-16,2 0 11 0,-8-8 14 0,4 1 9 16,0-9 13-16,0 3 6 0,0-9-12 0,1-5-20 15,2 0-31-15,-3-2 46 0,-3-4-40 0,-3-1-28 16</inkml:trace>
          <inkml:trace contextRef="#ctx0" brushRef="#br0" timeOffset="63700.491">-2129 4689 1057 0,'10'31'377'0,"9"5"-297"16,-15-22-73-16,-2-3 1 0,2 13-15 0,-2 1-7 15,3 2 4-15,-1 7-4 0,-6-5-1 0,2 2-3 0,0-4 7 16,0-4 5-16,-3-9 6 0,-1-1 12 16,0-5 10-16,2-4 6 0,6 0 16 0,-4-4 4 0,-2 0-4 15,4 0-4-15,-2-2-10 0,0 0-13 16,-4-4-5-16,4 2-2 0,-2-1-15 0,-2-5-2 0,0 4-3 16,4-3-1-16,-4 1-1 0,4-4-2 0,8 1-4 15,-2-5 0-15,2 3 4 0,-1 1-1 0,5-1 2 16,3 1 1-16,-3 4 1 0,-2-1 6 0,1 1 0 15,-1 2-2-15,-1 4 0 0,1 2-2 0,-2 0-5 16,3 4 0-16,3 2 0 0,3 5-3 0,-5 3 3 16,5 1-7-16,1 7-8 0,-3 1-39 0,1 0-13 15,-3 8-16-15,-3 2-19 0,-3-2 70 0,1-1-66 16,-6-6-12-16</inkml:trace>
          <inkml:trace contextRef="#ctx0" brushRef="#br0" timeOffset="64004.3978">-1474 4604 964 0,'1'9'360'0,"3"-1"-311"15,-2 2-85-15,-4-4-2 0,0 1-27 0,-1 22-11 16,1-6-4-16,-4-1 19 0,0 14 10 0,-4 1 20 16,8-2 19-16,0 1 14 0,2-12 3 0,-1-7 1 0,-1 4 6 15,4-11-1-15,-1 1 9 0,9-5 3 0,-8 0 3 16,0 2 1-16,6-4 0 0,3-2 2 0,-5-1 1 15,2-1 3-15,-2 0-5 0,-1-1-2 0,9-3 7 16,-8 0 3-16,1 0 1 0,-3 0 2 0,0 0 1 16,2-2-6-16,-4 3-1 0,-4-5-3 0,-2 2-17 15,4-5-10-15,-4 1-8 0,0-4-9 0,-5-5-15 16,-1 2-4-16,4-5-3 0,-5-3 0 0,-7 2 6 16,5 0 7-16,-5 0 5 0,3 7 4 0,5-3-6 15,-5 2-11-15,11 11-31 0,-4-6-36 0,8 3 74 16,-4-1-54-16,10-5-29 0</inkml:trace>
          <inkml:trace contextRef="#ctx0" brushRef="#br0" timeOffset="64192.618">-1086 4650 46 0,'9'12'85'0,"-1"3"-4"0,-2-5-43 0,1 9 12 16,5 2 1-16,0 4 3 0,-3-3-26 0,1 3-7 0,0 0-4 15,-1 2 2-15,-3-6 1 0,0 2 3 0,0-3 12 16,-6-9 12-16,3 3 35 0,-3-9 11 0,0-1 3 15,0-2 1-15,0 2 14 0,0-4 0 0,-2 0-15 16,1 0-13-16,-1 0-46 0,0 0-11 0,0-8-11 16,-2 3-15-16,0-7-52 0,0-1-46 0,2-18 73 15,0-4-52-15,4-17-38 0</inkml:trace>
          <inkml:trace contextRef="#ctx0" brushRef="#br0" timeOffset="65244.1376">-577 4801 866 0,'4'29'285'15,"2"-8"-226"-15,-2-10-60 0,0 1-17 0,-1-2-39 0,-3 1-99 16,-2 3 119-16,6-6-119 0,-4 1 24 0,0-5 59 16,-2-2 27-16,2-2 33 0,-5-4 41 0,8-4 107 15,-3-1-62-15,0-5 65 0,0 1-36 0,0-1-52 16,0-5-13-16,4 1-11 0,0 5-11 0,-2-4-20 15,0 3-9-15,-2 4-9 0,0-1-4 0,2 3-5 0,-2 6-5 16,4-4-17-16,-2 4-3 0,0 2 7 0,5 2 5 16,-1 2 4-16,4 0 4 0,-6 4 4 0,2-4 3 15,-5 5 20-15,3 1 0 0,0-4 5 0,-2 5 1 16,6-1 6-16,-6 0 9 0,0-3 11 0,5 5 14 16,-7-8 8-16,0 0 11 0,2-4 13 0,-6 0 3 15,4 0 1-15,0-2-5 0,0 2-7 0,0-2-13 16,0 0-10-16,0 2-11 0,8 0-16 0,-6-2-4 15,0 0-5-15,0-4-1 0,4 2-3 0,0-3 0 16,1-1 2-16,1-2 1 0,-2 1 10 0,3-3 0 16,-3-3 2-16,6 3 0 0,-3 0 0 0,1-3 0 0,6 3-3 15,-9-3-1-15,5 2-7 0,3 3-2 0,-3 2-2 16,-1 0 1-16,1-1-1 0,-4 5 0 0,-2-2 1 0,5 6-4 16,-5 4-3-16,2-2 4 0,-3 2-3 0,5 2-1 15,0 1 1-15,-1 1-1 0,1 6 2 0,-2-5 2 16,1 1 2-16,1 3-1 0,2-3 1 0,1 2 0 15,-1 1-2-15,1-5 0 0,5 1-5 0,3-3 0 16,0 2-1-16,2-2-1 0,2 0 0 0,-1-6 2 16,1 0 2-16,0-4 2 0,-6-4 3 0,-4 0 10 15,7 2 7-15,-9-3 8 0,3 1 4 0,-14 0 12 16,7 3 2-16,-9-5 2 0,4 2 5 0,0 4-6 16,-6-3-7-16,0 1-10 0,-4-2-7 0,6 0-14 15,0 6-4-15,0-3-5 0,-2-1-5 0,0 4-3 16,1-4-2-16,-1 2-2 0,-2 0-1 0,-6-1 1 15,0 5 2-15,-1 0-5 0,1 0-1 0,-1 2-7 16,-3 1 2-16,1 5 1 0,-1-4 1 0,2 6 3 16,1 1-1-16,1 7 3 0,1-3 0 0,-1-1 10 15,8-3-2-15,-2 5-5 0,2 3 1 0,2-4-1 0,0-3 1 16,6-1 1-16,2-1 2 0,3 4 0 0,1-1 4 16,1-5 10-16,3-2 3 0,1-2 9 0,3-1 0 15,5 1 5-15,-8-2 1 0,0-2 10 0,5-2 3 16,-5-2 2-16,-2 1 1 0,1-3 5 0,-6-4 2 15,-3 0 1-15,7 5 2 0,-3-9-15 0,-3 3-4 16,-2-1-4-16,2-3-4 0,-3 5-8 0,-1-4-4 16,-4 1-2-16,2-3-6 0,-2 5 1 0,-4-1-1 0,-1 5 1 15,1 1-3-15,-2-2-10 0,4 4-7 16,2 4-6-16,-6 2-7 0,4 0-3 0,6 2-6 0,-6 4-1 16,2 1 3-16,0 3 8 0,-4 1 6 0,-2-1 8 0,6 1 4 15,0 3 7-15,0 1 5 0,0-1 3 0,8-5 0 16,2-1 2-16,7 2 2 0,4-3 2 0,1-3 4 15,7 0 3-15,-8-2 3 0,10-4 0 0,0 0 1 16,1-6 1-16,3-4 0 0,-2-1 1 0,2-7 0 16,-4-5 4-16,0-6 4 0,-2-8 1 0,-4 3 0 15,0-5 6-15,-4-7 0 0,-6-1-1 0,3 1 2 16,-7-4-2-16,-1 2-6 0,-4 3 1 0,-2 1-1 0,-2-6-6 16,-2 5-2-16,0 7 1 0,-2-3-5 15,-2 8-4-15,0 4 0 0,-2 2-3 0,0-4-5 0,2 12-5 16,-3 2-2-16,3 1-4 0,-2 3-2 0,2 5-4 15,-2-2-5-15,5 3 3 0,-1 3-7 0,-2 4-17 16,0 0-3-16,-6 6 0 0,4-1 2 0,-1 9 1 16,-3-1 5-16,0 24-1 0,3 0 7 0,-5 7 26 15,2 12 6-15,7 2 5 0,-1 2 3 0,4 6 1 16,4-1 0-16,7 1-1 0,-1-2 1 0,11-7-6 16,2 1-11-16,8-7-11 0,2-1-7 0,6-12-41 15,3-7-34-15,14-8-46 0,4-3 99 0,0-9-94 16,9-7-43-16</inkml:trace>
        </inkml:traceGroup>
        <inkml:traceGroup>
          <inkml:annotationXML>
            <emma:emma xmlns:emma="http://www.w3.org/2003/04/emma" version="1.0">
              <emma:interpretation id="{F529B6B4-D44F-4520-AD24-FF68C577D56D}" emma:medium="tactile" emma:mode="ink">
                <msink:context xmlns:msink="http://schemas.microsoft.com/ink/2010/main" type="inkWord" rotatedBoundingBox="21553,8852 22564,8841 22571,9492 21560,9503">
                  <msink:destinationLink direction="with" ref="{34C5FB6F-54D1-40C3-81A8-2960B27711C9}"/>
                </msink:context>
              </emma:interpretation>
              <emma:one-of disjunction-type="recognition" id="oneOf19">
                <emma:interpretation id="interp27" emma:lang="" emma:confidence="1">
                  <emma:literal/>
                </emma:interpretation>
              </emma:one-of>
            </emma:emma>
          </inkml:annotationXML>
          <inkml:trace contextRef="#ctx0" brushRef="#br0" timeOffset="70591.5159">1983 4627 746 0,'0'2'290'15,"0"-2"-236"-15,2 2-64 0,4-2 24 0,-1 4-42 16,1-2-9-16,12 0 4 0,-7-1 8 0,8 5 27 15,3-6 10-15,3 2 8 0,-2-2 1 0,6 0 3 16,-4 0 2-16,0 2-1 0,4 0-3 0,2 2-9 16,-4 0-3-16,2-2-2 0,2 2-2 0,3-1-4 15,-1-3-1-15,0 4-1 0,0-4-8 0,2-4-56 16,-1 4-38-16,-3-5 80 0,2 1-58 0,-6-2-53 16</inkml:trace>
          <inkml:trace contextRef="#ctx0" brushRef="#br0" timeOffset="70805.0951">2614 4390 802 0,'19'13'276'0,"1"-5"-223"0,-13-6-49 16,11 7-2-16,1-1-11 0,8 7-2 0,8 3 2 0,-4 3 3 15,5 2 2-15,-1 2-5 0,2 4-1 0,-6 10-2 16,-2-2 1-16,-14-3-8 0,1 7 0 0,-11-10 0 15,-3 0 2-15,-4 3 1 0,-7-10 2 0,-1-1 1 16,-11-2 0-16,-4 0-9 0,-4 0-16 0,-12 3-22 16,-3 1-43-16,-8-4 78 0,-12 4-53 0,2 2-24 15</inkml:trace>
        </inkml:traceGroup>
        <inkml:traceGroup>
          <inkml:annotationXML>
            <emma:emma xmlns:emma="http://www.w3.org/2003/04/emma" version="1.0">
              <emma:interpretation id="{124E4B61-8FED-4B29-8176-CE65A0CC0A6C}" emma:medium="tactile" emma:mode="ink">
                <msink:context xmlns:msink="http://schemas.microsoft.com/ink/2010/main" type="inkWord" rotatedBoundingBox="23251,8806 27601,8758 27611,9637 23261,9685">
                  <msink:destinationLink direction="with" ref="{34C5FB6F-54D1-40C3-81A8-2960B27711C9}"/>
                </msink:context>
              </emma:interpretation>
              <emma:one-of disjunction-type="recognition" id="oneOf20">
                <emma:interpretation id="interp28" emma:lang="" emma:confidence="1">
                  <emma:literal/>
                </emma:interpretation>
              </emma:one-of>
            </emma:emma>
          </inkml:annotationXML>
          <inkml:trace contextRef="#ctx0" brushRef="#br0" timeOffset="71420.5872">3687 4478 1037 0,'10'14'311'15,"-10"-10"-338"-15,4 5-34 0,-2 3-1 0,4 7-28 16,1 8-2-16,7 14 8 0,-12-3 24 0,4 9 58 15,3 7 2-15,1 0 1 0,-4 0 2 0,-6-2 3 16,0 0 3-16,-10-2 6 0,8-1 7 0,-2-7 7 0,-7-11 4 16,5-2 5-16,-2 2-2 0,2-10-2 0,6-11-1 15,0-5-3-15,-4 1-7 0,4-6-10 0,0 0-6 16,0 0-13-16,0-4-11 0,-9-7-22 0,1-7-17 0,2 5-10 16,6-14-20-16,0-10-9 0,-2 4 7 15,6-15 16-15,-4 4 18 0,12-12 40 0,-1 2 21 0,3 0 12 16,1 0 21-16,-1 0 15 0,3-2-1 0,-1 3-9 15,5 3-10-15,0 8-21 0,0 1-3 0,4 6-1 16,-5 5-4-16,1 6 4 0,0 5-1 0,-1 6-2 16,-5 3 2-16,2 8-3 0,-3 2-2 0,-1 8-1 15,1 3 0-15,1 9-6 0,1 7-2 0,1 11 3 16,1-1-2-16,-3 9 5 0,2 8 7 0,-5-2 5 16,1-1-1-16,-1-5 4 0,-4 0 0 0,-1-7 0 15,-1-4 2-15,0-12 1 0,-2-4-5 0,-4-5-4 0,2-5 1 16,0 1 4-16,-2-8 7 0,0-2 8 0,0 0 7 15,0 0 9-15,0 0-8 0,0-8-1 0,0 2-3 16,0 1-9-16,0-13-10 0,2-7-8 0,2 4-5 16,-2-6-12-16,5-6 9 0,-1-2 3 0,0-3 10 15,7-1 5-15,1 0 4 0,-5 5 1 0,1 5-3 0,4 0 3 16,3 8-5-16,-2-3-3 0,5 13-8 0,-1-3-5 16,0 1-1-16,-1 7-4 0,7 2 0 0,2 4-2 15,-4-2-1-15,6 6-1 0,-2 4 1 0,0 3-2 16,6 5 1-16,-2 9-1 0,0 0-1 0,-4 6-4 15,0 8-1-15,-6 5-3 0,2-5-8 0,-4 3-27 16,-3 0-14-16,-1-3-20 0,-1-2-17 0,-5-4 65 16,1-6-54-16,0-2-13 0</inkml:trace>
          <inkml:trace contextRef="#ctx0" brushRef="#br0" timeOffset="72216.5487">5149 4783 714 0,'5'0'341'0,"-5"0"-218"16,4 0-95-16,-4 0 53 0,0 0-78 0,0 0-12 0,2 2-3 16,-2-4 3-16,0 0 0 0,2-1 4 0,0-7 5 0,4 6 16 15,-2-6 3-15,3 3 6 0,-1-5 6 0,0 2 0 16,-2 3-1-16,0-1-3 0,-2 0-3 16,0 1-16-16,0-1-9 0,-2 0-7 0,0 2-10 0,0-1-7 15,0 3-4-15,0-4 0 0,2 6-1 0,-4-2 1 16,0 2-13-16,0 2-4 0,-6 0-2 0,4 2 2 15,-2 6 1-15,-3 2 1 0,-7 9-1 0,5-2 4 0,-3 4 21 16,-3 8 6-16,3 0 6 0,-1-2 0 0,-1 4 6 16,7-4-1-16,-1-2 2 0,6-1-3 0,0 1 1 15,4-4-2-15,4 2 3 0,2-4 0 0,0-1 1 16,3-3 1-16,7 3 0 0,-3-5 2 0,7-1 2 16,-1-5 4-16,0 1-1 0,3-4 3 0,1-2 1 15,0-4 0-15,4-8 3 0,-2 3 4 0,-2-7 3 16,2-3 4-16,-3-3 1 0,-1 3 2 0,-2-2 0 15,-9-1-1-15,7-3 10 0,-1 2 0 0,-7 4-7 16,5-1-3-16,-5-1-3 0,3 0-2 0,-2 3-4 16,1-1 0-16,-3 3-14 0,0 3-4 0,-1-3-2 0,-1 8-5 15,0-3-3-15,2 9-4 0,1 0-4 16,1 0-2-16,-2 6-2 0,-1 3 2 0,1 1 1 0,2 0 3 16,-1 7 1-16,-3 0 5 0,2 5 4 0,-2 3 1 15,1 0 2-15,-3-4 1 0,2 0-1 0,-4-2 4 16,4-3 0-16,-4-1 2 0,2-7 0 0,-4-4 0 15,3 0 0-15,-1-2 0 0,2 0 1 0,-2-2-1 16,6 0 1-16,-2-6-2 0,3 2 2 0,3-4 1 16,7-5-3-16,1-1 0 0,1-5 0 0,6-2 0 0,-2-2-3 15,2-1 4-15,0-5-2 0,0-1 2 0,-6 3 0 16,2-4 2-16,-3 6-2 0,-1 1-3 0,0 5 1 16,1 2-1-16,-7 5-3 0,3 4-6 0,-7 6-2 15,5 1-2-15,-5 1 0 0,-3 3-1 0,6 11 1 16,-7-1-3-16,5 3 2 0,0 5 3 0,-1 0 0 0,1 10-1 15,-10 2 2-15,4 0 2 0,-2-2 1 0,-4-4 1 16,4 0 2-16,-2-6 1 0,0 4 3 0,-4-9 2 0,8-5-1 16,-4 1 6-16,4-6-1 0,-6-3 5 0,2-3 11 15,2 2 4-15,7-2 3 0,-1-2 3 0,-4 0 2 16,9-1 0-16,1-5-2 0,3 0 1 0,-7-1-8 16,-2-7-2-16,-1 4 1 0,5-3 0 0,4-4 4 15,-9-1-2-15,3 5 4 0,3-4-3 0,3 5-7 16,1-3-4-16,1 3-5 0,-5 3-3 0,-1 3-11 15,-1 0-3-15,-5 4-6 0,2-1-1 0,-1 5-1 16,-3 0-1-16,6 9 0 0,-2-7-1 0,-1 6 2 16,5 3 3-16,0-1 0 0,-1 2 3 0,5 1 1 15,-5-1-2-15,7-3-10 0,-7 5-8 0,10-4-38 16,-1-1-29-16,3-5-40 0,2 2 91 0,4-2-91 16,4-4-39-16</inkml:trace>
          <inkml:trace contextRef="#ctx0" brushRef="#br0" timeOffset="72444.0267">7164 4644 410 0,'8'-11'288'0,"-6"5"-141"0,-2 4-100 0,-4-2 81 0,2 0-94 16,2 4-25-16,-4 0-27 0,2 0-2 0,-8 4-4 15,5 8 1-15,-5-1 2 0,-2 1 5 0,-5 11 3 16,3-4 5-16,-5 5 13 0,6 1 9 0,-3-2 7 16,5-2 9-16,3 0 9 0,2-5-1 0,6 3 1 15,0-5-2-15,4-1-7 0,10 1-4 0,-1-1-7 16,2-1-6-16,3-1-5 0,1-1 0 0,0-2-2 0,-3-1 2 15,1-1 3-15,-1-2-2 0,1 0 0 0,-7-4-2 16,-1 2-6-16,-1-2 1 0,0 0 0 0,-2-4-3 16,-3 0-19-16,-3-2-14 0,0-1-23 0,0-7-27 15,0-5 61-15,-3-6-47 0,1-16-20 0</inkml:trace>
          <inkml:trace contextRef="#ctx0" brushRef="#br0" timeOffset="72751.4787">7224 4527 420 0,'6'-8'187'0,"-4"6"-113"0,-1-2-61 0,-1 2 36 16,6 2-48-16,4 0-18 0,-6 2-6 0,4 4 7 0,1 5 7 15,7 13 6-15,-5-5 8 0,5 10 10 0,-3 6 11 16,3-3 8-16,-3 13-2 0,-1-5-5 0,1 1 3 16,-1 1-1-16,-5-11-1 0,-1 0 3 0,2-4 3 15,-6-8 10-15,0-7 10 0,2 2 10 0,-4-7 13 16,0-7 3-16,2 2 3 0,-2-2 0 0,5 0-10 16,-3 0-16-16,2-6-10 0,0 1-11 0,2-5-18 15,4-4-5-15,1-1-6 0,1-2-5 0,-1-7-2 0,5-1 1 16,1 2 0-16,-1 0-1 0,-1-2 1 15,2 2-1-15,-1 3-2 0,-3-1-2 0,5 8 0 0,-3-3-4 16,4 5-1-16,-7-1 1 0,5 8-4 0,-1 0 3 16,-5 2-1-16,3 2 3 0,-1 0 0 0,-3 4 3 15,-2-2 0-15,5 6 1 0,-3-2 2 0,0 0-1 16,-3-1 2-16,3-3-1 0,2 6 1 0,-1-2-2 16,7 3 0-16,-7-1 0 0,1-2-2 0,-1 4-1 0,3 3-15 15,5 1-11-15,-5-3-22 0,-1 3-22 0,6 1-35 0,3 3 75 16,9 1-57-16,-4-2-21 0</inkml:trace>
        </inkml:traceGroup>
        <inkml:traceGroup>
          <inkml:annotationXML>
            <emma:emma xmlns:emma="http://www.w3.org/2003/04/emma" version="1.0">
              <emma:interpretation id="{9BC769AF-C594-42DD-BE78-EE3232E063BF}" emma:medium="tactile" emma:mode="ink">
                <msink:context xmlns:msink="http://schemas.microsoft.com/ink/2010/main" type="inkWord" rotatedBoundingBox="28016,8327 30684,8298 30699,9678 28031,9707">
                  <msink:destinationLink direction="with" ref="{34C5FB6F-54D1-40C3-81A8-2960B27711C9}"/>
                </msink:context>
              </emma:interpretation>
              <emma:one-of disjunction-type="recognition" id="oneOf21">
                <emma:interpretation id="interp29" emma:lang="" emma:confidence="0.5">
                  <emma:literal>ndup</emma:literal>
                </emma:interpretation>
                <emma:interpretation id="interp30" emma:lang="" emma:confidence="0.5">
                  <emma:literal>n dup</emma:literal>
                </emma:interpretation>
                <emma:interpretation id="interp31" emma:lang="" emma:confidence="0">
                  <emma:literal>neep</emma:literal>
                </emma:interpretation>
                <emma:interpretation id="interp32" emma:lang="" emma:confidence="0">
                  <emma:literal>unclip</emma:literal>
                </emma:interpretation>
                <emma:interpretation id="interp33" emma:lang="" emma:confidence="0">
                  <emma:literal>n dump</emma:literal>
                </emma:interpretation>
              </emma:one-of>
            </emma:emma>
          </inkml:annotationXML>
          <inkml:trace contextRef="#ctx0" brushRef="#br0" timeOffset="73973.3354">8957 4573 1158 0,'-9'2'462'0,"-3"2"-345"0,2-4-144 16,7-12 0-16,-9 2-76 0,-3 3-29 0,-7-1-13 15,-5 4 4-15,-9 2 7 0,1 0 17 0,0 4 67 16,-7 2 35-16,7 4 36 0,2-2 25 0,6 3 12 16,10 3 0-16,-8 7 1 0,7 2-6 0,-5 4-28 15,2 8-10-15,11 6-9 0,-5-4-6 0,-3 1-4 16,16-1-5-16,2-2-1 0,0 4 0 0,8-10 0 0,4-6 2 16,5-2 2-16,2-2 5 0,8-3 2 0,0-2 4 15,-1-1 0-15,-1-9-2 0,13-2-12 16,5-11-16-16,-7 3-18 0,7-12-23 0,3-14-36 0,-1-1-10 15,7-15 0-15,-6-12 11 0,-9-6 63 0,1-1 33 16,-18-1 27-16,5-9 32 0,-10 2 52 0,1 2 16 16,-13 13 3-16,5 0-3 0,-4 8-44 15,-2 0-15-15,-2 4-11 0,0 11-11 0,0 3-21 0,-2 5-5 16,0 2-4-16,0 6-5 0,-2 7-11 0,2 5-4 0,2 1-7 16,-2-2 1-16,-1 12-2 0,-1 0-1 0,-2 8 0 15,-2 4 0-15,-1 1 6 0,-3 14 2 0,2 6 2 16,-5 6 3-16,-1 3 8 0,-1 8 1 0,6 10 3 15,-1 0 3-15,4 0 5 0,0 6 3 0,7-5 6 16,1 5-1-16,1-2-1 0,7-5 1 0,6-4-2 16,-3-5-1-16,5-4-8 0,1-3-3 0,0-7-3 15,3-3 0-15,-1-8-1 0,-2-8-2 0,7 3-4 0,1 1-3 16,-4-9-1-16,4-3-3 0,-2-1 0 0,2-4 7 16,-2-6 1-16,-1 2 2 0,-5-6 10 0,-1-4 1 0,-1-5 2 15,2-10 3-15,-1 4-1 0,-5-6-8 0,-3-10 1 16,9 0-1-16,-3-9-2 0,1 5 2 0,-5 1 2 15,-4-6 0-15,-6 13 1 0,6 0-2 0,1 8-5 16,-5-4-3-16,-2 13-3 0,-2 1 0 0,2 5-11 16,2 6-7-16,-7 1-6 0,5-1-5 0,-6 6 0 15,2 2 4-15,0 11-4 0,2 2 1 0,-8 5 7 16,7 8 7-16,6 15 7 0,-3-3 6 0,0 7 5 16,0 5 0-16,10-6 3 0,-4-6-4 0,7 5 4 15,-1-16-2-15,5-2 3 0,-3-4-2 0,7-4-1 16,-2-4-2-16,6-9-1 0,-5 4 1 0,3-7-2 15,-2-5-1-15,-2-3-4 0,5-1-1 0,1-10-3 16,-4 1-2-16,0-7-4 0,4-1-1 0,-5 2 1 0,9-4-3 16,-4-10 3-16,-2 0 2 0,-4 2 5 0,0-6 3 0,-1 7 3 15,1-3 4-15,-9 6 2 0,-1-2 2 0,1 6 0 16,-8 9-1-16,4 2-5 0,-4 12-6 0,2-3-4 16,-4 3-11-16,0 7-2 0,0-3 0 0,0 8-2 15,2 5 2-15,-2 6 5 0,0-5 2 0,-2 13 6 16,0-2 11-16,2-4 1 0,-4 6 2 0,4-6 3 15,0-2-1-15,2-8-1 0,2-1 3 0,1-7 0 0,-1 1 0 16,2-2 9-16,-2-2 4 0,2-4 3 16,-1 2 5-16,1 0-1 0,0-2 0 0,4-2 0 15,-1-4-1-15,3-4-10 0,1-1-7 0,3-3-4 0,-3-3-3 16,5-2-2-16,-1-3-1 0,-1 5-2 0,1-2 2 16,-2 5-3-16,-3-1 0 0,2 5-3 0,-7 4-2 15,5 0-2-15,-4 6 0 0,1 0-1 0,-3 0 0 16,7 4 3-16,-1 2 1 0,2 2 3 0,9-2 2 15,-8 1 4-15,6 1-1 0,8-2 3 0,2 2 0 16,-6-5-1-16,4-1 1 0,0-4 0 0,-2-1 4 16,-4-3-3-16,4 0 6 0,-5 0-1 0,-7-5 0 0,-1 1 5 15,-5 2 1-15,1-1 3 0,-2 3-5 0,-1-2 0 16,-1 0-4-16,0 6-3 0,-2-1-1 0,0 1-5 16,0 0-3-16,1 6-6 0,-1-3 0 0,0 7 3 15,0-6 1-15,2 19-1 0,0-3 2 0,1 7 2 16,-3 4 1-16,2 6 3 0,-2 1 0 0,-2 7-2 15,0 1-1-15,0 0 2 0,-4 3 1 0,-2-3 3 16,-4-1 0-16,4-12 0 0,0 1 2 0,0-8 3 16,1-9 1-16,1-5 0 0,0-5 2 0,2-1-1 0,-2-4 0 15,2-2 1-15,-2-3-5 0,0-7-4 16,0-2-3-16,0-9 0 0,2-2 1 0,0-8 0 0,0-5 0 16,6-3 3-16,0-5 5 0,3 2 5 15,5-3 0-15,1-1 0 0,1 0-2 0,5-3-8 0,0 1-3 16,0 4-3-16,5 4-2 0,-5-1-2 0,0 18-3 0,0 4 3 15,-1-4-2-15,1 9 3 0,-8 14 0 0,1 2-1 0,1 4 1 16,6 12-4-16,-3-1 2 0,-1 0-2 0,-5 7 2 16,-1 9 0-16,1 9 1 0,3-3 2 0,-11 1 0 15,-6 7-13-15,2-1-4 0,-15-1-7 0,1-5-5 16,-13-3-29-16,2 2-25 0,-23-20-33 0,7 2-59 16,-15-11 126-16,-3-6-81 0,-3-14-29 0</inkml:trace>
        </inkml:traceGroup>
        <inkml:traceGroup>
          <inkml:annotationXML>
            <emma:emma xmlns:emma="http://www.w3.org/2003/04/emma" version="1.0">
              <emma:interpretation id="{0A9908F6-8517-4966-B77E-8807C1287F9F}" emma:medium="tactile" emma:mode="ink">
                <msink:context xmlns:msink="http://schemas.microsoft.com/ink/2010/main" type="inkWord" rotatedBoundingBox="32834,8468 34008,8455 34017,9338 32843,9351"/>
              </emma:interpretation>
              <emma:one-of disjunction-type="recognition" id="oneOf22">
                <emma:interpretation id="interp34" emma:lang="" emma:confidence="1">
                  <emma:literal/>
                </emma:interpretation>
              </emma:one-of>
            </emma:emma>
          </inkml:annotationXML>
          <inkml:trace contextRef="#ctx0" brushRef="#br0" timeOffset="54553.0121">13378 4154 708 0,'-10'23'172'0,"1"-5"-187"0,-3 14-11 0,-1 17-36 15,-5 26 25-15,1-13 8 0,5 11 10 0,3 0 16 16,-1 18 15-16,12-35 16 0,0 2 13 0,9-16 34 15,1 3 11-15,7-37 10 0,-1 5 7 0,5-13 1 16,2 0-2-16,4-10-11 0,2-1-10 0,-4-7-30 16,7-7-12-16,-1-7-10 0,4-3-10 0,-6-6-11 15,-2-7-3-15,-6 0 1 0,0-2 1 0,-4-3 0 16,-5 1-1-16,-8 2-3 0,-6-2 7 0,-4 4-1 16,-8 0-1-16,1 7-1 0,-5-1-4 0,-5 5-3 15,2 4 0-15,-4 10 2 0,-1 0-5 0,-1 5-4 16,-4 7-1-16,0 5 0 0,2 0-1 0,-2 6-1 15,0 0 0-15,0 6-1 0,4 0-4 0,4 0-3 0,6-1-12 16,-1 1-52-16,1 2-18 0,5-2-21 0,6-1-18 16,2 1-27-16,8-2 91 0,12 4-81 0,-1 1 11 0</inkml:trace>
          <inkml:trace contextRef="#ctx0" brushRef="#br0" timeOffset="54860.4366">13996 4131 381 0,'21'-2'268'0,"-2"0"-85"16,-3 0-92-16,-7-2 59 0,-3 2-17 0,-2-2-16 15,-2 1-19-15,0 1-31 0,-2-2-11 0,-2-2-12 16,0 0-6-16,-4 2-18 0,0-1-3 0,1-3-3 0,-1 4-2 16,-2 0-4-16,0 0-1 0,4 4 0 0,-3 0-4 15,1-2-4-15,2 2-3 0,0 4-1 0,2 0-1 16,2 4 0-16,0 1 0 0,2 9 0 0,4-3 2 16,6 10 2-16,-1 4-1 0,8 8 0 0,1-4 2 15,7 7-4-15,2 1 2 0,4-1-1 0,3 3-2 16,-5-5 3-16,8-1-2 0,-3 2 1 0,-1 1-1 15,-6-7 3-15,-4 0-1 0,-2-4 0 0,-5-2 1 16,-18-10-1-16,7 4-1 0,-7-5 2 0,-3-1-2 0,-9-3-1 16,-13-2-1-16,4-1 2 0,-6 1-1 0,-6 0-1 15,-4-1 3-15,-3-1-2 0,-1 0-5 0,2-3-10 16,-1 5-3-16,7-2-10 0,-4-2-9 0,9 1-24 16,-1 3-23-16,7-6-29 0,-1-2-48 0,8 4 114 15,3-6-75-15,8-4-23 0</inkml:trace>
        </inkml:traceGroup>
      </inkml:traceGroup>
    </inkml:traceGroup>
    <inkml:traceGroup>
      <inkml:annotationXML>
        <emma:emma xmlns:emma="http://www.w3.org/2003/04/emma" version="1.0">
          <emma:interpretation id="{A299AB56-DE27-4656-8EDC-BCF2EA126EEA}" emma:medium="tactile" emma:mode="ink">
            <msink:context xmlns:msink="http://schemas.microsoft.com/ink/2010/main" type="paragraph" rotatedBoundingBox="26323,9469 36814,10515 36490,13768 25998,12722" alignmentLevel="6"/>
          </emma:interpretation>
        </emma:emma>
      </inkml:annotationXML>
      <inkml:traceGroup>
        <inkml:annotationXML>
          <emma:emma xmlns:emma="http://www.w3.org/2003/04/emma" version="1.0">
            <emma:interpretation id="{630FE595-211E-44B9-A921-9D1981E28624}" emma:medium="tactile" emma:mode="ink">
              <msink:context xmlns:msink="http://schemas.microsoft.com/ink/2010/main" type="line" rotatedBoundingBox="26323,9469 36814,10515 36643,12232 26151,11186"/>
            </emma:interpretation>
          </emma:emma>
        </inkml:annotationXML>
        <inkml:traceGroup>
          <inkml:annotationXML>
            <emma:emma xmlns:emma="http://www.w3.org/2003/04/emma" version="1.0">
              <emma:interpretation id="{4A8DEAD9-588F-4823-A6C1-2F141906BE6F}" emma:medium="tactile" emma:mode="ink">
                <msink:context xmlns:msink="http://schemas.microsoft.com/ink/2010/main" type="inkWord" rotatedBoundingBox="26302,9678 28885,9935 28771,11077 26188,10819">
                  <msink:destinationLink direction="with" ref="{34C5FB6F-54D1-40C3-81A8-2960B27711C9}"/>
                </msink:context>
              </emma:interpretation>
              <emma:one-of disjunction-type="recognition" id="oneOf23">
                <emma:interpretation id="interp35" emma:lang="" emma:confidence="1">
                  <emma:literal/>
                </emma:interpretation>
              </emma:one-of>
            </emma:emma>
          </inkml:annotationXML>
          <inkml:trace contextRef="#ctx0" brushRef="#br0" timeOffset="75904.8403">6697 5546 874 0,'4'2'247'0,"5"4"-268"0,-3 5-20 0,4 6-23 16,5 7-3-16,6 10 1 0,-3 1 3 0,3 11 46 16,4 10 5-16,-6 2 3 0,1 0 4 0,-7 2 13 15,-7 0 3-15,-6-4 0 0,-4 2 6 0,-2-8 19 16,-7-2 5-16,1-7 6 0,1-6 1 0,-3-5-5 0,10-14 5 16,-5-3 8-16,1 1-2 0,6-6-16 0,-2-8-6 15,-2-4-5-15,-3-6-10 0,-3-15-7 0,3 2-13 16,-3 2-14-16,0-16-6 0,-3-7 3 0,3-14 4 15,-1 4 7-15,7 5 7 0,4-10 4 0,-2-5 7 16,4 4 7-16,2 0 1 0,6-4-5 0,-2 5-5 16,5-1-6-16,3 2-1 0,-3 4-3 0,1-4 1 0,7 17-3 15,-1-7 3-15,-1 15 7 0,0 6 5 16,-1 4 1-16,1 4 0 0,1 5-1 0,-5 7-3 0,1 3-3 16,-7 0-2-16,7 4-10 0,-1 6-5 0,1 3-1 15,-3 5-1-15,-1 3 1 0,2 8 3 0,-3 2-3 16,5 4 0-16,-10 6-3 0,-2 5-9 0,-8-1-15 15,2-3-20-15,-10-3-50 0,-7 2 78 0,-8-6-51 16,0-6-30-16</inkml:trace>
          <inkml:trace contextRef="#ctx0" brushRef="#br0" timeOffset="76362.9804">7039 5442 882 0,'23'17'399'15,"-18"-11"-312"-15,3 1-80 0,-4 1 7 0,10 8-21 16,-7-5-9-16,11 16-5 0,-3-6 3 0,2 6 16 16,5 4 1-16,-3-2-3 0,0 2 2 0,-11-2-1 15,2-2 0-15,-3-4-3 0,-3 1 3 0,-2-5 1 16,-2-4 2-16,-2-3 4 0,2-4 1 0,-2-3 3 16,2-3-2-16,-4 0 3 0,4 0-1 0,0-2-2 15,0 2-1-15,0-2 2 0,0 0-3 0,0 0 1 16,0-2-1-16,4-2 1 0,-4-3-2 0,4-3 1 15,-2-4-2-15,8 1-1 0,-2-4 1 0,1-3-2 16,3-3 1-16,-1 0 0 0,5 0-1 0,-3 3 1 16,3-1-2-16,-3 4-1 0,1-2-1 0,-1 7-2 0,1 2-1 15,-3 4-4-15,1 3 2 0,-2-1-2 0,-3 8-4 0,3 3-1 16,2 3-1-16,-5-2 1 0,3 5 1 0,-2 7 2 16,3 1 0-16,-1 6 1 0,1-4 4 0,-3 0 6 15,2 0-1-15,-1-1 2 0,3-5 1 0,-2 0 3 0,3-3 1 16,1-5 0-16,-1 3 3 0,-1-6-3 15,1 0 4-15,-3-3 2 0,4 1 6 0,-3-4 2 0,-1 0 6 16,-4-2 13-16,3-1 0 0,-9-3-1 0,4-2-2 16,2-4-7-16,-6-3-6 0,6-6-4 0,-6 0-8 15,0-3-20-15,0-3-6 0,-2 2-6 0,-2-6-7 16,0 4-9-16,-6 0-3 0,3-2-3 0,-1 4-4 16,-6 0-19-16,7 2-15 0,-5 6-11 0,2-1-13 15,1 3 69-15,-3 3-50 0,1 3-14 0</inkml:trace>
          <inkml:trace contextRef="#ctx0" brushRef="#br0" timeOffset="77140.4874">7903 5478 150 0,'4'-2'129'0,"-4"4"-40"0,6-2-56 0,-6 0 28 16,2 2-20-16,-4 0-15 0,6 2-18 0,-4 2-6 15,0 5-2-15,4-5-3 0,-8 10 0 0,-2 5-1 0,-2 14 0 16,6-5 4-16,-9 5 0 0,7 6 4 15,-11 1 12-15,15-7 5 0,-6 0 12 0,0-6 11 0,4 2 3 16,2-16-1-16,6 4 3 0,-4-3-3 16,4-5-8-16,-6-5-6 0,11 4-9 0,1-4-12 0,-3-5-1 15,11-1-5-15,-5-3-3 0,6-7-23 0,8 0-16 16,2-7-16-16,-4-4-17 0,2-6 46 0,0-6-42 16,0 0-12-16,0-2-25 0,-10 1 69 0,-1-3 37 15,-9 12 25-15,3-2-49 0,-4 7 125 0,-8 7-6 16,0-1-57-16,0 7 67 0,0 1-80 0,0-2-21 15,-2 0-10-15,2 3-10 0,0 3-12 0,-2 0-9 0,0 2-4 16,0 2 0-16,0 7 5 0,0 3 9 0,0 5 8 16,0 1 6-16,2 1 10 0,-2 2 8 0,2 0 4 15,0 3 4-15,2-7 15 0,6 0 2 0,3-5 5 16,-1-2-1-16,0 3 3 0,3-9 5 0,-3 4 4 0,5-4 4 16,-1-4-11-16,-1 0 1 0,-1 0-4 0,-2 0-2 0,-1-2-4 15,1-8-5-15,0 4-3 0,-3 0-10 0,3-5-11 16,-2 1-6-16,-1-5-6 0,1-1-6 0,0 1-4 15,0-1-1-15,-6-1-2 0,1 0-1 0,-3-3 0 16,0 3-5-16,-3 3-7 0,1-3-4 0,-6 4 0 16,0-1 0-16,2 6 4 0,1-3 2 0,-1 5 5 15,-2 0 5-15,0 4 7 0,1 2 8 0,1 10 2 16,-4 0 0-16,-3 9-1 0,3 0 1 0,0 10 9 16,-1 4 4-16,3 2 5 0,0-2-1 0,1 1 3 15,7 1-3-15,0-6 1 0,2 0-1 0,1-6-1 16,5-2 0-16,0-1-2 0,0-1 1 0,3-2 4 15,3-3 3-15,3-5 1 0,0 3 2 0,1-2 1 16,5-5 2-16,-2-3 4 0,2-2 4 0,1-3 4 16,-3-1-1-16,4-6 1 0,-2-3-1 0,0-3 0 15,2-1-5-15,4 3-4 0,-11-5-5 0,5 0-7 0,2 5-5 0,-4-7-1 16,0 5-4-16,1 5-4 0,-5-3-2 0,-7 5 0 16,15 1-2-16,-14 4-2 0,-1-6-2 0,0 8 3 15,1 2-2-15,-7 0-5 0,4 0 2 0,-2 0 1 16,-1 4 0-16,-1 2 1 0,4 0 5 0,-2 2-3 15,-2-8 3-15,1 5 4 0,1 1 4 0,2-4-1 16,-2 2 4-16,1-4-1 0,1 0 2 0,4 0 2 16,-1 0-1-16,5-2 1 0,-1-4-2 0,6 4 0 0,-1-7-3 15,1 3 3-15,2-2 1 0,-6-3-3 16,5 3 1-16,-1 4-1 0,-4-2-1 0,-1 0-1 0,-1 5 1 16,-3-3-6-16,1 4-2 0,-3 4 0 0,2-1-1 15,-5-1-4-15,1 4 0 0,0 6-3 0,1-5-9 16,-5 3-54-16,2 0-39 0,-2 1 86 0,0 3-63 15,-4-1-51-15</inkml:trace>
        </inkml:traceGroup>
        <inkml:traceGroup>
          <inkml:annotationXML>
            <emma:emma xmlns:emma="http://www.w3.org/2003/04/emma" version="1.0">
              <emma:interpretation id="{A5D86A03-685C-40F1-AC7D-556F3F97334B}" emma:medium="tactile" emma:mode="ink">
                <msink:context xmlns:msink="http://schemas.microsoft.com/ink/2010/main" type="inkWord" rotatedBoundingBox="29414,9880 33844,10321 33683,11937 29252,11495"/>
              </emma:interpretation>
              <emma:one-of disjunction-type="recognition" id="oneOf24">
                <emma:interpretation id="interp36" emma:lang="" emma:confidence="1">
                  <emma:literal/>
                </emma:interpretation>
              </emma:one-of>
            </emma:emma>
          </inkml:annotationXML>
          <inkml:trace contextRef="#ctx0" brushRef="#br0" timeOffset="81009.3845">11984 6098 1125 0,'27'6'402'0,"-9"-6"-327"0,11 0-76 0,3 0 4 15,13 2-33-15,11 3-6 0,7 3 2 0,1 2 4 16,8-1 11-16,3 5-1 0,-6 9 6 0,-7-6-1 15,-6 1 9-15,-13 5 3 0,1 2 4 0,2 2 0 16,-11 2 2-16,-8-2-1 0,-8-2-2 0,8 10-4 16,-15 0-1-16,3-2 1 0,-9 1-4 0,-12 1-8 15,-1 0-2-15,-11 1 1 0,-7-3 1 0,-17 2 5 16,-1 2-1-16,-13-6-1 0,-7 3 2 0,-3-3 9 0,-2 2 0 16,-3-2 2-16,3 0-2 0,5-2-4 0,-1 0-3 15,8-4-9-15,-6-2-10 0,10-2-32 0,2-1-20 16,2-5-30-16,3 0 72 0,9-5-71 0,-7 5-30 15</inkml:trace>
          <inkml:trace contextRef="#ctx0" brushRef="#br0" timeOffset="80723.2394">12256 6258 310 0,'0'10'136'0,"4"1"-91"0,0 3-35 0,2 5 13 16,-2 8-17-16,2 2-11 0,-1 2 1 0,1 10 2 16,0 1 2-16,-4-1-2 0,-2 1 3 0,-2 1 2 15,-4 1 0-15,0-2 1 0,1-1 1 0,-3-1 0 16,-6-1-5-16,7 0-6 0,-3-8-31 0,2-4 31 16,4-10-18-16,0 0-15 0</inkml:trace>
          <inkml:trace contextRef="#ctx0" brushRef="#br0" timeOffset="78247.6104">9851 5457 1238 0,'-2'-4'567'0,"0"4"-415"0,2-2-125 0,0 0-1 0,-2-5-16 15,0 1-10-15,2 4-12 0,0 2-5 0,0-6 11 16,0 6 3-16,-2-2 5 0,2 0 1 0,0 2 5 15,0 0 0-15,0 0-1 0,2 4 0 0,0-2-8 16,2 4-2-16,4 1-3 0,-2 5 0 0,5 13-1 16,1 0-2-16,3 14 2 0,-1-2 0 0,3 11 2 15,2 10 0-15,1 3-2 0,1 1 3 0,-6-8 1 16,1 4-8-16,1 4-14 0,1 2-9 0,-3-10-7 16,-1-4-13-16,-3 4-10 0,3 0-34 15,-5-4-16-15,-1 0-13 0,-2-7-8 0,-2-4-18 0,-4 5 88 16,-2-7-65-16,-4-12 3 0</inkml:trace>
          <inkml:trace contextRef="#ctx0" brushRef="#br0" timeOffset="77280.1486">9874 5629 1092 0,'-7'29'438'0,"3"-20"-363"15,0-5-135-15,2 4-10 0,-6-6 45 0,2 10-127 16,-5-3-46-16</inkml:trace>
          <inkml:trace contextRef="#ctx0" brushRef="#br0" timeOffset="78554.2354">9826 6575 636 0,'-8'-4'317'0,"8"4"-196"0,0 0-90 16,0 0 39-16,0 0-36 0,0 2-46 16,2 0-4-16,0 0 1 0,2 3 0 0,4 5 14 0,-1 2 6 15,5 1 7-15,2 1 4 0,-3-3 10 0,8 7 2 0,7-3 2 16,-1 1 1-16,0-3-8 0,4-1-4 0,3-3-4 15,11-1 0-15,7-6-3 0,-2-2 2 0,-3 0-5 16,-3-4-1-16,3-8-2 0,-5-5-3 0,-1 0 0 16,-8-3-3-16,0-3-2 0,-4 2-1 0,0-6-3 15,-4 2 2-15,-2 0-2 0,-4-2-1 0,-3 0 0 0,-1 4 2 16,1-1 1-16,-8 3-2 0,0-2 2 0,3 6-7 16,-3 1-20-16,2 5-3 0,-3 5 0 0,1-6-6 15,0 6-7-15,-2 6-3 0,4 2-1 0,-4 4 4 16,-1 6 22-16,3 1 2 0,-2 10 4 0,2 4 2 15,-2-3 8-15,-2 12 1 0,-2 13 3 0,0-11 0 16,0 5-9-16,0 1-7 0,-2 0-11 0,0-1-31 16,2-4-28-16,0-3 66 0,0-9-51 0,2-6-22 0</inkml:trace>
          <inkml:trace contextRef="#ctx0" brushRef="#br0" timeOffset="79036.338">10878 6658 636 0,'4'2'375'0,"-2"-2"-216"0,6 0-119 0,3 2 105 16,8-2-146-16,-5 0-9 0,32-6-4 0,-5 2 4 15,11-6 9-15,10-3 0 0,-1-7 2 0,-3 1 2 16,4-8 3-16,-6-2-1 0,-11 2 3 0,3-4 2 15,-13 0-1-15,-5 0 1 0,-1-5 0 0,-2 9 0 0,-5 2-1 16,-1-4-1-16,-2 6-1 0,-3-1-2 16,-3 7-5-16,-1 4 0 0,-6 3-4 0,1 0-1 15,-3 6-5-15,-2 4 0 0,-2 4 1 0,0 2 1 16,0-2 2-16,0 9 1 0,-2 5 3 0,-2-1 2 0,0 2 3 16,-1 7-2-16,-5 2 1 0,-2 9 0 15,-1 11-2-15,-1-3 1 0,-1 1-1 0,-1 6-1 0,1-3 1 16,2 5 0-16,1-4 0 0,2-8-2 0,1 1-3 15,3-9-8-15,6-5-15 0,0-4-57 0,0 1-48 16,4-9 99-16,5-5-74 0,5-12-62 0</inkml:trace>
          <inkml:trace contextRef="#ctx0" brushRef="#br0" timeOffset="78753.512">11330 6237 1230 0,'2'0'457'0,"-4"0"-361"0,2 2-90 0,0 7-7 16,2-3-8-16,2 17-8 0,5 1-1 0,-9-1 8 0,6 17 2 15,2 12 5-15,-2-3 2 0,-3 1 3 0,-1 2 2 16,4 6-3-16,-8 9 1 0,-4 7-2 0,3-1 2 16,-3-9-3-16,0 0-21 0,-6 1-13 0,3-9-11 15,3-13-17-15,0-14-44 0,2 0-28 0,2-22-73 16,-5-1 133-16,-18-25-104 0,15 1-48 0</inkml:trace>
          <inkml:trace contextRef="#ctx0" brushRef="#br0" timeOffset="84064.4972">13191 6519 1178 0,'-2'7'424'0,"0"-3"-342"15,8-2-87-15,-1 0-5 0,17 4-17 0,1 0-11 16,10 1-2-16,11 3 7 0,12-4 12 0,0-2 5 15,0 3 7-15,6-7 5 0,-2-1 3 0,3 1 1 16,-7-6 6-16,-8-2-2 0,-1 0-4 0,1-1-19 16,-9-1-17-16,1 0-23 0,-5 1-29 0,-2-7 63 15,-2 5-52-15,0-5-22 0</inkml:trace>
          <inkml:trace contextRef="#ctx0" brushRef="#br0" timeOffset="84280.3158">13702 6125 832 0,'18'10'310'0,"1"-3"-239"16,2-3-61-16,8 4 6 0,14 5-23 0,-13-1-1 15,21 11 1-15,-5-2 1 0,2 8 3 0,2-2 1 16,-13 16-3-16,2-3 4 0,-12 1 1 0,-6 9 1 16,-13-2-1-16,1 4 3 0,-9-3 3 0,-11-1 2 15,-7-6 1-15,3 3 0 0,-10-7-1 0,0-3-3 0,-4-8-3 16,2 2-3-16,-2-8-16 0,-2-3-11 0,0-3-10 15,0-1-17-15,0-8-47 0,2-1-40 16,2-5 97-16,0 0-72 0,6 0-23 0</inkml:trace>
        </inkml:traceGroup>
        <inkml:traceGroup>
          <inkml:annotationXML>
            <emma:emma xmlns:emma="http://www.w3.org/2003/04/emma" version="1.0">
              <emma:interpretation id="{4D4AE446-77AF-4306-BA1E-29DF3FB8A8F3}" emma:medium="tactile" emma:mode="ink">
                <msink:context xmlns:msink="http://schemas.microsoft.com/ink/2010/main" type="inkWord" rotatedBoundingBox="34428,10277 36814,10515 36701,11643 34316,11406"/>
              </emma:interpretation>
              <emma:one-of disjunction-type="recognition" id="oneOf25">
                <emma:interpretation id="interp37" emma:lang="" emma:confidence="0.5">
                  <emma:literal>VE</emma:literal>
                </emma:interpretation>
                <emma:interpretation id="interp38" emma:lang="" emma:confidence="0.5">
                  <emma:literal>U ¥</emma:literal>
                </emma:interpretation>
                <emma:interpretation id="interp39" emma:lang="" emma:confidence="0">
                  <emma:literal>UE</emma:literal>
                </emma:interpretation>
                <emma:interpretation id="interp40" emma:lang="" emma:confidence="0">
                  <emma:literal>VIE</emma:literal>
                </emma:interpretation>
                <emma:interpretation id="interp41" emma:lang="" emma:confidence="0">
                  <emma:literal>u ¥</emma:literal>
                </emma:interpretation>
              </emma:one-of>
            </emma:emma>
          </inkml:annotationXML>
          <inkml:trace contextRef="#ctx0" brushRef="#br0" timeOffset="84618.7804">14835 6040 1014 0,'-2'8'393'0,"2"-1"-312"0,0 1-86 0,0-2-1 15,0 4-6-15,0 19-22 0,0 0-5 0,0-4 10 16,0 27 6-16,0 6 15 0,0 3 4 0,-2-1 4 16,2 4 2-16,2-4 1 0,-4 5 8 0,2-5 8 15,2-4 7-15,-2-7 1 0,4-11 3 0,4 3 3 16,2-9 1-16,5-3 1 0,1-13-7 0,5 3-3 15,-2 2-5-15,10-15-2 0,0 0 1 0,2-6-2 16,4-8-3-16,3-9-1 0,3 1-1 0,-5-13-5 16,7-7 0-16,-4-3-4 0,1-1 2 0,-3-5-2 15,-4-3 0-15,-4 0 1 0,-8-4 1 0,0 3-4 16,-6-1-4-16,-3-2-2 0,0 2-6 0,-5 4-10 0,-1-1-9 16,-8 7-7-16,4 1-11 0,-2 0-38 0,-4 9-26 15,-2 4-35-15,-1 1 96 0,-3 4-68 0,-3 8-30 0</inkml:trace>
          <inkml:trace contextRef="#ctx0" brushRef="#br0" timeOffset="85002.6615">15882 5938 905 0,'-6'-4'338'0,"-2"-2"-363"0,0 0-92 16,-3 6-56-16,-1-2 111 0,-3 2-101 0,-6 0 49 15,-5 4-43-15,5-2 22 0,2 6 81 0,-2 1 87 16,1 1 33-16,3 6 48 0,2-1-50 0,3 8 48 16,2-4-21-16,1 7-10 0,5 6-11 0,4 7-17 15,0-4 1-15,4 7-8 0,5 3-2 0,9 3-7 16,1 0-1-16,6-2-5 0,-2-1-6 0,4-1-9 15,0 3-9-15,2-7-1 0,-2 3-1 0,-4-11-2 16,-3 7-1-16,-3-6 0 0,-1-4-1 0,-13 0-1 0,5-2-4 16,-8-4-1-16,-8 0-2 0,-7 4 1 0,1-2 0 15,-18 0-2-15,3-2 1 0,-10-5 2 0,4 7 0 16,-15-13-1-16,8 3 6 0,-7-9 0 0,1-2-1 16,10-2-1-16,3-4-3 0,2 2-15 0,8-8-6 15,2 2-9-15,9-2-13 0,8-3-57 0,3-1 74 16,6-5-49-16,7-1-23 0</inkml:trace>
          <inkml:trace contextRef="#ctx0" brushRef="#br0" timeOffset="85515.0627">16341 6407 987 0,'0'0'365'0,"-4"4"-306"0,4-4-98 15,4 2-37-15,-4-1-27 0,6 1-8 0,2 0-1 16,-3 0 19-16,9-2 18 0,-1-4 24 0,-1-3 46 16,1 1 58-16,-1-6 19 0,0 1 5 0,-5-3 2 0,1 1-19 15,0 1-13-15,-6-3-13 0,4 1-16 16,-1 5-25-16,-5-5-9 0,2 0 1 0,-2-1-6 0,-2 5 6 16,0 1 4-16,-1-3 0 0,-5 1-3 0,-4 5 1 15,1 2 3-15,-1 0-1 0,-3 4 1 0,-7 0 2 16,-5 10-2-16,0 5 5 0,2-1 3 0,-2 5 2 15,-4 0 0-15,10 3 0 0,-4 3 1 0,10-2 3 16,3 0 1-16,4-2 2 0,-1 4 6 0,9-5 7 16,0 1-2-16,7-4 2 0,5 2-1 0,-1-1 1 15,9-3 1-15,11-1-2 0,-2-1-6 0,2-1-6 16,7-1 1-16,-1-1-2 0,-2 0-1 0,3-1-1 16,-5 1-1-16,-4 4-3 0,0 1-2 0,-8 2-1 15,-2 5 1-15,-5 3-2 0,-2 0 3 0,-5 0-1 0,-7 0 1 0,0 2 1 16,-2 0 2-16,0-2 4 0,-3-6 5 0,1-3 4 15,0-1 5-15,0-9 3 0,0 0 2 0,2-2 5 16,-2-4-2-16,2 0-3 0,0-8-5 0,1-5-7 16,-1-3-9-16,2-3-3 0,-4 1-1 0,10-12-4 15,-1 3-2-15,3-6 2 0,4 0-1 0,3-4 2 16,4 2 4-16,6 1-2 0,1-7-4 0,10-1-10 16,-3-1-7-16,13-3-15 0,5-2-5 0,7 5-4 15,-8 1-7-15,2 3-20 0,0 6-15 0,-10 14-22 16,5-2-38-16,-14 11 105 0,-8 8-65 0,-10 6-23 15</inkml:trace>
        </inkml:traceGroup>
      </inkml:traceGroup>
      <inkml:traceGroup>
        <inkml:annotationXML>
          <emma:emma xmlns:emma="http://www.w3.org/2003/04/emma" version="1.0">
            <emma:interpretation id="{0944EFF1-DF87-4912-83D9-9EB91677C7E2}" emma:medium="tactile" emma:mode="ink">
              <msink:context xmlns:msink="http://schemas.microsoft.com/ink/2010/main" type="line" rotatedBoundingBox="32401,12341 36124,11434 36464,12830 32741,13736"/>
            </emma:interpretation>
          </emma:emma>
        </inkml:annotationXML>
        <inkml:traceGroup>
          <inkml:annotationXML>
            <emma:emma xmlns:emma="http://www.w3.org/2003/04/emma" version="1.0">
              <emma:interpretation id="{9024275E-1A54-49F4-9619-F018EC2FF6AC}" emma:medium="tactile" emma:mode="ink">
                <msink:context xmlns:msink="http://schemas.microsoft.com/ink/2010/main" type="inkWord" rotatedBoundingBox="32401,12341 36124,11434 36464,12830 32741,13736"/>
              </emma:interpretation>
              <emma:one-of disjunction-type="recognition" id="oneOf26">
                <emma:interpretation id="interp42" emma:lang="" emma:confidence="1">
                  <emma:literal/>
                </emma:interpretation>
              </emma:one-of>
            </emma:emma>
          </inkml:annotationXML>
          <inkml:trace contextRef="#ctx0" brushRef="#br0" timeOffset="85762.5853">14920 7376 1242 0,'-15'19'419'0,"3"-15"-362"0,16 0-85 15,13 0-32-15,1 1-14 0,5-1-13 0,12 6 3 16,19-10 10-16,19 4 19 0,29-8 14 0,-11 2 18 16,4-4 30-16,-4-5 13 0,15 1 12 0,-6-2-3 15,2 5-1-15,-11-3-4 0,10 0-7 0,-5 3-23 16,2-3-31-16,-1 2-46 0,-4 1 61 0,-5-3-44 15,-10 0-25-15</inkml:trace>
          <inkml:trace contextRef="#ctx0" brushRef="#br0" timeOffset="85963.8873">14872 7621 1435 0,'-6'12'467'15,"12"-3"-397"-15,-2-9-99 0,34 0-10 0,1-2-36 16,25 0-38-16,23-2 0 0,27-3 2 0,-2-3 6 16,19 0 28-16,21-1 14 0,-9-6 13 0,0 5 18 15,-12-5 24-15,-9 1 7 0,-22 1 0 0,4 1-8 16,-13-1-79-16,-17 1 76 0,-1 3-38 0,0-1-39 16</inkml:trace>
          <inkml:trace contextRef="#ctx0" brushRef="#br0" timeOffset="87714.2084">13073 8217 504 0,'-4'6'271'0,"-4"-4"-151"16,10 2-90-16,-2-4 40 0,6 0-40 0,0 0-26 0,7 0-3 15,3 0 0-15,5 0 2 0,-2 0 2 16,8-4 4-16,0 0 2 0,0 2 0 0,-2-1 4 16,1-5-1-16,-3-2-3 0,-4-1-4 0,2-1-1 0,-7-2-10 15,-1-3-8-15,-3-2-8 0,0 1-8 0,-3 1-10 16,-3 0-6-16,-2-5-2 0,-2-1 2 0,0 4 11 16,-6 0 8-16,-3-3 5 0,-3-1 1 0,-9 2 6 15,2 2 4-15,-3 1 7 0,-3 5-2 0,-4 5 0 16,-4 12-1-16,-1-4 3 0,3 14 4 0,0 5 6 15,-2-4 7-15,0 22 3 0,2 2 5 0,6-1 9 16,-2 5 8-16,14 13 0 0,-1-4 5 0,5 6 0 16,9 1-3-16,5-1-3 0,5-2-2 0,6 2-8 0,7-4-6 15,4-5-2-15,0-5-6 0,4-9-13 0,3-4-6 16,7-12-17-16,1 0-23 0,7-17 33 0,3-6-27 16,11-27-15-16</inkml:trace>
          <inkml:trace contextRef="#ctx0" brushRef="#br0" timeOffset="88564.7285">13998 7980 999 0,'-8'25'429'15,"6"-13"-338"-15,0 3-85 0,0-9-2 0,2 15-18 16,0 4-6-16,2 12 0 0,0-2 7 0,0-1 4 16,0 3 5-16,0 2 3 0,0-10 1 0,-2 3 4 15,0-6 8-15,0 1 3 0,-4-12-2 0,2 2 1 16,-2-7-6-16,0-2 0 0,2-2-2 0,-2-3-5 0,2 1-8 15,0-4-4-15,2 0 0 0,0 0-1 16,0 0 2-16,0 0 0 0,0-5-3 0,-1-1 0 0,1-6-2 16,0-1 0-16,0-5-1 0,0-1 2 0,1-8 0 15,5 0 4-15,6-4 2 0,-1-2 8 0,3-2 5 16,5-1 2-16,8 1-1 0,-2 2-2 0,6 2-1 16,4 2 0-16,2 6 0 0,1-2-1 0,3 6 1 15,-3 3 2-15,-5 7 2 0,2 1 1 0,-4 0 0 16,-12 10-5-16,6 6-2 0,2 2-1 0,-11 1 0 15,1 8-1-15,-1 7-1 0,-3 3 1 0,-3 7 1 16,-1 1 3-16,-1-2 1 0,-8-1 1 0,6 7-2 16,-6-2 1-16,-2 1 1 0,-4-11-1 0,2-2 0 0,0 2 0 15,3-19 2-15,1 7 3 0,-2-11 4 0,0 0 5 16,2-6 3-16,0 0 2 0,0 0 1 0,0 0 0 16,0-6-1-16,0-2-2 0,-2-4-4 15,2-3-3-15,6-4-2 0,-5-4-2 0,5-3 0 0,2-2 2 16,5 1-2-16,-5-4 1 0,11 4-1 0,-1-2-4 15,-1-2-5-15,6 6-4 0,2 1-6 0,1 1-2 16,-3 8 2-16,2-2-2 0,-6 5-3 0,2 6 2 0,-3 6 2 16,-1 0 4-16,-3 6 1 0,-1 4-1 15,-1 3 0-15,-1 3 2 0,1 1 1 0,-1 4 2 0,-3 0 2 16,2-3 2-16,-2 1 3 0,-1-3 0 0,5-1 4 16,-2 0 1-16,-1-1 3 0,3-4-3 0,1-3 0 0,3 3 0 15,5-6-1-15,0-2-2 0,-3 2 1 0,1-4-2 0,6-4-3 16,-2-8-3-16,2 4 0 0,-4-5-4 15,1-3-2-15,-1-1 1 0,-6 2-4 0,3-7-1 0,-9 1 0 16,5 0 1-16,-8-4-2 0,-1 2 0 0,-5-2-1 16,0-4-1-16,0-2-2 0,-3 8-1 0,-3-4-1 15,0 3 4-15,-6 7 2 0,5 0 4 0,5 1 1 16,-8 7-2-16,6 3 2 0,0-2-1 0,1 4 2 16,3 2-3-16,-2-2-2 0,4 4-2 0,7 2-3 15,-1 0 4-15,7 6 1 0,-3-4 3 0,9 7 1 16,4 3 4-16,2 3 1 0,6 3 5 0,-4-1 2 15,4 6 2-15,-4 4-1 0,2-4 0 0,0 2 4 16,-6 0-2-16,2 2 1 0,-10-4-1 0,1-2 0 0,-11-1-5 16,3-3 6-16,-2 0 0 0,-3-1-5 0,-5-9 6 15,2-3 3-15,-2 2 9 0,0-6 6 0,0 0 2 16,0-2-1-16,2 1-1 0,-2-2-1 0,0-1-6 16,0-2-4-16,0-2-10 0,0-4-4 0,2 1-1 15,4-11-4-15,0 1 0 0,3-2 0 0,-3-2 1 16,12-10-1-16,-5 2-2 0,6-4-6 0,1-3-3 15,5-3-4-15,-4-1-4 0,4 1-11 0,2 1-7 0,-4 3-7 16,4 2 1-16,-3 4-15 0,-1 6-14 16,-8 8-15-16,4-1-17 0,-7 5-55 0,-4 3-37 0,-1 6 129 15,-7 2-101-15,-9 8-51 0</inkml:trace>
          <inkml:trace contextRef="#ctx0" brushRef="#br0" timeOffset="88768.2043">13675 8945 1094 0,'-27'10'461'0,"-11"7"-320"0,26-13-111 0,8-2-2 0,4 0-29 15,0-2-18-15,-2 0-8 0,10 2-4 0,15-2 8 16,0 0 4-16,10 0 12 0,6-6 11 0,17 0 27 16,2 2 3-16,17-5-1 0,0-1-2 0,14-1-7 15,-6-1-5-15,25 4-10 0,-8-1-6 0,3-3-39 16,7 2-24-16,-8-1-27 0,2-1-30 0,-7 1 79 15,-5-3-69-15,-10-1-24 0</inkml:trace>
        </inkml:traceGroup>
      </inkml:traceGroup>
    </inkml:traceGroup>
    <inkml:traceGroup>
      <inkml:annotationXML>
        <emma:emma xmlns:emma="http://www.w3.org/2003/04/emma" version="1.0">
          <emma:interpretation id="{5666190D-5EEA-4BDA-80DC-6E4052953F58}" emma:medium="tactile" emma:mode="ink">
            <msink:context xmlns:msink="http://schemas.microsoft.com/ink/2010/main" type="paragraph" rotatedBoundingBox="16016,15363 36148,13158 36518,16533 16386,18737" alignmentLevel="4"/>
          </emma:interpretation>
        </emma:emma>
      </inkml:annotationXML>
      <inkml:traceGroup>
        <inkml:annotationXML>
          <emma:emma xmlns:emma="http://www.w3.org/2003/04/emma" version="1.0">
            <emma:interpretation id="{154724A8-C1FA-47A8-B5F8-31028684947F}" emma:medium="tactile" emma:mode="ink">
              <msink:context xmlns:msink="http://schemas.microsoft.com/ink/2010/main" type="line" rotatedBoundingBox="16016,15363 36148,13158 36425,15680 16292,17884"/>
            </emma:interpretation>
          </emma:emma>
        </inkml:annotationXML>
        <inkml:traceGroup>
          <inkml:annotationXML>
            <emma:emma xmlns:emma="http://www.w3.org/2003/04/emma" version="1.0">
              <emma:interpretation id="{7201C54D-B221-4BF0-B689-A08F161225F1}" emma:medium="tactile" emma:mode="ink">
                <msink:context xmlns:msink="http://schemas.microsoft.com/ink/2010/main" type="inkWord" rotatedBoundingBox="16028,15468 19981,15035 20147,16547 16193,16980">
                  <msink:destinationLink direction="with" ref="{32BEE29C-C7AA-4F76-879E-EE761C03162E}"/>
                </msink:context>
              </emma:interpretation>
              <emma:one-of disjunction-type="recognition" id="oneOf27">
                <emma:interpretation id="interp43" emma:lang="" emma:confidence="1">
                  <emma:literal/>
                </emma:interpretation>
              </emma:one-of>
            </emma:emma>
          </inkml:annotationXML>
          <inkml:trace contextRef="#ctx0" brushRef="#br0" timeOffset="157495.139">-3494 11437 1122 0,'-4'2'401'0,"4"0"-354"0,0-2-80 0,2 0 2 0,2 6-25 16,4-2-11-16,4 4 2 0,5 7 8 0,0 4 16 15,5 3 32-15,5 5 6 0,0-4 7 0,3 4 7 16,-2 0 5-16,-1-12 1 0,11 5 14 0,-3-1 1 16,0-6 3-16,-1 1 5 0,1-6 1 0,6-3 5 15,-5-1-4-15,3 2-1 0,-8-4-12 0,-6-6-2 0,2 0-3 16,-6-5-3-16,2 3-3 0,-3-4-7 0,-1-3-6 15,0-3-3-15,3 3-1 0,-1-5-1 0,0-3-2 16,0 4-2-16,0-3-1 0,-3 1-2 0,-1 0-2 16,1-1-1-16,3 7-1 0,0-4-2 0,-6 5-7 15,3 0-4-15,-5-1-2 0,1-1 0 0,1-1 1 16,-9-4 4-16,-2-1 3 0,0 3 4 0,2-2 9 16,-3-3 9-16,1-3 6 0,-2 0 5 0,2 10 7 15,0-4-2-15,0 3 0 0,-2-5 1 0,-2 2-4 16,4 5-4-16,0 8-5 0,-3-5-4 0,-1-1-3 15,2 6-4-15,-2 0-2 0,0 3-1 0,2 1 0 0,-2-4 1 16,0 6 1-16,0 0 0 0,0-2 4 16,0 2 0-16,2 0 3 0,-2 2-1 0,0 0-1 0,0-2-1 15,0-2 0-15,0 2-2 0,0 0-5 0,-2 0-5 0,2 0-14 16,2 0-9-16,-2-2-11 0,2 2-10 0,0-2-11 16,2-4-10-16,2-1-9 0,0-5-1 0,-3 4 12 0,1-9 7 15,6-1 10-15,1-3 11 0,-1 0 16 0,-4 2 17 16,2-1 24-16,1-3 13 0,-7 12 9 15,8 1 5-15,-8-2 7 0,0 1 2 0,-2 5-2 0,4 4-3 16,-2-2-4-16,-1 2-3 0,-2 2-6 0,1 0-3 16,0 0-10-16,0 0-8 0,-2 2-7 0,2-2-5 15,-2 6-14-15,2-2-4 0,2 11 1 0,-2 3-1 16,0 11 4-16,-2 11 7 0,-6 12 5 0,0 0 4 16,-5 12 4-16,-5 8-1 0,1-3-17 0,0 4-19 0,1-5-68 15,-1-2 84-15,7-12-52 0,-1 0-45 16</inkml:trace>
          <inkml:trace contextRef="#ctx0" brushRef="#br0" timeOffset="157878.9003">-1428 11298 1435 0,'0'16'625'0,"0"-14"-472"0,0-2-179 15,-6 0 32-15,2 0-90 0,-4 0-103 0,3 0-5 16,-9 0 0-16,-3 4 8 0,-1-2 58 0,-5-1 39 16,2 3 34-16,2-2 36 0,-4 2 65 0,3 0 12 15,5-2 2-15,1 2 5 0,5 0-11 0,1-2-13 16,2 5-9-16,0-1-12 0,6 2-17 0,0 1-5 16,2 7-4-16,2 1-4 0,6 4-3 0,3 5 2 15,7 3 0-15,1-1 0 0,4 9 3 0,6 0 2 16,5 3 0-16,-5-3 1 0,4 2 1 0,4-1-1 0,-12-3 0 15,2 2 0-15,-4-6-1 0,-16-6-1 0,1-2-1 16,6 2 2-16,-16-6-1 0,0-5 2 0,0 1 3 0,-4 1 2 16,-8-11 4-16,1 5 1 0,-1-2 5 0,-7 0-1 0,3-3 3 15,-11-5-3-15,2 2 1 0,-6-2-5 0,-2 2-5 16,-1-2-3-16,-3-4-7 0,0 0-6 0,-9 1-21 16,3-1-7-16,3-2-7 0,1 4-2 0,3-4-23 15,-3 0-13-15,18 5-19 0,-2-3-30 0,9-6 94 16,8 0-54-16,8-11-17 0</inkml:trace>
          <inkml:trace contextRef="#ctx0" brushRef="#br0" timeOffset="158079.6589">-832 11038 1141 0,'6'11'454'0,"0"1"-340"0,-6-6-100 0,0-2 19 0,0 11-33 16,2 10-19-16,0-4-3 0,-2 4 7 0,4 12 4 15,-4 4 7-15,4 9-1 0,-3 10 2 0,-1-4 2 16,0-4 2-16,-3 4 0 0,-1 7 0 0,0 3-1 16,0 0 0-16,0-14 2 0,-2 0-12 0,2-2-13 15,3-5-15-15,-1-7-23 0,2-11-98 16,0 0 123-16,0-13-79 0,5 3-51 0</inkml:trace>
          <inkml:trace contextRef="#ctx0" brushRef="#br0" timeOffset="158403.794">-50 11350 341 0,'-15'2'135'0,"-3"4"-137"0,3-2-22 0,-6 8-5 0,-12 7-4 16,0-4 4-16,-6 16 6 0,-1 0 9 0,5 0 33 15,-5 2 20-15,11-4 6 0,0 4 10 0,6-2 20 16,3-4 5-16,12 1 4 0,-1 0-3 0,1-1-13 16,6 2-6-16,-2-4-4 0,4 4-9 0,2-4-18 15,-2 0-9-15,6-2-12 0,0 0-3 0,2 0-3 16,7-2-5-16,8-1-4 0,-5-1 2 0,7-3-20 15,0-1-13-15,9-3-12 0,-3-3-20 0,14-5 44 16,-1-4-34-16,6-2-13 0</inkml:trace>
          <inkml:trace contextRef="#ctx0" brushRef="#br0" timeOffset="158219.2882">-264 11648 1256 0,'-4'13'482'0,"2"-5"-396"16,-2 2-127-16,6-10-107 0,2-2 131 0,15-8-112 16,1-3-73-16</inkml:trace>
          <inkml:trace contextRef="#ctx0" brushRef="#br0" timeOffset="158739.657">402 11654 974 0,'-14'15'478'0,"10"-9"-357"0,-1 0-131 0,3-6 4 15,2 0-58-15,4 1-51 0,1 3-11 0,-1-2 3 16,4-2 14-16,6 0 30 0,-3 0 26 0,6 0 31 16,-1-2 29-16,-5-3 44 0,3-1 10 0,-12-2 3 0,11 4 1 15,-11-4-12-15,4 3-6 0,-2-5-10 0,-4 2-6 16,2 1-22-16,0-1-9 0,0 0-10 0,-2-2-6 16,0-1-9-16,2 3-4 0,-2 0 0 0,0 3-5 15,0-3-10-15,-2 0 2 0,0 4-2 0,-4-1 1 16,-4 3-3-16,-3 0 5 0,-8 6 3 0,3-1 4 15,-7 7 19-15,-6 6 4 0,-1 1 8 0,-5 2 2 16,4 4 13-16,0 2 6 0,4 1 3 0,0-1 4 0,6 2 9 16,6 0 0-16,3-4-4 0,5 6 1 0,3-2-4 15,6 2-5-15,0-6-4 0,4 0-2 16,7 4-13-16,3-2-5 0,7-3-2 0,2 1-3 0,-4-6-6 16,20-2-10-16,11 1-25 0,-7-1-27 0,1-3-29 15,8-4 72-15,4-4-53 0,10-10-40 0</inkml:trace>
        </inkml:traceGroup>
        <inkml:traceGroup>
          <inkml:annotationXML>
            <emma:emma xmlns:emma="http://www.w3.org/2003/04/emma" version="1.0">
              <emma:interpretation id="{D4F9AEF4-0D44-479D-9EE7-307ED60E4FB5}" emma:medium="tactile" emma:mode="ink">
                <msink:context xmlns:msink="http://schemas.microsoft.com/ink/2010/main" type="inkWord" rotatedBoundingBox="20803,15555 22157,15407 22355,17220 21001,17368">
                  <msink:destinationLink direction="with" ref="{32BEE29C-C7AA-4F76-879E-EE761C03162E}"/>
                </msink:context>
              </emma:interpretation>
              <emma:one-of disjunction-type="recognition" id="oneOf28">
                <emma:interpretation id="interp44" emma:lang="" emma:confidence="0.5">
                  <emma:literal>pc,</emma:literal>
                </emma:interpretation>
                <emma:interpretation id="interp45" emma:lang="" emma:confidence="0.5">
                  <emma:literal>pc ,</emma:literal>
                </emma:interpretation>
                <emma:interpretation id="interp46" emma:lang="" emma:confidence="0">
                  <emma:literal>pi,</emma:literal>
                </emma:interpretation>
                <emma:interpretation id="interp47" emma:lang="" emma:confidence="0">
                  <emma:literal>pa,</emma:literal>
                </emma:interpretation>
                <emma:interpretation id="interp48" emma:lang="" emma:confidence="0">
                  <emma:literal>pay</emma:literal>
                </emma:interpretation>
              </emma:one-of>
            </emma:emma>
          </inkml:annotationXML>
          <inkml:trace contextRef="#ctx0" brushRef="#br0" timeOffset="158976.9502">1510 11069 1211 0,'0'3'444'0,"0"-3"-376"0,0 4-81 0,0 10 2 0,0-4-24 15,0 18-5-15,0 3-1 0,0 8 9 0,0 19 19 16,0 9 10-16,-2 3 0 0,0 13 3 0,0 6 0 15,0 5 1-15,-2-1 1 0,2 9 2 0,-1 6-1 16,-3-7 1-16,2 3 2 0,-2-9 0 0,0 1 0 16,-1-9-3-16,3 0 2 0,-4-12-1 0,6-17 0 0,-2 2-3 15,0-2 2-15,0-18-6 0,3-13-8 0,1-3-11 0,0-3-38 16,0-15-14-16,-2 3-18 0,2-7-13 0,-2-6-48 16,-4-23 91-16,0-40-65 0,-2 20-1 0</inkml:trace>
          <inkml:trace contextRef="#ctx0" brushRef="#br0" timeOffset="159208.5322">1761 11269 1108 0,'15'-11'472'0,"1"3"-318"0,-14 8-127 15,-2 0 9-15,7 6-10 0,1 4-21 0,2 3-25 16,3 4 2-16,5 12-1 0,1-7 6 0,8 10 6 16,-2 3 3-16,-4 2 2 0,2 3-1 0,-1 1 0 15,-5 1 1-15,-11-3 0 0,2 3-2 0,-1-3 2 16,-7-4-2-16,0-8 1 0,-4-2 1 0,-3-6-6 15,5-3 0-15,-6-7 0 0,6 5-3 0,-11-10-12 16,-1 2-8-16,-3 1-10 0,-8-3-12 0,7 0-7 0,-22-2-16 16,-5 4-33-16,-1-2-11 0,2-1 5 15,-9 1 0-15,-1 4 4 0,-3-4-3 0,2 5 1 0,1 3-6 16,8-4 81-16,4 7-25 0,-7-7-16 0</inkml:trace>
          <inkml:trace contextRef="#ctx0" brushRef="#br0" timeOffset="159572.107">2626 11395 802 0,'4'0'359'0,"-1"0"-229"0,-3 0-102 16,0 0 13-16,0 0-16 0,0 0-26 0,-2 2-20 16,-1-2-1-16,-3 0 1 0,4 0 0 0,-4-2 5 15,0 0-1-15,-5 2 0 0,3 0 2 0,-4 0-3 16,-1 2-1-16,-3 8-2 0,1 3 1 0,-2 8 2 15,-3 4 8-15,3 8 4 0,2 0 0 0,3 9 6 16,4 3 1-16,6 3 3 0,0 2-2 0,4-1-11 16,10 7-11-16,1-6-6 0,5 2-12 0,1 0-50 15,6-6-38-15,6-3 87 0,0-3-66 0,11-7-42 16</inkml:trace>
        </inkml:traceGroup>
        <inkml:traceGroup>
          <inkml:annotationXML>
            <emma:emma xmlns:emma="http://www.w3.org/2003/04/emma" version="1.0">
              <emma:interpretation id="{7E30008F-4EB8-4423-8573-F7A7BBCC5910}" emma:medium="tactile" emma:mode="ink">
                <msink:context xmlns:msink="http://schemas.microsoft.com/ink/2010/main" type="inkWord" rotatedBoundingBox="23281,15260 26508,14906 26696,16620 23469,16974">
                  <msink:destinationLink direction="with" ref="{32BEE29C-C7AA-4F76-879E-EE761C03162E}"/>
                </msink:context>
              </emma:interpretation>
              <emma:one-of disjunction-type="recognition" id="oneOf29">
                <emma:interpretation id="interp49" emma:lang="" emma:confidence="1">
                  <emma:literal/>
                </emma:interpretation>
              </emma:one-of>
            </emma:emma>
          </inkml:annotationXML>
          <inkml:trace contextRef="#ctx0" brushRef="#br0" timeOffset="134585.3651">4683 11360 186 0,'0'12'234'0,"0"-1"-79"0,0-5-95 0,2-4 44 16,0 4-39-16,4 0-16 0,0-1-19 0,0 1-12 0,1 2-9 15,1-2-4-15,-2-1 4 0,0-5-1 16,1 2 5-16,-5 0 3 0,0-2 14 0,0 0 4 0,-2 2 0 16,0-2 1-16,0 0 0 0,-2 0 0 0,2 0-5 15,0 0-1-15,0 0-11 0,0 0 0 0,0-2 1 16,0 2-1-16,0-2 1 0,0 0 2 0,0 2 1 15,0 0-3-15,0 0-4 0,0 0-1 0,0 0-3 16,0 0-3-16,0 0-5 0,0 0 0 0,2 0-2 16,-2 0 2-16,0 0-1 0,0 0 2 0,0 0-3 15,0-1 5-15,0 1 3 0,0 0 0 0,0 0 1 16,0 0 2-16,0 0 6 0,0 0-1 0,0 0 3 0,0 0 1 16,0 0-1-16,0 0-1 0,0 0-1 0,-2 0-1 15,2 0-6-15,-2 0-1 0,2 0-3 0,0 0-3 16,2 1-2-16,0 1-2 0,-2-2 1 0,0 2-1 15,0-2 0-15,0 0 0 0,0 0-2 0,-2 0 2 16,2 0 1-16,0 0 0 0,0 0 1 0,0 0 1 0,0 2 1 16,0-2 7-16,0 0 5 0,0-2 1 0,0 2 7 15,0 0 4-15,0-2-2 0,-2-3 4 0,2-3 2 16,2 0-2-16,0-7-2 0,2 3 0 0,0-3-4 16,4-8-2-16,-4-3 2 0,3-1-3 0,1-3-1 15,-2-3-4-15,3-2-1 0,-3-2-2 0,0 3-4 16,0-5-1-16,-2 2-2 0,0 3 0 0,-1-1-4 15,1 2 2-15,-2 4 1 0,0 0-1 0,-2 2-1 16,0 4 1-16,0 4-3 0,0-1-1 0,-4 5-3 16,2-1-2-16,-2 5 0 0,1-3-4 0,1 3-2 15,-2 1 2-15,2 4 1 0,-2 0-1 0,2 1-1 16,0-1-2-16,2 2-1 0,0 2-2 0,-2 2 0 0,2-4-4 16,0 4-12-16,0-2-3 0,2 2-4 0,-2 2 1 0,0 0-1 15,0 8 0-15,-4 9 2 0,2 2 3 0,-2-1 12 16,4 14 4-16,-3 7 5 0,-1 15 2 0,2-4 2 15,2-8 3-15,0 5-1 0,0 3 1 0,6-17 2 16,-1 3 0-16,3-13 3 0,0 2 2 0,2-13 0 16,-1 1 0-16,3-5 5 0,-1-4-1 0,1-4 1 0,-1-2 1 15,1-2 2-15,-2-4 1 0,3 0 2 16,-1-4 2-16,-3-3 2 0,3-3 2 0,-4 1 2 0,1 0 0 16,-1-1 1-16,-4-3-3 0,-2 0 0 0,2-3-3 15,0 9-3-15,-4-5-1 0,2 7-2 0,0-1-4 16,-2 1-7-16,0 5-4 0,0 4-3 0,0 0-1 15,0 0-9-15,0 2-3 0,0 2-2 0,0 0 0 16,0 8 7-16,0-1 5 0,0 3 1 0,0 3 3 16,0-1 5-16,3 9 2 0,7-4 2 0,-2 4 0 15,1-5-2-15,5 3-1 0,3-4-1 0,3 3 1 16,7-9 0-16,0 1 1 0,-2-1 1 0,0-7 1 0,2 0 2 16,-2-4 1-16,2-4 4 0,-6 0-2 0,0-1 6 15,-1-3-2-15,-7-2 6 0,1 3 2 0,1-7 3 16,-7 4 2-16,2-3 2 0,-3-1 0 0,-1-1-1 15,2-2 2-15,-4-3-8 0,0 1-2 0,-4 2-4 16,0-3-5-16,3 1-2 0,-5 0-1 0,1 1-5 16,-1 3-4-16,-4 3-3 0,6-1-10 0,2 3-20 15,-2 4-9-15,-6 1-16 0,6 1-19 0,-2-2-89 16,0 4-71-16,-6 2 166 0,-5 0-118 0,-6 2-75 16</inkml:trace>
          <inkml:trace contextRef="#ctx0" brushRef="#br0" timeOffset="133757.4078">4709 11217 1005 0,'-10'12'353'0,"4"-8"-410"16,4-2 50-16,0 7-49 0,2 5-82 0</inkml:trace>
          <inkml:trace contextRef="#ctx0" brushRef="#br0" timeOffset="135292.2443">5921 10908 483 0,'19'6'271'0,"-15"-6"-167"0,8 2-73 15,-12-2 24-15,0 0-27 0,0 0-11 0,-4 0-8 16,4 0 0-16,0 0 5 0,0 0 2 0,-2 0-1 16,0 0 4-16,-2 0-2 0,4 4-2 0,0 2-4 0,-4 0-2 15,-2 1-6-15,4 3-1 0,-1 2 1 0,3-1-3 16,-4 1 1-16,2-1-1 0,2 5 0 0,-2-7 0 15,2 3-1-15,2-2 0 0,5-1 1 0,-3-1 0 16,2-2 0-16,2-2 0 0,3-2 2 0,-5-2 0 16,6 0 7-16,-3-4 1 0,1-4 2 0,-2 4 6 15,3-4 5-15,-1 1 4 0,-6-5 5 0,4 2 2 0,-3 1-4 16,-1-5 0-16,6-1-6 0,-6 1-2 0,-2-1-5 16,2 3-6-16,-1 1-4 0,1-1-6 0,-2 2-1 15,0 7-6-15,-4-1-1 0,4 2-10 0,0 2-4 16,2-2 0-16,-4 2-4 0,4 0 3 0,4 4-3 15,3 7 4-15,-1-3 4 0,1 4 6 0,11-1 4 16,-3 5 1-16,4-1 3 0,8 1 0 0,4-5 1 16,-1 3 2-16,15-5-1 0,-5 3 1 0,2-4 2 15,3-3 0-15,-5-7-2 0,2 1 3 0,-1-5 1 16,-5-6-2-16,-3-3 2 0,2 1 0 0,-10-3 0 16,-2-1 5-16,-12-1 3 0,2 0 0 0,-1 3 4 15,-8 1 2-15,-6-2 1 0,-4 1-1 0,-4-1-1 0,0 3-2 16,0-1-3-16,-5 1-3 0,-11-3-9 0,1 1-1 15,0 9-3-15,0-3 0 0,-1 2-4 0,-3 5-1 16,-9-1-3-16,1 4 3 0,0 7 6 0,-4 3 6 16,6 4 7-16,-1-1 2 0,-5 3 8 0,10 3 1 15,6 0 3-15,3 2-1 0,5-5-2 0,9-1-8 0,0 6-9 16,0-1-3-16,2-1-5 0,4 0-1 0,6 1-4 0,0 1-4 16,5-2-2-16,1 2 0 0,-1-3 2 0,1-7 0 15,9 3 2-15,-2-10 0 0,-2 4 4 0,3-8 3 16,1-4 2-16,0 0 2 0,4-21 3 0,-2 5 4 15,0-7-1-15,0 2 3 0,-2-15 2 0,1 3 2 16,-1-9 4-16,-2 1 0 0,4 3 3 0,-4-6 2 0,-1 3 1 16,1-3-1-16,0 11-3 0,-2-3 4 15,-3 9 1-15,-3 4 4 0,-5 9 2 0,4 1 2 16,-5 7-3-16,-5 5-4 0,0-1-4 0,0 4-6 0,-2 2-19 16,-2 0-7-16,2 2-9 0,-2 6-5 15,0 7-3-15,-1 4 2 0,-5 16 4 0,4 2 2 0,2 5 12 16,-6 14 2-16,1 0 3 0,5 2 0 0,-2 0-1 15,4-2-2-15,0-6-12 0,2 0-9 0,2-5-14 16,9-11-28-16,8 1-99 0,-1-2 127 0,1-6-84 16,12-8-43-16</inkml:trace>
          <inkml:trace contextRef="#ctx0" brushRef="#br0" timeOffset="159787.9753">4044 11111 1148 0,'2'58'396'0,"2"-14"-314"0,4 7-72 0,4 22-3 16,-3-4-16-16,1 22-10 0,3 13 7 0,-5-5-7 15,-4-1 2-15,-4-5-3 0,-4-4 4 0,-2-16-1 16,-3-1 4-16,-3-13 11 0,-1-6-5 0,1-11 7 15,-2 2 2-15,3-7-12 0,-3-6-30 0,1-2-36 16,-3 0-26-16,-5-6 72 0,-4 2-59 0,-23-4-28 0</inkml:trace>
        </inkml:traceGroup>
        <inkml:traceGroup>
          <inkml:annotationXML>
            <emma:emma xmlns:emma="http://www.w3.org/2003/04/emma" version="1.0">
              <emma:interpretation id="{F6EB3876-3DFA-459D-86B7-07951B85C808}" emma:medium="tactile" emma:mode="ink">
                <msink:context xmlns:msink="http://schemas.microsoft.com/ink/2010/main" type="inkWord" rotatedBoundingBox="27362,14678 29250,14471 29375,15616 27488,15823"/>
              </emma:interpretation>
              <emma:one-of disjunction-type="recognition" id="oneOf30">
                <emma:interpretation id="interp50" emma:lang="" emma:confidence="1">
                  <emma:literal/>
                </emma:interpretation>
              </emma:one-of>
            </emma:emma>
          </inkml:annotationXML>
          <inkml:trace contextRef="#ctx0" brushRef="#br0" timeOffset="135511.3073">8123 10277 1039 0,'14'-9'585'0,"-8"7"-343"15,-6 2-185-15,0 2 143 0,0-2-197 0,2 1-26 0,-2 1-8 16,0 2-2-16,0 0-1 0,-2 2 11 0,2 4 6 16,0 13 7-16,-2 4 6 0,-4 9 5 0,2 11 1 15,-6 15 1-15,3-1 1 0,-5 17 0 0,-1 5 0 0,-5 5-2 16,3-3-1-16,-4 0-1 0,-1-2 0 16,1-13-4-16,0-5 1 0,5-9-20 0,3-15-14 0,1-10-16 15,4-6-19-15,2-6-18 0,8-19-15 0,0 4-21 16,-2-4-31-16,-2-4-41 0,0-6 126 0,0-17-71 0,-4-19-34 15</inkml:trace>
          <inkml:trace contextRef="#ctx0" brushRef="#br0" timeOffset="135736.6538">7793 10252 1030 0,'6'-21'474'0,"2"15"-303"16,-8 6-126-16,-6-4 45 0,6 4-51 0,6 0-33 16,7-2-6-16,18 0-4 0,-6 2-4 0,8 0 6 15,15 4 3-15,1 4 4 0,-3-2 1 0,8 5 3 16,-6 5-3-16,1 7 0 0,-1-4-3 0,-8 4-3 15,5 6-1-15,-12-2-1 0,-1 2-2 0,-8-4-15 16,-7-1 0-16,-7-11-1 0,1 4-4 0,-9-3-3 16,-2-6-1-16,-6 1 0 0,-1-3 1 0,-7 2 7 15,-3-2-4-15,-10 3-7 0,-8 1-4 0,6-2 1 16,-14 3-5-16,-3-1-5 0,2 3-5 0,-1-1 0 0,3-2-6 16,3-1-7-16,1 3-52 0,7-8-46 0,0 2 114 15,8-3-80-15,3 5-37 0</inkml:trace>
          <inkml:trace contextRef="#ctx0" brushRef="#br0" timeOffset="136482.313">8853 10634 233 0,'-2'0'103'0,"2"0"-68"0,0 4-25 0,2-4 19 16,-2 0 1-16,-2 2 0 0,0-2 10 0,2 0 11 15,0 2 6-15,0-2 1 0,0-2 0 0,-2 2-9 16,2 0-11-16,0 0-9 0,0-2-9 0,-2 2-7 16,2 0-5-16,0 0 1 0,0 0 2 0,0 0 7 15,0 0 5-15,0 0 6 0,0 0 4 0,0 0 9 16,0-2 2-16,4 2 1 0,-4 0 1 0,0 0 4 16,0 0-3-16,0 0-5 0,0-2 1 0,0 2-5 15,0-2 0-15,0-3 0 0,2-1 1 0,0-4-4 16,4 0 1-16,0-1 1 0,3-1-4 0,-3-1-6 0,8 3-4 15,-1-3 4-15,-1-3-3 0,1 5-6 0,1 1-2 16,-1 4-1-16,5-2-1 0,-7 1-3 0,3-1-1 0,-3 2-5 16,1 4-2-16,1 0-5 0,-1 2-2 15,0-2 0-15,-3 2-4 0,5 8-4 0,-1-4-6 0,1 13-5 16,-1 1-4-16,-1 5-9 0,1-4-2 0,-1 18-2 16,-4-4 5-16,-3 5 1 0,-1 3 3 0,-6-4-1 15,0 1 1-15,-11 1 14 0,-1-3 2 0,-11-1 2 16,4 2-2-16,-8-6 7 0,-8 0 5 0,5-4 8 15,-1-2 9-15,0-8 3 0,2-3 5 0,10-5-2 16,-2-1 4-16,9-2 2 0,3-6 0 0,1 0-1 16,0 0-4-16,6 0 0 0,1 0-1 0,-5 0 3 0,4-2-1 15,0-2-3-15,2 0 1 0,2 2-1 0,0-4 0 16,0-1-2-16,2 1-2 0,-2-4-2 0,0-1-1 16,2 5-2-16,4-4-4 0,0 1-1 0,1-1-3 15,-7-2-1-15,12 5 1 0,0-3-2 0,3 0-1 16,0 3-3-16,1-3 3 0,-3 0-2 0,5 6 0 0,3 1-4 15,2 3-1-15,2 0 1 0,-2 5 2 0,4 5 0 16,0 2-2-16,4 3 4 0,0 0 0 0,6 5 3 16,-4-3 0-16,5 4-2 0,3-1 2 0,3-5 0 15,1 4 0-15,-1-5 0 0,-3-1 0 0,-1-3 0 16,-1-4 0-16,-8-6-2 0,3 0-4 0,-5-4-25 16,-4-4-17-16,-1-5-34 0,1-5-60 0,2-16 103 15,0-3-73-15,6-23-32 0</inkml:trace>
        </inkml:traceGroup>
        <inkml:traceGroup>
          <inkml:annotationXML>
            <emma:emma xmlns:emma="http://www.w3.org/2003/04/emma" version="1.0">
              <emma:interpretation id="{EC1BBC3B-FDB3-421D-A4D7-A47A372328CB}" emma:medium="tactile" emma:mode="ink">
                <msink:context xmlns:msink="http://schemas.microsoft.com/ink/2010/main" type="inkWord" rotatedBoundingBox="30247,14694 31323,14576 31426,15521 30351,15639"/>
              </emma:interpretation>
              <emma:one-of disjunction-type="recognition" id="oneOf31">
                <emma:interpretation id="interp51" emma:lang="" emma:confidence="1">
                  <emma:literal/>
                </emma:interpretation>
              </emma:one-of>
            </emma:emma>
          </inkml:annotationXML>
          <inkml:trace contextRef="#ctx0" brushRef="#br0" timeOffset="138181.3953">10716 10598 1313 0,'-2'-2'544'0,"2"2"-406"15,0 0-136-15,0 0 27 0,0 0-49 0,0 0-33 16,0 0-2-16,0 0-3 0,2 5 6 0,-2-1 32 16,4 4 10-16,0 6 9 0,3 1 4 0,1 6 5 15,0 2-1-15,-2 12 4 0,1 2-4 0,-1 3-5 16,-2 9-2-16,2 1 2 0,-4 0-1 0,0 0 0 0,1-17-1 15,-1 8-8-15,0-7-13 0,-2-5-17 0,2-13-23 16,-2-7-35-16,0 1-124 0,0-6 164 0,0 4-114 16,-4-6-51-16</inkml:trace>
          <inkml:trace contextRef="#ctx0" brushRef="#br0" timeOffset="138293.3639">10776 10227 1272 0,'0'12'452'0,"0"1"-468"0,0-13-149 16,6 2 167-16,13 4-185 0,-8-2-99 0</inkml:trace>
          <inkml:trace contextRef="#ctx0" brushRef="#br0" timeOffset="138546.4607">11343 10727 378 0,'-2'29'175'0,"-3"2"-108"0,-1 0-47 15,-8-4 15-15,5-2-10 0,5-4 0 0,-4 0 8 16,-2 1 6-16,5-19 14 0,1 7 27 0,-4-4 8 16,12-6 8-16,-4-2 1 0,-2 0-6 0,2-8 0 15,-2-1-10-15,4-1-11 0,0-3-26 0,0-3-7 0,2-1 2 16,1-8-1-16,3 2-3 0,2 4-8 0,5-4-1 16,-5-1-3-16,5 3-2 0,3 0-5 0,3 2-13 15,2 0-4-15,4 5-3 0,-2-1-4 0,4 7-6 16,6 4-1-16,-2 6-2 0,2 0-1 0,-3 12-6 15,3 7-6-15,-2 6-3 0,0 0-5 0,0 10-24 16,-3 6-10-16,-6 7-11 0,-5 6-23 0,-8-2 68 16,-5 10-44-16,-21 4-12 0</inkml:trace>
        </inkml:traceGroup>
        <inkml:traceGroup>
          <inkml:annotationXML>
            <emma:emma xmlns:emma="http://www.w3.org/2003/04/emma" version="1.0">
              <emma:interpretation id="{D0988339-A4A1-49CC-94E0-59EE530D3740}" emma:medium="tactile" emma:mode="ink">
                <msink:context xmlns:msink="http://schemas.microsoft.com/ink/2010/main" type="inkWord" rotatedBoundingBox="33235,13477 36148,13158 36366,15145 33452,15464"/>
              </emma:interpretation>
              <emma:one-of disjunction-type="recognition" id="oneOf32">
                <emma:interpretation id="interp52" emma:lang="" emma:confidence="1">
                  <emma:literal/>
                </emma:interpretation>
              </emma:one-of>
            </emma:emma>
          </inkml:annotationXML>
          <inkml:trace contextRef="#ctx0" brushRef="#br0" timeOffset="88951.7691">13712 9221 1508 0,'-25'25'533'0,"27"-21"-390"15,2 0-126-15,13-6 5 0,20-6-73 0,5 1-44 0,-9-1-16 16,34-9 1-16,26-5 7 0,44-10 6 0,-11 5 8 16,-9 1 41-16,9-4 18 0,13-5 14 0,-41 12 4 15,14-4-13-15,-21 2-118 0,-4 5 123 0,-12-1-64 16,2 0-60-16</inkml:trace>
          <inkml:trace contextRef="#ctx0" brushRef="#br0" timeOffset="89489.6094">13951 9997 371 0,'-29'27'268'16,"12"0"-111"-16,1 2-96 0,3-4 77 0,3-1-75 15,3 1-9-15,3-4-20 0,2 2-7 0,2-4-7 0,9-9-1 0,11 0 7 16,1-1 3-16,0-5-1 0,10-6-6 0,2-7 10 16,9-7 9-16,9-11-4 0,-1 2-4 15,-6-2-5-15,2-12-6 0,9-7-6 0,-1-16-1 0,0 6 1 16,-18-2-10-16,5-13 4 0,3 1 5 16,-19 3 0-16,6 1 6 0,-10 4 9 0,1-1 0 0,-15 16-2 15,5-3 0-15,-2 12-4 0,-6 5-5 0,-1 6-4 16,1 2-7-16,-4 5-8 0,6 7-2 0,-2 3-1 15,-2 3-1-15,-4 1-1 0,0 4-1 0,0 0 0 0,2 0-1 16,-2 2-3-16,0 2 1 0,2 8-5 0,0 3 2 16,-2 6-1-16,-2 10 1 0,-3 16 1 0,-1-3 2 15,0 12 0-15,-3 10-4 0,-1 0-4 0,4-5-10 16,4-3-21-16,3 0-10 0,1-15 1 0,0 1-9 16,0-13-35-16,3-11-15 0,3-9-21 0,-4 1-28 15,2-4 113-15,6-6-70 0,3-10-52 0</inkml:trace>
          <inkml:trace contextRef="#ctx0" brushRef="#br0" timeOffset="89215.0098">14515 9895 937 0,'-35'-8'349'0,"4"-3"-379"16,-2-1 26-16,-13 4-13 0,6 4-114 0</inkml:trace>
          <inkml:trace contextRef="#ctx0" brushRef="#br0" timeOffset="89705.3283">14750 9723 224 0,'2'-2'289'0,"0"-2"-59"0,2 4-133 0,-2-3 64 16,0 1-38-16,4-8-36 0,3 4-23 0,3-5-40 15,-2 3-9-15,7-11-9 0,-3-3-3 0,1 3-3 16,2-2 0-16,-3-2 0 0,1 1 0 0,-3-1-5 16,-2 4-2-16,-3 2 1 0,3 1 0 0,-6 3-1 15,-2 3-1-15,0 6-1 0,0-9 1 0,-2 9 5 16,0 2-2-16,-6 2-2 0,-2 4-1 0,0 5-2 15,-3 5-1-15,-3 13 2 0,3 4 2 0,-7 1 1 16,1 13 3-16,5-1 3 0,-1-1 6 0,3-1 3 16,4-7 1-16,6-6-3 0,-2 2-2 0,6-8-10 0,6-8-5 15,9 3-10-15,-1-7-12 0,-1 1-17 0,12-14-20 0,6-11 45 16,1 1-33-16,1-5-4 0</inkml:trace>
          <inkml:trace contextRef="#ctx0" brushRef="#br0" timeOffset="90784.4734">14916 10818 1587 0,'-9'21'617'0,"-1"2"-463"0,14-15-162 16,0-6 7-16,19 0-48 0,0-2-20 0,12 0-2 16,13 2 8-16,2-4 11 0,2-2 9 0,10-2 29 15,-2-2 14-15,-12 1 7 0,4-1 3 0,-7-2-2 16,-5 2-3-16,1 1-5 0,-4-1-12 0,-6 2-38 15,-1-1-24-15,5-5-31 0,-4 4-47 0,0-3 102 16,0-1-83-16,-4-1-28 0</inkml:trace>
          <inkml:trace contextRef="#ctx0" brushRef="#br0" timeOffset="90575.4391">15092 10520 1207 0,'-11'16'452'0,"9"-8"-391"0,0-6-109 0,4-1-16 16,5 5-46-16,9 2-25 0,1 0 0 0,20-3 6 16,-2-3 9-16,17 0 46 0,11-2 19 0,1-5 27 15,2-7 18-15,5-3 10 0,2-7 0 0,5 1-4 16</inkml:trace>
          <inkml:trace contextRef="#ctx0" brushRef="#br0" timeOffset="90009.9596">15563 8843 610 0,'2'-17'355'16,"-4"7"-197"-16,0 8-113 0,2 4 91 16,-2 2-119-16,-4 11-16 0,1 3-4 0,-7 16 0 0,-1-5-3 15,-3 16 3-15,-7 11 3 0,2 3 1 0,1 1 4 16,-1 4 7-16,-2 4 2 0,0 1 1 16,2-1 3-16,5-7 4 0,-1 3 3 0,5-10 4 0,-1-6 0 15,3-11 3-15,2-10 4 0,6-8 4 0,-5-5 4 16,7-4-1-16,-2-10-4 0,2 0-3 0,0 0-2 0,6 0-11 15,-3 0-6-15,9-6-7 0,3 0-3 0,5 0-7 16,5-5-1-16,8 1-3 0,-2 2 0 0,1-1 2 16,-3 7 0-16,4 0-2 0,2 2 0 0,-8 0-1 15,-4 2 0-15,-6 5 1 0,1 7-1 0,-5-1-2 16,1 1 0-16,-5 1 0 0,-3 1 1 0,-2 5 1 16,-4 2-2-16,0-2-6 0,-2 1-6 0,-9-3-12 15,3 4-8-15,-13-5-14 0,-1-1-19 0,1-5-43 16,-2 3-21-16,0-15-27 0,-2 0 101 0,5-6-90 15,3-11-31-15</inkml:trace>
          <inkml:trace contextRef="#ctx0" brushRef="#br0" timeOffset="90396.6103">15847 9470 925 0,'2'10'362'16,"0"3"-271"-16,0-5-78 0,0-2 12 0,-2 6-25 15,3 7-5-15,1 0 1 0,0-3 3 0,2 7-1 16,0-8 2-16,-2 5 2 0,1-1 5 0,-1-8 3 15,0-3 0-15,-2-2 4 0,4 2 1 0,-4-6 2 0,5 1 1 16,-1-3 0-16,0 0-2 0,4 2-4 0,3-2-2 16,1 2-3-16,-3-2-1 0,5 2-2 0,1-2 0 0,2 0-2 15,3 0-2-15,-1 2 0 0,0-2 0 0,4 2 0 16,4-2-13-16,4 0-4 0,-2 0-4 0,8-4-4 16,1-5-7-16,1 1-2 0,-1-15 0 0,-1 5 0 0,3-7 9 15,-1 0 7-15,-12-8 3 0,0 4 3 0,-6-3 8 16,-2-1 1-16,-7 8-1 0,-1-4-2 0,-3 7-2 15,-4 5-3-15,-5 4-4 0,5 1-1 0,-4 4-3 16,0 4-1-16,-2 0-5 0,0 3-2 0,-4 1-1 16,-2 1 1-16,-3 17 4 0,-3-3 2 0,-3 7 4 15,-3 10-3-15,-1 9 14 0,0-1 6 0,-4 9 7 16,-1 1 4-16,7-2 4 0,0 2 2 0,1 2 2 16,7-3 8-16,1-3-8 0,-6 2 0 0,5 1-7 15,-1-3-3-15,0 0-3 0,-1 1-4 0,1-7-2 0,-5 4-4 16,-8 3-15-16,7-1-16 0,-1-9-23 15,-6 3-32-15,-8-5 64 0,-4-2-57 0,-11-12-37 0</inkml:trace>
        </inkml:traceGroup>
      </inkml:traceGroup>
      <inkml:traceGroup>
        <inkml:annotationXML>
          <emma:emma xmlns:emma="http://www.w3.org/2003/04/emma" version="1.0">
            <emma:interpretation id="{70BEB137-3CBE-4834-BA90-7349C43AA97F}" emma:medium="tactile" emma:mode="ink">
              <msink:context xmlns:msink="http://schemas.microsoft.com/ink/2010/main" type="line" rotatedBoundingBox="29450,16163 34610,15728 34696,16745 29535,17180"/>
            </emma:interpretation>
          </emma:emma>
        </inkml:annotationXML>
        <inkml:traceGroup>
          <inkml:annotationXML>
            <emma:emma xmlns:emma="http://www.w3.org/2003/04/emma" version="1.0">
              <emma:interpretation id="{8AB372F6-12B9-42C8-9163-E6E3052F31DE}" emma:medium="tactile" emma:mode="ink">
                <msink:context xmlns:msink="http://schemas.microsoft.com/ink/2010/main" type="inkWord" rotatedBoundingBox="29450,16163 34610,15728 34696,16745 29535,17180"/>
              </emma:interpretation>
              <emma:one-of disjunction-type="recognition" id="oneOf33">
                <emma:interpretation id="interp53" emma:lang="" emma:confidence="1">
                  <emma:literal/>
                </emma:interpretation>
              </emma:one-of>
            </emma:emma>
          </inkml:annotationXML>
          <inkml:trace contextRef="#ctx0" brushRef="#br0" timeOffset="139057.645">9928 12030 1261 0,'-5'25'489'16,"1"0"-397"-16,2-15-176 0,0-2 14 0,2 5-51 16,2 10-9-16,-2-2 13 0,2 5 27 0,0-3 29 0,0-2 39 15,-2-4 83-15,1 6 20 0,1-19 6 0,-2 0 3 16,2-4-15-16,-2 0-18 0,0-2-18 0,2 2-11 0,0-2-17 15,0-3-6-15,2-9-5 0,2 2-1 16,1-5 3-16,5-8 3 0,3-2 2 0,1 2 2 16,1-4 3-16,3 0-1 0,1-6 1 0,0 2-2 0,6 4-7 15,-2-5-3-15,6-1 0 0,-6 2-3 16,4 6 0-16,2 2-2 0,-12 10-2 0,6-3 0 0,-7 5 1 16,-1 11-6-16,1 0-12 0,3 2-7 0,-12 0-4 15,11 6-5-15,-7 5-2 0,7 3-12 0,-5 11-2 16,-1-4 3-16,-5 6 5 0,1 0 5 0,-1 2 7 15,-1-2 6-15,-4-6 3 0,-4-3 15 0,0-3 1 16,0-7 5-16,-2-6 7 0,0 2 3 0,0-2-4 16,2-2-1-16,2-2-2 0,-2-6 1 0,0 0 1 15,4-1 4-15,8-5 5 0,-5-5 15 16,3-3 11-16,5-6 9 0,1-3 10 0,5 2 12 0,2-4 1 16,-1 0-2-16,3 4-5 0,2-2-13 0,-2 2-10 15,0 4-5-15,2 6-5 0,4 3-10 0,-4-1-1 0,0 7-6 16,0 5 1-16,-2 3-2 0,4 0 0 15,-6 9-5-15,2 1-3 0,-2 4-8 0,2 5-3 16,-3 8-3-16,3-2-5 0,-2 10-32 0,2 4-22 0,-8 5-33 16,3-1-44-16,-5 3 104 0,-5 5-80 0,3-11-29 15</inkml:trace>
          <inkml:trace contextRef="#ctx0" brushRef="#br0" timeOffset="140377.8409">11660 11791 1243 0,'8'13'451'0,"-8"-13"-374"0,0-4-94 0,3-2-13 16,-1-1-10-16,2-11-6 0,2 7 8 0,-4-5 19 15,4-1 11-15,-4 2 9 0,0-1 13 16,-2 1 5-16,-2 5-7 0,-4-2-7 0,-2 3-13 0,0-3-34 16,-1 3-5-16,-3-1-1 0,4 2-3 0,-5 2 6 15,1 2 6-15,-3 6 9 0,1 0 11 0,-1 6 26 16,0 6 2-16,3 7 3 0,-5 0-1 0,5-2-1 15,2 8-2-15,1 6-3 0,1 2-4 0,2-2-3 16,2 0-3-16,4 1 1 0,0-3 0 0,8 2 1 16,-2-2 0-16,7-10 1 0,5-2 0 0,-3 3 2 15,8-9 1-15,4-7-1 0,4 0 0 0,2-6-2 16,4-6-2-16,7-4-5 0,4-15-7 0,-1 4-4 16,7-10 0-16,-6-7 1 0,4-5 4 0,-4 3 7 0,-3-7 7 15,-7 5 5-15,-9 1 15 0,4-1 2 0,-10 7 2 16,-1 2 1-16,-5 10 1 0,0-2 0 0,-1 8 1 15,-5 5-1-15,-1 2-5 0,0 3 1 0,-5 7-3 16,1 0-1-16,-2 1-7 0,-2 1-6 16,0 10-5-16,0 2-2 0,0 5-1 0,2 0-1 0,-4 14 2 15,-2-2 0-15,-2 4 2 0,-2 3 1 0,2-3 1 16,0-4 0-16,-1 0 2 0,-1-4-1 0,4-8-2 16,-2-2 2-16,4-3 0 0,-2-6-4 0,2-6-5 15,-2 3-4-15,2-5-3 0,4 0 0 0,0-2 4 16,0 2 1-16,5-7 3 0,1 3 3 0,11-6 4 15,-3-3 3-15,-1 3 4 0,6-11-2 0,10-6-1 16,-4 2-2-16,2 0 1 0,0-4-3 0,2 2-1 0,5-2 1 16,10 5-1-16,-3 1 0 0,-7 4-2 0,-7 5 1 0,10 3-1 15,-8 3 2-15,-10 6-2 0,-2 2 0 0,-4 2 1 16,3 2 1-16,-9 10-3 0,3-1-2 0,-8 3-3 16,-1 5 0-16,-3 8 0 0,2-2 2 0,-8 6 0 15,-1 3 0-15,-3-3 3 0,0-6 3 0,4 0 4 16,-3-6-1-16,1-7 1 0,4 1 2 0,-2-9 0 15,4-4-1-15,-2-2-1 0,2 0-1 0,0 0 0 16,0 0 1-16,10-8 2 0,-3 1 1 0,1 1 4 16,15-14 1-16,0-3 17 0,-3 2 3 0,9-4 1 0,-4-4 4 15,2 2-2-15,-2-8 3 0,0 4-4 16,-2 0-2-16,-2 4-13 0,1 4-4 0,1-4-2 16,-4 6-3-16,-2 8-2 0,-3 1-4 0,1 4 1 0,1-1-1 15,-8 9-4-15,1-4-1 0,-1 6-5 16,0 0 0-16,1 7-3 0,-1 3 1 0,4 1-2 0,-1 7 1 15,5-1 3-15,-1 2 3 0,4 4 2 0,3-4-1 16,1 1 2-16,8-3 0 0,0 0 0 0,7-1 0 16,-1-3-1-16,3-1 0 0,1-3-4 0,1 1-2 15,3-6-5-15,-5-3-3 0,-5-3-4 0,2-3-6 0,1-9-3 16,-5 0 1-16,-2-3 5 0,-6-4 3 0,-2-6 4 16,-1 1 7-16,-13-6 7 0,5-1 6 0,-8 2 7 0,1 6-1 15,-3-6-1-15,-4 2 2 0,0 1-1 0,-6 5-4 16,-1-4-2-16,3 6 0 0,-8 3-3 0,1-1 1 15,-5 5 1-15,1 3-1 0,-3 9 0 16,-1-6-1-16,-2 8 1 0,-4 4 0 0,-4 7 0 0,-2 3 2 16,0-1 1-16,-4 4 1 0,8 1 2 0,2 3 2 15,6 2-3-15,7-4 1 0,1 2-1 0,1 2-2 16,10-1-7-16,4 1-3 0,4-4-1 0,1 2 0 16,-1-2-6-16,9-1-3 0,8-3 2 0,2-3-2 15,-5-1 4-15,7-7-1 0,7-4-3 0,-1 0-1 16,-2-4 4-16,0-10-1 0,-4-5 0 0,5-2 2 15,-1-9 5-15,2 1 2 0,-12 0 5 0,0 0 11 16,2-2 2-16,-3 4 5 0,-5 0-1 0,-3 10 5 16,-1-6 0-16,-3 7 1 0,-3 3 1 0,-1 3-8 0,-4 0 0 15,0 4-3-15,0 4 0 0,0-4-10 16,-2 2-5-16,0 2-4 0,0 0-6 0,0 4-1 0,-2-2 1 16,0 2 0-16,0 4 1 0,0 1 5 0,2 1 2 15,2 2 4-15,2-5 1 0,0 3 2 0,4 0-1 16,-1-5 0-16,-1 3 0 0,6-4-4 0,-3 0-1 15,7 2-4-15,3 0-2 0,0-1-7 0,3 1 0 16,7-4-2-16,1-2 0 0,5 4 5 0,0-4 1 16,2 0 2-16,-5 2 0 0,3-2 5 0,-2 0 1 15,-2 4-1-15,-4 1 1 0,-4 1-2 0,-4 0-1 16,1-2 0-16,-3 2 1 0,-2 1 1 0,-1-1 2 16,-2-2 1-16,-1 2 0 0,1-4 3 0,-3 0 1 15,5-6-2-15,-1 2-2 0,-1-2-1 0,2-8-5 0,1-3-1 16,0 2 0-16,-1-1-1 0,-3-1 4 0,3 1 4 0,-2-1 7 15,-7 3 5-15,5 2 5 0,-4 5 3 0,-4 1 2 16,0-2-1-16,0 6-2 0,0 0-5 0,1 0-5 16,-3 6-2-16,0-4 1 0,-2 17-1 0,1-2-5 15,-3 10 1-15,-2 8 2 0,-4 11 1 0,-3 3-2 16,1 9 1-16,-3 1-1 0,-3-3-2 0,-1 2 1 16,-2 4-14-16,-4-8-10 0,0-4-10 0,-2 1-8 0,-6-7-56 15,0 0-36-15,-4-7-55 0,3-4 122 16,-11-6-108-16,-1-6-51 0</inkml:trace>
        </inkml:traceGroup>
      </inkml:traceGroup>
    </inkml:traceGroup>
    <inkml:traceGroup>
      <inkml:annotationXML>
        <emma:emma xmlns:emma="http://www.w3.org/2003/04/emma" version="1.0">
          <emma:interpretation id="{56BDEE02-45ED-4BB3-A7F0-49CB0582D73D}" emma:medium="tactile" emma:mode="ink">
            <msink:context xmlns:msink="http://schemas.microsoft.com/ink/2010/main" type="paragraph" rotatedBoundingBox="7565,17814 33101,16211 33255,18668 7719,20271" alignmentLevel="3"/>
          </emma:interpretation>
        </emma:emma>
      </inkml:annotationXML>
      <inkml:traceGroup>
        <inkml:annotationXML>
          <emma:emma xmlns:emma="http://www.w3.org/2003/04/emma" version="1.0">
            <emma:interpretation id="{FB393C0A-345D-4307-BED2-852152FA5A06}" emma:medium="tactile" emma:mode="ink">
              <msink:context xmlns:msink="http://schemas.microsoft.com/ink/2010/main" type="line" rotatedBoundingBox="7565,17814 33101,16211 33255,18668 7719,20271"/>
            </emma:interpretation>
          </emma:emma>
        </inkml:annotationXML>
        <inkml:traceGroup>
          <inkml:annotationXML>
            <emma:emma xmlns:emma="http://www.w3.org/2003/04/emma" version="1.0">
              <emma:interpretation id="{FC6CC04E-8BDB-46AC-88DC-00B2A652FFC2}" emma:medium="tactile" emma:mode="ink">
                <msink:context xmlns:msink="http://schemas.microsoft.com/ink/2010/main" type="inkWord" rotatedBoundingBox="7611,18549 12041,18272 12122,19564 7692,19842"/>
              </emma:interpretation>
              <emma:one-of disjunction-type="recognition" id="oneOf34">
                <emma:interpretation id="interp54" emma:lang="" emma:confidence="1">
                  <emma:literal/>
                </emma:interpretation>
              </emma:one-of>
            </emma:emma>
          </inkml:annotationXML>
          <inkml:trace contextRef="#ctx0" brushRef="#br0" timeOffset="219154.4507">-11032 14522 966 0,'-2'-4'372'0,"-2"2"-299"15,2-2-81-15,-1 3 8 0,-1-3-25 0,-2-2-14 16,-2 0 4-16,1-2 32 0,-5-1 14 0,-4-1 16 15,3-2 15-15,-2 3 14 0,-5-3 1 0,5 1 0 16,-3 1-2-16,-1 2-16 0,2 1-3 0,-5-1-2 16,7 2-8-16,-2 0-5 0,-3 2-1 0,1-1-1 15,0 3-4-15,3-2-2 0,5 2-6 0,-5 2-3 16,-3-4 0-16,4 4-2 0,-1 0-2 0,6 0 0 0,-5 2 2 16,0-2-1-16,-1 2 1 0,1 0 4 0,5-2 0 0,0 0 0 15,-1 0 1-15,-3 0 0 0,7 0 0 0,-1 2-2 16,0-2 1-16,0 0-2 0,-1 2-2 0,-1 0-1 15,4 0 0-15,-3-2-2 0,-1 0 1 0,-2 0-1 16,3 0 0-16,-3 3-2 0,1-3 0 0,-1 6-11 16,-1 0-6-16,-5 4-7 0,3 1-4 0,-3 7 1 15,-1 3-2-15,0 12 0 0,-1-4-4 0,-1 9 9 16,2 7 4-16,3 5 7 0,-3 0 2 0,6 4-3 16,-1 4 2-16,4-2 1 0,3 4 1 0,7-4 1 15,4 2 0-15,3-8-4 0,7 2-4 0,7-6-12 16,4-3-8-16,8-8-9 0,4-3-6 0,9-5-32 15,8-3-23-15,16-15-22 0,-1 1-41 0,2-12 115 16,14-10-76-16,-5-21-21 0</inkml:trace>
          <inkml:trace contextRef="#ctx0" brushRef="#br0" timeOffset="220252.393">-10420 14406 888 0,'-8'12'440'0,"-3"-1"-295"0,7-9-140 0,-13 10 41 15,9-2-54-15,-6 7-80 0,-9 6-4 0,-12 18 0 16,8-5 4-16,-7 11 35 0,-5 5 18 0,8-4 18 16,-2 0 15-16,2 3 26 0,12-11 5 0,8-5 0 15,-3 5 2-15,10-13-12 0,4 0-3 0,4-3-4 0,4-1-8 16,3-4-13-16,7-4-4 0,3-1-2 16,4-6-4-16,6-1-2 0,6-3 1 0,-1-4 3 0,-1 0 3 15,0-7 8-15,0-5 4 0,-6-7 2 0,-2-1 4 16,-6-3 5-16,-2-8 5 0,-3 4 1 0,-3 0 6 15,-3 2 4-15,-5 2 2 0,-1 0 6 0,2 0 4 16,-2 5-2-16,-4 1 1 0,-4 1-1 0,4 1 2 16,-4 0-4-16,0 1-3 0,1 1-6 0,1 1-7 0,-2 0-4 15,2 5-5-15,0-3-4 0,0 6-10 0,-2 0-11 16,4-1-10-16,-2 5-14 0,2-2-10 0,0 2-18 16,-2 0-4-16,2 2 0 0,0 1 2 0,0 9 10 15,2 0 10-15,-2 1 11 0,4 3 16 0,2 3 24 16,0 4 10-16,1-8 4 0,-1 5 6 0,4-7 9 15,-1 1 4-15,9-1 5 0,-5-3 1 0,5-6 5 16,3 2-1-16,2-6-1 0,2 0-2 0,4-6-8 16,0-8-5-16,2-7-3 0,2 2-5 0,0-12-8 15,3-6-3-15,3 0-1 0,-6-3-1 0,3-4-1 16,-1-3 2-16,-14 3 3 0,6 1 3 0,-5 3 10 16,-11 1 9-16,-7 3 3 0,4 3 5 0,-6 4 3 0,-2 13-2 0,0-1 1 15,0-4-2-15,-4 5-13 0,4 9-9 0,-6-1-9 16,6 2-9-16,-4 4-7 0,0-6-2 0,4 5-7 15,-4 3-2-15,-3 0-11 0,3 0-8 0,-2 0-8 16,0 7-5-16,-5 9-9 0,1-7 0 0,-5 34 0 16,-3-8 4-16,1 11 8 0,-4 18 13 0,3-7 14 0,-1 3 11 15,2 0 19-15,3-4 3 0,6-11 0 0,3 1 0 16,5-8 2-16,3-7-4 0,9 0-3 0,2-2-2 16,3-8-8-16,4 3 0 0,2-11 0 0,4 3-1 15,4-7 4-15,2-7 2 0,-2-4 3 0,2-5 0 16,0-3 4-16,1-6 2 0,1-5 2 0,-6 0 4 15,-6-6 8-15,4-2 4 0,-9-4 4 0,3 0 2 16,-8-3 6-16,-3-3-1 0,-4-1-2 0,1-3-4 16,-1-1-11-16,-2-3-4 0,0 3-6 0,0 0 0 0,-2 3-10 15,2 2-2-15,-2-3 1 0,1-1 0 16,-1 11-2-16,0 3 1 0,-2 5 1 0,2-1-3 0,-2 14 0 16,0-1-5-16,0 6-4 0,0 5-7 0,0-3-20 15,0 2-10-15,0 2-2 0,0 0-4 0,0 6-1 16,-4-3 4-16,2 7 4 0,2 15 6 0,0 14 19 15,-3-8 9-15,3 30 2 0,-2-10 5 0,2 8 3 16,0 7 0-16,5-16 0 0,1 4 1 0,2-11 2 16,4-5-1-16,5-9 1 0,-2-2-1 0,12-7 1 0,-2-7 1 15,4-5 4-15,2-2 1 0,6-4 5 16,0-6 2-16,-1-6 0 0,5-1 0 0,-1-7 1 16,5-5-1-16,-7 0-3 0,3-4-2 0,-6-4-5 0,-1-2 2 15,1 0 1-15,-6 0 3 0,-8 4 6 0,-1-1 3 16,-7 3 5-16,-5 1 2 0,4 5 6 0,-12 4 0 15,0 3-1-15,1 1-2 0,-1 1-6 0,2 8-7 0,-4-1-2 16,2-1-5-16,4 0-11 0,-4 2-9 0,-2 2-10 0,-1 0-9 16,-3 0-5-16,-2-1-7 0,4 1-9 15,2 2-10-15,-11 9-17 0,5 9 2 0,2-7 10 0,2 22 8 16,-5 0 10-16,1 4 10 0,-2 3 13 0,1-1 19 16,3-5 27-16,-2 7 4 0,8-22 1 15,-2 4 3-15,8-9-3 0,6-1 0 0,7-1-2 0,0 2-6 16,6-5 2-16,6-1 1 0,-4-4 0 0,0-4 5 15,2 0 7-15,-4-4 0 0,-2-2-1 0,-1-4 2 16,-5 3 2-16,-2-3 3 0,-3 0 3 0,-2 3-5 0,-3-3 0 16,-5 0 3-16,-2-5-1 0,2 5-3 0,-2-5-7 15,-2 1-5-15,-1-1-7 0,-3-2-7 0,0-5-14 16,-4 3-10-16,1 0-5 0,-1-3-3 0,-4 1-9 16,1-2-4-16,-4 2-4 0,3 2-3 0,1 1-9 15,-5 1-13-15,-3 1-59 0,-2 3-47 0,3 1 120 16,-3 3-84-16,-2 1-40 0</inkml:trace>
          <inkml:trace contextRef="#ctx0" brushRef="#br0" timeOffset="220495.6377">-8526 14752 300 0,'-14'29'207'16,"3"6"-74"-16,11-14-80 0,0 2 47 0,2-8-49 0,9 3-17 16,3-7-21-16,13 3-20 0,-8-1-25 0,12-9-24 15,17-6 39-15,-7 2-27 0,32-31-14 0</inkml:trace>
          <inkml:trace contextRef="#ctx0" brushRef="#br0" timeOffset="220413.2807">-8154 14123 973 0,'8'19'464'0,"-4"-8"-317"0,-4 3-157 0,-10-12-71 0,-3 2 79 16,-8 19-111-16,-3 2-99 0</inkml:trace>
          <inkml:trace contextRef="#ctx0" brushRef="#br0" timeOffset="220700.1461">-7532 13816 1073 0,'-6'5'466'0,"0"1"-338"0,1 0-144 0,-5 2-35 15,-2 1-39-15,-7 20-26 0,4 6-21 0,-7 13 3 16,-7 14 7-16,8 8 23 0,-8 1 34 0,6 4 68 15,8-7 11-15,1 3 19 0,-3-1 8 0,9-14 4 16,4-10 4-16,2-7-2 0,4 3-4 0,6-15-6 16,2 4-5-16,-1-8-17 0,5-5-10 0,5-1-22 15,4-5-18-15,-2 1-13 0,3-11-14 0,6-4 43 16,-1 2-36-16,12-29-11 0</inkml:trace>
        </inkml:traceGroup>
        <inkml:traceGroup>
          <inkml:annotationXML>
            <emma:emma xmlns:emma="http://www.w3.org/2003/04/emma" version="1.0">
              <emma:interpretation id="{4AFD9F6D-2427-4C48-AD2F-45B4D73705C2}" emma:medium="tactile" emma:mode="ink">
                <msink:context xmlns:msink="http://schemas.microsoft.com/ink/2010/main" type="inkWord" rotatedBoundingBox="13192,17978 13551,17955 13629,19194 13269,19216"/>
              </emma:interpretation>
              <emma:one-of disjunction-type="recognition" id="oneOf35">
                <emma:interpretation id="interp55" emma:lang="" emma:confidence="0.5">
                  <emma:literal>)</emma:literal>
                </emma:interpretation>
                <emma:interpretation id="interp56" emma:lang="" emma:confidence="0">
                  <emma:literal>,</emma:literal>
                </emma:interpretation>
                <emma:interpretation id="interp57" emma:lang="" emma:confidence="0">
                  <emma:literal>.</emma:literal>
                </emma:interpretation>
                <emma:interpretation id="interp58" emma:lang="" emma:confidence="0">
                  <emma:literal>]</emma:literal>
                </emma:interpretation>
                <emma:interpretation id="interp59" emma:lang="" emma:confidence="0">
                  <emma:literal>;</emma:literal>
                </emma:interpretation>
              </emma:one-of>
            </emma:emma>
          </inkml:annotationXML>
          <inkml:trace contextRef="#ctx0" brushRef="#br0" timeOffset="220941.2622">-6380 13534 777 0,'39'-14'335'0,"-14"12"-225"0,-19 2-81 16,9 6 17-16,3 2-6 0,3 3-35 0,6 9 1 15,2 9-1-15,2 0-3 0,4 5 5 0,-1 11-1 0,-1 5 2 16,-6 4-2-16,-4-8-1 0,-11 14-3 0,-2 19-2 16,-1-3-4-16,-7-5-8 0,-4 10-13 0,-7-2-13 0,-7 6-31 15,-11-2-22-15,4-2-27 0,-2-13-30 0,-2-14 91 16,-10 2-89-16,-9-25-31 0</inkml:trace>
        </inkml:traceGroup>
        <inkml:traceGroup>
          <inkml:annotationXML>
            <emma:emma xmlns:emma="http://www.w3.org/2003/04/emma" version="1.0">
              <emma:interpretation id="{9CE33113-F2D5-4382-8FA0-3D6C53A84D02}" emma:medium="tactile" emma:mode="ink">
                <msink:context xmlns:msink="http://schemas.microsoft.com/ink/2010/main" type="inkWord" rotatedBoundingBox="17852,17168 25086,16714 25207,18648 17973,19102">
                  <msink:destinationLink direction="with" ref="{BB8DA4FC-5C23-4502-9A07-6B4253510C61}"/>
                </msink:context>
              </emma:interpretation>
              <emma:one-of disjunction-type="recognition" id="oneOf36">
                <emma:interpretation id="interp60" emma:lang="" emma:confidence="1">
                  <emma:literal/>
                </emma:interpretation>
              </emma:one-of>
            </emma:emma>
          </inkml:annotationXML>
          <inkml:trace contextRef="#ctx0" brushRef="#br0" timeOffset="176449.7897">1448 12970 921 0,'-10'-2'435'0,"1"0"-284"0,-1 2-136 16,-9 2 6-16,1 0-56 0,-3 4-50 15,-10 4-1-15,-7-1 0 0,-7 7 21 0,-7 3 19 16,6-6 30-16,0 5 54 0,7-3 16 0,4 1 4 0,12-3-1 16,6 3 1-16,5-7-18 0,4 9-13 0,1-1-10 15,9 8-9-15,3 0-6 0,3 4-2 0,6 6 0 16,7-2 0-16,-2 3 1 0,6 3 1 0,6 0 0 16,4-1-1-16,-2 1 0 0,1-2 1 0,3 1-2 15,-10-1 0-15,2-2 0 0,-4-5-6 0,-7 1 0 16,-7-4-3-16,-1-2 0 0,-8-1-2 0,-2-5-1 15,-2-2 1-15,0-1 1 0,-14-1 8 0,-1-1 0 0,-8-5 4 16,4 1-1-16,-2 0 3 0,-10-3-2 0,2-1 3 16,-8 4-2-16,8-8-5 0,0 0-17 0,4 2-20 0,-3 1-66 15,6-3-58-15,1 2 123 0,8-8-93 0,5-2-76 16</inkml:trace>
          <inkml:trace contextRef="#ctx0" brushRef="#br0" timeOffset="176857.2081">1873 13372 1498 0,'11'9'571'0,"-1"3"-445"0,-6-8-142 15,4 0 14-15,-3 5-33 0,-1 14-17 0,2 6-1 16,-4-2 7-16,4 24 8 0,0-5 18 0,-4 14 19 16,-1 0 2-16,-1 13 0 0,0-4-1 0,-3 7 3 15,-5 5 0-15,0-12 0 0,-3 3-1 0,1-11 3 16,-6-3 2-16,5-13 0 0,-1-3 0 0,5-15 1 15,-1-6 1-15,2-3 0 0,2-8 2 0,2-7 2 16,0-3-2-16,-3-2-1 0,3-3 0 0,-4-7-8 16,0-3-3-16,-2-18-7 0,4-2-4 0,-3 4-7 0,1-33-1 0,2-7-2 15,0 2 1-15,4-5 9 0,4-1 5 0,2 7 7 16,-2-5 11-16,5 17-1 0,-1-6 6 16,2 18 3-16,1 7-2 0,1-7-2 0,0 3-1 0,1 3-2 15,6 9-6-15,-1-4 9 0,1 0-4 0,-7 10-1 16,3-2-2-16,0 9-6 0,-5 7-4 0,4 1-6 15,-9 6-2-15,9 4-9 0,-1 6-2 16,14 9 1-16,-1 2 2 0,-1 6 5 0,11 12-1 0,-3 9 2 16,0-3-1-16,2 5-3 0,-6 6-1 0,-8-11-1 15,0 1-3-15,-7-3-3 0,-5-12 3 0,-5-6-1 16,-2-2 1-16,-2-6-19 0,-6-3-12 0,-7 0-23 16,-3-3-19-16,3-1-23 0,-14-4-44 0,-10 0 100 15,-3 0-77-15,-1-4-6 0</inkml:trace>
          <inkml:trace contextRef="#ctx0" brushRef="#br0" timeOffset="177186.5483">2438 13624 826 0,'14'6'357'0,"-10"-4"-246"0,7-2-87 0,1 2 40 0,5-2-61 16,3 2-6-16,5 0 1 0,2-2 2 0,4-2 9 15,3 0 7-15,-10-4 7 0,4-1 8 0,-6-1 16 16,-9 0 4-16,7 0 3 0,-11 3-1 0,-1-5-3 0,-4 4-6 15,4-5-7-15,-5 1-10 0,5 2-18 16,-8-3-6-16,0-3-6 0,0 3-8 0,-4-1-5 0,2-2-3 16,-2 7-3-16,-1-3-4 0,-1-1 1 15,0 1 0-15,-6 6-1 0,7-2-10 0,-3 0-2 16,-4 3 1-16,5 3-2 0,-5 3 3 0,-1 1 0 16,1 4 1-16,2 2 4 0,-1 5 18 0,-1 2 6 0,-1 3 3 15,1 1 4-15,4 8 7 0,4-2 5 0,1 6 0 16,1 0 2-16,2 3 1 0,4-1-1 0,3 4 0 15,9 3 0-15,3-3 0 0,-2-1-2 0,16-3 0 16,-6 2-4-16,8-8-10 0,0 4-11 0,5-18-13 16,1 0-14-16,3-5-83 0,6-10 95 0,6-15-60 15,0-3-39-15</inkml:trace>
          <inkml:trace contextRef="#ctx0" brushRef="#br0" timeOffset="175759.5672">-1021 12709 936 0,'0'6'453'0,"0"-6"-281"0,0-4-144 16,0 1 76-16,0 3-112 0,-2 0-21 0,2 3-3 15,0-3-1-15,0-2 1 0,0 2 20 0,0 2 9 16,-6-7 3-16,5 3 5 0,-5-8-1 0,-2 4-3 16,-7 2-9-16,-1-1-11 0,-3 3-23 0,-6 0 0 15,-10 6 0-15,2-2 0 0,-4 11 5 0,-3 4 3 16,1 1 11-16,1-1 9 0,3 2 18 0,8 5 0 16,15 3 0-16,-9 0 0 0,10-4 0 0,7 6-1 15,11 6-2-15,1-3 0 0,2-1 1 0,13 8 0 0,8 9 2 16,6-5 0-16,3-1 0 0,6 4-1 0,5 3-2 0,6 3-2 15,3-2-7-15,0 2 3 0,-6-8-12 0,-7-3-7 16,1 3-13-16,-6-5-1 0,-1-2-2 0,-10-5 2 16,-4-3 1-16,4 2 0 0,-22-13 12 0,5 3 12 15,-7-6 24-15,-8-5 13 0,-15 0 8 0,3-5 3 16,-12 1 1-16,-4-2 1 0,-16 0-4 0,1 2-2 16,-14 0-16-16,-10-1-11 0,-5 5-4 0,2-6-1 15,-7 4 0-15,-1-1-3 0,6-1-9 0,1 0-10 0,9-2-36 16,9 0-35-16,13-4 71 0,-1 0-52 15,9 0-30-15</inkml:trace>
          <inkml:trace contextRef="#ctx0" brushRef="#br0" timeOffset="176142.8983">-484 13202 1144 0,'6'29'385'0,"-6"-18"-335"16,0 3-64-16,0 13-4 0,2-2-18 0,7 4-2 16,-3 11 6-16,0-3 9 0,0-4 14 0,3 0 14 0,-3-18 0 0,4 1 6 15,-6 3 2-15,1-6 1 0,1-9 0 0,8 0 0 16,-7 2 3-16,5 0-7 0,1-1 0 0,-3 3-4 16,9-4-5-16,5-4-1 0,-3 0-5 0,4-2-5 15,2-2-5-15,6-5-1 0,0-3-3 0,-1-5-3 16,1-5 0-16,0-1 1 0,2-4 1 0,-1-4 5 15,-3 0 2-15,-2 4 8 0,-2-2 3 0,-5 2 3 16,3 4 4-16,-6 4 6 0,-2 4 6 0,-9 5 4 16,4 0-2-16,-5 1 2 0,-3 5-1 0,-2 4-3 15,0 0-5-15,-2 0-10 0,2 4-4 0,2 3-5 16,4 1-1-16,-5 2-3 0,11 7 0 0,-2 6 4 16,-1 0 4-16,1-1 2 0,-1 7 1 0,5 1 0 0,-3 3 1 15,5 0-1-15,-5-2 2 0,1-4-2 0,1-2-2 0,4 2-17 16,1-6-19-16,9-1-27 0,-6-9-28 0,8 3 66 15,0-1-53-15,15-13-23 0</inkml:trace>
          <inkml:trace contextRef="#ctx0" brushRef="#br0" timeOffset="177494.8339">3767 13287 1155 0,'1'19'453'0,"-1"-13"-336"16,0 21-99-16,0-4 32 0,-3-2-56 0,5 22-6 0,-2-1 3 0,0 4 2 16,-2 3 7-16,2-5-1 0,5-3 1 0,-7-1 1 15,-3-11-1-15,3 6 4 0,0-18-2 0,2-9 2 16,0-4 2-16,0 2 0 0,-4 7-1 0,2-9-2 16,0 2-3-16,2-4 2 0,0 0 0 0,0-2 0 15,0-2-4-15,0 0 0 0,6-2-1 0,7-4 1 16,-3-1 2-16,9-3-2 0,1-5-1 0,-1-3 1 15,6 3 0-15,2-8 2 0,2 4 1 0,-2 1 0 0,0-1 3 16,2 2 0-16,4 5 5 0,-8 3 7 16,2 1 3-16,-2 2 0 0,-2 2 0 0,-2 5 4 0,-1-1-1 15,-3 2-3-15,1 5-4 0,-1-1-13 0,-2 2-3 16,-1 2-5-16,-1 3-1 0,3 3-14 0,-3-1-2 16,3 5-2-16,-5-5-3 0,3 7-19 0,-1-1-13 15,-1-4-21-15,0 1-28 0,5-3 76 0,-2-1-52 16,5-4-18-16</inkml:trace>
          <inkml:trace contextRef="#ctx0" brushRef="#br0" timeOffset="177915.4339">5361 12677 1505 0,'14'-6'608'0,"3"4"-443"15,-7 2-146-15,-10 0-13 0,5 0-15 0,-9 2-28 16,6 2-13-16,-2 2 0 0,0 1 1 0,2 11 6 15,0-1 11-15,4 4 22 0,8 8 6 0,1 8 2 0,-1 15 2 16,3 21 0-16,-2-3 2 0,1-3 3 0,-5 13-1 0,1 6 1 16,-4 11 0-16,1-10 3 0,3-14 3 0,-4 8 3 15,3 0 0-15,-3-21-1 0,0 0 1 0,1-10-1 16,-3-4 0-16,-2-11-3 0,0 0-3 0,-2-10-3 16,0-9-1-16,0-7 0 0,-2 1-2 0,0-4-2 15,0-6-3-15,-2 0 0 0,0-6-4 0,-4-4-13 16,-2-1-5-16,-3-22-14 0,-11-2-13 0,-3-9-11 15,-9-14-1-15,-1-2 5 0,2 4 3 0,-4-4 18 16,1 8 10-16,3 9 18 0,6 3 15 0,6 9 19 16,3 14 1-16,1 1-4 0,-2 1-1 0,1 7-11 15,1 6-3-15,-6 4-5 0,-1 4-4 0,-3 5-1 16,-2 9-1-16,4 7 5 0,0 0-2 0,0-2 8 0,12 10 1 16,-1-1 2-16,1 3 2 0,7-4-1 0,4 0 1 15,2-2-1-15,4 5 5 0,5-1-4 0,-1-4 1 16,2-2-2-16,5-6-1 0,3 0-9 0,7-4-7 15,-4 1-5-15,4-13-14 0,2 1-28 0,2 2-21 0,6-12-35 16,3 0-55-16,16-15 115 0,-11 3-77 0,26-26-28 16</inkml:trace>
        </inkml:traceGroup>
        <inkml:traceGroup>
          <inkml:annotationXML>
            <emma:emma xmlns:emma="http://www.w3.org/2003/04/emma" version="1.0">
              <emma:interpretation id="{6286CBF3-5E79-4F77-B2C7-3FE2242B188C}" emma:medium="tactile" emma:mode="ink">
                <msink:context xmlns:msink="http://schemas.microsoft.com/ink/2010/main" type="inkWord" rotatedBoundingBox="26093,17357 29431,17148 29541,18901 26203,19111">
                  <msink:destinationLink direction="with" ref="{BB8DA4FC-5C23-4502-9A07-6B4253510C61}"/>
                </msink:context>
              </emma:interpretation>
              <emma:one-of disjunction-type="recognition" id="oneOf37">
                <emma:interpretation id="interp61" emma:lang="" emma:confidence="0.5">
                  <emma:literal>proven</emma:literal>
                </emma:interpretation>
                <emma:interpretation id="interp62" emma:lang="" emma:confidence="0">
                  <emma:literal>process</emma:literal>
                </emma:interpretation>
                <emma:interpretation id="interp63" emma:lang="" emma:confidence="0">
                  <emma:literal>procs</emma:literal>
                </emma:interpretation>
                <emma:interpretation id="interp64" emma:lang="" emma:confidence="0">
                  <emma:literal>proem</emma:literal>
                </emma:interpretation>
                <emma:interpretation id="interp65" emma:lang="" emma:confidence="0">
                  <emma:literal>proems</emma:literal>
                </emma:interpretation>
              </emma:one-of>
            </emma:emma>
          </inkml:annotationXML>
          <inkml:trace contextRef="#ctx0" brushRef="#br0" timeOffset="178242.5543">6568 13152 1396 0,'-4'19'682'16,"4"-17"-508"-16,0 5-179 0,0-7 7 0,4 2-60 16,-3 0-29-16,11 8-17 0,0 0 0 0,-3-1 32 15,5 1 25-15,-3 5 23 0,3 3 23 0,5 9 28 16,-5-2 4-16,3 23 1 0,-2-7-4 0,3 15-7 15,3 13-5-15,-5 16 0 0,-1 2-2 0,-5 11-4 16,-5 11-4-16,-5 1-4 0,0 0 1 0,-5-6 1 16,-5 2-1-16,2-31 0 0,-3 6 3 0,3-21-1 15,0-23-2-15,-1-10 0 0,5-4-7 0,-4-11-20 16,2-8-10-16,-3-8-26 0,-5-6-45 0,-5-23 75 16,-6-5-53-16,-4-65-21 0</inkml:trace>
          <inkml:trace contextRef="#ctx0" brushRef="#br0" timeOffset="178410.4133">6737 12937 1217 0,'16'-19'560'0,"1"0"-338"0,-11 13-162 0,-2 2 71 16,-2 4-98-16,2-2-29 0,-2 0-12 0,1 8-8 15,7-4-6-15,4 4-6 0,-7 1 2 0,15 15 2 16,-1-7 4-16,2 18 8 0,6 4-2 0,-8 5 7 16,-2 4 1-16,-3 8 5 0,-5 8 0 0,-3-6-2 15,-4 4-1-15,-10-10-2 0,-5 2 2 0,-5-15-7 16,1 2-2-16,-6-10-12 0,-6-10-6 0,-4-10-4 15,0 1-16-15,2-8-61 0,-4-6-36 0,-2-5-67 16,-3-7 146-16,1-13-129 0,-2-6-68 0</inkml:trace>
          <inkml:trace contextRef="#ctx0" brushRef="#br0" timeOffset="178760.033">7259 13063 1215 0,'2'17'533'16,"5"2"-404"-16,-3-5-109 0,4 11-3 0,3 10-15 15,1 0-4-15,3 17-1 0,-1-2 2 0,-1 0-2 16,1 0 0-16,-8-3 1 0,0-3 1 0,-1-4 1 16,-5-7 0-16,0-10-2 0,-2 1-2 0,-1-7 1 15,-1-7 0-15,0-7 0 0,-2 3 0 0,2-4 3 16,-2-2 3-16,4 2 4 0,-1-2 3 0,1-4 8 16,0 0 0-16,0 1 4 0,0-3 1 0,2-2-3 15,0-4 0-15,2-3-2 0,0 0-3 0,5-1-7 16,1-5 2-16,4-4-6 0,-1 2-4 0,3-1-8 15,1-1-3-15,1 4 0 0,-1 0 4 0,3 2 1 16,-3 3-3-16,-3 5 4 0,-1-1 2 0,1 2 3 0,-6 6-1 16,-1-1-14-16,1 3-7 0,-4 0-8 0,0 2-9 0,0 0-9 15,0 0-23-15,-2 0-13 0,0 0-19 0,2 0-14 16,-2 0-30-16,4 0 92 0,-1-6-63 0,1 4-11 16</inkml:trace>
          <inkml:trace contextRef="#ctx0" brushRef="#br0" timeOffset="179038.1052">8029 13111 1170 0,'-12'15'486'0,"1"-9"-354"0,5 6-130 15,2-8 21-15,2-2-43 0,-11 7-18 0,3 3-11 16,-4 5 6-16,-1 6 5 0,3 6 12 0,-1-4 18 16,-6 4 18-16,7 2 5 0,-2-2 3 0,3-2-1 15,9 0 5-15,-4-2-2 0,2-5-3 0,2 5 3 16,2-6-7-16,12-2-5 0,-4 3-2 0,5-1 1 15,-7-4-3-15,9 1 0 0,9-3 2 0,-3-1 1 16,4-8-1-16,-4 6-1 0,6-7 1 0,-6-3-1 0,8 0 1 16,-5-5-1-16,-5-5-1 0,0-2-1 0,0 3 0 15,1-5 3-15,-5-5-3 0,1-4 0 0,-3 0 1 16,-1-4-2-16,1-4 1 0,1-2-3 0,-5-4-2 16,1-3-4-16,-6 5 3 0,-4 0-3 0,2 2 0 15,-8 4-1-15,2 6 1 0,-5-8-1 0,-3 12 1 16,2 0-2-16,-3 9-7 0,1-2-5 0,-3 1-30 15,-3 5-9-15,-3 0-8 0,-2 6-8 0,-2 8-48 16,-4-2-34-16,4 3 98 0,0 1-68 0,9 2-23 16</inkml:trace>
          <inkml:trace contextRef="#ctx0" brushRef="#br0" timeOffset="179671.335">8560 13343 1005 0,'-2'17'426'16,"6"2"-306"-16,-2-13-141 0,-2-2 15 0,3 0-39 0,5 2-18 16,-2-4 10-16,7 3 16 0,1-5 22 0,-2 2 28 15,-3-2 61-15,-1-2 17 0,-2-2 8 0,1 1-3 16,-3-3-20-16,0 2-16 0,-4-4-19 0,0-1-18 16,6-1-29-16,-2 0-10 0,0-1-7 0,-4-5-5 15,-4 3-5-15,4-3-3 0,-2-1-4 0,2 1 1 16,-10 5-5-16,4-1-1 0,-1 3-4 0,1 3-2 15,-6 0-16-15,3 6 2 0,-7 2 7 0,-1 2 0 16,3 0 11-16,-13 7 4 0,2 5 11 0,0-3 9 0,6 7 23 16,-2 1 5-16,3 2 1 0,1 4 12 15,7 4-1-15,1-4 3 0,3 0-4 0,2-4-2 0,4 6 4 16,2-4-2-16,0 2 0 0,4-4-7 0,5-1 1 16,1 3 2-16,11-4-3 0,-6-2 0 0,4-7-4 15,3 5-2-15,6-9 0 0,5-2-4 0,-2-6-3 16,4-2-1-16,1-10 0 0,7 1-1 0,3-5 5 15,-2-7 1-15,-1-6 2 0,-5 2 10 0,3-2 9 16,-5-2 6-16,-5 2 6 0,-4 2 5 0,-4 0 3 16,-2 4 1-16,-5 4-2 0,1-1-6 0,-4 7-7 15,-3 1-7-15,-2 1-5 0,-3 3-8 0,-3 4-14 0,-2 2-7 16,0 6 1-16,0 4-5 0,-2 1-4 16,0 9 1-16,-2 9-1 0,-2 0 4 0,4 0 12 0,-4 8 3 15,3-6 2-15,1-2 6 0,-2 0 5 0,4-8-1 0,3 0 8 16,1-1 2-16,0-5 0 0,2-3 2 0,1-1 1 15,5 3 4-15,-1-4-1 0,3-1 7 0,-1-1-2 16,6 0-2-16,1-2 4 0,9-4-1 0,-4 2 0 16,-4-2-7-16,13-2 2 0,-3-2-4 0,0-4-3 0,2-1 2 15,-2-1 0-15,-1 2 2 0,3 1 0 16,0-5 1-16,-8 4-2 0,4 2-2 0,-2-1-2 0,-4 1-3 16,-2 4-4-16,-2 0-1 0,-3 6-3 0,-1-4-1 15,-5 2-5-15,-1 6 0 0,-1-5-2 0,-2 5-2 16,-1 2-4-16,-1-2-2 0,0 1-4 0,-4 1-2 15,0 1-13-15,0 5-8 0,0-3-11 0,0-1-19 16,-6 0-67-16,0 1-52 0,-6 1 127 0,-3-5-96 16,-9-3-60-16</inkml:trace>
        </inkml:traceGroup>
        <inkml:traceGroup>
          <inkml:annotationXML>
            <emma:emma xmlns:emma="http://www.w3.org/2003/04/emma" version="1.0">
              <emma:interpretation id="{7B057E3E-5ED8-46CE-9F7B-43D0FC41D3BD}" emma:medium="tactile" emma:mode="ink">
                <msink:context xmlns:msink="http://schemas.microsoft.com/ink/2010/main" type="inkWord" rotatedBoundingBox="31329,17245 33159,17131 33194,17701 31365,17816"/>
              </emma:interpretation>
              <emma:one-of disjunction-type="recognition" id="oneOf38">
                <emma:interpretation id="interp66" emma:lang="" emma:confidence="1">
                  <emma:literal/>
                </emma:interpretation>
              </emma:one-of>
            </emma:emma>
          </inkml:annotationXML>
          <inkml:trace contextRef="#ctx0" brushRef="#br0" timeOffset="140615.2075">11795 12879 1320 0,'-14'10'484'0,"3"0"-415"0,5-6-117 0,6-3-26 16,0 1-20-16,8 0-4 0,5-2 13 0,5 4 35 16,7 0 27-16,13 0 30 0,3 0 33 0,-1 0 30 0,11-4 0 0,12 0 1 15,-1 0-14-15,4 2-29 0,1-2-7 0,14-2-10 16,14-4-4-16,27-2-5 0,-10 2-2 0,-4-7-12 16,13-7-33-16,5 3-20 0,-5-6-29 0,-1-10-44 15,-6-7 93-15,-8 1-75 0,-2-9-27 0</inkml:trace>
          <inkml:trace contextRef="#ctx0" brushRef="#br0" timeOffset="140815.8657">11859 13086 934 0,'-16'19'587'0,"-13"10"-308"0,27-8-250 15,2-21 155-15,18 10-230 0,5 0-18 16,10-1-6-16,15 9 2 0,10-5 6 0,2 3 20 0,15-1 39 15,6-3 15-15,-6-3 4 0,5 1 1 0,1-8-8 16,-2 2-9-16,0 2-14 0,8-4-18 0,3-2-44 16,5 0-25-16,0-6-33 0,-1 2-56 0,-11-2 121 15,-2-7-93-15,6-3-60 0</inkml:trace>
        </inkml:traceGroup>
      </inkml:traceGroup>
    </inkml:traceGroup>
  </inkml:traceGroup>
</inkml:ink>
</file>

<file path=ppt/ink/ink20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0:39.14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6BC629C-A463-4BD1-81EA-364E51E46D0A}" emma:medium="tactile" emma:mode="ink">
          <msink:context xmlns:msink="http://schemas.microsoft.com/ink/2010/main" type="inkDrawing" rotatedBoundingBox="11510,7030 17604,7163 17602,7256 11507,7122" shapeName="Other"/>
        </emma:interpretation>
      </emma:emma>
    </inkml:annotationXML>
    <inkml:trace contextRef="#ctx0" brushRef="#br0">-7889 2596 3 0,'-10'2'27'0,"-3"-2"26"15,-1 0 18-15,3 0 25 0,-5 0 5 0,3-2 27 16,-1-2-52-16,4 2 49 0,1 0-19 0,-1 1-12 15,-1-1-16-15,7 2-17 0,-4-2-22 0,2 2-6 16,4-4-3-16,-5 4-4 0,3-2-7 0,0 0-3 16,4 2-3-16,-6 0-2 0,6 0-5 0,0 0-6 0,-2 0 0 15,4 0-2-15,-2 0 0 0,4 0-3 0,-4 0 3 0,0 0-4 16,0 0-1-16,2 0 2 0,-2 0 0 0,0 0 4 16,8 0-6-16,1 2 7 0,1 2 0 0,1 0 2 15,7-2 4-15,-5 3 1 0,9-3 0 0,-3 0-2 16,-2 2 5-16,4-2-3 0,3-2-1 0,-1 2 1 15,2 0-2-15,0-2 1 0,0 2 1 0,2 0 1 16,4 0 0-16,0 1 0 0,4 1-1 0,1 0 1 16,3 2 0-16,5-2-2 0,7 2-2 0,1-1 0 15,2-1-1-15,7 2 0 0,-3-2-2 0,4 2 1 16,-10-4 1-16,2 3-2 0,8-3 3 0,-2 2 0 16,-10-2-1-16,4 2 0 0,4 2 3 0,6-4-1 15,9 2-1-15,0-4 1 0,-9 3-2 0,4-1 2 0,5 0-2 16,4 0 1-16,-1 0-1 0,-11 0-1 0,7-2 2 15,-5 0 1-15,9 2-1 0,-1-2 3 0,12 0 3 16,0 0 2-16,7 0-1 0,-7 0 3 0,10 0-4 16,3-2 2-16,-7 2-2 0,3 0-1 0,-5-2-4 15,0 2-1-15,7-2 3 0,-2 2-2 0,-1-2 4 16,7 0-1-16,-9 2 2 0,2-2-1 0,-3 1 4 16,-9 1 0-16,6 3-2 0,-4-3 2 0,-10 4-2 0,4-4-2 15,4 2 2-15,4 2-3 0,-11-2 1 0,-5 0-2 16,-1-2-2-16,22 0 2 0,-1 0-3 0,-4 2 2 0,-12 0-1 15,6-2 0-15,-2 0-1 0,-5 0 2 16,-1 2-1-16,-9 0 0 0,-8-2 3 0,0 2 1 16,-2-2 1-16,-2-2-1 0,6 2 0 0,0 0 1 0,-2 0 2 15,-4 2-5-15,-4-2-1 0,2 2 0 0,-2-1-1 16,-9 3-2-16,-6-2 2 0,-6-2-2 0,-2 2-2 16,-10 0 3-16,7-2-1 0,-15 2 0 0,3-2 0 15,-2 0 1-15,1 0 0 0,-5 0-1 0,2 0 2 16,0-2 0-16,-2 0 0 0,-4 2-1 0,6 0-1 15,-6 0 0-15,0 0 0 0,1 4-1 0,-1-4 0 16,0 2-2-16,0-2 2 0,0 2 0 0,0-2 1 16,2 2 2-16,-2-2-2 0,-2 0 2 0,2 0-2 15,2 2 2-15,-2-2-1 0,0 0-1 0,0 2-1 0,-2 0 0 16,2-2 1-16,2 0 0 0,-2-2 1 16,-2 2-3-16,2-2 1 0,0-2-1 0,0 4 0 0,0-4 1 15,0 4-1-15,-1 0 1 0,1 2 0 0,0-2 2 16,-2 4-2-16,2-4 3 0,0 0-1 15,0 0 0-15,0 0 1 0,2 2-2 0,-2-2 1 0,0 0 0 16,0 0 1-16,3 0-1 0,-3 4 2 0,0-4-2 16,0 0 2-16,-2 2 0 0,2-2-2 0,0 0 2 15,0 0-1-15,0 0 0 0,0-2-2 0,0 2 1 16,0 0-2-16,0 0 1 0,0 0-2 0,2 0 1 16,-2 2-1-16,0-1 0 0,0-1 1 15,0 0-1-15,0-1 1 0,0 1-2 0,2 0 1 0,-2-2 0 16,0 2 0-16,0-2 0 0,0 2 1 0,0 0-1 15,0 0 0-15,-2-2 1 0,2 0-2 0,0 0 0 16,0 2 0-16,0-2 0 0,-2-2-1 0,2 4 0 16,0 0-2-16,0 2 2 0,0-2 1 0,0 2-1 15,-1-2-2-15,-1 0 3 0,2 2-2 0,0-2 2 16,0 0 0-16,0-2-2 0,0 2 1 0,0 0 0 0,0 0 1 16,3 0-1-16,-3-2-1 0,0 2 1 0,-1 0 0 15,1 0 0-15,1 0 1 0,-1 4-2 0,0-2 0 16,0-2-1-16,-1 2 2 0,1-2 0 0,1 2 0 0,-1-2 1 15,0 2-2-15,0-4 2 0,0 0 0 0,-1 2 1 16,-1 2 0-16,2-2 0 0,0 0-1 0,0 2 1 16,0-4-1-16,2 2 2 0,-2 0-2 0,3 0 1 0,-3-2-1 15,0 2 1-15,0-2 1 0,0-2-3 16,0 4 2-16,0 0 1 0,0 0-1 0,0 0 0 0,0 0 1 16,0 0-1-16,0 0-1 0,0 2 3 0,-2-2-1 15,1 0-2-15,1-2 1 0,1 2 0 0,-1 0 0 16,0 0-1-16,4-2 0 0,-6 0 0 15,2 2-1-15,0 0 1 0,-2 0-2 0,2 0 3 0,0 0-1 16,0 2 0-16,-1 0 0 0,1-2 0 0,0 2 0 16,0-2-1-16,0 2 1 0,0-2-3 0,0 0 2 15,0 0 0-15,-2 0 2 0,2 2-1 0,0 0 0 16,0-2-1-16,-2 0 0 0,2 0 1 0,0 0-1 16,4 0-1-16,-3-2 0 0,-1 2-1 0,2 0 3 15,-2-2 0-15,2 2 0 0,-2 4 0 0,0-4 1 16,0 0 0-16,-2 0-1 0,0 0 1 0,2 0 0 15,0 0-1-15,0 0 2 0,0-2-2 0,-1 0 0 16,1 2 0-16,-2 0 1 0,2 0 0 0,0 0-2 16,0 0 0-16,-2 0 1 0,2 0 0 0,-2-2 0 0,2 4 0 15,0-2-1-15,0 0 1 0,-2 2 2 16,2 2-1-16,0-4 0 0,2 3-1 0,-2-3 0 16,2 0 0-16,-2-1 0 0,0 1-2 0,0-2-3 0,2 0-1 15,-2 2-4-15,0 0-16 0,0 0-7 0,0 0-10 16,0 0-9-16,0-2-25 0,0 0-12 0,0 2-1 15,0 0-60-15,0-6 103 0,0 0-55 0,7-3-10 16</inkml:trace>
  </inkml:traceGroup>
</inkml:ink>
</file>

<file path=ppt/ink/ink20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2:14.48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5A4C8C8-90C2-4560-982F-DA29BD01ACC7}" emma:medium="tactile" emma:mode="ink">
          <msink:context xmlns:msink="http://schemas.microsoft.com/ink/2010/main" type="inkDrawing" rotatedBoundingBox="9240,7414 13738,9058 13600,9433 9103,7790" semanticType="scratchOut" shapeName="Other">
            <msink:sourceLink direction="with" ref="{8D86D95C-7078-4F73-8FD1-2099F7611597}"/>
            <msink:sourceLink direction="with" ref="{29F05254-2A7A-4944-B201-080BD1DDBD0B}"/>
          </msink:context>
        </emma:interpretation>
      </emma:emma>
    </inkml:annotationXML>
    <inkml:trace contextRef="#ctx0" brushRef="#br0">-10360 3266 101 0,'-8'-8'58'0,"8"6"-20"0,-2-1-8 16,0 1 13-16,0 0-4 0,-5-2-4 0,3-2 1 15,2 0-2-15,2 0-2 0,-4 3-4 0,2-3-1 16,2 2 5-16,-2-2 0 0,2 0 7 0,-4 1 2 16,4-1 2-16,0 4 12 0,-4-2-11 0,-3-4-13 15,5 8-8-15,6-2-4 0,-2 0-11 0,0 2-5 0,-1 2-3 16,-1-2-18-16,2 0 7 0,6 0-1 0,-8-4-2 15,0 1 3-15,14 3 0 0,-9-6 0 16,9 2 2-16,-1 0 0 0,9 0 3 0,-1 0 3 0,0 2-3 16,6 2-2-16,0 2 2 0,0-2 2 0,4 6 0 15,2 0 1-15,2 2 1 0,-1 3-4 0,1-3 4 16,4 2 1-16,1 1 0 0,5 1 0 0,1 3-2 16,0-1 0-16,3 5 1 0,3-2 1 0,-2 3-1 15,-4 1-1-15,6-2 2 0,-5 4-1 0,-3-3 0 16,-1 3 2-16,3-2-1 0,-4-2 1 0,1 7 1 15,-1-5-1-15,-1 2 0 0,1 0 1 0,-5 0 1 16,7 0-2-16,3 2 0 0,-1 1 0 0,4 3-1 16,2-4 2-16,2 4-1 0,4 1 0 0,-2 5 1 0,0-4 0 15,0 4 0-15,-6 0 0 0,3-3 1 16,-3 1-2-16,2 6-1 0,0-6 1 0,8-2 0 16,0 1-1-16,-8-3 2 0,4-2-2 0,13 6 0 0,1 0 0 15,-6-6 2-15,-1 0 0 0,3 4 1 0,1-2 9 16,7 0 1-16,5 2 2 0,-15-4 4 0,9-2-1 0,10-2 5 15,6-6 4-15,-4 1 1 0,-12-3-4 0,12 1 1 16,0-3 2-16,-6-5-3 0,4 3 0 0,0 1-3 16,4-4-5-16,-2 1-5 0,0-5-1 0,-4 2-4 15,-2-2-2-15,-8 8 1 0,-3-9-2 0,-16 3-2 16,-5 0 1-16,-5-2-1 0,-5 0-6 0,-5 0-36 16,-5-4-19-16,-3 0-27 0,-5 0-37 0,-4-10 85 15,-5 2-73-15,-2-11-25 0</inkml:trace>
  </inkml:traceGroup>
</inkml:ink>
</file>

<file path=ppt/ink/ink20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2:31.97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4C5FB6F-54D1-40C3-81A8-2960B27711C9}" emma:medium="tactile" emma:mode="ink">
          <msink:context xmlns:msink="http://schemas.microsoft.com/ink/2010/main" type="inkDrawing" rotatedBoundingBox="21835,8057 32013,7798 32083,10551 21905,10810" hotPoints="32382,9562 26821,10658 21314,9313 26875,8217" semanticType="enclosure" shapeName="Ellipse">
            <msink:sourceLink direction="with" ref="{F529B6B4-D44F-4520-AD24-FF68C577D56D}"/>
            <msink:sourceLink direction="with" ref="{124E4B61-8FED-4B29-8176-CE65A0CC0A6C}"/>
            <msink:sourceLink direction="with" ref="{9BC769AF-C594-42DD-BE78-EE3232E063BF}"/>
            <msink:sourceLink direction="with" ref="{4A8DEAD9-588F-4823-A6C1-2F141906BE6F}"/>
          </msink:context>
        </emma:interpretation>
      </emma:emma>
    </inkml:annotationXML>
    <inkml:trace contextRef="#ctx0" brushRef="#br0">9493 801 1037 0,'12'4'408'0,"-12"-2"-382"15,2-2-88-15,-2 0-37 0,-4 0-18 0,-6 4-7 0,-5-1 4 16,3-1 11-16,-5 4 29 0,-5-4 42 0,-3 0 38 16,2-2 32-16,2 0 23 0,-4-4 22 0,0 0 1 15,2-5-3-15,-3-3-1 0,-4 0-22 0,3 3-13 16,-6-3-11-16,-2-3-11 0,-6-1-14 0,-5 1-1 16,-6 1-1-16,2-3 0 0,-8 0 2 0,-2-3-3 15,0 5 0-15,0-4 0 0,1 3 4 0,-1-1-3 16,2-1 1-16,-2 7-2 0,-2-3 1 0,0 3 1 0,-1-5 1 15,-1 5-1-15,-9-1-2 0,-5-1 2 0,-3-3 2 16,4 3 0-16,-6-3 0 0,-8 1 1 0,-3-1 3 16,3-1 3-16,6 1 8 0,-6 1 0 0,5 2-1 15,-5-3 2-15,8 3 1 0,6 3-1 0,3-4-2 16,-7 5-2-16,0-3-6 0,2 1-1 0,-12-3-2 16,6 2 0-16,6-1-2 0,-12 3-2 0,-13-3-1 15,0-3-1-15,9 3-1 0,1-1 0 0,-10-1 0 0,-14-2 0 16,-4-3 0-16,4 1 0 0,12 3 2 0,2 5-1 0,-14-3 1 15,10 9-2-15,2-5 2 0,4 10-1 0,-8-2-1 16,-2 2 0-16,-4-2 0 0,10 4 1 0,3 2-1 16,-5 0 2-16,10 3-2 0,-3-3-1 0,3 0 1 15,5 2 1-15,-5-2-1 0,-3 2 0 0,-9 1-2 16,6-1 2-16,-8 0 0 0,2 4 0 0,2-1 0 16,-8 1 0-16,0 1 0 0,1-3 0 0,8 2 0 15,5-2 1-15,-6 1 0 0,6 1 2 0,1 1-2 16,9-1-1-16,3 7-2 0,4-1 2 0,-4 5-1 15,14 4-1-15,3 4-1 0,-1 4 0 0,-6 0 3 16,0 4 0-16,-14-1 2 0,4-1-1 0,1 4 2 16,-15-7 1-16,14 5 1 0,1-6 2 0,-1-2-1 15,16 2 2-15,-5-4-2 0,11 2 2 0,5 0-2 16,-2-4-1-16,4 4-2 0,4 0 0 0,10-2-2 0,9-2-2 16,3 6 1-16,-7 0-2 0,10-2 0 0,8-4 0 0,0-4 1 15,-2 12-2-15,4-4-1 0,-1 2 1 0,3-4 1 16,4 0-1-16,-3 2 0 0,9 5 0 0,-3 1 1 15,4-10-2-15,4 8-3 0,-1 0-3 0,7-2-2 16,-1 0 2-16,7-2 0 0,0-1-2 0,4 1 1 16,1-2 0-16,6 0 5 0,3 2 3 0,3-3-2 15,0 2 2-15,4-1 0 0,4-1 1 0,5-1-1 16,3 6 3-16,3-6 0 0,6 4 2 0,-1 2 2 0,7-1-1 16,3 1 1-16,1 4 0 0,2-6 1 0,2-2-2 15,-1 6 2-15,7-4-1 0,5 2 0 0,2-4 0 16,1 0 3-16,7 2 0 0,-2-4 0 0,0 2-1 15,3-6-3-15,-5 0 3 0,1 0-2 0,1-1 0 16,3-5-3-16,-1 3 2 0,14 5-2 0,-7-8 4 16,5 1 1-16,7-3 0 0,-7 6 0 0,3 1 1 15,6-1 11-15,-7-2 1 0,5-3 1 0,2 3-1 16,-11 3-3-16,1-7-1 0,10 3-1 0,6-1 0 0,-23-3-11 16,-4 1-1-16,0-1 0 0,10-1 0 15,1 3-1-15,-1 1 2 0,-12-5 2 0,2-2-2 0,21 3 4 16,14 1 0-16,-8 1 0 0,1-3 1 0,7-6 3 15,0 4-2-15,9-5-1 0,-5-1 0 0,3 2-2 16,-7-2-1-16,3 0-1 0,-1-2 0 0,0 0-2 16,3 0 1-16,-9 0-3 0,7 0 2 0,-5-2 0 15,-8 0-2-15,4-4 3 0,0 3-2 0,-4-1 0 16,6-2 1-16,5-4-1 0,1-1-1 0,2 1 2 0,1-2 0 16,-5 1-2-16,-1-3 1 0,5-3 0 15,-6 2 1-15,9-3-1 0,-3 3-1 0,-1-10-1 0,8 1 1 16,1-1 0-16,7-4-2 0,7-5-2 0,3-3 0 15,-2-5-1-15,-12-1 1 0,-2 2 2 16,-2-3-1-16,-13-2 0 0,-2 3 3 0,-21-1 2 0,-9 3 1 16,-10 1 0-16,3 1 3 0,-6-3-2 0,-9 3-2 15,-2 1 2-15,-10 1 0 0,-6 4-1 0,-13 2 1 0,4-2-1 16,-3 1 1-16,-10 3 1 0,-9 2 1 0,-3 1 1 0,-3-8-1 16,-9-1 1-16,0 0-1 0,-2 6 1 0,-7-9-3 15,-9-11-2-15,-3-9-2 0,-2-5-1 0,-4 7-2 16,-6-8-3-16,0-3-1 0,-5 7 0 0,-5-8 0 15,-1 12-1-15,-3 4-2 0,-7 10-3 0,2-5 1 16,-4 7 0-16,-6 1 0 0,3 4-1 0,-1 6-2 16,0 0-8-16,4 4-2 0,-2 4-5 0,0 6-1 0,-4 3-12 15,-1 4-8-15,-7 6-6 0,-1 0-5 0,-5 6-12 16,-8 4-5-16,4 0-9 0,-5-2-13 0,2 3-62 16,-2 1 112-16,-5-2-66 0,3-3-28 0</inkml:trace>
  </inkml:traceGroup>
</inkml:ink>
</file>

<file path=ppt/ink/ink20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3:29.98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913A7A5-0A53-48D3-A957-EFA96BAB569F}" emma:medium="tactile" emma:mode="ink">
          <msink:context xmlns:msink="http://schemas.microsoft.com/ink/2010/main" type="writingRegion" rotatedBoundingBox="32392,12538 25620,15054 25187,13890 31959,11373"/>
        </emma:interpretation>
      </emma:emma>
    </inkml:annotationXML>
    <inkml:traceGroup>
      <inkml:annotationXML>
        <emma:emma xmlns:emma="http://www.w3.org/2003/04/emma" version="1.0">
          <emma:interpretation id="{6E239782-3924-4F02-A5E6-E35C181340DB}" emma:medium="tactile" emma:mode="ink">
            <msink:context xmlns:msink="http://schemas.microsoft.com/ink/2010/main" type="paragraph" rotatedBoundingBox="32392,12538 25620,15054 25187,13890 31959,11373" alignmentLevel="1"/>
          </emma:interpretation>
        </emma:emma>
      </inkml:annotationXML>
      <inkml:traceGroup>
        <inkml:annotationXML>
          <emma:emma xmlns:emma="http://www.w3.org/2003/04/emma" version="1.0">
            <emma:interpretation id="{BD71B559-F497-40DF-B36A-2AE14D6F5600}" emma:medium="tactile" emma:mode="ink">
              <msink:context xmlns:msink="http://schemas.microsoft.com/ink/2010/main" type="line" rotatedBoundingBox="32392,12538 25620,15054 25187,13890 31959,11373"/>
            </emma:interpretation>
          </emma:emma>
        </inkml:annotationXML>
        <inkml:traceGroup>
          <inkml:annotationXML>
            <emma:emma xmlns:emma="http://www.w3.org/2003/04/emma" version="1.0">
              <emma:interpretation id="{CFE4CDDD-5347-406F-A844-10BE8EF6C2EB}" emma:medium="tactile" emma:mode="ink">
                <msink:context xmlns:msink="http://schemas.microsoft.com/ink/2010/main" type="inkWord" rotatedBoundingBox="32392,12538 29620,13568 29214,12474 31985,11444"/>
              </emma:interpretation>
              <emma:one-of disjunction-type="recognition" id="oneOf0">
                <emma:interpretation id="interp0" emma:lang="" emma:confidence="0.5">
                  <emma:literal>II</emma:literal>
                </emma:interpretation>
                <emma:interpretation id="interp1" emma:lang="" emma:confidence="0.5">
                  <emma:literal>. I</emma:literal>
                </emma:interpretation>
                <emma:interpretation id="interp2" emma:lang="" emma:confidence="0">
                  <emma:literal>- I</emma:literal>
                </emma:interpretation>
                <emma:interpretation id="interp3" emma:lang="" emma:confidence="0">
                  <emma:literal>r I</emma:literal>
                </emma:interpretation>
                <emma:interpretation id="interp4" emma:lang="" emma:confidence="0">
                  <emma:literal>I</emma:literal>
                </emma:interpretation>
              </emma:one-of>
            </emma:emma>
          </inkml:annotationXML>
          <inkml:trace contextRef="#ctx0" brushRef="#br0">11075 8189 1292 0,'17'17'468'0,"-11"-13"-368"0,-4 13-90 0,-4-3 6 15,-4 11-31-15,-1 4-8 0,-9 9-1 16,5 3 2-16,-9 5-8 0,-1 4 1 0,-6 1 0 0,2 1 0 16,-4-6-12-16,-4 0-14 0,2-1-22 0,-5-3-39 15,1-3-46-15,-4-8 114 0,-7 1-107 0,2-6-77 16</inkml:trace>
          <inkml:trace contextRef="#ctx0" brushRef="#br0" timeOffset="-171.9388">10108 8171 1176 0,'8'-8'461'16,"5"1"-342"-16,-7 3-121 0,-2-4-2 0,2 8-8 15,-1-6-14-15,1 4-13 0,0 2 2 0,4 0 5 16,-5 2 8-16,1 2 18 0,0 0 5 0,0 8 0 0,-1 1-2 16,1 5 1-16,-2 5-2 0,-8 21 2 15,2 2 1-15,0-5-1 0,-13 21-2 0,0 7 3 0,-1 1 1 16,-3 1 1-16,-1-5 2 0,5-8-2 0,-4 2-1 16,7-16 1-16,-1 4-1 0,1-15 1 0,6-8-1 0,-3 0-17 15,5-11-13-15,2-1-7 0,-4-7-5 0,4 0 7 16,-2 0 1-16,4-10-3 0,-4-4-4 0,2-7-11 15,-1-9-1-15,1-18 5 0,0 1 7 0,0-11 25 16,0-15 16-16,2-1 17 0,2 2 14 0,4-3 45 16,1 1 11-16,5 9 5 0,1-1-3 0,5 8-33 15,3 3-17-15,2 5-16 0,2-4-8 0,0 9-12 16,6 0 0-16,2 11 0 0,-2 1-1 0,0 1 4 16,0 11 3-16,3 1 1 0,-5 5 0 0,4 5-2 15,-2 0-3-15,0 8-2 0,0 0 3 0,-2 4-3 16,0 5-2-16,-6 1-1 0,2 1-1 0,-4 6-3 15,-5 0 0-15,-5 6-2 0,-1-3-2 0,-2-3 0 0,-8 4-5 16,-6 0-1-16,0 0 1 0,-4-4 0 0,-5-1 1 0,-4-9-6 16,-6 7-30-16,-8-9-17 0,0 1-20 0,4-2-30 15,-11-4-53-15,-1-1 110 0,-3-3-89 0,-1 2-18 16</inkml:trace>
          <inkml:trace contextRef="#ctx0" brushRef="#br0" timeOffset="-14863.0006">10579 7679 747 0,'-12'6'345'0,"10"-2"-221"0,-7-1-96 0,9-8 27 0,-2 5-32 15,2-6-41-15,7 2-11 0,1 4-1 0,0 0 0 0,13 0 2 16,4 0 14-16,20-2 9 0,-7 0 6 0,5 0 20 15,7-2 3-15,17-1 2 0,5-5 2 0,5 4-1 16,-2-4-9-16,10 1-5 0,4-3-1 0,-2 4-4 16,0-1-3-16,0-1-2 0,-2 1-2 0,9-5 1 15,-3 4 0-15,-2-1 0 0,7-1-1 0,-11 3 1 16,2-1 1-16,-8 4 0 0,-9 0 1 0,-12 2 1 16,-2-1-1-16,-12 3 3 0,-7-2-2 0,-10 2 1 15,-2-2-1-15,-6 2 0 0,-7 2-2 0,-6 0 0 16,1 2-1-16,-3 0 0 0,-4-2-2 0,0 0 3 15,0 2-2-15,0-2-2 0,0 0 1 0,0-2 1 0,-4-2 2 16,2 4-2-16,2 0 2 0,-2-2-1 0,2 0-1 16,0 2 1-16,0 0 0 0,0 0-2 0,0-2 0 0,0 2 0 15,-2-2-1-15,2 2-1 0,0-2 1 0,0 2 3 16,0 0-2-16,0 2 0 0,0 0 0 0,0-2 3 16,-1 2-2-16,1-2 2 0,0 2 0 0,0-2-3 15,0 0 1-15,0 2 1 0,1-2-2 0,1 0 2 16,-2 2 1-16,0-2 0 0,0 2 0 0,0-2-1 15,0 0 4-15,0 0-1 0,0-2-1 0,-2-2 1 16,2 4-2-16,0-2 2 0,0 2-1 0,-1-4-1 16,1 4-3-16,1 0 2 0,-1 2 2 0,2 0-4 0,0-2 1 15,-2 2 0-15,0-2-1 0,2 2 0 16,0 0-1-16,-2 0 1 0,0-2-5 0,-2 2 3 0,2-2-1 16,0 2 1-16,0-2-1 0,-2 2 0 0,2-2 0 15,0 0 1-15,0-2 1 0,0 2-1 16,0 0 2-16,0 0-1 0,0-2 1 0,0 0 0 0,-2 2 0 15,0-4 1-15,2 4-1 0,0 0 1 0,-1 0 0 16,1 0-1-16,0 0 1 0,0 0 0 16,0 0 0-16,1 2-1 0,-1-2 1 0,0 0 0 0,0 0-1 15,0 0 1-15,2 0 0 0,-2 0 1 0,0 0-3 0,0-2 4 16,0 2-2-16,0 0-1 0,0 0 3 0,0-2-2 0,0 0 0 16,0 2 0-16,0 0 2 0,2 2 0 0,-2 0-2 15,0-2 0-15,0 2 0 0,0-2 1 0,2 2-1 16,-2-2 0-16,0 0 0 0,-2 0-1 0,2 0 0 15,0 0 2-15,0 2-2 0,0-2-1 0,0 0 2 16,0 2-2-16,0-2 1 0,0 0-1 0,0 0 2 16,0 0-2-16,0-2 0 0,0 2 1 0,0-2 0 15,-2 0-1-15,2 2 1 0,0 0 0 0,0 0-2 16,0 0 2-16,0 0 1 0,-2 0-1 0,2 0 0 16,0 0 1-16,0 0-2 0,-1 0 1 0,1 0 0 15,0 0 0-15,0 0 0 0,0 0 0 0,0 0 1 16,1-2-1-16,-1 0 1 0,0 0-1 0,-1 2 1 15,1-2-1-15,0 2 0 0,0 0-3 0,0-2 2 16,0 2 1-16,0 0 0 0,1 2 0 0,-1-2-2 16,0 0 2-16,0 0 0 0,0 0 2 0,0 4-1 15,0-2 0-15,0-2 0 0,0 0 1 0,0 0-1 0,0-2-1 16,0 0 1-16,0 0-1 0,0 0-1 0,0 2 1 16,0 0 0-16,0 0 0 0,0 0-1 0,0 2 1 15,0 0 0-15,0-2 1 0,0 4-1 0,0-4 0 16,0 0 0-16,0 0-2 0,0 0 2 0,0 0-1 15,0 0 0-15,2 0 0 0,-2-4 0 0,0 4 1 16,-2 0 0-16,2 0 0 0,-1 0-1 0,1 0 1 16,0 0-2-16,-2 2 1 0,2-2 0 0,0 2 1 15,0-2-2-15,2 0 1 0,-2 0 1 0,0 0-1 16,0 0 1-16,1 2 0 0,-1-2 0 0,0 0 0 16,0 0 0-16,0 0 3 0,0-2-1 0,0 2 0 0,0 0 0 15,-1 0 1-15,1 0-1 0,0 0 0 0,0 0 1 0,0 0-3 16,0 0 1-16,0 0 0 0,0 0-1 15,0-2 0-15,0 2 0 0,0 2 0 0,0-2 0 0,0 0 0 16,0 0-1-16,0 0 1 0,0 0 2 0,0 0-2 16,0 0 1-16,0 0-1 0,0 0 2 0,0 0-1 15,0 0 0-15,0 2 0 0,0-2-1 0,0 0 0 16,0 0 1-16,0 0 0 0,0-2-2 0,0 2 1 16,0 0 1-16,0 0-1 0,0 0-2 0,0 2 2 15,0 0 0-15,0 0-1 0,0-4 1 0,0 2-2 16,0-2 1-16,0-2-1 0,0 2 1 0,0-2 0 15,0 2-1-15,0 2 0 0,0 2-1 0,0-2 3 16,0 2-1-16,0 0 1 0,0 2-2 0,0-4 2 16,0 0 0-16,0 0 0 0,0 2 0 0,1 0-1 15,-1-2 0-15,0 0 1 0,0 0 1 0,0 0-3 16,0 0 0-16,0 0 2 0,0-2-1 0,0 0-5 16,0 2-2-16,-1 0-6 0,1 0-7 0,0 0-5 0,0 0-9 15,-2-2-36-15,2 0-18 16,0 2-12-16,0 0-23 0,-6-2 75 0,-2-2-58 0,0 4-15 0</inkml:trace>
          <inkml:trace contextRef="#ctx0" brushRef="#br0" timeOffset="-2809.067">10316 8625 1542 0,'-21'52'521'0,"21"-19"-501"16,4-33-163-16,-6 4 138 0,-4 1-126 0,4-5-70 15</inkml:trace>
        </inkml:traceGroup>
        <inkml:traceGroup>
          <inkml:annotationXML>
            <emma:emma xmlns:emma="http://www.w3.org/2003/04/emma" version="1.0">
              <emma:interpretation id="{C3BDC8C8-4652-4053-AC8B-FB7DD198E6BE}" emma:medium="tactile" emma:mode="ink">
                <msink:context xmlns:msink="http://schemas.microsoft.com/ink/2010/main" type="inkWord" rotatedBoundingBox="26814,14443 25565,14907 25187,13890 26436,13426"/>
              </emma:interpretation>
            </emma:emma>
          </inkml:annotationXML>
          <inkml:trace contextRef="#ctx0" brushRef="#br0" timeOffset="-846.4729">5770 9779 1145 0,'-9'8'455'0,"5"2"-353"0,-2-7-117 0,8 3 8 15,4 0-20-15,3 4-16 0,1 1-10 0,5 7 5 16,3 1 9-16,3-2 19 0,4 4 20 0,-4-1 7 0,6-7 4 16,8 5 3-16,4-5 3 0,-6-3-3 0,5-1-2 15,-3-1-1-15,11-4-5 0,8-4-6 0,-2 0-5 16,-5-2-7-16,1-11-10 0,12-3-20 0,4-11-10 15,1 6-5-15,-13-6-4 0,8-6-2 0,2-2 3 0,-6-1 6 16,4 5 7-16,-14 2 19 0,6-2 12 0,-17 6 5 16,5 2 7-16,-11 3 4 0,2 1 0 15,-19 9 0-15,-2-1 0 0,1 3-5 0,-7 4 1 0,6 8 4 16,-8-2 3-16,-2 6 2 0,-2 3-1 0,-4 9 2 16,-2 3 2-16,-9 6 5 0,-10 6-2 0,-6 5-5 15,0 3 0-15,-4 7-2 0,-11 2 0 0,8-2-2 16,-3-2-1-16,10-1-1 0,2-5-7 0,8-11-18 15,4 0-35-15,5-8 48 0,9-8-29 0,5-3-16 0</inkml:trace>
          <inkml:trace contextRef="#ctx0" brushRef="#br0" timeOffset="-1166.7168">6440 9131 1334 0,'-2'0'522'0,"0"0"-390"16,0 0-120-16,2 0-19 0,0 0-6 0,2-2-13 16,-2 2-11-16,0 0 1 0,0 0 4 0,0 0 8 15,0 0 12-15,0 0 18 0,0 0 2 0,0 2-3 16,-2-2 0-16,2 0-5 0,0 1-6 0,0 11-4 15,0-2-2-15,0 1-1 0,0 7-1 0,0 7 5 0,0 9 0 16,0 19 5-16,-4-3 1 0,3 0 2 0,-3 6 0 0,-2 12-1 16,-2 3-4-16,2-3-11 0,2-11-16 0,1 7-52 15,-1 2-29-15,10-24-49 0,-5 3 111 0,3-11-113 16,6 3-48-16</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3:22.8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34E703F-9A0C-4948-88FD-F07EAB78AE71}" emma:medium="tactile" emma:mode="ink">
          <msink:context xmlns:msink="http://schemas.microsoft.com/ink/2010/main" type="writingRegion" rotatedBoundingBox="19623,11855 28854,12025 28826,13512 19596,13342"/>
        </emma:interpretation>
      </emma:emma>
    </inkml:annotationXML>
    <inkml:traceGroup>
      <inkml:annotationXML>
        <emma:emma xmlns:emma="http://www.w3.org/2003/04/emma" version="1.0">
          <emma:interpretation id="{19DF6BAB-FFF8-4E4B-B7E0-1C5D03234531}" emma:medium="tactile" emma:mode="ink">
            <msink:context xmlns:msink="http://schemas.microsoft.com/ink/2010/main" type="paragraph" rotatedBoundingBox="19623,11855 28854,12025 28826,13512 19596,13342" alignmentLevel="1"/>
          </emma:interpretation>
        </emma:emma>
      </inkml:annotationXML>
      <inkml:traceGroup>
        <inkml:annotationXML>
          <emma:emma xmlns:emma="http://www.w3.org/2003/04/emma" version="1.0">
            <emma:interpretation id="{64834C4E-8E7B-479A-A9CC-36986A1770D8}" emma:medium="tactile" emma:mode="ink">
              <msink:context xmlns:msink="http://schemas.microsoft.com/ink/2010/main" type="line" rotatedBoundingBox="19623,11855 28854,12025 28826,13512 19596,13342"/>
            </emma:interpretation>
          </emma:emma>
        </inkml:annotationXML>
        <inkml:traceGroup>
          <inkml:annotationXML>
            <emma:emma xmlns:emma="http://www.w3.org/2003/04/emma" version="1.0">
              <emma:interpretation id="{5E124E9F-C4D4-4EE2-B9DC-F1F7FD08DD57}" emma:medium="tactile" emma:mode="ink">
                <msink:context xmlns:msink="http://schemas.microsoft.com/ink/2010/main" type="inkWord" rotatedBoundingBox="19618,12134 23296,12202 23275,13345 19597,13277"/>
              </emma:interpretation>
              <emma:one-of disjunction-type="recognition" id="oneOf0">
                <emma:interpretation id="interp0" emma:lang="" emma:confidence="1">
                  <emma:literal/>
                </emma:interpretation>
              </emma:one-of>
            </emma:emma>
          </inkml:annotationXML>
          <inkml:trace contextRef="#ctx0" brushRef="#br0">155 7719 1115 0,'23'-15'490'0,"-2"3"-335"0,-21 9-127 0,0 1 57 16,-6 0-88-16,6-2-17 0,2 4-5 0,-2 0-1 15,0 0-2-15,0 2 2 0,0 2 6 0,-2-1 2 16,2 15 5-16,0-3 1 0,-2 22 2 0,-5 2 2 0,-1 9 6 16,-4 19-1-16,1 7-1 0,-3-1 3 15,-5 10-2-15,2 0 2 0,3-4-1 0,-1-3 1 0,-1-3-7 16,7-7-17-16,1-9-27 0,0 3-40 0,2-11-55 15,6-5 106-15,0 2-99 0,0-1-83 0</inkml:trace>
          <inkml:trace contextRef="#ctx0" brushRef="#br0" timeOffset="303.0204">898 8727 373 0,'23'-12'234'16,"0"1"-107"-16,-1-3-81 0,-5-9 17 0,2 0-49 15,-1-12-45-15,5-1-36 0,-6-5 42 0,2-11-101 0,3 6 2 16,-11-5 19-16,-11 9 78 0,0 3 38 15,-9 5 35-15,-15 3 28 0,-1 4-23 0,-19 7 48 0,0 1-17 16,-3 6-20-16,9-3-52 0,-9 10-11 0,-7-1-5 16,4 5-3-16,8-2 4 0,-3 6 4 0,10 0 1 0,-9 0-5 15,7 2-17-15,-3-1-34 0,13 3 46 0,0-2-36 16,-2 2-26-16</inkml:trace>
          <inkml:trace contextRef="#ctx0" brushRef="#br0" timeOffset="146.3508">531 8393 1374 0,'-11'23'342'16,"3"8"-488"-16,16 0 128 0,-6-14-125 16,19 36-62-16</inkml:trace>
          <inkml:trace contextRef="#ctx0" brushRef="#br0" timeOffset="1068.8316">1483 8243 1410 0,'-6'0'480'0,"-2"0"-467"0,3-2-117 0,-3 0-71 15,-4 0-18-15,-5 2-10 0,3 4 16 0,-3-1 83 16,-4 3 46-16,9 0 50 0,-3 0 51 0,-3 4 63 15,9-3 2-15,1 1-3 0,-2 0-14 0,5 3-61 16,-3 5-16-16,2 5-13 0,6-2-10 0,0 2 0 16,-2 5 1-16,6-11 0 0,4 6 1 0,-1-3 6 0,3-11-2 0,7 1-6 15,-9-2-1-15,10-4-4 0,-5 0 1 16,2-2-2-16,1-2-6 0,1-8-1 0,-1 2 0 0,-3-5 4 16,3-10 3-16,-1 3 3 0,-1-5 3 0,-1 2 2 15,-1-2 7-15,-3-2 6 0,-1 4 4 0,-4 2 4 16,-2 5 1-16,2-1 0 0,-4 1 1 0,0 5-2 15,-2 3 0-15,0 0-5 0,0 3-6 0,0 3-3 16,2 0-9-16,-2 0-6 0,2 2-3 0,0 4-2 16,-2 1 0-16,2 5 1 0,0 4 4 0,4 5 1 0,2 0 11 15,0 4 4-15,3 6 3 0,5 0 1 16,11 2 1-16,-4-2 1 0,25 2-2 0,-5-2 0 0,9-2 0 16,2 2 2-16,14-14-2 0,-2-1 3 0,1-4 3 15,1-9 2-15,-6-1 0 0,2-3 1 16,-5-11-2-16,-4-1-1 0,-3-8 1 0,-2 1-2 0,-4-3-3 15,-3-6 0-15,-10 2 7 0,-2-2 0 16,-6 1 14-16,-6 1 4 0,-5 2 2 0,-4 3 2 0,-6 1 2 16,-2 2-1-16,-4 2-4 0,-4 1 0 0,2 5-12 15,-5 1-5-15,-3-1-7 0,-1-1-3 0,1 6-8 16,-3 3-4-16,-1 5-3 0,-3-4-4 0,-6 12-2 16,2 1 2-16,2 1 8 0,2 5 1 0,-4 3 2 15,1 1 2-15,7 0 3 0,3 4 1 0,3 3 1 16,-3-5-3-16,12 10-3 0,-1-4 0 0,5 4 1 15,3 1-1-15,7-3-2 0,-1 0-1 0,3-2-5 16,3-3 0-16,1-9-4 0,1 2-7 0,0-7 2 16,1-4-2-16,-1-8 3 0,0-2 0 0,1-8 6 0,-1-7 2 15,4-10 6-15,-2-2 4 0,1-9 9 0,-1-9 8 16,-2-3 3-16,-5 2 8 0,3 2 9 0,-7 3 3 0,-1-1 14 16,-3-4 4-16,0 11-6 0,-4 7-1 15,-2 3-3-15,4-6 1 0,-6 8-5 0,0 0 0 0,-2 4-11 16,2 9-1-16,-2 1 0 0,0 5-3 0,2 0-5 15,-2 4-8-15,4 4-12 0,-1 0-8 0,1-2-9 16,-2 2-8-16,0 4-10 0,2 2-1 0,-4 19 0 16,2-6 1-16,-4 8 8 0,0 14 4 0,0 5 1 15,1 1-5-15,1 9-7 0,0 2-12 0,4-4-19 16,0 5-26-16,8-3-126 0,1 0 157 0,5-2-97 0,1-3-57 16</inkml:trace>
          <inkml:trace contextRef="#ctx0" brushRef="#br0" timeOffset="1209.5245">3126 8368 1709 0,'-8'19'444'0,"8"-9"-435"0,10 5-86 15,11-18-127-15</inkml:trace>
          <inkml:trace contextRef="#ctx0" brushRef="#br0" timeOffset="1982.0851">3120 8522 1420 0,'-10'14'531'0,"6"-4"-446"0,-1-3-122 0,6-7-12 16,3 2-26-16,10 0-17 0,-3 0-2 15,3-2 26-15,5 0 20 0,-1 0 20 0,1 0 25 16,0 0 21-16,-1-4-2 0,5-2-1 0,-2 5-1 0,-2-1-9 16,4-2-1-16,6 0-5 0,8-6-38 15,2 1-13-15,3 1-17 0,-3 0-25 0,-1-1-45 0,15-11 91 16,-3 1-75-16,10-6-12 0</inkml:trace>
        </inkml:traceGroup>
        <inkml:traceGroup>
          <inkml:annotationXML>
            <emma:emma xmlns:emma="http://www.w3.org/2003/04/emma" version="1.0">
              <emma:interpretation id="{B2E7AC11-23C3-48C6-A0EB-FBB25EF555A4}" emma:medium="tactile" emma:mode="ink">
                <msink:context xmlns:msink="http://schemas.microsoft.com/ink/2010/main" type="inkWord" rotatedBoundingBox="24588,11947 28854,12025 28826,13512 24561,13434"/>
              </emma:interpretation>
              <emma:one-of disjunction-type="recognition" id="oneOf1">
                <emma:interpretation id="interp1" emma:lang="" emma:confidence="1">
                  <emma:literal/>
                </emma:interpretation>
              </emma:one-of>
            </emma:emma>
          </inkml:annotationXML>
          <inkml:trace contextRef="#ctx0" brushRef="#br0" timeOffset="2400.871">5079 7550 1205 0,'12'7'455'15,"-10"-5"-362"-15,2 2-92 0,-3 2 22 0,3 4-46 16,2 1-6-16,-2 8 2 0,6 1 2 0,-1 7 14 16,1 4 8-16,-4 19 1 0,1-2 2 0,-3 10 0 15,-4 11 0-15,0 7-2 0,-5-1 2 0,-3 14 0 16,-2-2-2-16,-5 7-1 0,-1 1 0 0,1-8 0 15,-4 7 0-15,3-22 0 0,1 3 1 0,-1-9 1 16,12-32-18-16,-5 7-73 0,1-8-57 0,4-10 116 16,0-10-84-16,-2-1-52 0</inkml:trace>
          <inkml:trace contextRef="#ctx0" brushRef="#br0" timeOffset="2618.2877">5419 7499 960 0,'15'0'590'0,"-11"4"-368"0,-2-4-206 16,10 4 185-16,-1 0-253 0,9-4-20 16,1 2-4-16,0 2 6 0,0 2 8 0,6 5 41 0,-5 1 16 15,-1 5 5-15,-4-1 3 0,-1 1-1 0,-5 2-1 0,-3 4-2 16,2 4-2-16,-7-7-2 0,-1 3-1 0,-5 0-2 0,-5 4-7 16,-10 4-3-16,5 0 2 0,-10-8 0 0,-6 6-3 15,-6-4-4-15,-4 2-5 0,-7-10-8 0,4 5-38 16,-1-7-27-16,-3 1-36 0,9-1 92 15,-3-5-90-15,1-1-42 0</inkml:trace>
          <inkml:trace contextRef="#ctx0" brushRef="#br0" timeOffset="2865.9071">5604 8038 602 0,'18'15'249'0,"-11"-1"-178"0,5-1-57 0,0 3 14 15,-3-1-22-15,9 14-8 0,-5-2-1 0,4 4 1 16,1 2 1-16,-5 6 1 0,1-3-2 0,-8-1 3 15,-3 2 3-15,-3-8 2 0,-1 0 9 0,-3-2 11 16,-4-10 3-16,4-5 4 0,0 1 3 0,0-7 6 16,4-2 1-16,-2-2 1 0,2 0-4 0,0 0-3 15,0-2-1-15,0-2-2 0,0-2-2 0,0 4-7 16,2-8-5-16,4-5-4 0,0-1-4 0,-2-3-13 0,5-5-4 16,5-3-5-16,5-8-14 0,8-7-12 0,-2-1-11 15,0 5-12-15,8 5-16 0,4-6-37 0,4 4-14 16,-9 4-11-16,-3 10-11 0,0 4 84 0,2-3-60 15,-17 14-3-15</inkml:trace>
          <inkml:trace contextRef="#ctx0" brushRef="#br0" timeOffset="3172.9277">6336 8248 900 0,'-14'18'433'15,"9"-12"-359"-15,-11 5-114 0,12-9 28 0,-3 12-53 16,-1 1-22-16,-4 10-6 0,5 0 5 0,-3-4 46 16,-2 3 39-16,6 3 23 0,8-16 13 0,-2 7 9 15,2-11 7-15,4-1 1 0,0 0-1 0,4-2-9 0,7 0-15 16,-4 1-3-16,9-3-2 0,-1 0-4 16,2-2 0-16,4 0 2 0,-4-9 2 0,-1 5 2 0,-3-6 5 15,-6 0 2-15,-3-1-1 0,2-1-3 0,-5-1-9 16,-3-1-5-16,2-3-4 0,-2 1-3 0,-4-1-9 15,0-2-7-15,-2 1-5 0,-4-3 0 0,2 4-2 16,-7 1-4-16,-5-1-23 0,3 1-9 0,-5 1-5 16,1 3-7-16,-4 1-4 0,-4 3-21 0,-8 4-27 15,2-1-47-15,6 5 119 0,-14 3-75 0,1-1-31 16</inkml:trace>
          <inkml:trace contextRef="#ctx0" brushRef="#br0" timeOffset="3433.5086">7143 8038 949 0,'0'15'494'0,"-4"-7"-395"0,4-8-190 0,4 2 85 16,-4 0-181-16,0 2-1 0,-4 0 27 0,-10 1 22 15,11 3 42-15,-3 2 96 0,-4 1 52 0,0 3 47 16,-1 1 13-16,-3 1-28 0,5 5-22 0,7 6-12 15,-10-4-18-15,3 6-18 0,3 4-4 0,-2 6-4 16,2-7 3-16,4 3-5 0,-5 2 2 0,10-4-1 16,1 1 0-16,-4-5-2 0,4-7-5 0,6 1-27 15,-2 0-27-15,11-4-36 0,-10-5 68 0,1-5-52 0,6-9-45 16</inkml:trace>
          <inkml:trace contextRef="#ctx0" brushRef="#br0" timeOffset="3674.9954">7519 8111 984 0,'4'14'296'0,"-4"-12"-315"0,2 4-35 0,0 3-17 16,-2-3-8-16,4 6-6 0,0-1 9 0,-1-1 56 16,3 3 26-16,0-9 19 0,0 4 14 0,2-2 7 15,-3-6 1-15,3 0 0 0,0 0-3 0,1 0-24 16,3 0-11-16,-2-6-11 0,5-2-15 0,1 0-9 15,1-3-4-15,2-3 1 0,-3-1-1 0,-7-1 9 16,3 1 3-16,3 0 4 0,-9 5 4 0,-4-6-5 16,-2 7-8-16,-6-5-9 0,4 1-15 0,2 1-15 0,-15-3-24 0,-10 3 53 15,6 1-42-15,-5 1-6 0</inkml:trace>
          <inkml:trace contextRef="#ctx0" brushRef="#br0" timeOffset="4136.6412">7374 8075 26 0,'-36'30'116'0,"-1"-1"24"15,6 0-58-15,4 2 28 0,-4 4 7 0,18-10-1 16,-5 4 0-16,7 2-30 0,7 0-16 0,4 7-16 15,8-1-8-15,1-2-9 0,7 11-6 16,13-1-11-16,-2-1-10 0,4-3 0 0,9-3 1 0,5-7 0 16,-1-2 1-16,6-6 0 0,0-7 3 0,-3-9 3 0,3-1 3 15,4-6 2-15,0-4 2 0,-4-7-1 16,2-7 1-16,-7 5-1 0,3-14-4 0,6-6-3 16,-6 4 0-16,-5-4-1 0,-3-2-3 0,-5 1 1 0,4-1 5 15,-10 4-1-15,-2-2 0 0,-6 8 1 0,-6 2-3 0,1 6 0 16,-5-1 4-16,-3 12 1 0,-4-1-3 0,-2 5 0 15,2-2-3-15,-4 4-7 0,0 2-3 0,0 0-11 16,0-2-7-16,-2 0-5 0,2 6-4 0,0-1-2 16,0 7 2-16,-4 5 3 0,2 3 4 0,0 1 10 15,0 8 1-15,0-2 2 0,2 0 2 0,2-2 2 16,6-2 1-16,-2-4 1 0,1 1 0 0,5-3 3 16,-2-5 1-16,-1-5-1 0,5 3 1 0,-5-2 1 15,5-6-2-15,7 0 5 0,-4-2 3 0,1 0-2 0,-1-2 3 16,4-6 0-16,-1-2 4 0,7-5-3 15,0 1 3-15,-8-1-4 0,8-2-6 0,8-5-1 0,3 1 0 16,3 0-3-16,-4 2-2 0,5-3 1 0,3 1-1 16,-3 0-2-16,-1-2 3 0,-3 5-1 15,-1-1-2-15,-4 6 1 0,1 1 0 0,-8 2 1 0,-3 6-2 16,-4 4 2-16,2 0-4 0,-5 10-1 0,-5 0-1 16,3 7-2-16,-5-1-5 0,5 9-3 0,-4 4 1 15,1 9-1-15,-3-3 0 0,-2 4 2 0,-2 7 1 16,-4-11 2-16,1 3 2 0,-1-5 3 0,2-12-2 0,-5-1-28 15,-1-1-19-15,0-8-28 0,2-3-36 0,2 2-61 0,-8-10 119 16,-3-6-94-16,1-7-30 0</inkml:trace>
        </inkml:traceGroup>
      </inkml:traceGroup>
    </inkml:traceGroup>
  </inkml:traceGroup>
</inkml:ink>
</file>

<file path=ppt/ink/ink20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3:53.6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A06446A-90AC-434B-9920-404F93C81DEC}" emma:medium="tactile" emma:mode="ink">
          <msink:context xmlns:msink="http://schemas.microsoft.com/ink/2010/main" type="inkDrawing" rotatedBoundingBox="10187,11982 17528,14321 17011,15944 9670,13605" semanticType="underline" shapeName="Other">
            <msink:sourceLink direction="with" ref="{32BEE29C-C7AA-4F76-879E-EE761C03162E}"/>
            <msink:sourceLink direction="with" ref="{2EDE7047-DE20-440E-8692-A2C7CDE7BEA6}"/>
          </msink:context>
        </emma:interpretation>
      </emma:emma>
    </inkml:annotationXML>
    <inkml:trace contextRef="#ctx0" brushRef="#br0">-3 196 824 0,'2'-10'332'0,"4"10"-243"0,-4 0-79 0,-2-5 10 0,2 5-30 16,-2 0-11-16,0-4-2 0,6 4 4 0,-3-8 2 15,5 0 3-15,0 1 3 0,3 1 9 0,5-2 2 0,3 2 4 16,0 2 1-16,7-5-1 0,1 1-1 0,5 0 1 16,3-1 2-16,6 1-3 0,3-2-1 0,10-1 1 15,0 1-2-15,-7 2 2 0,7 1-2 0,21 1 0 16,0-2 0-16,-3 0 0 0,7 6 1 0,8 2-2 0,19-3 1 15,19 3-2-15,-3 1 1 0,-8-1 1 0,7 0-1 0,20 0 0 16,6 0-3-16,0 0 3 0,-12-1 0 0,29-1 0 16,-8 2-1-16,10 0 0 0,-4 5 1 0,16 1-1 15,0-2 2-15,3 6-1 0,2-1 0 0,3 5 0 16,9-1 0-16,-8 12-1 0,2-3 1 0,-9 9 1 16,3 3-1-16,2 15 0 0,-9-1-2 0,-20 12-1 15,7 7 1-15,-15 14 1 0,-5 2-2 0,-4 10 1 16,-17 9-2-16,-5 3 0 0,-1-1 4 0,-6 4-1 15,-4 0-1-15,-3-6 1 0,1 3 0 0,-9-7 3 16,-3-1 4-16,-15-3 4 0,-1 1-1 0,-9-6 4 16,-9 1 0-16,-6-3 0 0,-1-2 0 0,-19-6-2 15,-1-5-3-15,-2-7-1 0,0-3-1 0,-8-6-3 16,-5-8 1-16,1-6 0 0,3-5-1 0,-7-6 2 0,4-8-3 16,-7-2 0-16,2 0-2 0,-1-7-13 0,-5-5-13 15,-6 3-4-15,-6-1-59 0,-7-5-35 0,1 2 88 16,-1-3-69-16,-1 3-33 0</inkml:trace>
    <inkml:trace contextRef="#ctx0" brushRef="#br0" timeOffset="40732.5782">2970 715 1143 0,'-6'0'456'0,"0"0"-335"15,4 0-103-15,1-6 15 0,-1 3-32 0,0-3-13 16,2 2-1-16,0 2-1 0,5 0 2 0,3 2 3 15,-2-4 3-15,4 0 3 0,-1 2 2 0,1-3 4 0,7 5 2 16,3-4 3-16,1 2 1 0,-4-2 1 0,4 0 0 16,8 0 0-16,8-2-1 0,-2 5 0 0,-2-7-3 15,15 0-3-15,-2 0 1 0,12-3-2 0,-6-1 1 0,2 1-4 16,2-1-6-16,-6-3-14 0,3 1-15 0,-9-1-60 16,-5-1-44-16,-3 1-74 0,3-3 149 0,-4-3-142 15,-4-2-68-15</inkml:trace>
  </inkml:traceGroup>
</inkml:ink>
</file>

<file path=ppt/ink/ink20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17.05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A42AAAD-0542-4104-ADFD-49828DE0B071}" emma:medium="tactile" emma:mode="ink">
          <msink:context xmlns:msink="http://schemas.microsoft.com/ink/2010/main" type="inkDrawing" rotatedBoundingBox="19903,18940 26326,19025 26322,19310 19899,19226" semanticType="strikethrough" shapeName="Other"/>
        </emma:interpretation>
      </emma:emma>
    </inkml:annotationXML>
    <inkml:trace contextRef="#ctx0" brushRef="#br0">109 53 718 0,'-33'-2'482'0,"17"-4"-244"0,5 0-167 0,-1 0 141 15,4 1-187-15,1-3-21 0,3 4-6 0,-2-2 0 16,2 2 9-16,2 0 3 0,-2 4 3 0,2-1 7 0,4-1 2 16,0 2 0-16,6 0-3 0,2 0-4 15,9 0-7-15,4-2 0 0,16 2 2 0,-1 0 4 0,16 2 9 16,12 0 3-16,23 3 2 0,5 1 1 0,-9 2 0 16,39 3-1-16,17 3 5 0,6 1 2 0,7-1-8 15,8 3 0-15,10 3-3 0,36 3-2 0,30 2-2 16,-12-4-2-16,-12 0-5 0,10-3-7 0,19 1-1 15,10-6-1-15,-2 1-2 0,-33-6 3 0,20-2-2 16,11 1 2-16,-35-7-4 0,4 2 2 0,-4-4 3 16,-19-4 0-16,-4-3 2 0,-5 1 0 0,-17-2 3 15,-3-1 1-15,-23-3 3 0,-4-7 2 0,-17 6 3 16,-22-7-1-16,-17 9 0 0,-9-4 2 0,-18 3 2 0,-14 4 0 16,-11-1-1-16,2 5-1 0,-16 0-7 0,-7-2-1 15,0 5-4-15,-5-1-4 0,-1-2-11 0,0 4-5 16,0 0-6-16,-2 0-4 0,-2 0-7 15,0 0-3-15,0 0-5 0,0 0-4 0,-2 2-8 0,2 0-3 16,0 0-4-16,-4 0-4 0,2-1-17 0,-2 1-9 16,2 0-13-16,-3-2-22 0,-1 0-18 0,-2-2-44 0,-6-4 116 15,1 2-81-15,-4 2-9 0</inkml:trace>
  </inkml:traceGroup>
</inkml:ink>
</file>

<file path=ppt/ink/ink20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23.49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2BEE29C-C7AA-4F76-879E-EE761C03162E}" emma:medium="tactile" emma:mode="ink">
          <msink:context xmlns:msink="http://schemas.microsoft.com/ink/2010/main" type="inkDrawing" rotatedBoundingBox="17228,13904 24606,14319 24422,17574 17044,17158" hotPoints="24772,16099 20544,17319 16506,15571 20734,14351" semanticType="enclosure" shapeName="Ellipse">
            <msink:sourceLink direction="with" ref="{7201C54D-B221-4BF0-B689-A08F161225F1}"/>
            <msink:sourceLink direction="with" ref="{D4F9AEF4-0D44-479D-9EE7-307ED60E4FB5}"/>
            <msink:sourceLink direction="with" ref="{7E30008F-4EB8-4423-8573-F7A7BBCC5910}"/>
            <msink:destinationLink direction="with" ref="{AA06446A-90AC-434B-9920-404F93C81DEC}"/>
          </msink:context>
        </emma:interpretation>
      </emma:emma>
    </inkml:annotationXML>
    <inkml:trace contextRef="#ctx0" brushRef="#br0">4751 398 833 0,'-14'0'362'15,"8"-9"-265"-15,-1-3-94 0,-3 0 45 0,-2 1-72 16,-1-5-9-16,-6 7 2 0,1-5 3 0,-3 1 28 15,-2 1 18-15,0-1 15 0,0-1 9 0,-3 1 10 16,1-5-2-16,4 5 0 0,-2-3-2 0,6 5-18 16,-12-1-10-16,-6-1-8 0,0-3-8 0,2 4-7 15,-9-1-1-15,-5 3-1 0,-12-5 1 0,-3 3-4 16,0-1 2-16,4 5 1 0,2 0 2 0,-19-3-1 16,-2 3 0-16,-6-2 1 0,7 3-2 0,-9-1 3 15,-1-2-1-15,1 10-2 0,-4-4 0 0,-2 4 0 0,6 6 0 16,-9 0 0-16,-1 4 2 0,-3 1-2 0,-9 3 1 15,-1 7 0-15,0-4 1 0,-6 5-2 0,-1 3 1 16,6 0 1-16,5-2-1 0,2 2 0 0,1-2 2 16,9 0-1-16,-3 2 2 0,10 1 0 0,2-3 1 15,-6-4 0-15,5 6-1 0,10-2 3 0,12-5-2 0,-5 3 0 16,-1 0-1-16,8-3 1 0,18-1 0 0,-2 2 0 16,-3 4-1-16,5 4 0 0,-3 0 2 0,9-3-1 15,1 5 0-15,-4 5-2 0,3 7 1 0,3 1-1 0,6-9 2 16,-4 6-3-16,2 3 1 0,-6-3 0 0,4-3 1 15,-1 1 2-15,-3-2-3 0,4-4 1 0,2 4-3 16,-8-3 1-16,8-1 0 0,4 4-2 0,-4 0 0 16,8-2 0-16,-2 3 2 0,4 5 0 0,-5-5 2 15,9 1-1-15,1 0 0 0,3 1 2 0,1-3-1 16,-1 4-1-16,3-3 1 0,0 3 1 0,0 0 0 16,5-5 0-16,-1 3 0 0,0 7 0 0,2 1 0 15,0-8 1-15,2 3-1 0,2 1-1 0,2 5-1 16,4-2 0-16,1 3-1 0,-1-9 0 0,2-1 0 0,3 3 0 15,4-3 1-15,1 4 0 0,5-12-1 0,4 9 1 16,-2-3 2-16,4-2-1 0,2 2-1 0,-2-1 2 16,0-1-1-16,8-2-2 0,-7 2 1 0,3-4-2 15,2 2 0-15,0-2 1 0,-1 0 0 0,11-2-1 16,-7-2 3-16,7 2 0 0,-1-2 1 0,3 0-1 16,5-2 2-16,-2 2-1 0,6-2 0 0,4 2 3 15,2 1-2-15,3 1 1 0,-3-4-2 0,2 2 2 16,5-4 0-16,-3 0 1 0,-3-1 1 0,-8-3-3 0,-3-2-1 15,9 1 0-15,3 1 3 0,-6-5-3 0,0-1 2 16,11-5-1-16,14 6-1 0,12-10 0 0,-6 3 1 16,-2-3 1-16,0-2-2 0,17 2-1 0,-8 0 0 15,14 2 0-15,-17-4 1 0,9 0 0 0,4 0-1 16,-7 0-2-16,3 0 3 0,6-4 1 0,-15-2-1 0,7 1 0 16,-3-1 0-16,1-2 2 0,3 0-2 15,-3-1-1-15,1 1-4 0,3-2-6 0,-4-1-1 0,18 1 2 16,-6-1-4-16,2 3 0 0,10 0 3 0,-8 0 3 15,3 3 1-15,1 1 5 0,-14 2 2 0,12 0 0 16,-8 0 1-16,-13 0 0 0,0 4-2 0,7 0 1 16,6-2 0-16,-12 0 0 0,-9 0 2 0,4 0-1 0,6-2 1 15,-1-8-1-15,3 3 4 0,-20-1-1 0,4-4 1 16,0-1 3-16,-12-1-1 0,4 3 2 0,-5 1 9 16,-2-1 4-16,1 1 1 0,-3-4-1 0,-7 3 6 15,5-3 0-15,-6-1 2 0,-8-1 3 0,-5-1-3 16,-3-4-1-16,-9 1-1 0,0 1-2 0,-6-4-2 15,-6 4 0-15,0-3-2 0,-1-3-1 0,-5 0-5 16,0 2 0-16,-1-2 1 0,-2 0 1 0,-5-6-6 16,5 2 0-16,-6-2-2 0,-2 2-3 0,-1-4-1 15,-1 3 0-15,-2-7-3 0,-2 0 1 0,0 0 0 16,1 1 0-16,-1-7-1 0,0 3 2 0,-4-3-2 16,2 1 1-16,-4 5 1 0,-1-7 0 0,-1 1 3 15,-4 3 1-15,1-3 1 0,-2 1 0 0,-5-1 1 16,-3-1-1-16,-6-6-2 0,-4 0 1 0,-1-3-3 15,-9-4-4-15,-13-9-1 0,-4 2-2 0,-7-7-3 16,-11-3-1-16,-3 7-1 0,0-1 0 0,0 7 0 0,-2 6-1 16,-21-8 0-16,2 3 1 0,9 10 3 0,-7 0-1 0,3-1-5 15,-19-3-4-15,-5 4-5 0,-1 0-4 0,10 11-3 16,-11 1 0-16,3 1-3 0,-8 6 0 0,11 6 3 16,-5 4-12-16,2 3 0 0,12 7-4 0,-6 7-9 15,8 4-57-15,-4 0-39 0,0 4 99 0,-2 7-74 16,-2 11-46-16</inkml:trace>
  </inkml:traceGroup>
</inkml:ink>
</file>

<file path=ppt/ink/ink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8:59.8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A9A6879-280C-407F-BB0E-BE2259CFAEAA}" emma:medium="tactile" emma:mode="ink">
          <msink:context xmlns:msink="http://schemas.microsoft.com/ink/2010/main" type="inkDrawing" rotatedBoundingBox="3152,14553 8352,15130 7986,18427 2786,17850" hotPoints="7724,14997 7931,17744 3319,18091 3112,15345" semanticType="enclosure" shapeName="Rectangle">
            <msink:sourceLink direction="with" ref="{CBF6ED7E-2DA7-4356-B6CF-C1B7E1C69DBD}"/>
            <msink:sourceLink direction="with" ref="{274D8FDB-6A61-4D4F-8D70-427EA1FFED39}"/>
          </msink:context>
        </emma:interpretation>
      </emma:emma>
    </inkml:annotationXML>
    <inkml:trace contextRef="#ctx0" brushRef="#br0">337 153 864 0,'-22'2'421'0,"0"-10"-260"0,1-1-120 16,6-4 100-16,-3-2-140 0,3 7-3 0,5-6-3 16,3 11-2-16,-4-4-6 0,6 3 1 0,-4 0-2 15,9 1-5-15,-5-4-2 0,-3 4-2 0,0 0 0 16,-2-1-9-16,5 1-3 0,-2 0-8 0,0-1-10 16,-4 4-18-16,3 0-8 0,-4 0-4 0,-5 0 0 15,7 0 11-15,-1 4 9 0,1-4 10 0,0 1 13 0,2-1 33 16,-1 4 18-16,8-3 12 0,-3-1 11 0,3-1 14 15,-1 1 5-15,0 0 4 0,1 0 3 0,1-2-1 16,-2 2-5-16,0-7-4 0,-1 4-4 0,1 1-7 16,-1-3-2-16,1 0-1 0,2 2-3 0,-1-4-2 15,1 4 0-15,1 0-1 0,-1 1-2 0,0-1-3 16,0 1-3-16,4 2-1 0,-4-2-2 0,0 2-7 16,-2 2-3-16,2-2-3 0,0 0-2 0,0 0-3 15,0 2-1-15,-3-1-4 0,3 1-3 0,0 0 2 16,0 3 3-16,1-4 2 0,1 8 0 0,3 4 2 15,0 5 4-15,2 7 3 0,-4 2 2 0,5 11-2 16,-3-5 1-16,7 27-2 0,-6-5 0 0,-1 9-3 0,2 13 0 16,6 1 0-16,-1 3-1 0,1 7 1 0,-1 3-2 15,-7 4 2-15,5-4 1 0,3-1 2 16,-10 3 1-16,-1 3-1 0,3 1 1 0,-5-9 1 0,0 0 1 16,5-5-1-16,-2 0 1 0,-1-9 0 0,3-7-2 15,0-9 1-15,2-2-1 0,-2-11-2 0,-2-8-2 0,-1 1 1 16,3-5-2-16,0-3-1 0,-2-7-1 0,-1-1-2 15,-1-2 1-15,1-7-1 0,-1-2 0 0,3-1-2 0,-8-6-7 16,3 1-16-16,-4-5-9 0,2 3-11 0,-6-3-19 16,6-7-89-16,-5 4 112 0,-2-10-70 0,-4-2-39 15</inkml:trace>
    <inkml:trace contextRef="#ctx0" brushRef="#br0" timeOffset="1061.3925">49-59 811 0,'0'-7'324'15,"-8"-3"-232"-15,0 2-71 0,-2-4 20 0,2 7-29 0,1 0-2 0,-1-1 1 16,1-3 2-16,2 3 2 0,0 2 1 16,3 3 0-16,-3-1 5 0,4 0-5 0,-1-1-1 0,2 3 1 15,0 2-4-15,-2-2-2 0,2 0-1 16,0 0 0-16,0 0-7 0,4 0 2 0,-3 0 0 0,13 0-4 15,1-2 6-15,8 2 4 0,10-3-1 0,19-1 0 16,-3 1 0-16,16 0 0 0,10-2 0 16,9 3-2-16,8 0-2 0,14-4-5 0,7 1 0 0,5-3-2 15,-2 1 0-15,12-1-1 0,8-7-1 0,15 5 1 16,-7-7 2-16,-4 4-3 0,14-2 1 0,-1 0 2 16,-5 2 1-16,-14-1 0 0,-21 4-1 0,33-1 2 15,7-1 0-15,-30 1 3 0,6 1-1 0,-17 0 0 0,12 0 0 16,-11-2 0-16,10 0 1 0,-34-1 1 0,-6 6-2 0,15-1 1 15,4 0-1-15,4 5-1 0,-23-1-1 0,5 3 1 16,13 1 1-16,-33 3-3 0,9-3 1 0,-19 2-1 16,-18 1 0-16,-9 0 0 0,7 1 0 0,-8-4 0 15,-5 3 0-15,-13-2 0 0,-1 3-2 0,3-4 2 16,-11 0 0-16,-1 1 0 0,-1 1-1 0,-1-2-1 16,0 2 0-16,4 3 0 0,-3-4 1 0,4 6-2 15,2 0 3-15,-4 3-1 0,0 0 0 0,1-2 1 16,1 9 0-16,-4-1 0 0,3 1-2 0,-4 1 0 15,1 0 1-15,1 6 0 0,0 4 0 0,-2 5 1 16,0-3 0-16,1 5 1 0,8 13 5 0,-9 0 2 16,6 8-1-16,-2 9 1 0,6 8 2 0,3 0 1 15,-5 10-1-15,4 2 0 0,-1 3-4 0,1-2 2 16,3 2-3-16,2 0 1 0,-2 0-3 0,1 2 0 0,-1-2-1 16,2-5 0-16,-2 0 1 0,1 5-3 0,-1-8 3 15,3-1 0-15,-4-7-1 0,-1 1-1 0,0-2 2 16,1-3 0-16,-3-5-1 0,2-1 4 0,-3-6-1 15,2-1 1-15,-4 0 2 0,2-4 2 0,-1 2-1 16,-1-5 2-16,-1-1 4 0,-2-2-3 0,-1-7 0 16,-2-2 1-16,0-6 1 0,-2-5 0 0,-2-7 2 15,-1 1-1-15,0-8-3 0,-1-2 1 0,1-1 0 16,-4-1 0-16,1-4 0 0,-3 2 1 0,3 0-1 16,-3-2 2-16,-6 0-2 0,-1-1-1 0,-7-2-1 15,-1 2 0-15,-6-2-4 0,-6-2-2 0,-12 0 0 16,0 2-2-16,6-1-2 0,-8-3 0 0,-1 1 0 15,-7-3 0-15,8 6-1 0,5-5 0 0,-11 3 0 0,-14-3 0 16,-20 2 0-16,12-1 0 0,-13 3-2 0,-12-3 0 16,-5 4 1-16,-5-5-2 0,7-1 0 0,-4-3 1 15,-4 4 1-15,8-3 1 0,-2 6 1 0,-7-1 1 16,6-4-1-16,-9 7 0 0,3-3 0 0,1 6-1 16,2-3-1-16,1 0 1 0,0 2 0 0,-4 1 0 15,-2 1 0-15,-5 4 1 0,4-5-1 0,1 1 2 16,-1 4-1-16,3-5-1 0,12 2 0 0,5 0 1 15,-1-3-1-15,7 1 1 0,4 2 1 0,10-3-1 16,-5 1 1-16,14-1 0 0,-3 0-1 0,11-1-1 16,1 1 0-16,20-2 0 0,-6 2 0 0,8-2 0 15,6-2 0-15,2-1 0 0,2-2-2 0,5 1-4 16,1-1-5-16,5 2-4 0,3-2-9 0,-3 0-17 16,7 2-11-16,5-2-14 0,-3 1-13 0,1-2-44 15,-1-3-26-15,-6-2-36 0,10-1-48 0,-3-3 152 16,-6-3-105-16,3 0-25 0</inkml:trace>
  </inkml:traceGroup>
</inkml:ink>
</file>

<file path=ppt/ink/ink2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33.8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25D1607-81A3-4003-8F2A-AE5C57E0A0C4}" emma:medium="tactile" emma:mode="ink">
          <msink:context xmlns:msink="http://schemas.microsoft.com/ink/2010/main" type="inkDrawing" rotatedBoundingBox="4382,15027 13135,15026 13136,15354 4383,15355" semanticType="callout" shapeName="Other">
            <msink:sourceLink direction="with" ref="{83910CDF-4318-405B-B9BA-AE04CF6B8264}"/>
            <msink:sourceLink direction="with" ref="{F15457DF-3B90-4B00-A9B4-5B6BA4CC2C23}"/>
          </msink:context>
        </emma:interpretation>
      </emma:emma>
    </inkml:annotationXML>
    <inkml:trace contextRef="#ctx0" brushRef="#br0">52 96 657 0,'-11'-2'331'0,"7"2"-177"0,-6-6-92 16,2 4 62-16,5 1-62 0,-3-1-11 0,4-2-6 0,0 4 4 15,0-2-6-15,-2 0-3 0,4 0-7 0,2 2-4 16,-2 0 0-16,-2 0-6 0,2 2 1 0,2 0-9 16,-2-2-1-16,0 0-1 0,0 0-4 0,0 0-3 15,0 0-6-15,0 0 0 0,4 0-4 0,-4-4 0 16,4 6-2-16,2 0 1 0,3 0 0 0,7-2 0 15,1 2 0-15,4-2 2 0,6 7-2 0,2-3 0 16,10 0 1-16,3 4 0 0,10 0 0 0,3-1 0 0,14 5 1 16,8-2-1-16,4-1 3 0,8 1 0 15,0 3 0-15,9-1 1 0,-11-2-1 0,2 1 1 0,6-1-1 16,-7-1 1-16,19-3 0 0,-9 2 0 0,14-6 1 16,15 0 1-16,9 0-1 0,6-2 2 0,-3 0 1 15,8 0 0-15,4 0 1 0,9 0-3 0,-2 0-1 16,2 2 1-16,-1 2 0 0,9-1 0 0,-20 1 0 15,14 0-2-15,22 6 0 0,-9-2 2 0,-9-1-1 16,6 1 1-16,8-2-2 0,9 1 0 0,8 1 1 16,6-2 0-16,-26-2 2 0,5-2-3 0,11-2 4 15,7-4 1-15,1 4 3 0,-12-8 2 0,26-5 0 16,-13 3-1-16,7-7-3 0,-8-3 2 0,-1 5-2 0,9-2 6 16,-34 1-1-16,3 1 3 0,-22-7 9 15,-9 7 4-15,-21 1 7 0,-1 1 2 0,-21-1 4 0,-17 1-3 16,-10 5-3-16,-3-3-2 0,-24 9-6 0,-8-2-4 15,-9 2-5-15,-2 0 1 0,-10 2-5 0,-13 0 0 16,4 0 0-16,-12 0-1 0,4 0-2 0,-4 0-4 16,-2-4-1-16,2 4-6 0,-2-2-11 0,0 0-8 15,0 2-8-15,4 0-5 0,-2-2-18 0,0 2-17 16,-8-4-23-16,-2-1-43 0,-11-7 93 0,-12-5-57 0,-13-8-19 16</inkml:trace>
  </inkml:traceGroup>
</inkml:ink>
</file>

<file path=ppt/ink/ink2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3:46.43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EDE7047-DE20-440E-8692-A2C7CDE7BEA6}" emma:medium="tactile" emma:mode="ink">
          <msink:context xmlns:msink="http://schemas.microsoft.com/ink/2010/main" type="inkDrawing" rotatedBoundingBox="3543,12601 10380,12406 10433,14262 3596,14456" hotPoints="11214,13061 7325,14088 3349,13478 7238,12450" semanticType="enclosure" shapeName="Ellipse">
            <msink:destinationLink direction="with" ref="{AA06446A-90AC-434B-9920-404F93C81DEC}"/>
          </msink:context>
        </emma:interpretation>
      </emma:emma>
    </inkml:annotationXML>
    <inkml:trace contextRef="#ctx0" brushRef="#br0">-525 4483 390 0,'-10'-15'316'0,"-1"-5"-172"0,-5 1-104 0,3 0 62 16,3 1-86-16,-5 3 6 0,3-1-12 0,-1-3-3 15,1 6 1-15,3-1 0 0,1 1 3 0,-4 1 0 16,4 2 4-16,-1 3-3 0,-1-5 9 0,2 4 4 16,3-1 3-16,-1 3 1 0,-4 2 7 0,3-2 0 15,1 1 0-15,0-1 1 0,0 2-9 0,-2 0-3 16,6 4-4-16,-3-2-4 0,3 0-6 0,2 2-3 15,2-2-3-15,-4 2-2 0,2 0-2 0,0 0-3 0,2 0-2 16,-2-2-2-16,0 2-5 0,2 0-2 0,0 2 1 16,1 4 0-16,3 0-1 0,2 3 2 15,4 3 2-15,1 0 0 0,4 1 6 0,5 3 0 0,7 1 0 16,1-2 2-16,5 3 0 0,6 3 1 16,7 2-2-16,-2-2 1 0,18 3 1 0,2-1 0 0,21-2 0 15,-6 0 0-15,-2-3 2 0,15-5-2 0,5 4 3 16,7-1 2-16,-11-5-2 0,-9 1 1 0,13-2 1 0,15 1-2 15,7-3 1-15,-3 2 2 0,-10-5-1 0,16 5-3 0,11-6 2 16,4-2-1-16,-10 0-1 0,-19 0 2 0,22 0-2 16,1-2 1-16,-14 4-2 0,-3-4 1 0,-4 1-1 15,4 1 2-15,-18 2 0 0,11-2 0 0,-11 4-1 16,-9-4 1-16,7 6 3 0,-7-6 0 0,-6-1 7 16,4 3 0-16,-8-2 2 0,-2-2 0 0,-9 0 4 15,-14-2 1-15,-4-2 1 0,-5 4-2 0,-3-1 1 16,-7 1 0-16,-6-2-1 0,0 2 1 0,-8 0-1 15,0 0 1-15,-5 0-2 0,-3 0 1 0,-3 0-2 16,-6 0 1-16,1 0 0 0,-1 0 2 0,-4 2 1 16,2-2-2-16,-2 0 0 0,2 0 1 0,0 0-3 15,-2-2-2-15,0 2-1 0,-2 0-1 0,0-2-2 0,2 2-2 16,0 0 4-16,-2 0-3 0,2 0-2 0,0 0 2 16,0 0-1-16,0 0 0 0,0 0-3 0,-2 0-1 15,2 0-1-15,0 0 0 0,0 0 0 0,0 0-4 0,0 0 2 16,0 0-2-16,0 0 0 0,0 0 2 15,0 0-1-15,0 0-1 0,0 0 0 0,0 0 2 0,-2 0-1 16,2 0 2-16,2 0 2 0,-2 0 0 0,0 0 1 16,-2 0 1-16,2 0 0 0,0 0-1 0,2 0-1 15,-2 0-1-15,0 0-2 0,0 0-2 0,2 2 0 16,-2-2 1-16,0 0-2 0,-2 0 0 0,0 0 1 16,2 0 1-16,0 0-1 0,0-2 0 0,0 2-1 15,0-2 0-15,0 2 1 0,0 0 0 0,0 0-3 16,2 0-1-16,-2 0 3 0,0 0-2 0,0 2-2 0,0-2 2 15,0 0-8-15,0 2-4 0,0 0-3 0,-2-2-7 16,2 0-11-16,0 0-10 0,0 0-37 16,0 0-25-16,0-2-30 0,0 2-38 0,2 0-49 0,0 0 140 15,10 2-105-15,-2 1-19 0</inkml:trace>
    <inkml:trace contextRef="#ctx0" brushRef="#br0" timeOffset="19821.8584">-529 4211 405 0,'-2'2'261'0,"0"-2"-127"15,-1-2-86-15,1-4 47 0,-2 2-27 0,2 4-43 0,0 0-2 16,-2-4-1-16,2 2-2 0,2-3 2 0,-2 3 1 16,0 0 1-16,-2 2 1 0,4-2-5 0,0-2-4 0,-2 4 0 15,2 0-4-15,-1 0-6 0,-1 0 2 0,2-4-3 0,0 2-3 16,0 2-2-16,0 0 1 0,2 0-4 16,-2 0 0-16,1 0-2 0,-1 0-3 0,0 2 0 0,0 0 1 15,0-2-2-15,0 0 1 0,2 8 0 0,0-2 1 16,6-1 2-16,-2 1 3 0,9 4-2 0,-3 0 1 15,7 7 3-15,2-2 3 0,8 5-1 0,4-3 2 16,8 4 1-16,5 6-2 0,8 0 0 16,8-2 3-16,7 0-3 0,12 1-2 0,4-1 1 0,-6 4-1 15,3-8-3-15,3 4 1 0,-10-4 0 0,10-3 1 0,2-7 0 16,-8-1 4-16,13-6 1 0,-3 1 1 16,10-3 5-16,9-2 1 0,15-2 2 0,-5 1-3 0,-2 1-1 15,7 0-2-15,-13 3-1 0,6-3-2 0,14 2-1 16,-20 2-3-16,5 0 0 0,-1 0 0 0,-11 0 3 15,3-2-2-15,10-6 0 0,5 4 4 0,-20-4-2 16,-3-6 2-16,6 3 5 0,6-3 6 0,2-2 1 16,-5 1 4-16,-9-1 0 0,-5 3-2 0,11-1 4 15,-4 0 1-15,-3 1-1 0,-14-5-8 0,4 1 1 16,9 5-2-16,-21-10 0 0,5 1 1 0,-15-4-3 0,3 0-2 16,-10 1-2-16,0 3 1 0,0-6-4 15,-1 2 0-15,3-5-2 0,4 7-1 0,4 0 0 16,1-4-1-16,-3 0-1 0,-3-3 2 0,-1 5 1 0,-2 0-1 15,-8 0 1-15,-6-1 1 0,-3 3 1 0,-8 0 2 16,-6 1 0-16,0 1 0 0,-8 2 2 0,0-1 3 16,-4 3-2-16,1-3 1 0,-9 3 4 0,-1-3 4 15,-4 3 1-15,2-3 1 0,-4-1 4 0,-2 0 0 16,0 1 2-16,-4-5 0 0,-2 0-7 0,-2-2-5 16,-1 1-2-16,1-1-4 0,-2 2-4 0,5 2-4 0,-11-10-2 15,5 2-2-15,1 3-4 0,-2-3 0 0,5 0 1 0,-7-2-4 16,2-3-3-16,-1-1 1 0,5 6 1 0,-3-2 3 15,-5-2 0-15,-5 0-1 0,0-2 3 0,1 10 2 16,-7-4 3-16,2-2 0 0,-15 4-1 0,5-2-2 16,-6 6 1-16,3-4-1 0,-18 3-3 0,0-5-2 15,-8 4-7-15,-3 2 0 0,1 4-2 0,-7-3 2 16,-1 1 3-16,1 4 2 0,5 3 4 0,3 0 4 0,-3 1 3 16,6 1 4-16,-11 2 1 0,4 1-1 0,-1 1-1 15,-7-2 0-15,5 4-2 0,-5-1-1 0,-2 5 0 16,8-2-1-16,3-2 3 0,-11 0-1 0,-4 2 1 15,-2-2-2-15,0 2 1 0,-2 0 1 0,-2-2 0 16,-5 4-1-16,-1-2-2 0,6-1 2 0,1 1-1 16,-1 0 0-16,-8 2 0 0,5-4 0 0,9 2 0 15,13 0 1-15,-5 2 3 0,-8 0-1 0,15 0 0 16,16 0-1-16,-6 0 0 0,0 0 0 0,-9 0-1 0,1 0 2 16,6 0-2-16,-1 0-1 0,-9 0 3 15,2 2-2-15,-1 0 2 0,7-2-1 0,-3 4 1 0,-5 0-4 16,6 1 2-16,-9 1 0 0,5 0-3 15,-1 0 2-15,-2-2-1 0,3 3 0 0,2-1 0 0,1-2 1 16,9 6-1-16,-12-5 2 0,4 5 1 0,1 2-1 16,-1-1 0-16,2-1 1 0,-7 3-3 0,1-1 3 15,-3 0-4-15,7 3 1 0,4-1-2 0,-2-1 1 16,3 8-1-16,1 2-1 0,6 1 1 0,1 3-1 0,-5 2 1 16,4-2 1-16,4 7-1 0,-2-3 1 0,4 0 0 15,-3 4 0-15,1 0 1 0,6 1 0 0,-16-1 0 16,7-2-1-16,-1 2-1 0,-9-3 1 0,12-1-2 15,1 0 0-15,-4-2-3 0,15-2-1 0,8 4-2 16,-2 0 0-16,-1 2-1 0,5 2-2 0,1-3 0 16,3 3 1-16,0-4 3 0,12 2 0 0,-5 3-2 15,-1 1-1-15,13-8 0 0,0 2 2 0,2 0-2 0,2 6-5 16,0-1-3-16,0 3-1 0,0-8 2 0,4 0-2 16,9 3-7-16,5-1-5 0,-3 2-1 0,-1-8-3 0,9 2-20 15,0-2-12-15,2-4-21 0,4 0-16 0,10-3-49 16,-8 1-30-16,32-8 114 0,-3-3-91 0,0-4-39 15</inkml:trace>
  </inkml:traceGroup>
</inkml:ink>
</file>

<file path=ppt/ink/ink2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5:20.97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B9F7C8B-4642-48CC-A13E-5DED5B742630}" emma:medium="tactile" emma:mode="ink">
          <msink:context xmlns:msink="http://schemas.microsoft.com/ink/2010/main" type="writingRegion" rotatedBoundingBox="-93,11511 4622,9214 5641,11306 925,13603"/>
        </emma:interpretation>
      </emma:emma>
    </inkml:annotationXML>
    <inkml:traceGroup>
      <inkml:annotationXML>
        <emma:emma xmlns:emma="http://www.w3.org/2003/04/emma" version="1.0">
          <emma:interpretation id="{71DEB652-99F9-4A48-85E8-02ED39189270}" emma:medium="tactile" emma:mode="ink">
            <msink:context xmlns:msink="http://schemas.microsoft.com/ink/2010/main" type="paragraph" rotatedBoundingBox="-104,11401 3453,9788 4139,11300 581,12914" alignmentLevel="1"/>
          </emma:interpretation>
        </emma:emma>
      </inkml:annotationXML>
      <inkml:traceGroup>
        <inkml:annotationXML>
          <emma:emma xmlns:emma="http://www.w3.org/2003/04/emma" version="1.0">
            <emma:interpretation id="{D5F42446-4BD5-475D-9B44-C5CEC3DC19AD}" emma:medium="tactile" emma:mode="ink">
              <msink:context xmlns:msink="http://schemas.microsoft.com/ink/2010/main" type="line" rotatedBoundingBox="-104,11401 3453,9788 4139,11300 581,12914"/>
            </emma:interpretation>
          </emma:emma>
        </inkml:annotationXML>
        <inkml:traceGroup>
          <inkml:annotationXML>
            <emma:emma xmlns:emma="http://www.w3.org/2003/04/emma" version="1.0">
              <emma:interpretation id="{B0145B3F-80CF-471B-B563-77398C22AC5A}" emma:medium="tactile" emma:mode="ink">
                <msink:context xmlns:msink="http://schemas.microsoft.com/ink/2010/main" type="inkWord" rotatedBoundingBox="-104,11401 3453,9788 4139,11300 581,12914"/>
              </emma:interpretation>
              <emma:one-of disjunction-type="recognition" id="oneOf0">
                <emma:interpretation id="interp0" emma:lang="" emma:confidence="0.5">
                  <emma:literal>minty</emma:literal>
                </emma:interpretation>
                <emma:interpretation id="interp1" emma:lang="" emma:confidence="0">
                  <emma:literal>Minty</emma:literal>
                </emma:interpretation>
                <emma:interpretation id="interp2" emma:lang="" emma:confidence="0">
                  <emma:literal>linty</emma:literal>
                </emma:interpretation>
                <emma:interpretation id="interp3" emma:lang="" emma:confidence="0">
                  <emma:literal>ninety</emma:literal>
                </emma:interpretation>
                <emma:interpretation id="interp4" emma:lang="" emma:confidence="0">
                  <emma:literal>Dinty</emma:literal>
                </emma:interpretation>
              </emma:one-of>
            </emma:emma>
          </inkml:annotationXML>
          <inkml:trace contextRef="#ctx0" brushRef="#br0">894-3192 529 0,'6'-12'258'16,"0"6"-146"-16,0-1-72 0,3 12 38 0,-3-5-19 0,13 10-15 15,-1 0-5-15,1 1-16 0,-2 1 0 16,12 15-5-16,-2-2-1 0,0 0-14 0,-2 6 0 0,-3 0-1 16,-1-2-3-16,-2 4-3 0,-5-3 1 0,-10-6 2 15,1 1 0-15,-5-8 10 0,-3-1 6 0,-5-11 7 16,0 3 5-16,-2-6 7 0,1-2 2 0,-1 0-5 16,1-2-1-16,-1-2-18 0,0 0-9 0,1-9-8 15,1 1-6-15,0 3-5 0,6-15-4 0,2-8 0 16,0 5 2-16,4-2 5 0,6-8 4 0,3 0 4 15,3-9 1-15,5-2 0 0,0-1 0 0,-2 9 4 0,5 9 0 0,5-10 8 16,0 13 0-16,-1 6-2 0,5 9 3 0,2 3 5 16,0 0 3-16,0 14-3 0,-1 0 0 0,-1 6-7 15,-2 3 0-15,-2 11 1 0,-6-3-3 0,0 4-11 16,-3 6-8-16,-3 5-8 0,-4-7-14 0,-3 2-49 16,-4 0-34-16,0-8-43 0,-1 0 106 0,-5-3-101 15,-1-11-46-15</inkml:trace>
          <inkml:trace contextRef="#ctx0" brushRef="#br0" timeOffset="133.0334">1491-3793 799 0,'-2'0'211'0,"2"-2"-205"0,0 4-41 0,6 2-58 0</inkml:trace>
          <inkml:trace contextRef="#ctx0" brushRef="#br0" timeOffset="372.7856">1927-3466 798 0,'0'40'304'0,"-2"6"-215"0,-2-11-66 0,4-2 10 0,0-10-16 16,0 4-5-16,2 2-1 0,4-13-3 0,-4-3-1 15,4-1-2-15,-1-7 2 0,5-3 2 0,-2 0 4 16,1-15 5-16,3-3 2 0,0-13 1 0,-1-1 1 16,3-9 1-16,-3-11-3 0,1 5-6 0,1-1-5 15,-5 2-6-15,0 5-3 0,-2 4-2 0,-1 1-6 16,-3 5-24-16,-4 2-16 0,-1-1-16 0,-3 3-21 16,2 4-18-16,-6 6-30 0,3-1 76 0,-5 1-60 15,6-1 2-15</inkml:trace>
          <inkml:trace contextRef="#ctx0" brushRef="#br0" timeOffset="662.4127">2051-3794 229 0,'21'10'144'0,"6"2"-61"0,2 1-50 0,7 5 29 15,5 1-16-15,1 2-15 0,1 2-5 0,-3 2-12 16,7 0-1-16,-9 4-2 0,-1 0 1 0,-10-4-2 16,-6 4 9-16,-3-9 16 0,-3-1 19 0,-5-4 34 15,-8-7 14-15,2-4 9 0,-1 2 7 0,-3-6 7 16,0-4-11-16,0-6-20 0,-3-1-20 0,3 1-37 0,-2-11-16 0,2-6-11 15,-4 0-5-15,2 0-12 0,2-6 2 16,2 0 3-16,0-6 1 0,3 1 2 0,1-1 4 16,2 6-2-16,4-3-3 0,-1-1 3 0,5 4-2 0,-1-1-2 15,10 8-1-15,-4-1-1 0,4 4 0 16,1 2 1-16,1 11 2 0,0 3-2 0,0 7 1 0,-2 4 1 16,0 1-2-16,-2 7-3 0,2 3 0 0,4 5-3 15,-8 7-13-15,1-4-6 0,-3 8-6 0,-4 0-8 16,-5 1-25-16,3-1-16 0,-9-2-20 0,-2-8-23 15,0-5 79-15,-2-3-53 0,-2-9-14 0</inkml:trace>
          <inkml:trace contextRef="#ctx0" brushRef="#br0" timeOffset="1220.5728">3263-4965 1226 0,'0'5'464'0,"-4"5"-346"0,2-8-102 15,2 12 2-15,6 18-15 0,-4-3-6 0,0 2-10 16,3 19 3-16,1 1 3 0,0 16 2 0,4 10 3 16,-3-3 1-16,-1-7 0 0,0-3-5 0,2 13-19 15,-1 0-11-15,-1-1-8 0,-2-18-6 0,-2-4-19 16,2 11-5-16,-8-40 0 0,4 10 3 0,0-16 17 16,0 1 9-16,-6-20-30 0,2-2-19 0,-3-12-57 15,3-1 117-15,0-3-74 0,-10-3-53 0,3-4 91 16,-1-8-64-16,-1 10 29 0,1-8 40 0,1 4 69 15,1 4 82-15,-7 4 27 0,9-1-44 0,0 7 53 16,0-2-8-16,1 3-9 0,1 2-14 0,-6 5-1 16,8-1-21-16,6 2-9 0,0 0 0 0,-4 2-21 0,4 0-7 0,4-2 2 15,-4-2 2-15,8 3-6 0,-3-3 0 0,3-6 0 16,2 1 2-16,1-5 0 0,3 1 2 0,-3 1-6 16,4 1-4-16,3-3-4 0,-3 3-3 0,1 1-3 15,-1-5-9-15,0 3-2 0,1-1-3 0,-1 5-4 16,-2 1-3-16,-1 3 0 0,3 6-1 0,-5 0 2 15,1 9 1-15,1-1 0 0,-2 4 0 0,9-6 4 16,-2 7 1-16,-4-7 0 0,9-4 2 0,-13-2 3 16,3 0 1-16,5 0 3 0,-15 0 2 0,0-2 0 15,-2 0 4-15,0-2 6 0,-2 4-2 0,2-10 4 0,0 7 3 16,-2-5 0-16,1 0-4 0,-1 4-1 0,0-3-8 16,2 3-6-16,0-2-4 0,0 14-4 0,2-3-9 15,0 7-1-15,4 7 1 0,1 1 0 0,3 7 6 16,3 3 2-16,3 15 2 0,1-5 0 0,-2 14 4 15,3 6 0-15,-11 6-1 0,9 0 1 0,-9 7-3 16,-3 2 0-16,-6-7 0 0,0-3 2 16,-4-3-2-16,-1-8 0 0,-1-7-4 0,-6-3-6 0,4-11-9 15,-3-8-18-15,-5 4-58 0,3-4-49 0,-1-6 105 16,-1-1-82-16,-4 5-38 0</inkml:trace>
          <inkml:trace contextRef="#ctx0" brushRef="#br0" timeOffset="-549.8621">429-3215 731 0,'4'1'339'0,"-4"-8"-196"16,-8-3-88-16,2 0 34 0,2-1-28 0,-1-3-9 16,1-1-5-16,2 1-8 0,-4-3-8 0,6 11-1 15,0-2 0-15,-2 1 0 0,2 3-2 0,-2 0-4 16,2 2-2-16,-2 2-7 0,2 0-11 0,0 0-4 16,2 12-4-16,4-1-5 0,2 11-5 0,-4-5 2 15,11 25 0-15,-7-5 3 0,3 11 7 0,1 8 0 16,1 2 0-16,1 12 3 0,-6 3 2 0,1 8-3 15,-5 8-3-15,2-2-3 0,-4 2-11 0,-4 3-2 16,-6-20-3-16,-1-3-7 0,-3-11-18 0,-1-17-11 16,1-12-16-16,-2-2-17 0,1-12-54 0,1-5 100 0,1-6-68 15,-1-3-31-15</inkml:trace>
          <inkml:trace contextRef="#ctx0" brushRef="#br0" timeOffset="-331.9627">205-2984 202 0,'4'-29'159'0,"2"6"-26"0,5 2-52 0,1 5 42 0,1-5-23 16,7 11-5-16,-1-5-7 0,4 2-7 16,12 5-26-16,-2-6-10 0,5 10-5 0,5-3-6 0,-1 5 0 15,8 2-3-15,1 9-1 0,-1 3-3 0,-8 0-5 16,3 3-2-16,-12 4-8 0,1 3-2 16,-3-1-6-16,-10 0 0 0,-5 4-3 0,-1-4 1 0,-3 1-3 15,-8-7-4-15,0 6-8 0,-4-1-2 0,-2-3-8 16,-6-2-10-16,-8 3-11 0,-1 1-36 0,-10 8-17 15,4-4-21-15,-6-3-27 0,-4-5 89 0,-5 6-71 16,1-7-14-16</inkml:trace>
        </inkml:traceGroup>
      </inkml:traceGroup>
    </inkml:traceGroup>
    <inkml:traceGroup>
      <inkml:annotationXML>
        <emma:emma xmlns:emma="http://www.w3.org/2003/04/emma" version="1.0">
          <emma:interpretation id="{00B74EC3-0A1E-4413-B7B1-E7B615DE41FB}" emma:medium="tactile" emma:mode="ink">
            <msink:context xmlns:msink="http://schemas.microsoft.com/ink/2010/main" type="paragraph" rotatedBoundingBox="588,12705 5222,10448 5641,11306 1007,13563" alignmentLevel="1"/>
          </emma:interpretation>
        </emma:emma>
      </inkml:annotationXML>
      <inkml:traceGroup>
        <inkml:annotationXML>
          <emma:emma xmlns:emma="http://www.w3.org/2003/04/emma" version="1.0">
            <emma:interpretation id="{6FFC4CAF-946E-44DA-830F-CC6648B263C9}" emma:medium="tactile" emma:mode="ink">
              <msink:context xmlns:msink="http://schemas.microsoft.com/ink/2010/main" type="line" rotatedBoundingBox="588,12705 5222,10448 5641,11306 1007,13563"/>
            </emma:interpretation>
          </emma:emma>
        </inkml:annotationXML>
        <inkml:traceGroup>
          <inkml:annotationXML>
            <emma:emma xmlns:emma="http://www.w3.org/2003/04/emma" version="1.0">
              <emma:interpretation id="{A7F3D03E-E471-4BA1-B334-A7193282985E}" emma:medium="tactile" emma:mode="ink">
                <msink:context xmlns:msink="http://schemas.microsoft.com/ink/2010/main" type="inkWord" rotatedBoundingBox="595,12623 2385,11872 2716,12660 925,13411"/>
              </emma:interpretation>
              <emma:one-of disjunction-type="recognition" id="oneOf1">
                <emma:interpretation id="interp5" emma:lang="" emma:confidence="1">
                  <emma:literal/>
                </emma:interpretation>
              </emma:one-of>
            </emma:emma>
          </inkml:annotationXML>
          <inkml:trace contextRef="#ctx0" brushRef="#br0" timeOffset="6648.0294">827-1944 507 0,'-8'-6'253'0,"0"0"-127"0,2-2-66 0,3 5 34 15,-1-3-6-15,-4 0-7 0,4-2-3 0,0 2-12 16,0 1-8-16,4-3-4 0,-7 6-5 0,5-6-7 15,0 2-3-15,2 3 0 0,-6-5-4 0,2 4-3 0,4 2-2 0,-8 2-4 16,7-4-4-16,-1 2-10 0,-4 2-6 0,4 0-7 16,4 0-8-16,-2 4-6 0,-4 4-3 0,6-4 2 15,0 15 0-15,-2 4 0 0,0 12 2 0,2 7 5 16,0 5 5-16,2 7 2 0,3 2 2 0,1-4-1 16,-2-2 0-16,3-4-1 0,-1-7 1 0,4-4 0 0,-5-4 0 15,3-12-3-15,2-2 0 0,1-3-1 16,1-1 0-16,1-3-3 0,1-6 2 0,-1-4 0 15,2 0 0-15,1-6 6 0,1-4 0 0,0-1 0 0,-3-5 2 16,-1 3 11-16,1-6 1 0,-3-3 1 16,-1 3 2-16,-1-2 0 0,-3 0 0 0,-4 1 1 0,4 1-3 15,-4-4-4-15,-1 4-1 0,-3 9-7 0,4-4-1 16,-4 7-8-16,2 3-4 0,-2 0-5 0,2 2-3 16,-2 2-1-16,4 2-5 0,4 4 4 0,-4-2 1 15,1 1 5-15,7 3 3 0,-2-2 4 0,-1 4 4 16,3-5 0-16,1 3 3 0,-3-4 2 0,0-4-2 0,3 2 5 15,1-2 1-15,7 0 4 0,-4-4 2 0,5-6 8 16,-1 3 1-16,6-9 0 0,0 1 3 0,2-7 0 16,-2-3-1-16,-12-2 1 0,8 2-2 0,-5-2 0 15,-5 2 2-15,-1 2 2 0,-4 0 0 0,-7-2 3 16,3 3-1-16,-4 1-3 0,0 2-1 0,-4-2-8 16,-5 1-8-16,-10 1-8 0,3-2-11 0,-3 4-26 15,-4-3-14-15,-4 1-17 0,-4 2-20 0,0-3-58 16,2 3-82-16,-2-1 158 0,2-3-106 0,0-4-60 15</inkml:trace>
          <inkml:trace contextRef="#ctx0" brushRef="#br0" timeOffset="7395.8286">1680-2668 754 0,'6'33'384'0,"-4"-4"-232"0,1 15-112 16,1-9 84-16,0 7-118 0,2 16-1 0,-2-2 2 0,2 0-2 15,-1 0-1-15,1-4-2 0,4-9 2 0,-4-5-2 16,-4-3 0-16,1-10 0 0,-1-9-2 0,-2 1 6 16,2-7 3-16,-4-9 1 0,2-1 4 0,0 4 1 15,0-6 10-15,-2 0 0 0,2 2 0 0,0-1-2 16,0-5-6-16,0 4-3 0,-1-6-2 0,1-2-1 16,0-3-10-16,0-2-1 0,0-5-1 15,0 1-2-15,0-2-1 0,3-1 1 0,3 1-1 0,0 2-1 16,2 2-3-16,3-1 2 0,-1 5-3 0,3-1 1 0,-1 4 2 15,2 7-2-15,5-1-5 0,-2 0-2 16,-1 4 2-16,3 0-2 0,4 2-1 0,0 7-2 0,4 7 1 16,2-1 2-16,-4 1 6 0,0 1 3 0,-1 1 0 15,-3-1 2-15,2 2 5 0,-4-9 1 0,-3 0 2 16,-1-3 0-16,-7-5 1 0,7 0 0 0,1-2 8 16,-3 0 1-16,3-2 0 0,-1 0 4 0,1-2 2 15,1-1 2-15,-2-3 1 0,-3 2 0 0,2-4 0 16,-3-1 2-16,-9-5 0 0,6 3 0 0,-2-3 1 15,-1-1-1-15,3 4-1 0,-4-5-1 0,-4 1-3 16,2 1-5-16,4 7-1 0,-6-7-4 0,-4 5-6 0,0-3-4 16,2 5-2-16,-10-5-4 0,7 4-9 0,-5 1-5 15,6 1-1-15,-2-2-4 0,1 5-1 0,3-1-1 16,-8 4-1-16,10-4 2 0,0 4 3 0,-2 2 1 0,-2-2 0 16,0 2-2-16,4 0 5 0,0 2 3 0,2-2 0 15,-2 0 4-15,0 0 1 0,-2 0 3 0,2 0 6 16,0 4 1-16,0-6 4 0,-4 2 1 0,3 0 8 15,1 0 0-15,0 0 7 0,0 2 2 0,1-2 0 0,-2-4 4 16,1 4-3-16,0 0 0 0,-2 0-5 16,-2 0-2-16,4 0-6 0,-2 2-1 0,-6-2-1 0,12 0-5 15,-4-2-3-15,0 0-3 0,2 2-5 0,-2 2 3 16,0-2-3-16,0 6-1 0,2 5 1 0,-2-1 0 16,0 4 3-16,0 3 2 0,0 0 4 0,9 1-1 15,-5 1 1-15,2 0 0 0,0-5 0 0,0-1 2 16,5-1-1-16,-3-6-1 0,2 0 1 0,-5 1 0 15,11-5 2-15,-1 0 1 0,7-2 1 0,-7-2 2 0,-1 2 2 16,-7-9 1-16,7-1 5 0,-3 2 3 0,1 0 2 16,-8-1 1-16,2 1 1 0,1-7 3 0,-1-1-2 15,2 3-1-15,-2 1-1 0,-3-1-3 0,-1-3-5 16,-4-1-4-16,1-1-1 0,-3 3-8 0,0-2-7 16,-2-3-7-16,-4 3-9 0,3-2-9 0,-5-1-22 15,0 1-11-15,-1 4-17 0,-2 3-19 0,-5 0-69 16,1 5 116-16,-8-1-74 0,2 6-31 0</inkml:trace>
        </inkml:traceGroup>
        <inkml:traceGroup>
          <inkml:annotationXML>
            <emma:emma xmlns:emma="http://www.w3.org/2003/04/emma" version="1.0">
              <emma:interpretation id="{777D3B55-5D75-466A-A7DA-9D6951213A42}" emma:medium="tactile" emma:mode="ink">
                <msink:context xmlns:msink="http://schemas.microsoft.com/ink/2010/main" type="inkWord" rotatedBoundingBox="2850,11805 5302,10611 5641,11306 3189,12500"/>
              </emma:interpretation>
              <emma:one-of disjunction-type="recognition" id="oneOf2">
                <emma:interpretation id="interp6" emma:lang="" emma:confidence="0.5">
                  <emma:literal>a</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_</emma:literal>
                </emma:interpretation>
                <emma:interpretation id="interp10" emma:lang="" emma:confidence="0">
                  <emma:literal>.</emma:literal>
                </emma:interpretation>
              </emma:one-of>
            </emma:emma>
          </inkml:annotationXML>
          <inkml:trace contextRef="#ctx0" brushRef="#br0" timeOffset="9040.7716">3676-2828 886 0,'-6'17'507'0,"4"6"-279"0,2-7-208 16,0-16 132-16,4 3-188 0,6 1-9 0,7 2-8 16,8 2 2-16,25-4 3 0,-7-2 7 0,13-2 39 15,17-4 4-15,-1-16 7 0,-1-1-1 0,10-8 8 16,-9-9 1-16,5 1-3 0,0-2 3 0,-11-1-1 0,11-3-3 16,21-7-4-16,-3 4 3 0,-12 3-5 0,9-7-3 15,-9 0 0-15,8-4-1 0,-17 6-2 0,5-3-2 16,-23 9-4-16,-16 3-11 0,9 5-33 0,-19 10-20 0,3-4-28 15,-13 14-46-15,-3-1 95 0,0-1-76 0,-11 8-25 16</inkml:trace>
          <inkml:trace contextRef="#ctx0" brushRef="#br0" timeOffset="8757.3055">4191-3452 349 0,'8'31'202'0,"-6"0"-81"0,-2-10-54 0,0 0 22 16,0-3-2-16,0-1 10 0,0-5-4 0,0-5 1 15,-2 1 0-15,2-6-1 0,0-2-5 0,0-2-3 0,0-2-8 16,0-2-10-16,0-1-28 0,-2-5-8 0,2-3-8 16,-4-1-11-16,4-1-12 0,-2-8-3 0,2 2-1 15,0-2-1-15,0 1-1 0,0-1-2 0,4 4 0 16,-2 0 2-16,4 3-10 0,0 5-2 0,3-1-4 16,-1 5-4-16,4-3-3 0,1 4 0 0,1 7-2 15,1-5 2-15,-1 2 9 0,1 2 3 0,1-2 4 16,-1 0 8-16,0 2 4 0,-1-2 2 0,-1-1 4 0,5-1 2 15,-5-2-2-15,1-2 2 0,-3 3 0 0,1-3 0 0,0 0 1 16,-5-1 0-16,1 1 1 0,-4 1-2 16,2 1-1-16,-4-4 1 0,-2 5-4 0,0-3-3 0,0 4-1 15,0-2-4-15,-4 3-2 0,0 1-2 0,0 2-10 16,0 2-1-16,0-2-5 0,-2 8 3 0,-1 1-2 16,-1 5 3-16,0 5 0 0,4 1 4 0,-1-3 6 15,-1 6 4-15,4-5 6 0,0-1-2 0,2 1 3 16,4-7-1-16,0-3 1 0,2 0-3 0,-1-2 2 15,3 0 1-15,2-2 0 0,1 0 1 0,1-1 0 16,3 3 1-16,1-4 1 0,1 0 1 0,2 2-1 16,3 2-1-16,1 4-1 0,2-2 2 0,0-1-3 15,2 9 0-15,-2-1-2 0,4 5 0 0,-4-5 3 0,-6 5-1 16,5 1 0-16,-5-2 1 0,0-1 3 0,-5-1 0 16,1-3 3-16,-9-3 7 0,-4-5 5 0,6 2 7 15,-6-4 10-15,-6 2 1 0,4-4 7 0,-4-2-1 16,-2 0 6-16,2-4-8 0,0 0-3 0,-1 3-7 0,3-1-9 15,2-4-4-15,0-4-6 0,0 1-2 16,5-7-5-16,5 7-2 0,0-8-3 0,3-5 1 0,5-1-1 16,-1 0 1-16,0-2-1 0,3-2 0 0,5 0-1 15,-6-2 0-15,2 2-2 0,-1 1 1 0,-3 4 1 16,0-1-2-16,3 4 0 0,-9 4 0 0,-1-1-5 16,1 1-10-16,-1 1-42 0,-4-1-30 0,15-6-44 15,-5 4-61-15,-3-3 133 0,6 1-108 0,-9-4-36 16</inkml:trace>
          <inkml:trace contextRef="#ctx0" brushRef="#br0" timeOffset="7756.613">2886-2950 1119 0,'4'-2'481'0,"2"2"-366"15,-4 0-106-15,-2 4-9 0,2-2-16 0,-2 0-6 0,2 5-3 16,-2 3 0-16,2 0 0 0,-2-1 9 0,-2 3 1 16,2 5 8-16,0 3 3 0,0-3 4 0,0-3 0 15,0-3 3-15,0 7 2 0,0-13-2 0,0 7 3 16,0-6-3-16,0-2-1 0,2-1-2 0,0 1 2 16,2 2-6-16,-1-2 0 0,3 0 1 0,-2-2-2 15,6 0 5-15,1-2 0 0,7 0 1 0,-1-2 1 16,-2-2 7-16,9-2-1 0,-3-11 0 0,2 3 2 0,-4-1-3 15,-1-6 2-15,-7 5 4 0,1-1 0 0,1-3 4 16,-7 13 1-16,0-3 1 0,-4-2-1 0,-2 3 0 16,-2-1-1-16,0 0-6 0,-2-3-3 0,-11-1-11 15,1 1-7-15,-3-1-7 0,-1 1-2 0,1-1-11 16,-6 1-3-16,0 3-8 0,-6 1-8 0,10 1-5 16,-7 10-14-16,-3 4-38 0,1-3-24 0,4 5-33 15,-1 6 104-15,-4-3-79 0,0 7-47 0</inkml:trace>
          <inkml:trace contextRef="#ctx0" brushRef="#br0" timeOffset="8154.6568">3392-3245 1200 0,'0'17'449'0,"-2"-15"-346"16,0 4-92-16,2 1 9 0,0 9-34 0,2 3-10 15,-2 6-7-15,2 0-2 0,0 2 3 0,0 10 1 16,0-6 3-16,-2-6 3 0,0-6 8 0,0-3 6 0,-2-3 8 16,2-3 5-16,0-6 12 0,0-4 4 15,-4-2 5-15,4 0 1 0,0 2 1 0,-4-2 0 0,4-4-3 16,-2 4-2-16,2 0-9 0,2-1-4 0,0-7-5 0,2 0-3 16,4-3-3-16,-2-1-2 0,1 3 0 0,-1-3 1 0,0 1-3 15,2 1-3-15,-5 2-4 0,3 5-5 0,0-1-9 16,0 2-2-16,-2 4-2 0,0-4-3 0,1 6-4 15,-1 0 4-15,2 2 5 0,-2 0 6 0,2 0 9 16,-2 1 4-16,15-1 5 0,-6 0 4 0,-1-2 21 16,5-2 7-16,-7 0 9 0,3-2 2 15,5-2 8-15,-14 0 1 0,-2-1 0 0,3-3 0 0,-1-2-15 16,0 0-4-16,0 1-7 0,-2-1-1 0,-2-3-9 16,2-1-2-16,-2 1-3 0,-2-1 0 0,2 1-7 15,-4-1-5-15,0 1-8 0,0-1-12 0,2-3-50 16,-1-3-41-16,-1-7-55 0,2 4 119 0,0-4-88 15,2-9-48-15</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50.66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E4CE376-2C5B-4C86-87BC-B5EE9631B9C6}" emma:medium="tactile" emma:mode="ink">
          <msink:context xmlns:msink="http://schemas.microsoft.com/ink/2010/main" type="inkDrawing" rotatedBoundingBox="4337,16753 14139,16238 14150,16449 4348,16964" shapeName="Other"/>
        </emma:interpretation>
      </emma:emma>
    </inkml:annotationXML>
    <inkml:trace contextRef="#ctx0" brushRef="#br0">118 678 1144 0,'-13'2'505'0,"5"-2"-329"0,-5 0-132 0,1-12 19 15,-1 3-18-15,5-5-26 0,0 5-23 0,0-1-8 16,1-2 2-16,1 3 1 0,2-3 4 0,2 2 6 16,-4 1 1-16,6-1 5 0,-4 0 2 0,3 5 0 15,-1-1-1-15,2 2 0 0,-2 0-1 0,2 0-5 16,-2 4 0-16,4-2-10 0,-2 2-2 0,2-2-7 15,0 1-2-15,5-1-2 0,3-2 0 0,7 0 0 16,3-2 2-16,12 4 5 0,1 0 2 0,14 0 4 16,9 0 0-16,25 2 4 0,7-2-2 0,-12 2 4 0,43 2-4 0,5 0 1 15,3 0 1-15,-1 0 2 0,1 0 1 16,16 0 0-16,17 2-1 0,26 2 1 0,-11-2 1 0,-9 1 3 16,4-3 0-16,42 2-2 0,12-2-1 0,-7 2 1 15,-24-6 1-15,40-4-1 0,-3 0 3 16,11-3-2-16,16-1-1 0,-16-7-1 0,4 3 1 0,16-5-1 15,3 2 1-15,-9-5-1 0,8-3-1 0,7 4 0 16,-17-2 1-16,11 2 6 0,-3-3 10 0,4 1 3 16,-3 2 3-16,2-4 2 0,-1 0-3 0,-22 4 0 0,3-1-2 15,-9 3-6-15,-17 0-7 0,-34 3-2 16,-1 3-2-16,-38 5 7 0,-16 0 4 0,-15 4 2 0,0-1 1 16,-29-1 5-16,-8 2-2 0,-11 4-1 0,-1-2-1 15,-13 0-7-15,-13 2-1 0,-10 0 0 0,-4-2-3 16,-11 2-6-16,-11 0-1 0,3 0-4 0,-6 0 0 15,0 0-7-15,2-2-8 0,-4 0-24 0,-4-1-17 16,5 3-26-16,-5-6-53 0,-17-4-92 0,-20-2 163 16,-36-3-110-16,13 3-48 0</inkml:trace>
  </inkml:traceGroup>
</inkml:ink>
</file>

<file path=ppt/ink/ink2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21.83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B8DA4FC-5C23-4502-9A07-6B4253510C61}" emma:medium="tactile" emma:mode="ink">
          <msink:context xmlns:msink="http://schemas.microsoft.com/ink/2010/main" type="inkDrawing" rotatedBoundingBox="17858,18992 27200,19105 27197,19320 17856,19206" semanticType="underline" shapeName="Other">
            <msink:sourceLink direction="with" ref="{9CE33113-F2D5-4382-8FA0-3D6C53A84D02}"/>
            <msink:sourceLink direction="with" ref="{6286CBF3-5E79-4F77-B2C7-3FE2242B188C}"/>
          </msink:context>
        </emma:interpretation>
      </emma:emma>
    </inkml:annotationXML>
    <inkml:trace contextRef="#ctx0" brushRef="#br0">-1689 14601 953 0,'-6'0'444'0,"5"-2"-290"0,-1 0-121 0,0 0 31 15,0-1-17-15,0-1-55 0,-2 0-3 0,6-2 2 16,-4 0 5-16,2 2 16 0,0 1 10 0,-2-3 16 16,2 2 3-16,0-2 1 0,-2 4-3 0,2 0-3 0,-2 0-6 15,2 0-9-15,0-1-6 0,0 3-13 0,0 0-5 16,0 0-3-16,0 0-1 0,0-2-3 0,0 2-2 15,0 0 0-15,0 0 0 0,0 2-1 0,2-2 2 16,0 0-1-16,0 0 1 0,6 0-2 0,1 0 4 16,3 0-1-16,1 0 0 0,7 0 2 0,5 1-1 15,2-1 1-15,4 2 1 0,5 0 2 0,13 4 1 16,1-2 0-16,8 2 1 0,7-4-1 0,9 3 1 16,1 1 2-16,10 0-2 0,4 4 0 0,13-3 0 15,-7 3 1-15,24 2-2 0,-3-1 2 0,8 3 0 16,-1-1 0-16,26 1-2 0,0-1 1 0,-3 1-2 15,9 1 4-15,16-1-1 0,1-5-1 0,14 3 2 16,1-4 1-16,12-2 1 0,0-5 0 0,15 1 3 16,-4-2-2-16,6-2 1 0,4 2 1 0,6 2-1 15,0-2-2-15,19 2 2 0,-15 2-2 0,9 4 1 16,3 0-1-16,3-1 1 0,-10 1 0 0,-20 0-1 0,-17 1 0 0,30-3-1 16,-2 2 2-16,-29-4-1 0,-10-2-1 15,4-2-2-15,18 0 0 0,-8-8 1 0,-3-2-1 0,-28 5 2 16,-2-3-1-16,4-4 1 0,-12 1 2 0,-27-1 0 15,-26 4 2-15,-1-3 0 0,6 3 4 16,-54-2 0-16,9 3 3 0,-20-5 5 0,-15 2 5 0,-5 3 4 16,-3-1 0-16,-9 2 7 0,-5-1 0 0,-6 5-1 15,-1-6 0-15,1 8-6 0,-4 0 0 16,0 0-9-16,-2 0-4 0,0 0-6 0,2 0-4 0,0 6-1 16,0-6-3-16,0 2-1 0,-2 1-6 0,2-4 5 15,0 1 0-15,-1 0 1 0,1-2 1 0,0-2 0 16,-2 4 2-16,2-8-1 0,0 8 1 0,2-2-1 0,-2 2 1 15,0 6-1-15,0 0 0 0,0-2-1 0,0-6-1 0,1 5-2 16,1 3 1-16,-2-6-1 0,0 0 0 0,0-2-1 16,0-5 1-16,-2 12-4 0,2-7 4 0,-1 2 1 15,1 4 0-15,-2-4 0 0,2 0 3 0,0 0 0 16,0-4 1-16,2 1 1 0,-2 3 1 0,0-8 1 16,1 6 0-16,-1 4 0 0,0-4-1 0,0 2 2 15,0 0 0-15,0 0 0 0,0 0-2 0,-1 6 0 16,1-2 0-16,0-6 1 0,0 2 0 0,0 0-3 15,1-2-1-15,-1 2-2 0,0 0-1 0,0-6-1 16,2 6-1-16,0 0-2 0,-4-2-9 0,2 0 4 0,0 2-6 16,-2 0-2-16,1 0-3 0,-1 0-15 15,2 2-5-15,0 0-2 0,0-2 4 0,0 0-36 16,0 0-17-16,-2 0-13 0,0 0-11 0,-8 0 77 0,0 2-57 16,-11-4-14-16</inkml:trace>
  </inkml:traceGroup>
</inkml:ink>
</file>

<file path=ppt/ink/ink2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53.2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44D06CF-788C-4EF1-93B6-26AB04A76A07}" emma:medium="tactile" emma:mode="ink">
          <msink:context xmlns:msink="http://schemas.microsoft.com/ink/2010/main" type="writingRegion" rotatedBoundingBox="5154,17465 12836,16362 13011,17583 5329,18686"/>
        </emma:interpretation>
      </emma:emma>
    </inkml:annotationXML>
    <inkml:traceGroup>
      <inkml:annotationXML>
        <emma:emma xmlns:emma="http://www.w3.org/2003/04/emma" version="1.0">
          <emma:interpretation id="{C4F17021-7E2A-4C6E-A0F2-CC59096BC41F}" emma:medium="tactile" emma:mode="ink">
            <msink:context xmlns:msink="http://schemas.microsoft.com/ink/2010/main" type="paragraph" rotatedBoundingBox="5154,17465 12836,16362 13011,17583 5329,18686" alignmentLevel="1"/>
          </emma:interpretation>
        </emma:emma>
      </inkml:annotationXML>
      <inkml:traceGroup>
        <inkml:annotationXML>
          <emma:emma xmlns:emma="http://www.w3.org/2003/04/emma" version="1.0">
            <emma:interpretation id="{383A9E95-6EDD-4571-B691-F8433B186A7D}" emma:medium="tactile" emma:mode="ink">
              <msink:context xmlns:msink="http://schemas.microsoft.com/ink/2010/main" type="line" rotatedBoundingBox="5154,17465 12836,16362 13011,17583 5329,18686"/>
            </emma:interpretation>
          </emma:emma>
        </inkml:annotationXML>
        <inkml:traceGroup>
          <inkml:annotationXML>
            <emma:emma xmlns:emma="http://www.w3.org/2003/04/emma" version="1.0">
              <emma:interpretation id="{8AEC014E-B327-407B-B8CE-F662690CD81E}" emma:medium="tactile" emma:mode="ink">
                <msink:context xmlns:msink="http://schemas.microsoft.com/ink/2010/main" type="inkWord" rotatedBoundingBox="5211,17861 6332,17700 6407,18219 5285,18380"/>
              </emma:interpretation>
            </emma:emma>
          </inkml:annotationXML>
          <inkml:trace contextRef="#ctx0" brushRef="#br0">5195 3117 1181 0,'-17'14'424'0,"5"1"-411"15,-1-3-105-15,13-5 0 0,0 7-22 0,17 15-22 16,-3 2-2-16,-3 5 23 0,12 13 33 0,-11-3 42 16,3-2 33-16,5-3 10 0,-20-4 0 0,0-14 11 15,2 2 10-15,-2-10 20 0,1-11 9 0,-1-4 5 0,0 4 4 16,0 0 0-16,0-4 0 0,0 0-9 16,0 0-12-16,0 0-21 0,0 0-8 0,0 0-11 0,2-6-5 15,0-5-6-15,4-1-3 0,0-9-4 0,0-6-4 16,9-20-1-16,-1 9 0 0,-3-5 3 0,5 3 2 0,3-3 4 15,4 3 0-15,-2-3 6 0,-1 12 4 0,3-1 0 16,0-3 0-16,0 14 0 0,-2-4 1 0,3 3-3 16,1 3 1-16,-2 9-5 0,-2-3-2 0,6 9-7 15,2 0-4-15,2 2-3 0,0 4-4 0,-4 8 1 16,6 1 2-16,-4 9 1 0,-2-1 6 0,-6 2 8 16,-4 8 5-16,-5-4 5 0,1 2 5 0,-3-5 2 15,-4-3 0-15,-4-2 2 0,2-1-1 0,-2-3 6 16,-2-3 0-16,0-4 0 0,0-1-1 0,0-1 5 15,0-4 7-15,0 2 7 0,0-2 5 0,0 0 10 16,0-2-2-16,0 2 0 0,0-2 1 0,0 0-2 16,0 0 0-16,1-3-12 0,3 1-5 0,-2 0-11 0,2-6-3 15,4-9 0-15,0 4 0 0,-1-3-5 0,5-5-10 0,1 6 5 16,1-3-2-16,1 5-3 0,1-3 1 0,-3 9-3 16,1 3-6-16,1 0-13 0,-1 6-7 0,-5 0-6 15,5 4-4-15,3 8-5 0,-1-3-3 0,9 18-4 16,-4 0-4-16,4 8-44 0,-2-2-43 0,2 17 105 15,4-5-67-15,-4 3-56 0</inkml:trace>
        </inkml:traceGroup>
        <inkml:traceGroup>
          <inkml:annotationXML>
            <emma:emma xmlns:emma="http://www.w3.org/2003/04/emma" version="1.0">
              <emma:interpretation id="{E80BEB20-D253-4797-A906-A7D865AC3128}" emma:medium="tactile" emma:mode="ink">
                <msink:context xmlns:msink="http://schemas.microsoft.com/ink/2010/main" type="inkWord" rotatedBoundingBox="7123,17182 11288,16584 11452,17720 7286,18318"/>
              </emma:interpretation>
              <emma:one-of disjunction-type="recognition" id="oneOf0">
                <emma:interpretation id="interp0" emma:lang="" emma:confidence="1">
                  <emma:literal/>
                </emma:interpretation>
              </emma:one-of>
            </emma:emma>
          </inkml:annotationXML>
          <inkml:trace contextRef="#ctx0" brushRef="#br0" timeOffset="-1871.1916">8494 2673 824 0,'-2'-9'391'16,"-2"1"-246"-16,0-2-97 0,-1 2 30 0,-1-3-20 15,0 1-31-15,0 1-13 0,1-1-8 0,1 2-1 0,-2-1 5 16,0-1-2-16,2 0 3 0,-2 3-1 0,-3-1 2 16,1 0-1-16,-5-2-4 0,-5 5 0 0,3-3-6 15,-3 0 1-15,-3 4-2 0,2-3 2 0,0 1-1 16,-3 0 1-16,-1 4 0 0,-2-2 2 0,0 2-2 15,-4-2 2-15,2 4-1 0,0-2 0 0,0 2 0 16,-2 0-1-16,6 0-1 0,-2 0 0 0,3 4 2 16,3-2-2-16,2 2 0 0,1 0 0 0,3-2 1 15,1 0-2-15,3 4 2 0,-1-4 1 0,4 0-3 16,2-2 2-16,2 1 2 0,-2 1 1 0,1 0 8 16,1-2 7-16,2 2 3 0,-2-2 2 0,0 0 10 15,2 2 1-15,-2-2-1 0,0 0 1 0,2 0-7 0,-2-2-6 0,2 0-2 16,0 2-5-16,0-2-9 0,0 2-2 0,0 0-1 15,0 0-3-15,0-2-2 0,0 2-1 0,0 0 0 16,0 2-2-16,0-2 2 0,0 0 0 0,2 0 0 16,-2 0 0-16,0 2-1 0,0-2 1 0,0 0-3 15,0 0 0-15,0 0-10 0,0 0-5 0,0 0-7 16,0 0-4-16,0 0-12 0,0 0-8 0,0 2-5 16,0-2-6-16,0 0-12 0,0 0-2 0,0 0-1 0,2 4-1 15,2-4 2-15,0 2 0 0,-1 2 3 16,3-2-2-16,2 2-3 0,0 0-1 0,1 3-10 0,5-1-14 15,1-2 66-15,3-2-43 0,9 4-7 0</inkml:trace>
          <inkml:trace contextRef="#ctx0" brushRef="#br0" timeOffset="-1698.6529">8077 2700 621 0,'-2'2'317'0,"-5"2"-210"0,5-2-118 0,-2-2-29 15,0 0 50-15,2 0-85 0,0 0-71 0</inkml:trace>
          <inkml:trace contextRef="#ctx0" brushRef="#br0" timeOffset="-820.8507">8921 2111 981 0,'-8'6'434'16,"0"-6"-293"-16,1-2-110 0,1 2 54 0,0 0-77 15,6 0-12-15,6 2-3 0,-10-2-3 0,0-2 5 0,-4 2 0 16,4 4-1-16,4 0 1 0,-3 0-1 16,-5 4 2-16,-2-1 0 0,6 7-1 0,4 7 1 0,0-4-2 15,0 1 4-15,-3 7-2 0,6 4 2 0,7 15-3 16,-4-5 2-16,-4 3 1 0,4 7-1 15,-1 3 2-15,3 4-11 0,0 4-2 0,-6-1-9 0,0-1-2 16,3 6-7-16,-3-2-4 0,-2 0-15 0,0 3-5 16,-2-7-1-16,-1-2-6 0,-3-8-34 0,-2-3-21 15,0-14-36-15,4-2 98 0,-1-8-81 0,-1-10-39 16</inkml:trace>
          <inkml:trace contextRef="#ctx0" brushRef="#br0" timeOffset="517.6127">9127 2231 1115 0,'-4'2'454'0,"3"-2"-334"0,1 0-106 0,-2-2 31 16,2 2-60-16,0 0-10 0,0 0-4 0,0 0 1 15,2 0 1-15,-2 2 5 0,-2-2 1 16,4 4 0-16,-2 2 2 0,-2 0 1 0,2 15 0 0,2 4 0 16,-2 10 8-16,3 11 1 0,1 10 3 0,-6-4 4 15,2 14 3-15,-4 1-1 0,3-1 0 0,1-4 0 16,-4-4 0-16,4-2 1 0,-2-4 0 0,4 2-1 0,2-10-7 15,-1-3-15 1,-1-7-17-16,4-1-27 0,-2-2 50 0,2-6-38 0,3-7-18 0</inkml:trace>
          <inkml:trace contextRef="#ctx0" brushRef="#br0" timeOffset="951.6747">9571 2613 1452 0,'2'4'526'0,"-2"-2"-460"0,0-2-123 0,0 0-51 16,0 0-48-16,-4 0-28 0,2 0-4 0,1 0 22 0,-3 2 23 16,0 2 28-16,0-4 44 0,0 4 92 0,0-2 34 15,2 0 23-15,-4 0 11 0,3-2 14 0,1 0 1 16,-2 0-1-16,4 0-11 0,0 0-35 0,-2 0-14 15,2 2-10-15,0-2-10 0,0 0-21 0,0 0-5 16,0 0-9-16,0 0-6 0,0 1-5 0,-2 1-2 16,2 0-3-16,0 4 4 0,0-2 5 0,0 4 1 0,6-1 4 15,-2 5-2-15,1-4 8 0,3 1 0 0,-4 3 3 0,4-4-3 16,1-4 2-16,3 1 2 0,-6-1 4 16,3 0 5-16,1-2 9 0,2-2 6 0,-3-4 2 0,3 0 3 15,1 2 3-15,-1-3 5 0,5-9-8 0,-5 2-4 16,5-3-7-16,-1-2-5 0,-5-3-3 0,3 1-2 15,-1-4-5-15,-5 0-9 0,-6 3 0 0,6 1 0 16,-8-2-7-16,0 3-1 0,0-1-1 0,-4 4-3 0,-10-1-4 16,1-1-2-16,-10 3 0 0,-1 5-8 0,-3 3-27 15,-9 2-8-15,-7 8-6 0,1 0 1 0,1 13-9 16,-5 2-14-16,5 7-32 0,1-3 75 0,3 2-29 16,4 4-16-16</inkml:trace>
          <inkml:trace contextRef="#ctx0" brushRef="#br0" timeOffset="1194.96">10533 2193 1347 0,'3'9'505'0,"-3"-9"-430"15,2 2-120-15,-5-2 8 0,-7 4-94 0,6 2-5 16,-9 19-2-16,1-6 5 0,-9 12 31 0,-8 12 24 15,-2-5 22-15,6 3 25 0,0 1 42 0,-2-5 10 16,7-8 6-16,1 0 2 0,4-4-1 0,7-6-2 16,4 6-1-16,0-4-8 0,4 6-22 0,2 2-14 0,6 0-13 15,1 0-12-15,5 0-37 0,3-2-23 0,7-7-35 16,4-3 89-16,11-9-75 0,4-4-33 16</inkml:trace>
          <inkml:trace contextRef="#ctx0" brushRef="#br0" timeOffset="-1053.2409">8066 2681 280 0,'0'-6'228'0,"-2"2"-85"16,0 0-80-16,4 2 50 0,-2-1-26 0,-4 1-43 15,4-2-11-15,-4 2-9 0,4 0-6 0,2 0-8 16,-2 0-5-16,4-2-3 0,-4 2-1 0,4-2-1 0,3-1-2 16,1 1 1-16,0 0 0 0,-4-2 0 0,5 4 1 0,-9-4 0 15,6 3 0-15,-2 1 2 0,-4-2-1 0,4 0 6 0,4 2 12 16,-7 0 6-16,-1-2 5 0,2 2 4 0,0 0 2 16,6-2 4-16,-8 3 3 0,-2-3-4 0,-2 2-13 15,4 0-7-15,0-2-3 0,-2-2-4 0,2 0-3 16,-5 3-3-16,5-3-2 0,0 4-1 0,0-2 0 15,-4-4 4-15,0 6 1 0,2-2 3 0,-2 2 3 16,2-1 2-16,-2-1 5 0,2 0 2 0,-4-2 3 16,3 4 2-16,-1-2-2 0,0-1-2 0,-2 1 1 15,0-2-3-15,1 0-4 0,-7 0-2 0,4-1-3 0,-3 1-6 16,-3-2 0-16,-1 2-1 0,1 0-4 0,-7-3-2 16,4 1-2-16,-5 2-3 0,5 2-1 15,-6 1-2-15,0-1-3 0,-1 0 0 0,-1 2 0 0,0 6 0 16,-2 0-1-16,-2 5-1 0,-2 1 0 15,6 0 3-15,-6 15 0 0,-3 2-1 0,-3 0-1 0,6 2 2 16,-2 5 1-16,-5-3 2 0,-5 18-1 0,5 5 0 16,-7-2 0-16,9-4 4 0,5 0-1 0,-4 4-4 15,10 2-1-15,-6 6 2 0,19-23 1 0,-3 2 1 16,7-1 2-16,8-13-6 0,4 8 4 0,11-10 5 0,-3 2 1 16,21-11-1-16,-6 1 1 0,10-3 2 0,5-4 1 15,2-5 1-15,-3-1 0 0,5-7 3 0,-3-3 3 16,1-6 1-16,-3-3 0 0,-3-4 8 0,1-8 1 15,-6-4 4-15,2 0 0 0,-8 0 2 0,-2-1-2 16,-6-1 2-16,2 2 0 0,-5 0-5 0,-5 2 1 16,-1 4-1-16,-2-2 1 0,-3 4-1 0,-1 0 3 15,-4 2-4-15,2 2 3 0,-2 3-5 0,0 3-2 16,-4 3-3-16,2-1-3 0,-2 1-4 0,3 5-5 16,-1 3-1-16,0 0-8 0,0 0-4 0,2 6-3 0,0-4-9 15,0 2-4-15,0 2-2 0,0-2-1 0,2 4 1 0,0 5 3 16,3 5 3-16,3-4 3 0,0 1 12 0,2 7 2 15,5 5 2-15,8 2 1 0,-2-2 4 0,1 0 0 16,8 6 0-16,-2 0 1 0,6 2-3 0,1 2-1 16,4-6-24-16,-5 6-14 0,9-12-16 0,-3 0-20 0,3-9-87 15,-1-7 117-15,3-10-81 0,7-11-39 0</inkml:trace>
          <inkml:trace contextRef="#ctx0" brushRef="#br0" timeOffset="1431.09">11260 2171 933 0,'8'6'429'0,"-6"-6"-282"0,-4 2-123 0,-8-2 2 15,5 2-43-15,-9 8-39 0,1 1-18 16,-7 12-5-16,-3 6 2 0,-4 14 8 0,0-3 11 0,-2 7 33 16,-4 9 16-16,8-8 17 0,-4 2 9 0,10-7 4 15,2-7 2-15,7-5-1 0,-2 0-5 0,9 0-3 16,3-6-4-16,7 2-14 0,3-2-12 0,5 0-24 15,5 2-19-15,7-7-19 0,4-3-33 0,11-7 76 16,4-5-56-16,22-16-17 0</inkml:trace>
        </inkml:traceGroup>
        <inkml:traceGroup>
          <inkml:annotationXML>
            <emma:emma xmlns:emma="http://www.w3.org/2003/04/emma" version="1.0">
              <emma:interpretation id="{83910CDF-4318-405B-B9BA-AE04CF6B8264}" emma:medium="tactile" emma:mode="ink">
                <msink:context xmlns:msink="http://schemas.microsoft.com/ink/2010/main" type="inkWord" rotatedBoundingBox="12458,16723 12879,16662 13011,17583 12590,17644">
                  <msink:destinationLink direction="with" ref="{B25D1607-81A3-4003-8F2A-AE5C57E0A0C4}"/>
                </msink:context>
              </emma:interpretation>
              <emma:one-of disjunction-type="recognition" id="oneOf1">
                <emma:interpretation id="interp1" emma:lang="" emma:confidence="0.5">
                  <emma:literal>"</emma:literal>
                </emma:interpretation>
                <emma:interpretation id="interp2" emma:lang="" emma:confidence="0.5">
                  <emma:literal>( ,</emma:literal>
                </emma:interpretation>
                <emma:interpretation id="interp3" emma:lang="" emma:confidence="0">
                  <emma:literal>( .</emma:literal>
                </emma:interpretation>
                <emma:interpretation id="interp4" emma:lang="" emma:confidence="0">
                  <emma:literal>( )</emma:literal>
                </emma:interpretation>
                <emma:interpretation id="interp5" emma:lang="" emma:confidence="0">
                  <emma:literal>)</emma:literal>
                </emma:interpretation>
              </emma:one-of>
            </emma:emma>
          </inkml:annotationXML>
          <inkml:trace contextRef="#ctx0" brushRef="#br0" timeOffset="1548.7876">12789 1860 962 0,'10'6'378'15,"-4"6"-288"-15,-2 7-80 0,-4 6 13 0,-2 6-18 16,-4 25-19-16,0 0-7 0,-7 16 2 0,-1 18-2 16,-11 3-9-16,0 0-16 0,-12 13-73 0,-7-4 91 15,-14 10-59-15,-6-6-37 0</inkml:trace>
        </inkml:traceGroup>
      </inkml:traceGroup>
    </inkml:traceGroup>
  </inkml:traceGroup>
</inkml:ink>
</file>

<file path=ppt/ink/ink2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3:19.92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764F13E-4E34-4C63-814E-191C89BF25BE}" emma:medium="tactile" emma:mode="ink">
          <msink:context xmlns:msink="http://schemas.microsoft.com/ink/2010/main" type="writingRegion" rotatedBoundingBox="9145,10581 565,11025 492,9622 9072,9178"/>
        </emma:interpretation>
      </emma:emma>
    </inkml:annotationXML>
    <inkml:traceGroup>
      <inkml:annotationXML>
        <emma:emma xmlns:emma="http://www.w3.org/2003/04/emma" version="1.0">
          <emma:interpretation id="{B75E3908-49C2-4C9F-81A2-FCC8C1A15D95}" emma:medium="tactile" emma:mode="ink">
            <msink:context xmlns:msink="http://schemas.microsoft.com/ink/2010/main" type="paragraph" rotatedBoundingBox="9145,10581 565,11025 492,9622 9072,9178" alignmentLevel="1"/>
          </emma:interpretation>
        </emma:emma>
      </inkml:annotationXML>
      <inkml:traceGroup>
        <inkml:annotationXML>
          <emma:emma xmlns:emma="http://www.w3.org/2003/04/emma" version="1.0">
            <emma:interpretation id="{0EB67565-E444-4E87-BB05-C3BD42946F28}" emma:medium="tactile" emma:mode="ink">
              <msink:context xmlns:msink="http://schemas.microsoft.com/ink/2010/main" type="line" rotatedBoundingBox="9145,10581 565,11025 492,9622 9072,9178"/>
            </emma:interpretation>
          </emma:emma>
        </inkml:annotationXML>
        <inkml:traceGroup>
          <inkml:annotationXML>
            <emma:emma xmlns:emma="http://www.w3.org/2003/04/emma" version="1.0">
              <emma:interpretation id="{7F677B79-FDEC-4389-94C5-7EDA7D91AEAC}" emma:medium="tactile" emma:mode="ink">
                <msink:context xmlns:msink="http://schemas.microsoft.com/ink/2010/main" type="inkWord" rotatedBoundingBox="9103,9779 5047,9989 5040,9848 9096,9638"/>
              </emma:interpretation>
              <emma:one-of disjunction-type="recognition" id="oneOf0">
                <emma:interpretation id="interp0" emma:lang="" emma:confidence="1">
                  <emma:literal/>
                </emma:interpretation>
              </emma:one-of>
            </emma:emma>
          </inkml:annotationXML>
          <inkml:trace contextRef="#ctx0" brushRef="#br0">70 331 668 0,'-22'6'375'0,"7"3"-264"0,5-11-92 0,-1-5 12 16,5 5-21-16,0 0-15 0,6 2-10 0,0 2 0 16,2 2 9-16,-2-2 2 0,2 1 0 0,-2-1 4 15,0-2 2-15,4 0 3 0,-2-2 0 0,2 2 3 16,1-5-4-16,5 3 4 0,2-6 3 0,-1 2-2 15,5 0 2-15,-3 2-2 0,5-1 1 0,5 1-1 16,13-6 1-16,-3 4-3 0,6 4 4 0,11-3 0 16,4 1 1-16,2-2-1 0,27 2 0 0,-6 2 0 15,28-4 0-15,-5 4 0 0,14-3-3 0,21 1-3 16,10 0 0-16,-4-2 2 0,-4 0 0 0,4 3 3 0,-8 3 1 16,2-2 2-16,-2-4 12 0,-9 2 4 0,-8-8 3 15,3 3 1-15,-1 3 2 0,-6-8-1 0,6 5-2 16,1-5 2-16,-24 1-11 0,1 1-3 0,5-1-1 15,-3 1-2-15,-9-3-3 0,-17 3-1 0,1 0 0 0,-4 1-3 16,-5 3-1-16,-2 0 0 0,-8 1-1 0,-4-1 1 0,8 4 4 16,-10 2-1-16,1-2 3 0,-17 4-1 0,1-4 1 15,6 3 0-15,-20 1 1 0,4 0 0 0,-15 0-3 16,5 0 5-16,-9 0 1 0,2 0 2 0,-6 0 7 16,-4 1 3-16,2-1-1 0,-2 0 1 0,3 0 2 15,1 0-2-15,0 2-2 0,0-2-1 0,0 0-8 16,1 0-2-16,-1 0-1 0,2 0-3 0,-2 0-4 15,0 0-1-15,0 0-3 0,0-2 0 0,-2 2-2 16,2 0 0-16,2 0-1 0,0 0 0 0,-4 0 0 16,2 0 1-16,0 2 1 0,0-2-2 0,0 0 2 15,-3 0-2-15,3-2 1 0,-2 2 0 0,2 0 2 16,2 0-1-16,-2-1 3 0,0 1 0 0,3-2 1 0,-3 2 0 16,4 0 4-16,-4 0 0 0,0-2-5 15,0 2 2-15,0 0-2 0,0-2 0 0,0 2-4 0,0 0 1 16,-4 0-2-16,4 0 0 0,0-2-1 0,-2 2-1 15,1 0 1-15,1-2-3 0,1 2-1 0,-1 0-3 16,0 0-7-16,2 0-10 0,-2 0-31 0,4 0-16 16,-4 0-24-16,-2 0-30 0,-2 0 78 0,3 0-64 0,1 4-16 15</inkml:trace>
        </inkml:traceGroup>
        <inkml:traceGroup>
          <inkml:annotationXML>
            <emma:emma xmlns:emma="http://www.w3.org/2003/04/emma" version="1.0">
              <emma:interpretation id="{8872C611-4E0A-43AA-8AD9-0818C01A362C}" emma:medium="tactile" emma:mode="ink">
                <msink:context xmlns:msink="http://schemas.microsoft.com/ink/2010/main" type="inkWord" rotatedBoundingBox="4219,10836 565,11025 492,9622 4146,9433"/>
              </emma:interpretation>
              <emma:one-of disjunction-type="recognition" id="oneOf1">
                <emma:interpretation id="interp1" emma:lang="" emma:confidence="0.5">
                  <emma:literal>GII</emma:literal>
                </emma:interpretation>
                <emma:interpretation id="interp2" emma:lang="" emma:confidence="0">
                  <emma:literal>TII</emma:literal>
                </emma:interpretation>
                <emma:interpretation id="interp3" emma:lang="" emma:confidence="0">
                  <emma:literal>GEI</emma:literal>
                </emma:interpretation>
                <emma:interpretation id="interp4" emma:lang="" emma:confidence="0">
                  <emma:literal>GEII</emma:literal>
                </emma:interpretation>
                <emma:interpretation id="interp5" emma:lang="" emma:confidence="0">
                  <emma:literal>GFII</emma:literal>
                </emma:interpretation>
              </emma:one-of>
            </emma:emma>
          </inkml:annotationXML>
          <inkml:trace contextRef="#ctx0" brushRef="#br0" timeOffset="115356.9047">-4488 304 945 0,'-10'-19'367'0,"5"-5"-267"0,-9 7-76 0,4 5-11 16,3 5-2-16,5 1-2 0,-2 4-7 0,4 0-8 0,-2 0-3 15,2 2-4-15,2 6-2 0,0 0 3 0,2 9 5 16,0 2 0-16,11 24 3 0,-5-2 1 0,1 13 1 15,5 13 2-15,-5 13 1 0,3 1 0 0,-1 10 0 16,-3 5 0-16,-4-1 0 0,-4-4 0 0,-2-1 2 16,0-7-1-16,-2-21 1 0,2 2 1 0,-6-18 3 15,0-16 3-15,4-9 2 0,2-2 4 0,-4-11 4 16,4-6-1-16,-3-2-4 0,-1-4-4 0,2-1-11 16,-8-19-10-16,10-20-12 0,-4 4-4 0,2-3-6 15,4-20 5-15,-2 7 3 0,0-12 14 0,4-3 10 16,0-1 12-16,-4 22 12 0,2-9 8 0,-6 3 3 15,2 2-1-15,0 4-2 0,2-4-8 0,0 9-4 16,4-1-3-16,8 4-3 0,3 7-9 0,4-2-2 16,8 8-3-16,-2 2 1 0,2 10-3 0,6 0-2 0,-2 5-1 15,0 1 0-15,-4 9-4 0,0 4 2 0,0 2 0 16,-4 10 0-16,0 5 1 0,-3 0 2 0,-1 12-1 16,-5 4 0-16,-3 2-3 0,1 1 1 0,-6 3-2 15,-3-4-1-15,-3-6 2 0,0 6-2 0,-9-16-1 16,3 4-2-16,-6-4-18 0,3-1-11 0,-11-3-15 15,3-1-13-15,-2 1-41 0,-4-3-24 0,-4-3-33 16,1-1 97-16,3 2-78 0,-2-5-29 0</inkml:trace>
          <inkml:trace contextRef="#ctx0" brushRef="#br0" timeOffset="115602.289">-3834 59 958 0,'8'7'464'16,"-6"-5"-320"-16,2 6-111 0,-4-10 9 0,0 2-24 16,0 0-12-16,4 0-13 0,0 4-3 0,1-2-3 15,3-2 3-15,4-2 2 0,-1 2 5 0,7 0 5 16,-1-2 0-16,10 0 2 0,4-2-2 0,2-3-1 16,5 1-5-16,-3-2-4 0,4-4-8 0,3 1-26 15,-3-5-13-15,-6-1-18 0,-4 4-23 0,0-7 60 16,-2 1-48-16,-6-2-13 0</inkml:trace>
          <inkml:trace contextRef="#ctx0" brushRef="#br0" timeOffset="115734.685">-3461-19 568 0,'-4'18'229'0,"2"1"-160"0,0 4-51 0,-5 0 10 0,7 4-9 15,3 6-6-15,3-4 3 0,-6 8 0 0,6 3-3 16,4 5-1-16,-5-3-1 0,3-1-4 0,-2 5-2 15,0-7-4-15,-2 3-12 0,-2-5-40 16,-1-6-26-16,-1-6-31 0,-1 0 75 0,-3-6-78 0,-4-5-40 16</inkml:trace>
          <inkml:trace contextRef="#ctx0" brushRef="#br0" timeOffset="115888.7907">-3695 777 152 0,'-1'0'143'0,"-1"23"-25"0,5-19-55 0,-1 2 41 16,2-1-6-16,4-1-7 0,2 0-7 0,-3 0-10 15,9 0-12-15,-5 0-6 16,7-4-2-16,3 0-6 0,4-2-7 0,4-4-8 0,0-6-6 0,-2 5-5 16,10-18-22-16,-3 1-19 0,7-12-32 0,-4 3-42 0,-1-13 67 15,7-10-54-15,-3-4-27 0</inkml:trace>
          <inkml:trace contextRef="#ctx0" brushRef="#br0" timeOffset="116087.7747">-2764-102 962 0,'6'2'355'16,"-6"-2"-275"-16,0 6-72 0,4-2 6 0,3 6-19 15,-1-1-4-15,-6 9 0 0,6-3 0 0,7 12 6 16,-3 2 1-16,2 8 2 0,-7-4 0 0,-5 13 0 16,4 2-9-16,-2 6-11 0,-2-4-12 0,-6 1-18 15,-3 3-3-15,-3-20-8 0,2 5-5 0,3-8-1 0,3-23 3 0,-6 1 1 16,-3-3-9-16,3-6-43 0,2-6 84 0,-5-7-42 15,5-7-36-15</inkml:trace>
          <inkml:trace contextRef="#ctx0" brushRef="#br0" timeOffset="116316.1643">-2884 91 361 0,'-2'-23'236'0,"2"4"-98"0,4 0-81 16,2-1 58-16,4 5-47 0,-1-2-6 0,7 3-1 16,5 1-7-16,-4-1-3 0,8 2 1 0,2 3 1 15,0-1 0-15,4 2-10 0,0-1-5 0,4 7-10 0,-8-6-2 16,12 8-12-16,-3 0-4 0,-1 8-2 15,2-4-3-15,-5 5 1 0,1 3-2 0,-8 3 2 16,2 5-3-16,-7-5-3 0,-9 8-4 0,-1 2-8 0,0 2-3 16,-7 0-2-16,-3 2-2 0,-1-3 0 0,-9 6 2 15,-7 1 1-15,3 0 3 0,-7-2 8 0,-10 4-1 16,-2-5-3-16,-6 5-5 0,-3 0-6 0,-4-8-23 16,-3 0-7-16,-3-2-9 0,8 2-10 0,1-4-18 15,3-3-15-15,9 1-30 0,4-8 80 0,8 3-49 16,3 3-21-16</inkml:trace>
          <inkml:trace contextRef="#ctx0" brushRef="#br0" timeOffset="114589.4042">-828 1192 791 0,'-2'-14'307'0,"-9"5"-212"0,1-3-69 0,6 0 13 16,-2 3-20-16,-7-3-4 0,3 1-1 0,-5 1-4 15,-12-7-2-15,11 5-6 0,-13-3-2 0,0-1-1 16,-5-3-3-16,1 3 2 0,-6-1 3 0,0 2 5 16,7-1 1-16,-7 1 1 0,12-1 3 0,0 3-2 0,2-1-5 15,4 1-4-15,-6-1-23 0,3 3-14 0,5 1-15 16,2 2-18-16,1-1-77 0,1 5 104 0,3-2-67 15,1 2-33-15</inkml:trace>
          <inkml:trace contextRef="#ctx0" brushRef="#br0" timeOffset="116495.6443">-1679 182 1296 0,'0'41'454'15,"2"-22"-361"-15,-2 20-83 0,-2-3-17 0,0 13-42 0,-4 10-20 16,-2-3-24-16,1 8-30 0,-1-6-34 0,0-8-63 0,-2 0 133 16,-3 1-99-16,1-15-6 0</inkml:trace>
        </inkml:traceGroup>
      </inkml:traceGroup>
    </inkml:traceGroup>
  </inkml:traceGroup>
</inkml:ink>
</file>

<file path=ppt/ink/ink2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5:10.42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5BF62D5-DA66-4D80-91EC-7A6C0F49CDD1}" emma:medium="tactile" emma:mode="ink">
          <msink:context xmlns:msink="http://schemas.microsoft.com/ink/2010/main" type="inkDrawing" rotatedBoundingBox="5380,11102 15285,11091 15286,11268 5381,11280" semanticType="underline" shapeName="Other">
            <msink:sourceLink direction="with" ref="{FFFA2EF3-2CD3-476D-8AA3-A1B972CB99E1}"/>
            <msink:sourceLink direction="with" ref="{E0031866-BF60-4399-851D-3A4BBDACB9F7}"/>
            <msink:sourceLink direction="with" ref="{8D86D95C-7078-4F73-8FD1-2099F7611597}"/>
            <msink:sourceLink direction="with" ref="{29F05254-2A7A-4944-B201-080BD1DDBD0B}"/>
            <msink:sourceLink direction="with" ref="{E2EDC260-BB99-4459-9155-285A74933AE8}"/>
          </msink:context>
        </emma:interpretation>
      </emma:emma>
    </inkml:annotationXML>
    <inkml:trace contextRef="#ctx0" brushRef="#br0">0 53 785 0,'4'10'403'0,"0"-5"-232"0,-4 1-154 15,0-6 60-15,0 2-83 0,0-2-12 0,4 0-21 16,0 2 1-16,1-2 2 0,1 0 2 0,2 0 30 16,3-2 6-16,7 2 4 0,3 0 4 0,-2-2 3 15,5 0-1-15,1-2 1 0,2-3 1 0,-2 1-1 0,-4-2-3 16,12-2-1-16,-2 1 0 0,0 1-3 15,3 0 0-15,5 3-1 0,3 1-1 0,12 2-2 0,1 2-1 16,-7 0 1-16,-2 0-2 0,10 2 0 0,4 5-2 16,-2-1 2-16,9 8 0 0,7-7 0 0,-3 3 2 15,12-6 0-15,-6 0-2 0,3-2 2 0,3 0 2 16,-6-8-1-16,4-2 4 0,8-1 7 0,3-3 0 16,11 6 2-16,-9-4 1 0,7 5 2 0,5-1 1 0,-6 2-1 15,2 0-4-15,-1 6-5 0,-5 0 0 0,9 0-4 16,-9 6 2-16,-3-1-3 0,5 5-3 0,-11-2 0 15,6-1-1-15,-4-1 2 0,-10 4 0 0,21-3 1 16,-5 1-1-16,-1-2 0 0,14 1 2 0,-7-3-2 16,-5 2 2-16,5 0 0 0,-15-3 0 0,3-1-1 15,4 2 2-15,0-2 5 0,1 2-1 0,5-3 4 16,-5 1 2-16,3-2 5 0,-1 0 1 0,-5 0 2 16,0-2-1-16,-16 0-3 0,0 2-3 0,18 0 1 15,2 0-3-15,-14-2-4 0,7 0-4 0,-1-4-1 0,21 2 0 16,12-2-1-16,-4 0 1 0,-14 1-3 0,1-5-1 0,12 2 1 15,7 4-2-15,0-2 2 0,-16 0-3 0,15-1 3 16,-3 1-1-16,2-2-2 0,-6 0 3 0,1 2 0 16,-4-1 0-16,4 1 0 0,1-2 2 0,-10 0-2 15,6 2 2-15,-4-2-1 0,1 4 2 0,-1-3 0 16,-6-3 2-16,8 8-1 0,-4-2 1 0,-9-2 4 16,5 4 2-16,-11-2 2 0,-3 2 1 0,-3 0 3 15,-15 0 0-15,-3 0 2 0,-3-2 0 0,-2 4-3 16,-4-2-2-16,4 8 1 0,-3-6-2 0,3-2-2 15,0 2-1-15,0-2 1 0,-8-2-1 0,0 2 2 16,-6-8-1-16,-5 4 0 0,-1-1 0 0,-11 3 1 0,-6-2-1 16,-6-2 3-16,8 2 0 0,-5 4-1 0,-9-6 0 15,1 0-2-15,-3 3 4 0,-3 1-2 0,2 0-1 0,-3 2-2 16,-3-2 1-16,0 0-1 0,-4 2 1 0,2-2 1 16,0 2-3-16,-2-2-1 0,2 2-1 0,-2-4-3 15,0 4 0-15,0 0-3 0,2 0-1 16,0 0-2-16,-2 0-1 0,0 0 0 0,0 0-1 0,0 0-2 15,0 0-5-15,2 0-11 0,-2 0-10 0,0 0-11 16,0 0-13-16,0 0-39 0,0 0-28 0,0 0-33 16,0 0-49-16,4 4 131 0,-1 0-91 0,9 11-25 15</inkml:trace>
  </inkml:traceGroup>
</inkml:ink>
</file>

<file path=ppt/ink/ink2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4:35.6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1FE6DC8-591C-4E85-BEA9-805AE1740D73}" emma:medium="tactile" emma:mode="ink">
          <msink:context xmlns:msink="http://schemas.microsoft.com/ink/2010/main" type="writingRegion" rotatedBoundingBox="-559,14979 5063,13837 5514,16056 -108,17198"/>
        </emma:interpretation>
      </emma:emma>
    </inkml:annotationXML>
    <inkml:traceGroup>
      <inkml:annotationXML>
        <emma:emma xmlns:emma="http://www.w3.org/2003/04/emma" version="1.0">
          <emma:interpretation id="{B933C517-4832-4FAD-A8AF-9E84A09E3804}" emma:medium="tactile" emma:mode="ink">
            <msink:context xmlns:msink="http://schemas.microsoft.com/ink/2010/main" type="paragraph" rotatedBoundingBox="-125,14920 2730,14134 3161,15699 305,16485" alignmentLevel="1"/>
          </emma:interpretation>
        </emma:emma>
      </inkml:annotationXML>
      <inkml:traceGroup>
        <inkml:annotationXML>
          <emma:emma xmlns:emma="http://www.w3.org/2003/04/emma" version="1.0">
            <emma:interpretation id="{D274CC3E-E95C-40E6-A172-76B1235AFE38}" emma:medium="tactile" emma:mode="ink">
              <msink:context xmlns:msink="http://schemas.microsoft.com/ink/2010/main" type="line" rotatedBoundingBox="-125,14920 2730,14134 3161,15699 305,16485"/>
            </emma:interpretation>
          </emma:emma>
        </inkml:annotationXML>
        <inkml:traceGroup>
          <inkml:annotationXML>
            <emma:emma xmlns:emma="http://www.w3.org/2003/04/emma" version="1.0">
              <emma:interpretation id="{E9E53FC9-27C4-414B-B456-CDEE975F5020}" emma:medium="tactile" emma:mode="ink">
                <msink:context xmlns:msink="http://schemas.microsoft.com/ink/2010/main" type="inkWord" rotatedBoundingBox="-125,14920 2730,14134 3161,15699 305,16485"/>
              </emma:interpretation>
              <emma:one-of disjunction-type="recognition" id="oneOf0">
                <emma:interpretation id="interp0" emma:lang="" emma:confidence="0.5">
                  <emma:literal>prices</emma:literal>
                </emma:interpretation>
                <emma:interpretation id="interp1" emma:lang="" emma:confidence="0">
                  <emma:literal>Wears</emma:literal>
                </emma:interpretation>
                <emma:interpretation id="interp2" emma:lang="" emma:confidence="0">
                  <emma:literal>Weans</emma:literal>
                </emma:interpretation>
                <emma:interpretation id="interp3" emma:lang="" emma:confidence="0">
                  <emma:literal>precis</emma:literal>
                </emma:interpretation>
                <emma:interpretation id="interp4" emma:lang="" emma:confidence="0">
                  <emma:literal>means</emma:literal>
                </emma:interpretation>
              </emma:one-of>
            </emma:emma>
          </inkml:annotationXML>
          <inkml:trace contextRef="#ctx0" brushRef="#br0">128 164 959 0,'0'-25'391'0,"0"1"-269"0,2 9-89 16,0-4 20-16,5 1-31 0,-1 1-10 0,8 3-8 16,-5 1-1-16,7 5-6 0,-1 2-5 0,5 3-1 0,1 1 1 15,-2 9-3-15,2 5 0 0,1 5-1 0,-1 3-4 16,-4-1 1-16,-1 10 0 0,-9 2 0 0,-1 0-1 15,-6 0 3-15,-13 1 2 0,-9-1 2 0,-1 0-1 16,-8 2-21-16,-7-4-15 0,-5-2-28 0,-1 2-35 16,-6-4 76-16,-4 0-61 0,3-6-25 0</inkml:trace>
          <inkml:trace contextRef="#ctx0" brushRef="#br0" timeOffset="387.4858">352 71 426 0,'17'2'184'0,"2"6"-87"16,-1 7-45-16,-5-3 23 0,3 7-22 0,11 8 2 16,-2 0-4-16,4 8 0 0,-2 0-7 0,0 7-24 15,0-1-3-15,-12 1-7 0,5 0-3 0,-13-5-2 16,5 4 1-16,-10-14-2 0,-2 2 6 0,-6-12 15 0,0-5 2 16,4-3 3-16,-5-5 3 0,-1-4-3 0,2-4-2 15,4-7-8-15,-2-1-7 0,2-7-22 0,1-6-6 16,8-4 1-16,1-4-3 0,4-6 1 0,1-1 3 15,4-1 3-15,-3 1 2 0,13 1-2 0,-6 2-6 16,2 9-2-16,1 0-2 0,-3 9 1 0,2 4-2 16,-8 7-1-16,10 2-3 0,-11 6 3 0,1 2 4 15,-5 8 2-15,4 1 0 0,-1 3 0 0,-3 1 4 16,-1 1 1-16,-1-1 6 0,2 1 4 0,-2-5 2 0,-3-1 7 16,1 1 6-16,-2-5 6 0,0-4 7 0,0 2 8 0,0-2 12 15,-4-4 3-15,0 0 1 0,1 0-1 0,1 0-4 16,0-2 0-16,2-1-6 0,-2 1-4 0,2-2-12 15,-2-2-2-15,2 1-1 0,-2-5-2 0,0-2-4 0,-2 1-6 16,0-3-2-16,0-3-6 0,0-2-9 16,0 0-37-16,2-2-31 0,3-12-50 0,1 2 94 0,8-6-87 15,1-5-47-15</inkml:trace>
          <inkml:trace contextRef="#ctx0" brushRef="#br0" timeOffset="654.2053">1296-207 1132 0,'-8'21'591'0,"6"8"-425"0,-8-27-141 16,3-2 3-16,-1 2-32 0,-4 4-26 0,10 7-12 0,-3 1-1 16,1-1 4-16,0 7 4 0,0 7 5 0,2 8 6 15,-2-3 7-15,4-3 6 0,-4 4-1 0,4 2 1 16,0-4-2-16,2-4-5 0,0-2-7 0,0 0 0 15,4-4-3-15,4-2-4 0,-1-3-6 0,5-3-7 16,7-3-9-16,-2-2-5 0,10-2-40 0,6-4-34 16,2-2 91-16,1-8-62 0,9-10-41 0</inkml:trace>
          <inkml:trace contextRef="#ctx0" brushRef="#br0" timeOffset="1255.5762">1771-139 620 0,'-6'9'341'15,"-2"-1"-183"-15,4-4-121 0,0 0 45 0,1 3-52 16,1-1-35-16,0 2-22 0,0 0 2 0,0-8 1 0,2 4 0 16,0 1 10-16,0-5 8 0,2 2 9 0,0 0 8 15,0-2 10-15,0 0 3 0,3-2 8 0,-3 0 6 16,2-3-1-16,0-5-2 0,0 4-1 0,2-9-2 16,-3 1-8-16,1-1-2 0,-2 1-8 0,-2 3-2 0,0-5-4 15,0 1-1-15,0-3-2 0,2 7-4 16,-4 3-6-16,2-4-3 0,-4 3-5 0,1-3-10 0,3 10-18 15,-4-4-4-15,0 3-2 0,0-1-4 0,0 2-1 16,0 2-1-16,0 4 0 0,1 1 6 0,-5 1 19 16,0 6 1-16,-4 1 1 0,1 9 5 0,-1 5 6 15,-3 2 1-15,3 11 8 0,1-1 4 0,-1-1 5 16,2 11 3-16,7-5 1 0,-5-2 1 0,6 1 1 16,2-6 3-16,0-5-6 0,2 3-1 0,8-4-2 15,-1-4 0-15,5-4 3 0,1-2 3 0,3-5 8 16,1-6 4-16,2-7 4 0,2-1 3 0,2-7-1 15,0-7 2-15,4-3 0 0,0-5-1 0,-2-3 2 16,0-2-2-16,-2 2 1 0,-1-4 2 0,-1 4 2 0,-10-1-1 0,7-3 5 16,-3 6 0-16,-5 0-8 0,1 0-4 0,1 3-3 15,-3-1-4-15,1 4-6 0,-1-1-2 0,-1 5-7 16,-2-3-3-16,3 4-6 0,-3 1 0 0,0-3-3 16,-2 10-1-16,1-2-9 0,1 2-1 0,-6 2-6 15,6 4-1-15,-4 4 0 0,1 0 1 0,9 9 0 16,-10-3 4-16,-2 3 10 0,3 6 2 0,5-2 4 0,-4-1 3 15,-2-1 3-15,-4-4 3 0,4-3 0 0,3 2 2 16,3-7 0-16,-2 1 1 0,5 0 2 0,1-4 4 16,7-2 8-16,-2-2 2 0,6 0 2 0,-3-4-1 15,5-6 6-15,-4 0 3 0,8-7 0 0,-8 0-3 16,2-5-4-16,2-5-1 0,0-2-3 0,-4 4 2 0,2-2-9 16,-6 0 0-16,-5 8-5 0,13-4-3 15,-6 4 0-15,0 1-5 0,-7 8-1 0,3 1-4 0,-3 3-3 16,-3 0-5-16,1 6 1 0,-6 0-1 0,-2 6-9 15,0 0 0-15,-1 5 2 0,1 3-3 0,-2 5-13 16,0 4-14-16,0 8-19 0,-4 0-27 0,0 0-26 16,-7 15-56-16,-9 1 115 0,1-5-88 0,-1-1-17 15</inkml:trace>
          <inkml:trace contextRef="#ctx0" brushRef="#br0" timeOffset="-194.0444">143 61 1118 0,'4'20'437'15,"-4"-15"-353"-15,4 21-91 0,2-1 41 0,2 15-75 16,3 16-3-16,-3 25 0 0,5 8 5 0,-1 21 14 16,-2 21 1-16,-3 3-4 0,1 6-1 0,-2-2 3 15,-4 4-3-15,-2-22 2 0,0-14 3 0,0-21 18 16,0-19 2-16,-4-20 4 0,2-7 0 0,0-24-12 16,2-11-29-16,-4-8-36 0,-2-5-73 0,4 1 114 0,2-35-76 0,-1-26-70 15</inkml:trace>
        </inkml:traceGroup>
      </inkml:traceGroup>
    </inkml:traceGroup>
    <inkml:traceGroup>
      <inkml:annotationXML>
        <emma:emma xmlns:emma="http://www.w3.org/2003/04/emma" version="1.0">
          <emma:interpretation id="{175569A2-D323-45EB-A2B5-FDBE6EF1AB63}" emma:medium="tactile" emma:mode="ink">
            <msink:context xmlns:msink="http://schemas.microsoft.com/ink/2010/main" type="paragraph" rotatedBoundingBox="-391,15808 5232,14666 5514,16056 -108,17198" alignmentLevel="1"/>
          </emma:interpretation>
        </emma:emma>
      </inkml:annotationXML>
      <inkml:traceGroup>
        <inkml:annotationXML>
          <emma:emma xmlns:emma="http://www.w3.org/2003/04/emma" version="1.0">
            <emma:interpretation id="{B3F0FCEB-F7F5-4E2A-B5DD-03E6427BAADC}" emma:medium="tactile" emma:mode="ink">
              <msink:context xmlns:msink="http://schemas.microsoft.com/ink/2010/main" type="line" rotatedBoundingBox="-391,15808 5232,14666 5514,16056 -108,17198"/>
            </emma:interpretation>
          </emma:emma>
        </inkml:annotationXML>
        <inkml:traceGroup>
          <inkml:annotationXML>
            <emma:emma xmlns:emma="http://www.w3.org/2003/04/emma" version="1.0">
              <emma:interpretation id="{F15457DF-3B90-4B00-A9B4-5B6BA4CC2C23}" emma:medium="tactile" emma:mode="ink">
                <msink:context xmlns:msink="http://schemas.microsoft.com/ink/2010/main" type="inkWord" rotatedBoundingBox="-391,15808 4294,14856 4576,16246 -108,17198">
                  <msink:destinationLink direction="with" ref="{B25D1607-81A3-4003-8F2A-AE5C57E0A0C4}"/>
                </msink:context>
              </emma:interpretation>
              <emma:one-of disjunction-type="recognition" id="oneOf1">
                <emma:interpretation id="interp5" emma:lang="" emma:confidence="0.5">
                  <emma:literal>This</emma:literal>
                </emma:interpretation>
                <emma:interpretation id="interp6" emma:lang="" emma:confidence="0">
                  <emma:literal>Thin</emma:literal>
                </emma:interpretation>
                <emma:interpretation id="interp7" emma:lang="" emma:confidence="0">
                  <emma:literal>whir</emma:literal>
                </emma:interpretation>
                <emma:interpretation id="interp8" emma:lang="" emma:confidence="0">
                  <emma:literal>Whin</emma:literal>
                </emma:interpretation>
                <emma:interpretation id="interp9" emma:lang="" emma:confidence="0">
                  <emma:literal>Whir</emma:literal>
                </emma:interpretation>
              </emma:one-of>
            </emma:emma>
          </inkml:annotationXML>
          <inkml:trace contextRef="#ctx0" brushRef="#br0" timeOffset="1671.9572">126 1237 854 0,'-12'0'448'0,"1"0"-289"0,-1-4-137 0,1 2 94 16,3-4-159-16,-2 3-16 0,2 3-8 0,1 1 0 15,-3 5 15-15,-1 2 7 0,-3 5 8 0,4-1 13 16,-1 5 17-16,-3 3 3 0,3 1 5 0,3 6 2 16,6 0 2-16,2 4-2 0,6-2-1 0,2 0-3 0,3 8 0 15,7-5 0-15,1 7-2 0,0-6 2 16,2-4 0-16,3 2 1 0,-5-4 0 0,2 2 0 0,-4-6 3 15,1-2 1-15,-7 0 3 0,-3-1-1 0,-2-1 0 16,-6-2 3-16,0 1 1 0,-4-1 0 0,-4 0-3 16,-3-1 0-16,-7 1-2 0,1 4-5 0,-6 4-13 15,-6 1-10-15,-10-3-8 0,1 2-10 0,3 2-3 16,-2-10-10-16,1 1-19 0,-1-3-10 0,6-5-4 16,10-6 53-16,-4-4-34 0,11-14-19 0</inkml:trace>
          <inkml:trace contextRef="#ctx0" brushRef="#br0" timeOffset="1951.8503">288 1418 561 0,'6'27'346'16,"-4"-9"-174"-16,2 3-121 0,-4-15 101 0,0 0-125 16,7-1-23-16,-5-1-11 0,2 0-7 0,4 2-2 0,2-2 3 15,-3-4 0-15,3 0 6 0,1-6 2 16,-3-9 2-16,4 7 1 0,1-8 3 0,-3-3 2 0,-2 4 2 15,1-5 1-15,-1 3-1 0,0 0 1 0,0 1-1 16,-3 1 0-16,-1 3-4 0,0 2 2 0,-2 3-3 16,2-1 2-16,2 4-3 0,-3 2-2 0,5 2 0 15,-2 2-2-15,0 0 2 0,-2 4 0 0,9 7-2 16,-1 1 0-16,-6-2 4 0,3 7-1 0,3 2-2 0,-3 12 0 16,1 7-1-16,7 1-5 0,-7-2-3 0,0 3-7 15,-6 4-29-15,-4-3-11 0,0 5-12 0,3-21-20 0,-1 0 55 16,-7-2-45-16,1-11-12 0</inkml:trace>
          <inkml:trace contextRef="#ctx0" brushRef="#br0" timeOffset="2245.3499">925 1250 901 0,'0'14'350'16,"0"-12"-264"-16,0 8-75 0,0 1 22 0,0 5-41 15,0 3-3-15,2 0 2 0,-2 4 1 0,0 1 5 16,-2-3-2-16,2 2-2 0,0-6 0 0,-2-3-2 0,2-5 0 16,-2 1-1-16,2-8 1 0,-2 0 2 0,2-2 5 15,0 0 4-15,0 2 2 0,0-6 1 0,0 2 2 16,0 0 5-16,2-7 0 0,4-3 1 0,-2 2-2 16,4-9-2-16,-1 0 2 0,3 3-3 0,0-7-2 15,3 4-5-15,-1 3 0 0,1 1-1 0,5 3-2 0,-3 7-1 16,2-5 0-16,1 6-1 0,-1 2-1 0,1 2-1 15,-1 0-3-15,0 6-19 0,-1 0-10 0,-1 1-16 16,3 3-18-16,-1 0-83 0,0 3 112 0,5-1-72 16,-1-1-40-16</inkml:trace>
          <inkml:trace contextRef="#ctx0" brushRef="#br0" timeOffset="2461.7657">1628 1077 553 0,'-10'-2'355'0,"0"0"-186"0,-1 0-121 0,5 0 104 16,-4 0-136-16,1 2-22 0,3-2-17 0,-6 2-7 16,10 2-1-16,2 0-2 0,-5 2 1 0,-7 2-10 15,1 5 0-15,1-1 4 0,-4 0 11 0,9 7 6 0,-11 4 1 16,10 4 5-16,-3-2 4 0,11-3 11 0,0 9 0 16,3-2 3-16,5-2-3 0,2 2-6 0,5-4-12 15,0 0-7-15,6-7-14 0,1 3-11 0,-3-11-51 16,4-3 71-16,4-8-44 0,-2-7-22 0</inkml:trace>
          <inkml:trace contextRef="#ctx0" brushRef="#br0" timeOffset="2746.7365">2020 521 720 0,'-2'-2'307'0,"-2"2"-212"0,2 2-81 0,-2 2 11 0,4 1-18 15,-2 13-13-15,2-1-10 0,-2 8-1 0,2 6 2 16,-2 8 4-16,0-4 5 0,2 9 6 0,-2 0 1 15,2-1-1-15,-2-3 2 0,2-5 3 0,-3-6-2 0,3-4 8 16,0 2 5-16,-2-9 3 0,2-9 5 0,0-1 6 16,-2 0 6-16,2-8-1 0,2 0 5 0,-2 0-5 0,0 0-3 15,0 2-3-15,0-2-5 0,0-2-5 0,0 2-6 16,2 0-5-16,-2-2-4 0,2-2 1 0,3-6-3 16,1 4-2-16,0 1-1 0,4-3 1 0,-1-4-2 15,5 3 1-15,-1-1 1 0,5 4-3 0,1-2 0 16,-2 3 2-16,6-1-1 0,-3 0-2 0,1 6 1 0,0 0-3 15,0 0-2-15,3 4-7 0,-7 0-9 0,-3 2-45 16,1-1-35-16,2 9-72 0,5-6 128 0,-11 3-112 16,3 1-61-16</inkml:trace>
          <inkml:trace contextRef="#ctx0" brushRef="#br0" timeOffset="3168.1457">2394 835 878 0,'-2'0'352'0,"2"0"-259"0,-2 2-79 0,4-2 11 16,4 0-19-16,4 0-13 0,1 4-2 0,-3 0 1 0,0 4 4 16,-1-4 0-16,3 0 4 0,0 1 0 0,-3 1 0 15,-1 2 1-15,-2-4 1 0,0-4 3 0,0 0 1 16,0 4 10-16,-2-1 3 0,-2-3 11 0,0 0 3 16,0-1 2-16,0 1-3 0,2-4-3 0,-2 4-1 15,0-8-10-15,1 0-3 0,3-1-12 0,0-1-3 16,4-9-6-16,-2-1-1 0,3-1-4 0,3-6-1 0,1 2-4 15,1-2-1-15,1-4-11 0,3 2-7 16,1-2-5-16,-2 2-7 0,9 4-12 0,-1-2-1 0,-2 4 2 16,0 4-3-16,0 3 10 0,2 5 6 0,-5 1 6 15,1 6 5-15,-10 4 15 0,1 2 1 0,-2 8 3 16,1 1 4-16,-3 1 3 0,2 7 4 0,-5 2 3 16,1 1 5-16,-2 1 9 0,0 2 3 0,0-4 2 15,-2 0 0-15,-2-1 2 0,2-5-2 0,-1-3-2 16,3-1-2-16,-2-3-5 0,2-2-1 0,2-2 2 0,-2-2 9 15,2-1 13-15,1-1 7 0,1-1 2 16,0-3 3-16,-1 2 5 0,5-4-3 0,2-6 4 0,-5 3-7 16,3-3-12-16,-1-1-4 0,-1 1 2 0,-2-3 2 15,-6-1-5-15,2-1-4 0,-3 1-11 0,7-1-10 0,-14 0-33 16,3-5-21-16,-3 1-23 0,0-2-36 0,-4 0 72 16,1 2-59-16,-3-5-18 0</inkml:trace>
          <inkml:trace contextRef="#ctx0" brushRef="#br0" timeOffset="4146.9563">3130 1279 1055 0,'-4'6'381'0,"0"-2"-363"15,-2-6-107-15,-2 0-18 0,1 2 55 0,1 0-103 0,-4 6-33 16</inkml:trace>
          <inkml:trace contextRef="#ctx0" brushRef="#br0" timeOffset="3642.5341">3211 293 178 0,'5'17'137'0,"3"5"-44"15,-4-1-50-15,-4 2 25 0,4 6-7 0,0 8-34 16,3-1-1-16,1 3-5 0,0-2-6 0,-8-5-10 16,6 5 1-16,-4-12 2 0,2 2 4 0,-4-13 38 15,0-5 13-15,0-1 13 0,0-4 9 0,1-2 11 16,1-2-1-16,4-4-2 0,-12-2-6 0,8 0-34 0,-2-3-17 15,2-5-12-15,-2-1-10 0,0-1-10 0,0-1-4 0,0-2 0 16,8-2 0-16,0-1-2 0,-4 3 0 0,3-2-1 16,-1 0-7-16,10 3-7 0,-1-1-3 0,-2 1-2 15,3 5-1-15,-1-1-8 0,7 5 2 0,-5-3-1 0,-2 6 4 16,1 3-2-16,3-1 5 0,-5 8 0 16,-5-3 2-16,13 1 6 0,-7 2 1 0,0-2 2 0,-1 4 4 15,-1-2 20-15,3-4 8 0,-10 0 7 0,7 0 6 16,-13 0 5-16,0 2 1 0,-2-4 1 0,2 2-3 15,0 0-12-15,0 0-7 0,-2 0-5 0,2 2-5 16,0-2-5-16,0 2-3 0,0-2-3 0,0 0 2 16,0 0-5-16,0 0-1 0,0 0-3 0,0 2-2 15,0 0 1-15,0 1 0 0,0 3 1 0,2 2 0 16,2 2-1-16,0 3-2 0,2 3 0 0,-2-1 0 16,0 0-2-16,1 3-1 0,3-9-2 0,-4 5-6 0,0-6-20 15,-2-4-14-15,0-1-12 0,0-1-28 0,-2-2-50 16,5-5 98-16,3-11-90 0,0-1-47 0</inkml:trace>
          <inkml:trace contextRef="#ctx0" brushRef="#br0" timeOffset="3745.2619">3695 183 490 0,'-2'-8'288'0,"-2"6"-145"0,2-2-97 0,1 3 38 16,-5-3-87-16,4 4-45 0,2 0-54 0,-2 0 70 15,0-2-64-15,2 4-26 0</inkml:trace>
          <inkml:trace contextRef="#ctx0" brushRef="#br0" timeOffset="3945.7238">3747 308 793 0,'6'2'306'15,"0"2"-232"-15,-2 0-64 0,-4 0 7 0,6 0-15 0,7 4-9 16,1-1-3-16,-5 1 5 0,9 2 1 0,-7-3-2 0,8 7-1 15,-3 1 0-15,-1-1 0 0,-5-1 1 0,-6-1-1 16,4 1 4-16,-10 3 0 0,2-1 5 0,-6-5 4 16,4 0 3-16,-6-1 2 0,6-1 1 0,-2 2 4 0,3-8 4 15,1 1 1-15,9-1-3 0,-1 2 1 16,3 0 0-16,5 0 0 0,11-4-2 0,0 2-2 0,2-2-8 16,8 0-7-16,-5-4-5 0,7-4-13 0,0-7-54 15,-7-2-49-15,5-9 92 0,-4 7-68 0,4-8-52 16</inkml:trace>
          <inkml:trace contextRef="#ctx0" brushRef="#br0" timeOffset="5316.2986">2811 1760 1142 0,'4'14'503'0,"-2"-7"-381"16,2-7-135-16,3 0 71 0,17-5-168 0,-11 3-54 15,45-18-65-15,-8-3 141 0,14-17-96 0,23-11-47 0</inkml:trace>
          <inkml:trace contextRef="#ctx0" brushRef="#br0" timeOffset="5133.3067">3763 909 789 0,'9'0'214'0,"-3"-2"-205"0,4 2-39 0,-2 0-56 15</inkml:trace>
          <inkml:trace contextRef="#ctx0" brushRef="#br0" timeOffset="4997.4931">3960 698 701 0,'21'14'258'0,"-17"-10"-247"0,-4 2-9 16,7-6 23-16,3 7-102 0</inkml:trace>
          <inkml:trace contextRef="#ctx0" brushRef="#br0" timeOffset="4852.6732">3027 1418 298 0,'-5'12'224'0,"-1"-4"-89"0,4-4-78 0,-2-2 42 16,4-1-16-16,2-2-35 0,2-1-10 0,-2 2-8 15,5-2-2-15,5-6-4 0,1-2-1 0,9-5 0 16,-9 3-8-16,1-5-3 0,7-4-2 0,-9-1-3 16,9 1-4-16,-10 0-5 0,-3 0-2 0,0 5-1 0,-4-3 0 15,3 5 0-15,-1 5 1 0,2 3 2 0,-8-2 1 16,4 3 2-16,-2 1-1 0,-2 0 2 0,7 2-2 16,-7 0-4-16,0 0 0 0,2 0-1 0,0 0-5 15,-2 2-3-15,-2 0-1 0,2 2-3 0,4-2 1 0,-4 2-1 16,-4 4-5-16,-1-4 3 0,5 4 4 0,3-5 3 15,1 5 6-15,4-4 1 0,-2 0 2 0,5-2 5 16,3 0 4-16,5-6-1 0,-3 2 2 0,3-7 1 16,4-3-2-16,4 1-1 0,-4-3 0 0,4-5-2 15,0 0 0-15,-5 2 2 0,10-6 0 0,-5 1 0 16,0-3 2-16,-7-2 2 0,-1 2 3 0,2 2 14 16,-7-4 6-16,-3 6 6 0,-7-4 0 0,2 4 7 15,-4 2 2-15,-4 5 1 0,2-7-4 0,-2 4-16 16,0-1-9-16,-4 7-7 0,4-1-6 0,-1 1-10 15,1 1-10-15,0 5-6 0,0 1 0 0,0 4-4 16,2-2-1-16,-2 2-5 0,0 2-1 0,0 12-2 16,0-3 4-16,-13 18 1 0,-1 2 3 0,5-4 6 0,-9 20 2 0,5 3 6 15,-2 2 4-15,-7-3 6 0,17-3 3 0,-1-5 1 16,2-1 6-16,2-11 1 0,2 4 3 0,0-10 2 16,2-5 0-16,2-1-1 0,2-7-1 0,0 2 2 15,0-6-7-15,4-3 0 0,7 1 0 0,1-2-2 16,3-5 1-16,2-7 3 0,2 0-1 0,-2-5-3 0,5 0 2 15,4-6 0-15,-12 1-1 0,1-1-2 0,-1 2 3 16,-3 2-2-16,0-1 3 0,-5 7 1 16,-2-5 0-16,1 5-2 0,-5 3-2 0,-4 4-3 0,2-1-3 15,-2-1-12-15,0 4-7 0,6 0-5 0,-6 2-4 16,-2 2-8-16,0 0-1 0,2 4 1 0,0 0 1 16,-2 4 9-16,0 1 5 0,-2 5 5 0,4-1 4 15,0 1 6-15,-2 3 6 0,2-5 1 0,2 1 2 16,4-1 1-16,4-6-1 0,1 0 4 0,5-3-1 0,9 1 5 15,4-2-2-15,6-2 1 0,-8-2 1 0,7-3-2 16,5-3 1-16,-4-6-3 0,-4 5 1 0,-10-3-3 16,0 2-3-16,-3-3 4 0,3 1-1 0,-12 3-3 15,3 1 1-15,-2 4 0 0,-1-2-1 0,-5 2-1 16,2-1 1-16,0 5-2 0,-4-2 0 0,2 2 1 16,-3 2-1-16,-1-2 0 0,6 5 0 0,-4 1-1 15,2 2 0-15,2 2 0 0,2-1 0 0,-3 5 1 16,3-3 0-16,-4 1-3 0,2-2-6 0,-2-1-31 15,-2 1-20-15,-1-8-31 0,1 2-38 0,-2-2 88 0,0-2-74 16,2 0-26-16</inkml:trace>
        </inkml:traceGroup>
        <inkml:traceGroup>
          <inkml:annotationXML>
            <emma:emma xmlns:emma="http://www.w3.org/2003/04/emma" version="1.0">
              <emma:interpretation id="{E5CC9E8A-4B23-480F-B978-562B943E78A1}" emma:medium="tactile" emma:mode="ink">
                <msink:context xmlns:msink="http://schemas.microsoft.com/ink/2010/main" type="inkWord" rotatedBoundingBox="5154,15773 5445,15714 5486,15918 5195,15977"/>
              </emma:interpretation>
            </emma:emma>
          </inkml:annotationXML>
          <inkml:trace contextRef="#ctx0" brushRef="#br0" timeOffset="-2369.6324">5409 1110 853 0,'-9'5'333'0,"-9"-3"-271"0,3-6-82 0,-1 1-21 15,-1-3-21-15,2 2-20 0,-1-2-11 0,-7 0-2 16,2 2 9-16,-2-5 15 0,1 1 11 0,-1-5-14 16,-6-3-17-16,2-1 66 0,-6-6-39 0,8-6-30 15</inkml:trace>
        </inkml:traceGroup>
      </inkml:traceGroup>
    </inkml:traceGroup>
  </inkml:traceGroup>
</inkml:ink>
</file>

<file path=ppt/ink/ink2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45:38.32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4F2ACE4-04E3-4C09-88F5-BC4F70327168}" emma:medium="tactile" emma:mode="ink">
          <msink:context xmlns:msink="http://schemas.microsoft.com/ink/2010/main" type="inkDrawing" rotatedBoundingBox="324,9442 3852,7863 3882,7930 353,9508" semanticType="underline" shapeName="Other">
            <msink:sourceLink direction="with" ref="{402055AB-AA9B-403A-8E12-4BADAF60B489}"/>
            <msink:sourceLink direction="with" ref="{D0162C13-F688-4371-AABE-6CF31E21C560}"/>
          </msink:context>
        </emma:interpretation>
      </emma:emma>
    </inkml:annotationXML>
    <inkml:trace contextRef="#ctx0" brushRef="#br0">0 1556 894 0,'1'0'322'0,"19"-6"-261"0,1-3-57 0,18-1-5 0,-10 0-11 16,50-11 0-16,-10-2 4 0,16-6 8 16,16-2 0-16,1-10 2 0,12-3 3 0,13-4 7 0,-1-10 1 15,-1-2 5-15,2-2-1 0,9-5 8 0,3-3 0 16,11 5 0-16,1-1 1 0,-18 0-2 0,16 3 0 16,-10-3 0-16,1 6 1 0,3 0-3 0,-13-1 0 15,-16 3 2-15,-6 4-4 0,-4 5 0 0,-13 3-3 16,-4 7-4-16,-6-5 0 0,-16 11-4 0,1 4-1 15,-12 10-3-15,-2-4 1 0,-8 3-2 0,-13 9 2 16,-4 5 3-16,-5 0 0 0,-9 2 2 0,-5 2-1 0,-6 2 3 16,-2-1-3-16,0 1-3 0,2 0-7 0,-6 0-28 15,2 0-16-15,-2 0-21 0,2 0-27 0,-2-2-43 0,0 0 88 16,-7-4-70-16,-3 0-14 0</inkml:trace>
  </inkml:traceGroup>
</inkml:ink>
</file>

<file path=ppt/ink/ink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1.27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C97DEA8-8A0B-4C33-9B43-F70F4697C863}" emma:medium="tactile" emma:mode="ink">
          <msink:context xmlns:msink="http://schemas.microsoft.com/ink/2010/main" type="inkDrawing" rotatedBoundingBox="3123,16571 7542,16142 7570,16429 3151,16859" semanticType="underline" shapeName="Other"/>
        </emma:interpretation>
      </emma:emma>
    </inkml:annotationXML>
    <inkml:trace contextRef="#ctx0" brushRef="#br0">171 624 1162 0,'-25'-12'403'0,"9"-2"-322"0,-4-5-76 0,3-1-9 0,-3 2-6 15,2 0-4-15,6 0-4 0,4 3-3 16,0-4 3-16,-2 1 4 0,5 5 0 0,1-2 5 16,1 3 4-16,2 2 0 0,1 4 4 0,-2-4 1 0,4 5 1 15,2 0-6-15,1-2 1 0,0 4-2 0,9-4-2 0,4 0 3 16,7 2 1-16,18 1 3 0,-5-1-3 0,-6 0 11 16,-16 3 1-16,1 0-2 15,53-6 2-15,44 0 1 0,-16-1-2 0,22-1-2 16,9-1 1-16,14-1 0 0,6 1 1 0,-1 1 1 0,5 0 1 0,-9-2 2 15,21 2-2-15,1 3 1 0,1-4 1 0,9 1-2 16,-6 1 1-16,14-2 1 0,-10-1 0 0,-13 2 5 16,4-3 3-16,-24-5 2 0,0 6 0 0,13-1 1 15,-34 0-1-15,-2-1-1 0,-4 3-4 0,-8-1-6 0,-23 7-2 16,0-2-4-16,12 1-1 0,-38-1-2 0,-13 5-1 16,-4 2-3-16,-7-3-24 0,-11 1-18 0,3 1-21 15,-13 1-22-15,-3 0-79 0,1 0 118 0,-8-3-87 16,-14-4-37-16</inkml:trace>
  </inkml:traceGroup>
</inkml:ink>
</file>

<file path=ppt/ink/ink2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3:38.03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AD46900-0D8C-4BAE-98BA-01F2C9CAE0AE}" emma:medium="tactile" emma:mode="ink">
          <msink:context xmlns:msink="http://schemas.microsoft.com/ink/2010/main" type="writingRegion" rotatedBoundingBox="21959,-472 30012,515 29569,4128 21516,3140"/>
        </emma:interpretation>
      </emma:emma>
    </inkml:annotationXML>
    <inkml:traceGroup>
      <inkml:annotationXML>
        <emma:emma xmlns:emma="http://www.w3.org/2003/04/emma" version="1.0">
          <emma:interpretation id="{EF254C70-4506-41BE-84FD-4E50097DDF65}" emma:medium="tactile" emma:mode="ink">
            <msink:context xmlns:msink="http://schemas.microsoft.com/ink/2010/main" type="paragraph" rotatedBoundingBox="21959,-472 30012,515 29575,4074 21522,3086" alignmentLevel="1"/>
          </emma:interpretation>
        </emma:emma>
      </inkml:annotationXML>
      <inkml:traceGroup>
        <inkml:annotationXML>
          <emma:emma xmlns:emma="http://www.w3.org/2003/04/emma" version="1.0">
            <emma:interpretation id="{4E9979D4-4B95-4DF9-874C-66F4F5C1833A}" emma:medium="tactile" emma:mode="ink">
              <msink:context xmlns:msink="http://schemas.microsoft.com/ink/2010/main" type="line" rotatedBoundingBox="21959,-472 30012,515 29575,4074 21522,3086"/>
            </emma:interpretation>
          </emma:emma>
        </inkml:annotationXML>
        <inkml:traceGroup>
          <inkml:annotationXML>
            <emma:emma xmlns:emma="http://www.w3.org/2003/04/emma" version="1.0">
              <emma:interpretation id="{C14571EC-E116-4C22-921A-B01CE12AB8D7}" emma:medium="tactile" emma:mode="ink">
                <msink:context xmlns:msink="http://schemas.microsoft.com/ink/2010/main" type="inkWord" rotatedBoundingBox="21959,-472 30012,515 29575,4074 21522,3086"/>
              </emma:interpretation>
              <emma:one-of disjunction-type="recognition" id="oneOf0">
                <emma:interpretation id="interp0" emma:lang="" emma:confidence="1">
                  <emma:literal/>
                </emma:interpretation>
              </emma:one-of>
            </emma:emma>
          </inkml:annotationXML>
          <inkml:trace contextRef="#ctx0" brushRef="#br0">2756-9899 867 0,'-13'-6'301'16,"5"-3"-258"-16,-4 3-76 0,1 0-7 0,1 6-15 15,3-2 8-15,1 2 2 0,2 2-2 0,2 4 16 0,-4-4 19 16,4 2 32-16,2-2 17 0,0-2 12 0,0 1 21 16,4-1 4-16,-2 0 3 0,2 0-2 0,6 2-4 0,11-2-5 15,19 4-12-15,-9 0-9 0,29-2-22 0,11-2-4 16,1 4-2-16,26-2-5 0,-9-2-3 0,11 2-3 15,3-2-1-15,-1 0-3 0,4 0 0 0,6 0 2 16,6 0-1-16,-4-2 1 0,0 0-3 0,2 0 0 16,-3 0 2-16,-8 0-1 0,3-2 1 0,-12 0-3 15,-1-1 1-15,-8-3 1 0,-4 2 1 0,-6 0-1 16,-6-3 0-16,-13 1 1 0,-2 2-1 0,-11 0 4 16,-9 1-3-16,-10-3 0 0,2 4 2 0,-8 0-1 15,-3-2 0-15,-5 4-1 0,1-1 0 0,-5 1-2 16,0 2-1-16,-1 2 3 0,-1-2-3 0,0 1-3 15,-2-1 1-15,-2 2-1 0,2 0-1 0,-2 0 2 0,-2 4-1 0,3-2-2 16,-1 2 1-16,-2-2 3 0,4 1-2 0,-4-1 1 16,2 4 0-16,-2-2-1 0,2-1 2 0,-2 1 0 15,0 4 0-15,0 3-2 0,2 5 1 0,0-3 1 16,2 8-1-16,0 6-1 0,0 0 1 0,1 6 0 16,1 6 1-16,0 9 0 0,2 0-1 0,-3 14 1 15,7-3-1-15,-4 5 1 0,1 4 0 0,3-1 0 16,0 4 0-16,3 3 0 0,0-5 1 0,11 8 0 15,-11 0 1-15,4 6 2 0,6 8-2 0,0-2 0 16,1-2 0-16,-3-4 2 0,2 1 0 0,-2-6 0 16,0-1 2-16,2-12-2 0,-4-5 0 0,1-8 3 0,-1 2-1 15,-4-10 0-15,1-7 2 0,1-4-1 0,-4-4-1 16,-3-4 0-16,0-10 2 0,-3-2-1 0,1-3-2 16,-2 0-1-16,-3-7-1 0,-1 3-1 0,0 0 0 15,0-6-1-15,0 4 1 0,0-3-1 0,-4 5-1 16,2-4 1-16,-2 2 0 0,0-4 2 0,0 2-1 15,0-1 2-15,-2-1-2 0,0 2 4 0,-2-4-1 16,-4 0-2-16,2 0 3 0,1 0-2 0,-5 0-1 0,-5 2 2 16,-7-2-1-16,-5 0-3 0,0-2 2 0,-11 2 3 15,3 0 0-15,-29-2 0 0,4 0 1 0,-5 2-1 16,-14-3 1-16,3 3 1 0,-7 1-3 0,-6 1-3 16,5 4 0-16,-5 4-1 0,-4-2 0 0,2-1 0 15,-7 3-1-15,1 2-1 0,5-3 2 0,-3 3 0 16,4-3 0-16,-5 3 1 0,3 1 1 0,1 1-1 15,-3-2 0-15,8-3 0 0,2 3-1 0,6-1 0 16,10 1 0-16,7 0 0 0,4-1 0 0,8 1 0 16,7 1 0-16,5 3 0 0,1-5 0 0,4 1 1 0,4-4 0 15,8-1 1-15,0-3 1 0,5 2 2 0,5-4 2 16,3-2 3-16,0 0 0 0,4 0 1 0,2 0 0 0,0-2 3 16,-1 2-4-16,1-2-1 0,0 0-1 0,2-2-3 15,0 4-2-15,0-2 0 0,0 0 0 0,0 2-3 16,0 0-1-16,2-2 1 0,-2 2-2 0,0 0 3 15,0 2-1-15,0-2-1 0,-2 0 0 0,2 2 0 16,0 0 1-16,0 0 0 0,0 0 0 0,0-2 0 0,0 0-1 16,0 0 2-16,0 0-1 0,-2-2 0 0,2 2 0 15,0-2-1-15,0 2-2 0,0-2 1 0,0 2 0 16,2 0-1-16,0 0 0 0,-2 0-1 0,0 0 0 16,0 0 1-16,0 0 1 0,0 0 0 0,0 0 1 15,-2 2-1-15,2 0 2 0,0 0 0 0,0-2 0 0,2 0 0 16,-2 0 0-16,0 0 0 0,0 0 0 0,0-2 1 15,0 0 0-15,0 0-1 0,0 2 2 0,0 0-1 16,0 0 0-16,0-2 0 0,0 2 0 0,0 0 0 16,0 0 0-16,2 0 1 0,-2-2 0 15,0 2 2-15,0 2-2 0,0-2 4 0,0 0 3 0,0 0 3 16,0 0 0-16,-2 0 2 0,2 0 4 0,0 0 1 16,0 0 0-16,0 0-1 0,-2 0 0 0,2 0 3 15,0-2 0-15,0 0 2 0,0 1-2 0,-2-5 5 16,2 2 2-16,0-8-2 0,0 1-1 0,-2-3-3 15,0 1-2-15,0-14-4 0,0 0-2 0,0-2-5 16,0-8-1-16,-2-2-2 0,2-3 3 0,-1-2-2 0,-1-5 0 16,0 1-1-16,0 6-1 0,0-3 1 0,-2 1-3 15,1 5 1-15,1 4-3 0,0 3-1 0,0 5-2 16,0 3 2-16,0 3-1 0,4 6-5 0,0 3-1 16,-2 6-1-16,0-3-2 0,0 5-5 0,1 2-2 15,-1 2-4-15,2-2-4 0,-2 2-11 0,2-4-3 16,-2 4-6-16,2 0-5 0,0-2-18 0,0 2-9 15,2 0-9-15,-2 2-12 0,0-2-34 0,0 0-19 0,2 0-21 16,-2 0-38-16,0 0 134 0,3 0-89 0,7-4-50 16</inkml:trace>
          <inkml:trace contextRef="#ctx0" brushRef="#br0" timeOffset="17992.4442">2527-9866 954 0,'-10'-14'425'0,"8"9"-321"0,0-5-114 0,16 2 87 16,3 4-150-16,25 2 6 0,3-1-2 0,24 3 11 16,18-2 22-16,4-2 19 0,5 0 7 0,5 0 11 15,9 0 6-15,-8 0 4 0,8 0 4 0,-6-1 5 16,3-3 0-16,10-6 2 0,-5 5 1 0,-7 1-3 0,-5-7-6 16,10-3-1-16,6 3-3 0,-24-5-4 0,-9 5-2 15,-3 1 0-15,1-5 0 0,-10 0-1 0,1 3 2 16,-13 1 0-16,-18 0-1 0,5 3-3 0,-21 2 2 15,6 1-1-15,-15 3-2 0,-5 4-3 0,3-2-2 16,-7 10-3-16,-1 2 1 0,0-3 1 0,0 5-2 16,0 5-2-16,-3 3 2 0,5-1 5 0,-2 3-1 0,2 7 1 15,-2-8 2-15,3 8-1 0,1 2 1 16,-1 4 0-16,3-1 0 0,2 9 1 0,-1 0 0 0,3 5 2 16,3 8-1-16,2 12 5 0,0 7 2 0,10 8 2 15,-4 0 1-15,10 4 1 0,5 12 0 0,-1 1 0 16,5 4 1-16,-1-1-4 0,3 1-2 0,-2 2 0 15,2-3-1-15,-5 3 0 0,-1-4 0 0,1-9 1 16,-5 4-2-16,-3-11 1 0,-4-6 0 0,0-7 0 16,-4 1-2-16,-6-7 2 0,-3-3-2 0,-3-6 1 0,-3-6 1 15,-1-7 0-15,-7-11-3 0,2 3 3 0,0 0 0 16,-4-8-2-16,1-2 0 0,-3 0-1 0,2 0 2 16,-2-2-1-16,0 2 2 0,-2-3-1 0,-1-5 0 0,-5 4 3 15,-6-3-2-15,5-1 1 0,-9 0 0 0,-7 1 3 16,4-7-1-16,-20-1-6 0,3 4-3 0,-22-7-13 15,8 3-3-15,-47-8-4 0,11 0-4 0,-19-2-4 16,-18-4 1-16,-2 0 3 0,-9-8 5 0,1 5 9 16,-4-3 3-16,10 2 4 0,-2 3 1 0,3 1 2 15,5 4 2-15,7 0-2 0,2 2 0 0,12 5 1 16,1 5 0-16,15 3 0 0,-1 1-1 0,13 1 0 16,11 4 0-16,7-5 3 0,4 1 1 0,11-3 15 15,6-1 6-15,12-5 6 0,0 0 6 0,7-6 8 16,7-2 0-16,5 2 0 0,-2-2-2 0,6 0-11 15,0 0-4-15,-2-2-6 0,2 0-1 0,0 0-3 16,0 0 2-16,4 0 1 0,-4-2 4 0,0-4-2 16,2 6-2-16,2-7-1 0,0 5-2 0,-4-6-5 0,2 3-5 0,-2-3-2 15,2 2-2-15,0-3-2 0,-2 3 1 0,0-4 0 16,0-3 2-16,0-4 2 0,-2-7 0 0,2 7 1 16,-4-8-2-16,0-11 1 0,0-9-2 0,0 5 3 15,-4-7-6-15,-3-22-3 0,1 13 1 0,-3-27-2 16,3 0 0-16,-3-9 0 0,1-1-1 0,4-17-2 15,-1-4 1-15,1-3 0 0,4-5-1 0,-2-1 0 0,2 1-1 16,2 8-4-16,-1-3-2 0,-1 5 0 16,-2 4 0-16,0 9-4 0,-2 5 0 0,3 11 0 0,-7 9 0 15,0 1 4-15,1 13 4 0,-8 12-2 0,3 2 2 16,1 13 6-16,-5 8 1 0,3 6-1 0,5-2 1 16,-1 11-1-16,5 3-1 0,0 5 0 0,5 0-2 0,1 0-2 15,2 4 0-15,-2-2-2 0,2 2-1 16,0 0-3-16,-2-2-1 0,2 4-2 0,0-2 1 0,2 0-3 15,0 0 1-15,2 4 0 0,-1 0 0 0,5 0 3 16,0-2 2-16,3 0 2 0,-3 3 1 0,2 1 5 16,15 0-1-16,-4-2 2 0,2 0 2 0,-2 1 1 15,7-1 1-15,-1-6-1 0,9 6 2 0,3-4-2 16,-4 0 1-16,1-2 4 0,1 2-4 0,11-4 2 16,2 1-1-16,4-1-1 0,-1-2 1 0,8-2 0 15,-1 2 1-15,25-3 0 0,-8-3-1 0,4 1-1 16,8-3 0-16,-6 2 3 0,-2-3-1 0,4 3-1 15,-15-1-1-15,-3-1-1 0,5 5 1 0,-1-1 0 0,-1 2-1 16,3 1 0-16,0-1 0 0,-1 2 0 16,-1 0 1-16,-9 4-1 0,-2 2 1 0,-6-2-1 0,-12 2 1 15,-9 0 1-15,2 4-2 0,-10-2 1 0,-6-2 0 16,-3 0 0-16,-1 2-1 0,-5-2 0 0,-2 2 0 16,-3 0 0-16,-1 0 0 0,0 0-2 0,-2 2 1 15,-2 0 0-15,4-2 0 0,-2 3-1 0,0-3-1 16,0-2-1-16,0 4 1 0,-1 4-2 0,1-2 1 0,0 5-2 15,-2-5 1-15,2 2 1 0,-2 13-1 0,4 0 0 16,-2 2-2-16,-2-1 3 0,4 3-1 0,2 4 1 0,1 19-3 16,5 10-1-16,0-4 2 0,-3 2 3 0,3 13-2 15,3 12 2-15,5 14-2 0,-3-2 1 0,4-14 2 16,4 17 2-16,-3 1-2 0,6 1 0 0,-2 1 0 0,1-3 2 16,2 3 0-16,-6-3 0 0,6-1 1 0,-8 1-1 15,4-9 1-15,0-4 1 0,-2 2 0 16,0-8-1-16,-1 3 1 0,-1-9-1 0,-4 4 2 0,4-13 0 15,-3 0 0-15,-1-6 0 0,1-2 1 0,-3-8 0 16,1-1 2-16,-3-15-1 0,-1 5 2 0,-3-6-1 16,-3-8 2-16,-2-5 3 0,0-3 0 0,-2-7 1 15,-2-2 1-15,-2 0-1 0,0-2 2 0,-4 0 5 16,0 0 0-16,-5 0-4 0,-3-2-2 0,-9 0-7 16,-6 0-4-16,-19-6 0 0,-2 2-4 0,-12 0-7 15,-15-4-3-15,-4 3 1 0,-2 1 1 0,1-2 5 0,1-2 0 16,-17 2 3-16,-1 3 0 0,15-5 1 0,-5 4 0 15,2 4 0-15,-14-4 0 0,1 10-1 0,-2 2 0 16,17 1 1-16,0 1-1 0,-14 3-1 0,-1 5 0 16,0-3 3-16,15 1-1 0,-2 3 0 0,-8-2 1 15,16 1 0-15,-2 3 0 0,10-2 2 0,-1-1 0 16,18 1-2-16,2 0 1 0,2-3 2 0,7-1 0 16,9 1-2-16,-5-5 2 0,12 1-2 0,0-5 1 15,13-1 1-15,-9 0 1 0,8-2 0 0,3-2-1 16,1 0 0-16,7 0 3 0,-6-2 7 0,1 0 3 0,3-4 5 15,0 2 5-15,4 0 8 0,-2-2 2 16,4-4 3-16,-4 3 1 0,2-5-2 0,-1 0-3 0,-1-7-4 16,0 0-6-16,-2-12-10 0,-4-2-2 0,-3-14-8 15,1-5-3-15,3-10-2 0,-7-9-2 0,-5-3 2 16,2-3-2-16,1 6 2 0,-9-14 1 0,2-10 5 16,0 2 1-16,0 12-3 0,4-8-2 0,-4-2-3 0,1-19-2 15,11-4-2-15,-2 6-2 0,-1 8 0 0,-1 3-2 0,1-13-4 16,1 8 2-16,-1-8 1 0,5 26 2 0,-7-6 1 15,3-1 1-15,1 6 1 0,3 4 1 0,-1 15 2 16,1-9 0-16,3 24 0 0,-2-1-1 0,5 14-2 16,-5-3 0-16,4 18 0 0,-2 1-1 0,5 3 0 15,1 7-1-15,0 3 0 0,0-1 1 0,0 2-8 16,2 4-4-16,0 2-5 0,0 0-2 0,0 0-6 16,0-2 1-16,2 2 0 0,2 8 1 0,3-6 9 15,1 6 5-15,9-8 6 0,1 5 2 0,9-1 8 16,6-4-1-16,11 0 2 0,8-7-2 0,14-1 3 15,13-2-3-15,6 2 0 0,2-3 1 0,7-1-1 16,7-1 0-16,-3 3 2 0,3 0-2 0,-5 1 0 16,4-3 1-16,7 1 0 0,-7-1 0 0,-7 4 1 0,-10-1-2 0,7-5 1 15,5 1 0-15,-16 1 1 0,-15 2-1 16,-6-1 0-16,7 3 1 0,-7-1-2 0,2-3 2 16,-12 2-1-16,-3 4 1 0,5-3 0 0,-2-1-1 0,2 2 2 15,-17 3-1-15,-2-3 0 0,6 2 0 0,-20-2-1 16,8 3 0-16,-9 3 0 0,-1-2 1 0,-5 4-2 15,1-4 0-15,-1 4 0 0,-2 0-1 0,-2 2 0 16,-1-2 1-16,-1 2-2 0,0 2-2 0,2-4 0 16,-4 2 1-16,0 0-1 0,2 1 1 0,-1-1 0 15,-1 2 1-15,2-2 1 0,-2 2 0 0,0-2 0 16,2 0 1-16,0 2-1 0,-2-2-1 0,2 5-3 0,3 1 0 16,1 2-2-16,2 5 2 0,1 8-2 0,1-1-2 15,5 7 1-15,1 3 1 0,1 11 1 16,2 3-1-16,2 16 0 0,0 6 2 0,6 16 1 0,-2-4 0 15,2 5 1-15,2 9-1 0,2-5 2 0,0 2 1 16,-4-14 0-16,2-8-1 0,9 16 0 16,-5 4 0-16,-6-12 0 0,4 6 0 0,0-4 0 0,1 8 5 15,-3 6 0-15,4 0 1 0,-12-12 2 0,6-4 0 0,6 12 0 16,0 1 1-16,-1 1 2 0,-5-19-3 0,4 1 1 16,2 8 0-16,-8-23 0 0,2 0 1 0,-8-8 1 15,6 0 0-15,-15-19-2 0,5 2 0 0,-5-8 1 16,-5-8 1-16,-5-3 0 0,4 1-1 0,-2-13 2 15,-2 2 0-15,-2-2 0 0,0 2 1 0,0-4-1 16,-2 0 3-16,-2 2-1 0,-6-2 2 0,-5 0-7 16,-4 4-3-16,-14-2-3 0,-8-2-1 0,-11 2-2 15,-15-2-6-15,-5 0 1 0,-7 0-4 0,-12 0 6 16,-3 0 1-16,3 0 1 0,-4 2 1 0,3 3 1 0,-1 1 0 16,-13 6-1-16,9 1 1 0,1 5 1 15,-10 7-1-15,2 2 0 0,-3 2 0 0,3 2-1 0,4 3 2 16,5-5 0-16,-11 2 0 0,19-4 0 0,4 0 0 0,-6 4 0 15,2-4 0-15,12-10 0 0,10 5 1 0,5-1 0 16,0-2 1-16,15-7-1 0,-3-1 4 0,11-1 1 16,10-4-1-16,0 0 3 0,12-6 0 0,-6 0 3 0,13 2 0 15,-2-4 5-15,3 2 1 0,-3-2 2 16,4-4 0-16,2 0-1 0,-1 0 2 0,3-1-2 0,-2 1-2 16,2 0-5-16,2-2-1 0,0-1-3 0,0 1 1 15,0-2-3-15,-2 1 0 0,0-3-1 0,0 2 2 16,0-5 3-16,2-2-1 0,0-3 1 0,-2 3 0 15,0-8-1-15,0-2 0 0,-3-2 0 0,-1-4-3 16,-2 0-1-16,-2-5-1 0,-7-1 1 0,0-11-2 0,3-2 3 16,-7-6-1-16,-4-12-4 0,5-1 1 0,-5-14-3 15,0-14-4-15,-8-14-2 0,8 6-4 0,-5-10-1 16,-3-15 0-16,8-1 4 0,-4 2-1 0,2 5 3 16,5 1 4-16,7 21 1 0,-2-4 2 15,7 11 1-15,0 16 0 0,3 8-1 0,-1-3 0 0,6 22-1 16,-4-7-2-16,6-1-3 0,-2 4 1 0,0 8-1 15,2 3 0-15,-2 5 0 0,2-1 4 0,0 18-1 16,0-2 2-16,0 8 1 0,-2 2 1 0,2 5-1 16,0 4 1-16,0-1 0 0,0 1-3 0,0 4-6 15,0 2-3-15,-2 2-4 0,2-2 1 0,0 2-4 0,0 0-1 16,-1 0-3-16,1 0 2 0,0 4-1 16,0-4 3-16,0-2 2 0,1 4-1 0,-1 0 5 0,4 4 2 15,-4-6 1-15,4 2 1 0,-4 0 5 0,2 0 2 16,0 1-1-16,-2-1 0 0,2-2-20 0,0 0-14 15,0 4-17-15,0 0-23 0,4-2-92 0,-1 2 123 16,1 0-83-16,6-2-45 0</inkml:trace>
          <inkml:trace contextRef="#ctx0" brushRef="#br0" timeOffset="26121.2745">3615-9413 68 0,'-4'2'88'0,"4"-2"-8"0,0 0-29 15,0 0 20-15,-1 0-2 0,1 0 1 0,0 2-17 16,0-2-7-16,1 2-3 0,1-2 0 0,-2 0 6 16,2 0 3-16,2 4 1 0,2-4-1 0,4 2 4 15,-1-2-1-15,11 2-3 0,-1 2-4 0,8-2-17 16,6 0-7-16,5 0-7 0,5 2-3 0,5-3-2 16,4 3-2-16,-4-4-1 0,3 4 0 0,-1-4-4 15,-6 2-1-15,3 0 2 0,-7-4-1 0,-5-2-3 16,-2 0-2-16,-8-1-4 0,4-1-11 0,-2-2-21 15,-10 0-14-15,-1 3-15 0,-3-9-20 0,1 6-23 0,-9 1-27 16,5-1 79-16,-4-2-55 0,0 4 0 0</inkml:trace>
          <inkml:trace contextRef="#ctx0" brushRef="#br0" timeOffset="26338.8098">3949-9131 304 0,'-2'0'98'0,"-2"0"-109"16,4 0-24-16,-1 0-6 0,2 0-2 0,5 0 9 16,0 2 22-16,2-2 29 0,5 2 16 0,9 2 19 15,-1-2 10-15,2 0 7 0,10 0-1 0,0 0-10 16,1 2-21-16,5-2-22 0,1 1-5 0,-1 3-7 16,2 0 2-16,-1 0-3 0,3 2-2 0,-5-3-8 15,5-1-21-15,-11 2-20 0,-6-4-23 0,6-6 55 0,-1 4-44 16,-9-2-19-16</inkml:trace>
          <inkml:trace contextRef="#ctx0" brushRef="#br0" timeOffset="26521.4964">4046-8725 954 0,'-6'4'330'0,"4"-1"-300"0,4-3-62 0,12-5-31 15,1 5-7-15,10-2-8 0,2 0 0 0,4-4 10 16,11 0 10-16,-3-3 12 0,2 1 5 0,-3 0-6 16,3 0-17-16,-5-1-32 0,1 3 69 0,-6 0-60 15,-2 6-31-15</inkml:trace>
          <inkml:trace contextRef="#ctx0" brushRef="#br0" timeOffset="26786.1937">4202-8426 853 0,'-10'4'271'0,"9"-4"-292"0,1 0-71 0,0 0-34 15,1 0-15-15,3 0 0 0,0 0 3 0,10 0 10 16,-5 0 16-16,9-4 55 0,3 2 31 0,2 2 24 16,2-2 9-16,4 0-17 0,2-2 12 0,-2 4-5 15,4-2-11-15</inkml:trace>
          <inkml:trace contextRef="#ctx0" brushRef="#br0" timeOffset="26877.9507">4243-8123 656 0,'-8'8'214'0,"6"-6"-252"0,2-2-56 0,4 0-10 0,0 0-12 0,9 2-2 16,1 1 2-16,3-1 8 0,2-2 13 0,7 2 62 15,3-2 24-15,-1 0 8 0,9 0 1 0,-8 0 0 16,8-2 0-16,-4 2 0 0</inkml:trace>
          <inkml:trace contextRef="#ctx0" brushRef="#br0" timeOffset="28214.1168">4351-7696 305 0,'-6'0'79'16,"2"0"-70"-16,2-2-12 0,2 2-39 0</inkml:trace>
          <inkml:trace contextRef="#ctx0" brushRef="#br0" timeOffset="27349.9849">4389-7714 458 0,'-2'2'156'0,"-1"2"-185"0,3-4 25 15,0 0-17-15,3 2-43 0</inkml:trace>
          <inkml:trace contextRef="#ctx0" brushRef="#br0" timeOffset="27021.1846">4467-7915 394 0,'-2'12'149'0,"0"-10"-161"0,0-2 11 16,2 0-10-16,0 0-40 0</inkml:trace>
          <inkml:trace contextRef="#ctx0" brushRef="#br0" timeOffset="28037.5854">4461-7664 693 0,'0'6'211'0,"0"-8"-260"0,0 0 43 0,0 2-62 16,2 0-47-16</inkml:trace>
          <inkml:trace contextRef="#ctx0" brushRef="#br0" timeOffset="27211.8262">4469-7774 473 0,'-4'12'209'0,"0"-12"-175"0,0 0-76 0,2-2 23 0,0 2-7 16,2 0-49-16,0 2-19 0,2-2 12 16,-2 0-7-16,2 0 21 0,4 0 33 0,0 0-2 0,7 0 56 15,4 0 7-15,1-6-17 0,7 6 12 0,4-4-13 16,4-1-7-16,3 1-2 0</inkml:trace>
          <inkml:trace contextRef="#ctx0" brushRef="#br0" timeOffset="27509.5522">4625-7621 376 0,'-8'4'203'0,"6"-4"-147"0,2 0-92 0,-2 0 107 16,2 0-102-16,-4-2-36 0</inkml:trace>
          <inkml:trace contextRef="#ctx0" brushRef="#br0" timeOffset="27858.0671">4795-7656 702 0,'-12'4'195'0,"1"-2"-258"0,7-2 55 0,4-2-55 0,4 2-32 16</inkml:trace>
          <inkml:trace contextRef="#ctx0" brushRef="#br0" timeOffset="27695.0579">4858-7638 467 0,'-13'0'162'0,"7"1"-205"16,6-1 37-16,-2-3-27 0,4 3-51 0</inkml:trace>
          <inkml:trace contextRef="#ctx0" brushRef="#br0" timeOffset="73313.2888">-771-9025 130 0,'-32'-3'53'0,"5"3"-39"0,-4 2-11 16,-2-2-2-16,2 7-1 0,0-1 1 0,0 2 1 15,0 1 3-15,-3-1 7 0,-1 0 11 0,2 0 19 16,-6-3 4-16,5-3 6 0,1 4 1 0,-4-4 2 16,8 0-4-16,0 6-9 0,-4-3-10 0,5-1-19 15,-3 4-2-15,-4 4-4 0,0-1 1 0,2 3 14 16,-1-1 7-16,-1-1 7 0,4 1 7 0,2-1 3 0,4-2 0 15,0 1 2-15,0 1-4 0,5-5-17 16,5 3-5-16,5-2-6 0,-1 2-7 0,3-1-6 0,0 3-3 16,4-5 0-16,1-1 2 0,3 8 16 0,0-3 10 15,7-3 10-15,5 4 8 0,11-1 16 16,-6-1 8-16,30 0 4 0,-3 1 6 0,20-7-8 0,9 2-8 16,22-4-4-16,5-8-7 0,16-4-11 0,15-5-3 15,20-1-7-15,3-1-5 0,6-10-7 0,10 0-3 16,-11-4-5-16,9 2 0 0,7 2-3 0,-11-6-2 15,-7 0 1-15,-13 1-1 0,-1 3-1 0,-4 2 1 0,-4 0 1 16,-7 0 0-16,-30 3-1 0,1 3-2 0,3-2 0 16,-2 2-1-16,-13 0 1 0,-9 3 0 0,-13 1-1 0,3-1 1 15,-30 5-1-15,3 3 0 0,-12 1 4 0,-8 3-1 16,-7 0-3-16,-9 6 0 0,-3-2-2 0,0 2-1 16,-2 0-1-16,-2 0-2 0,-2 0-5 0,-3 2-1 15,-3 0 0-15,-3-2 2 0,-9 0 3 16,-1 2-1-16,-10 0 3 0,-9 0 1 0,-18 4 4 0,2-3 0 15,-11-1-1-15,-12 4-1 0,-2-4-1 0,0 2-1 16,-6 4-2-16,0-6-3 0,2 5-1 0,0 1-1 16,-5 2 1-16,-3 5-3 0,-11 1-2 0,2-3 1 15,11 3 3-15,0-3 0 0,-9 6 0 0,-4-1 3 16,15-3 0-16,14 4 2 0,2-3 1 0,-10 3 0 16,2-3 0-16,3-3 1 0,9-1 2 0,15-1-2 0,-4-1 1 15,10-2-1-15,15-3 0 0,12-1-1 0,8 0-14 16,-1 4-3-16,14-8-4 0,-2 2 0 0,8 0 1 15,4 0 1-15,15-2 0 0,6 0 3 0,17-2 11 16,14-4 7-16,19-4 2 0,1 1 1 0,16-3-2 16,16-3 0-16,14 3 2 0,-1-3-3 0,2 3 0 15,9-1-1-15,-13 1 1 0,3 2-1 0,-1 3 2 16,-13-1 0-16,-6 0-2 0,-7-1 2 0,-16 3 2 16,-4 0-1-16,-14 0 1 0,-3 0 0 0,-10-3 2 0,-29 3-1 15,3-2 8-15,-3 2 0 0,-8 3 1 0,-9-1 5 0,-6 4-3 16,0-4-2-16,-6 2-3 0,-2 0 2 0,1 0-10 15,-18 2-3-15,-16-4-4 0,-9 0-4 0,-22 2 0 16,5-1 0-16,-24 3 2 0,-2 0-1 0,-18 5 2 16,-3-1 4-16,-16 2 0 0,-1 4 0 0,-2 3 0 15,-2 1 1-15,-8 1 1 0,-2 1-2 0,-9 1 0 16,-1 2-2-16,14 4 2 0,-11 1-1 0,7 1 2 16,-7 2-1-16,5-2 1 0,10 6 0 0,21-6 0 15,-2-2 0-15,14 2 1 0,17-4-1 0,18-1 0 0,5-3 0 16,14-4 0-16,23-5-1 0,-2 0 0 15,4 3-5-15,7-7-11 0,11-2-5 0,7 0-2 0,0 2 3 16,19 0-1-16,0-2 1 0,2 0 3 0,16-4 7 0,17-2 11 16,16-6 6-16,32 1 0 0,-2-5 0 0,24-3-2 15,-4-1 2-15,42-1-3 0,-2-2 1 0,17 2-2 16,3-7 1-16,0-1 0 0,3 2-1 0,10 0 1 16,-4-4 0-16,-11 4 0 0,-8-2-1 0,-12 2 2 15,-4 2-1-15,-9 4 0 0,-6-8-1 0,-31 7 4 16,-4-1-3-16,-26 8 2 0,-1-5 0 0,-13 5 1 15,-32 1 1-15,-10 2 1 0,-1 5 2 0,-11 1-3 0,-10 2-3 16,-2-4-4-16,-2 2 0 0,-4 4-4 16,-6 0-5-16,-9 0-2 0,-17 4 0 0,-34 4-1 0,11-4 3 15,-3 3 4-15,-11 7-3 0,-22-3 3 0,-9 3 5 16,0 3 0-16,12-1 0 0,-28-5 0 0,10 5 0 16,-19-5-1-16,10 5 1 0,-5-1 1 0,-7-3-1 15,0 7-1-15,-8-7 1 0,12 3 0 0,-4 4 1 16,11-3 0-16,-1 1 0 0,3-3 0 0,12-5-1 15,13 3 0-15,5 0 1 0,18-1 1 0,11-3-2 16,22 0-1-16,-3-3-4 0,17 1-19 0,17-2-4 16,8-2-2-16,2 2 0 0,0-2 1 0,18 4 1 0,16-6 6 15,7 2 4-15,-1-1 19 0,22-1 7 0,6-3 2 0,24-5 1 16,38-8-2-16,-3 3-1 0,-7-1-2 16,9-1 0-16,20-2-1 0,19-1-2 0,9 3 1 0,-16 1-3 15,3-3 2-15,4 1 1 0,-24 1 0 0,5 0-2 16,-2-3 2-16,-28 3 0 0,-11-5 0 0,-5 3 2 15,-20 4-1-15,-6-5 3 0,-27 3 1 0,0 3 2 16,-15 2 0-16,-23 3-2 0,-8 1-2 0,-4-2-5 16,-14 2-16-16,-3 3-7 0,-26 3-10 0,-1 0-6 15,-20 0-13-15,-15 5 0 0,-12 1-4 0,2 6-1 16,-15-1 3-16,-2 1-5 0,8 1-6 0,-11-1-12 16,23 0-15-16,6-9-42 0,-3 3 88 0,2 0-58 0,14-2-14 15</inkml:trace>
          <inkml:trace contextRef="#ctx0" brushRef="#br0" timeOffset="13608.3527">-1448-8627 803 0,'21'-2'292'0,"18"-2"-233"0,-1-5-55 0,13-9-4 16,12 3-8-16,20-8 3 0,0 1 0 0,20 1 4 15,10-4 1-15,15-2 0 0,-5 2 0 0,-3 2 0 16,9 4 0-16,-22-1-1 0,6 5 1 0,-4-4-2 16,-23 7 1-16,-3 4 1 0,-1-7 0 0,-13 7 0 15,-9 2-5-15,4-3-13 0,1-3-8 0,-15 2-7 16,-7-3-8-16,-5 1-10 0,-3 3-43 0,-14-3-24 0,5 0-18 15,-9 3 90-15,-5 5-63 0,-5-4-40 16</inkml:trace>
          <inkml:trace contextRef="#ctx0" brushRef="#br0" timeOffset="35827.1843">-1336-8886 663 0,'-12'-1'285'0,"1"-1"-201"0,5 0-90 0,0-2 17 0,0 2-64 16,4 2-8-16,0 0-10 0,2 0-2 0,0 2 2 15,2 0 25-15,2 0 37 0,0-2 26 0,6 2 22 16,7 0 15-16,1-1 23 0,-3 1 10 0,29-4-1 16,-7-1-3-16,15-3-19 0,10-2-10 0,7-2-6 15,3-3-11-15,15-1-10 0,2-1-5 0,17 7 1 16,-2-7-4-16,0 1 1 0,12 3 2 0,-10-3-2 16,2 3 3-16,2-1-3 0,-11-3-1 0,1 1-3 15,2 4-1-15,-9-1-2 0,6 1-1 0,-16-1-2 0,1 1 0 16,-6 0 1-16,-13-3 0 0,-9 5 0 0,0-3 2 15,-11 1-4-15,-5 2 0 0,-3 0 0 0,-4 3-2 16,-2-1-2-16,-6 2 1 0,-4-4-2 0,-2 6 1 16,-3 0 0-16,-3 0-2 0,-3 2 1 0,0 0 0 15,-7 0-1-15,-5 0-1 0,2 0-1 0,2 0-5 16,-2 0-9-16,0 0 0 0,0 0-5 0,0 0-15 16,-2-1-15-16,2-1-13 0,0 2-14 0,0-4-15 0,-3 2-68 15,-3-4 107-15,2 0-75 0,-2-11-20 0</inkml:trace>
          <inkml:trace contextRef="#ctx0" brushRef="#br0" timeOffset="29038.3388">-774-8828 609 0,'2'6'215'0,"11"-2"-169"0,16-6-41 0,-2 0 5 0,2 0-19 15,21-4 4-15,20-1 8 0,24-7 6 0,-7 5 5 16,-4-7 1-16,16-1 2 0,7-4 2 0,-8-1 1 15,8 5-1-15,-3-4-1 0,-1-1-2 0,0 5-3 16,-5 0-3-16,-5-5-1 0,9 7-2 0,-28-4-2 16,8 1 1-16,-13 3-2 0,-8-4-2 0,-4 3-2 0,0 1 0 15,-4-1-51-15,-4-1-34 0,-2 3 69 0,-1 1-49 16,-5-3-46-16</inkml:trace>
          <inkml:trace contextRef="#ctx0" brushRef="#br0" timeOffset="18686.9286">-620-8984 851 0,'-6'-6'284'15,"0"-1"-256"-15,1 5-51 0,3-2-12 16,4 4-4-16,5 0 3 0,13 4 12 0,-1-4 10 0,16 2 47 16,9-2 18-16,10 0 13 0,6-2 12 0,13-2 9 15,12-6-1-15,8-3-8 0,4 5-11 0,11-2-23 16,13-3-7-16,10-1-7 0,-9-1-8 0,2 1-8 15,9-1-2-15,-13-1-2 0,3-1 1 0,-19-4-2 16,-11-1-1-16,-8-1 2 0,-2 4-1 0,-8-6-1 16,-9 0 1-16,-12 0-1 0,-4 0 0 0,-6 3-1 15,-11-1-2-15,-8 4-2 0,-1-4-7 0,-9 7-21 16,-5 3-13-16,-3 1-14 0,-1 1-15 0,-2 1-18 0,-2 0-42 16,-6-1 79-16,-4 1-53 0,1-1-2 0</inkml:trace>
          <inkml:trace contextRef="#ctx0" brushRef="#br0" timeOffset="9870.7077">268-9256 522 0,'-2'2'212'0,"2"-2"-184"0,2-4-34 16,10 8-10-16,13-4 1 0,-8 2 0 0,39 2-3 15,-13-4 4-15,12 1 14 0,7 1 5 0,6-5 2 0,1-3 2 16,1-4 5-16,-3 0-1 0,5-5-1 15,1 5-1-15,1-1-2 0,3-5-2 0,6-1-14 0,-2 0-29 16,-4 3 29-16,4 3-16 0,-15-3-11 0</inkml:trace>
          <inkml:trace contextRef="#ctx0" brushRef="#br0" timeOffset="74060.2989">978-9625 1130 0,'-5'0'380'0,"1"2"-337"0,-4-4-101 0,2-4-23 15,0 6-6-15,1 2 0 0,-1 4 4 0,0-2 7 16,2 4 11-16,0-3 22 0,2 1 58 0,0-2 15 16,2 0 5-16,-1-4 1 0,1 2-2 0,0-2-3 0,0 0-2 15,0 0-4-15,0 0-16 0,0 0-4 16,1 0-1-16,-1 0 1 0,0 0 3 0,0 0 3 0,2 0 2 16,2 0-3-16,-2 0-2 0,2 0 2 0,0 4-3 15,2 0-2-15,0-1 2 0,-3-1-4 0,7 4 4 16,-2 0 1-16,-4 0 0 0,3-2 0 0,3 1 2 0,0-3 0 15,5 8-2-15,-1-4 3 0,-5 0 0 0,5 1 2 16,3 5 1-16,2-1-1 0,3 7 2 0,-1-5-1 0,4 3 1 16,0 5-1-16,8 2-4 0,6 0-2 15,-3 1-1-15,7 3-1 0,7-2-1 0,-2 2 0 0,2 0-2 16,2-2 1-16,2 0-2 0,-1 0 3 0,1-2 2 16,-4-2 1-16,-4 3 0 0,2-5-1 15,5 2 4-15,-7-4 0 0,-6 3 0 0,1-7 0 0,-6 1 2 16,-2-1-1-16,-10-7 2 0,2 2 3 0,-18-2 10 15,1-4 3-15,-2-1 2 0,2-1 2 16,-8 0-2-16,2 0 0 0,-2 0 2 0,-4 0-3 0,4 0-12 16,-2 0-2-16,4 0 1 0,-8 0 0 0,4 0-2 15,-2 0-1-15,-7 0-5 0,3 0-1 0,2-1-1 16,-9-1-1-16,-8 2-6 0,3 0-3 0,-5 0-4 16,2 0-2-16,2 0 1 0,-4 7-4 0,-6 1 1 15,6 4 0-15,1 3 1 0,-8 4 1 0,-1 1 0 16,-2 3 4-16,-2 2-1 0,-3 2 3 0,-3 2 2 15,-3-2-1-15,0 0-1 0,-1 2 0 0,1 0 3 0,0-2-1 16,7 0 0-16,-1-2 0 0,3-4 0 0,6 2 0 16,2-1 0-16,4-5 0 0,4 2 0 15,3-7-1-15,-1 1 1 0,9-1 0 0,-5 0 1 0,5-5 0 16,1-1 3-16,1 2-1 0,2-4 1 0,2 1 2 16,-1-3-1-16,1 0 0 0,2 0 0 0,0 2 0 15,0-2-2-15,0-2 2 0,2 0-2 0,0 0-2 16,0 2 1-16,0-2 0 0,0 0-1 15,-2-2 0-15,2 2 0 0,0 0 1 0,-2 0 0 0,2 0 0 16,0 0 2-16,0 0-1 0,0 0 0 0,0 0 0 16,0 0 2-16,0 0-1 0,2 2-1 0,-2-2 4 15,0 0-6-15,0 0-1 0,0-4-3 0,0 4-5 0,0-4-19 16,0 0-16-16,2 1-15 0,-2 3-22 0,0-8-124 16,4 2 153-16,0-4-94 0,5-7-55 0</inkml:trace>
          <inkml:trace contextRef="#ctx0" brushRef="#br0" timeOffset="29411.3404">1031-9553 1275 0,'9'15'388'0,"-3"-13"-344"0,4-10-55 0,11 6-21 16,16 4 2-16,-9 2-4 0,17 2 6 0,15 0 12 15,0-1 10-15,13 3 1 0,-7 4 2 0,-3 3 0 16,9-5 3-16,-26 1 0 0,10-1 1 0,-12 4-1 15,-7 1 1-15,-8-1-1 0,4-1 0 0,-8-5 1 16,-2 5-1-16,-4 5-3 0,-1-5 1 0,-5-1-3 16,-3 3-2-16,-2-3 2 0,-1 1-2 0,-3 7-2 15,-4-7 1-15,-2-1-1 0,0 5 2 0,-3-1 0 0,-1 3 1 16,-4 4-2-16,-1 0 2 0,-3-2 2 16,-3 4 0-16,-1 6 2 0,-5-2-2 0,0 2 3 0,-2 2-1 15,4-8 1-15,-1 0 1 0,-1 2 1 0,6-7 0 16,0-3-1-16,1-2 0 0,4-7 1 0,1 2 0 15,5-4 0-15,-4-3-1 0,3 1-1 0,3-4-1 0,-4 2 1 16,4 0-4-16,2-2-5 0,2 2-3 0,-4-6-2 0,4 4-12 16,-1 0-10-16,-1 0-12 0,2 0-11 0,0-4-16 15,0 2-62-15,-2 2 96 0,2 0-65 16,0 0-19-16</inkml:trace>
          <inkml:trace contextRef="#ctx0" brushRef="#br0" timeOffset="10082.3348">1106-9590 846 0,'4'0'349'0,"11"6"-274"0,2-2-70 0,-5-10-19 16,2 6 11-16,7 6-5 0,8 1 0 0,23 13 0 15,-4-1 1-15,0-2 5 0,-3 4-2 0,3 8 1 16,4 0-1-16,-13 4-1 0,-8-4-1 0,-8 6-3 16,2 0-3-16,-21-3-4 0,5 1-7 0,-9-2-23 15,-7-4-16-15,-11-2-21 0,-3-2-39 0,-16 1 81 16,-5-5-59-16,-20 6-19 0</inkml:trace>
          <inkml:trace contextRef="#ctx0" brushRef="#br0" timeOffset="37210.2432">1185-9617 811 0,'0'8'309'0,"4"-8"-236"15,-4 0-67-15,-2-2 6 0,4 2-11 0,4 2-14 16,1 1 0-16,7-1 3 0,3 0 2 0,4 2 9 15,8 2 4-15,8-2 2 0,2 2 2 0,3-3 2 0,8 5-3 16,2 2-3-16,-5-2-1 0,3-1 1 0,-2 9-3 0,6 3-1 16,-2-5 0-16,-11 3-3 0,3 4 2 0,-5 0 0 15,7 6 1-15,-7-3-3 0,0-1 2 0,-7-4 0 0,-10 2-1 16,5-1 1-16,-10-5 0 0,4 2 0 0,-7-3 0 16,-9-3 1-16,5 1-1 0,-2-2 0 0,-2 3 1 15,-6-3-1-15,2-2 0 0,-8 9-2 0,-4-5 2 16,2 3-1-16,-7 2 3 0,-6 10 0 0,3-3 3 15,-9 6 3-15,-2 1 2 0,-3 6 1 0,1-2 0 16,-2 3 1-16,2-1 0 0,8-8 0 0,-10 4-3 16,10-2-1-16,4-8-1 0,3-8 0 0,1 1 0 15,3-3 1-15,2-3 2 0,1-2-2 0,5-4 1 0,0 1-1 16,2-1 1-16,0-4 0 0,0 2-1 16,2-2-2-16,0 2-4 0,0 0-1 0,0 0 0 0,2-2-3 15,-2 0-2-15,2 0-1 0,-2 0 0 0,0 0-2 16,0 0 2-16,0 0 0 0,0-2 1 0,0 2-1 15,0 0 3-15,0 0 0 0,0 0 0 0,0 0 3 16,0-4 0-16,0 4 1 0,0 0 2 0,0-2-1 16,0 2 0-16,0 0-1 0,0 0 3 0,0 0-3 15,0 0 0-15,0 2 2 0,0-2-2 0,0 0 2 16,-2 0 0-16,2 0 2 0,0 0-3 0,0 0 1 16,-2 4 0-16,2-2 0 0,2-2-1 0,-2 0-1 0,0 0 0 15,4 0-2-15,-4-4 1 0,0 4 1 0,0-4-1 16,0 2-1-16,0 2 2 0,0 2 0 0,-2 0 1 15,2-2 1-15,0 0-3 0,0 0-1 0,0 0 2 16,0 0 1-16,0 2-3 0,0-4 2 0,0 2-1 16,0 0 0-16,-2 0 0 0,2 0 3 0,0 0-1 15,0 0-3-15,0-4 4 0,0 4-3 0,0 0 1 16,-2 0-1-16,2 2 0 0,0-2-2 0,0 0 2 0,0 0 0 16,0 0-1-16,0-2 5 0,0 2-3 0,0 0 1 15,-2-2 1-15,2 2 1 0,0 0-2 0,0 0 2 16,-2 0-1-16,2 0-1 0,0 0 1 0,-2 0 1 15,2 0-1-15,0 0 0 0,0-2-3 0,0 2 1 16,0 0-2-16,0 0 0 0,-1 2 1 0,1-4-2 0,0 2 1 16,0 2-1-16,-2-2 2 0,0 0 1 0,2 0-1 0,0 0 0 15,0-2-1-15,0 2 3 0,2 2-1 0,-2-4-2 16,0 0-1-16,-2 2 1 0,2-3 0 0,0 3 1 16,0 0-1-16,-2 2-1 0,0-4 0 0,2 2 1 15,0 0 0-15,0 0 0 0,0 3-1 0,0-3-1 16,0 0 2-16,0 0 0 0,0 2 0 0,0-2 0 15,0 2 0-15,2-2 0 0,-2 0 0 0,0 0 2 16,0-2-2-16,0 2 0 0,0 0 0 0,0 0 1 16,0 0 0-16,0-2 0 0,0 2-1 0,0 0 0 15,0-1 0-15,0 1 1 0,0-2-1 0,0 2-1 16,0 2 1-16,0-2-1 0,0 1 2 0,0 1-2 16,0 0 0-16,0-4 1 0,0 2-1 0,-2-2 2 15,2 2 0-15,0 0 1 0,0 0-2 0,0-1 1 16,0 1 0-16,-2 0 0 0,0 1 0 0,2-1-1 15,0 0 0-15,0-1 0 0,0-3 1 0,0 2-1 0,0 2 0 0,0 2 0 16,0-2 0-16,0-4 0 0,0 6 0 0,0 0-1 16,0 0 1-16,0-2 0 0,-2 0 0 0,2 0 1 15,0-2 2-15,0 2-4 0,0 0 1 0,0 0 1 16,0 2-1-16,0 0 0 0,0-2 2 0,0-4-2 16,0 4-1-16,0 0 2 0,0 0 0 0,0 0-1 15,0-2 2-15,0 2 0 0,-2 2-2 0,2 0 1 16,-4-2 0-16,4 0 0 0,0 0-1 0,-4 0 1 0,2 0-3 15,2-4 2-15,0 2 0 0,0 2 1 16,0-2-1-16,0 2 0 0,0 0 0 0,0 0 1 0,0 2 0 16,0-2-2-16,0 2 1 0,0 0 0 0,0-2 0 15,0 0 0-15,0 0 0 0,-1 0 0 16,1 0 0-16,0 0 1 0,0 0 0 0,0-4-1 0,0 4 0 16,0 0 0-16,0 0 1 0,0 0-1 0,0 0 1 15,0 0-1-15,0 0 0 0,0 0 1 0,-2 0-1 16,2 0 0-16,-2 0 0 0,2 0 0 0,-2 0-1 15,0 0 3-15,2-2-3 0,0 2 1 0,0 0 1 0,0 0 0 16,0 0-1-16,0 0 0 0,-2-4 0 0,2 4-2 16,-2 0 2-16,2 0 1 0,-2 0-1 0,0 0 0 15,2 0-1-15,-2 2 1 0,2-2 0 0,0 0 1 16,-2 0-1-16,2 0 0 0,0 0 0 0,0-2 2 16,0 0-2-16,-2 2 0 0,2 0 0 0,0 0 0 15,-2 0-1-15,2 0 0 0,0 0 1 0,-2 0-2 0,2 0 2 16,0 0 0-16,0 0 0 0,0 0 0 15,0 2 0-15,0-2-1 0,0 0 1 0,2 2-1 0,-2 0 1 16,0-6 0-16,0 6-2 0,0-2 2 0,0 2-1 16,2-2-1-16,-2-2 1 0,0 2 0 0,0 0 1 15,0 0-1-15,0 0 1 0,0-2-3 0,0 2 2 16,0 0-1-16,-2 2 0 0,2-2-2 0,0 0 0 16,0-2-1-16,2 4-1 0,-2-2-18 0,0 0-13 15,0-2-18-15,0 2-28 0,2-2-30 0,-2 2-60 0,2 4 115 16,0-10-88-16,2-4-16 0</inkml:trace>
          <inkml:trace contextRef="#ctx0" brushRef="#br0" timeOffset="19026.1524">1208-9756 721 0,'0'0'310'0,"0"0"-215"0,2-4-75 0,6 4 23 15,5 0-24-15,-1 4-20 0,5 2-1 0,8-2 3 16,-2 3 0-16,5 1 6 0,0 0 2 0,13 3 1 16,-10 1 2-16,6-2 4 0,1 5-3 15,-3 6-1-15,2-7 1 0,-3 7 1 0,-5-2-3 0,2 4 0 16,0 1-2-16,-2 3-5 0,0-2-1 0,-8 2 0 15,4 2-3-15,-3-2 0 0,-7 4 0 0,-3-4 0 16,-3 2-2-16,-1 0 1 0,-2-4-1 0,0 4 0 16,-3-2 2-16,-3 2 0 0,0 1 0 0,-7 5-1 15,-1-2 2-15,-7 2 1 0,-5 3 1 0,-3 3 0 0,0-1 1 16,0-3 3-16,-2-2 2 0,-4 3 9 0,0-3-1 16,7-6 2-16,-1-6-1 0,4-3-2 0,-2-3-16 15,5-13-11-15,-3 4-17 0,6-6-23 0,1-2-23 0,-5-6 47 16,-1-10-42-16,5 5-11 0</inkml:trace>
          <inkml:trace contextRef="#ctx0" brushRef="#br0" timeOffset="151628.7489">1586-9181 128 0,'-1'0'99'0,"-3"-4"-32"0,2 4-38 0,0 0 24 0,0-2-14 15,-2 0-12-15,2 2-6 0,2 0-11 0,0 0-3 16,-2 6-1-16,0-6 1 0,2 0-5 0,0 0 1 15,2 0 2-15,-2 0 0 0,0 0-4 0,0 0 2 16,0-2-2-16,0 2 1 0,-2-2-1 0,2 2 1 16,0 0 0-16,0 0-2 0,-4 0 2 0,4 0 1 15,2 0 0-15,-2 0 1 0,0 0 1 0,0 0-3 0,0 0 0 16,0 0 3-16,2 0-3 0,-2 0 2 0,-2 0 0 0,2 0-1 16,0 0-1-16,2 4 2 0,0-2 1 0,-2-2-3 15,-2-2 3-15,2 2-3 0,-2-2 2 0,2 2 0 16,0 0 0-16,-4-4 0 0,4 4-1 0,0 2 3 15,0 0-4-15,0 0 2 0,0-2-3 0,0 0 0 16,0 2 3-16,0-2-2 0,-1 0 0 0,1 0-1 16,-2 0 1-16,2 0-1 0,0 4 1 0,0-2 1 15,0 0-1-15,0-2 3 0,-2 0 2 0,0 0 1 16,2 0 4-16,-2 0-2 0,0 0 0 0,0 0-2 0,0 0 2 16,2 2-3-16,-4-2-2 0,4 2-2 0,-4 0-2 15,0-2 3-15,2 0-2 0,2 0 1 0,0 0 0 16,2 0 1-16,-2 0 3 0,0 0 2 0,2 0 4 15,-2-2 1-15,0 4 0 0,0-2 2 0,-2-2 2 16,0 0-3-16,4 2 1 0,-2 0-2 0,0 0-5 16,0 0-3-16,2 0-1 0,-2 2 0 0,0-2-3 15,0 0-2-15,0 0 0 0,-4 0 0 0,4 2 2 0,4-2 0 16,-4 0-1-16,0 0-1 0,0 0 1 16,0 0 1-16,0 0-2 0,0 0 1 0,0 0-1 0,0 0 2 15,0 0-2-15,0 0 4 0,0 0-1 0,2 0-1 16,-2 0 2-16,0 0-2 0,0 0-3 0,0 0 1 15,2 0 1-15,-2 0-1 0,-2 0-11 16,2 0-11-16,0 0-19 0,2 0-25 0,-2 0 51 0,0 0-38 16,0 2-16-16</inkml:trace>
          <inkml:trace contextRef="#ctx0" brushRef="#br0" timeOffset="-1298.4658">2729-9984 1086 0,'6'-17'407'0,"-4"-3"-304"0,-4 15-89 0,0-3 10 16,0 2-43-16,0 2 1 0,4 6-1 0,0 0-1 0,0 2 0 16,4 2 1-16,0-2 5 0,-1-1 13 0,-1 3 0 0,2 2 2 15,0 6 3-15,2-3 2 0,-5 3 3 0,7 5 4 16,-2-2 2-16,5 16-1 0,1 2 2 0,7 9 3 16,-2-3 0-16,16 34-3 0,-8-4-1 0,0 12-5 15,6 14 0-15,0 1-1 0,-4-3-2 16,0 11-4-16,-6-3 0 0,-2 5 0 0,0-4-1 0,1 0 3 15,-5 0-2-15,-4-13-1 0,3 6 1 0,-6-11 0 16,-5-10 1-16,1-13 2 0,-2-1-1 0,0-14-1 16,-2-7 2-16,2-6-1 0,-2-4 3 0,-2-10 0 15,0-6 1-15,0-1-2 0,2-6 1 0,-1-1 1 16,1-5 0-16,-2-2 1 0,0 0-3 0,0 2-7 16,0-2-6-16,0 0-8 0,0 0-10 0,-2-2-13 0,4 0-22 15,-5-11-114-15,1-1 131 0,0-1-77 0,-4-10-45 16</inkml:trace>
          <inkml:trace contextRef="#ctx0" brushRef="#br0" timeOffset="15328.3692">2862-9889 845 0,'2'-10'360'0,"-7"0"-281"15,1 3-72-15,0 1-14 0,2 2-12 16,0-2-1-16,-2 6-3 0,4 0-1 0,0 0-4 16,2 0 3-16,2 6 3 0,0-4 4 0,4 4 8 0,1 3 1 15,9 7 4-15,-1-1 2 0,6 12 6 0,4 4 0 16,2 19 2-16,4 4-1 0,4 26 7 0,3 14 1 15,1 12 2-15,-3 4 3 0,-1 18 2 0,3 13 0 16,1 9-2-16,-4-3 1 0,-3-4 0 0,1 13-2 16,-6-9-5-16,4 2-1 0,-4-18-2 0,-6-6 0 15,-4-24 2-15,1-1 1 0,-7-19-1 0,-1-23 3 0,-5-14 4 16,-1-5 3-16,-2-16 11 0,-2-11 6 16,-2-3 3-16,0-3 1 0,0-6-7 0,0-4-26 0,-4-11-84 15,2-8 80-15,0 9-50 0,-2-36-40 0</inkml:trace>
          <inkml:trace contextRef="#ctx0" brushRef="#br0" timeOffset="12846.5764">1539-10642 1193 0,'-31'9'379'0,"28"-7"-387"0,-9-2-53 0,20 2-52 15,7 4-19-15,8 4-28 0,4 5-34 0,12 1 118 16,7-1-50-16,1-9-7 0</inkml:trace>
        </inkml:traceGroup>
      </inkml:traceGroup>
    </inkml:traceGroup>
    <inkml:traceGroup>
      <inkml:annotationXML>
        <emma:emma xmlns:emma="http://www.w3.org/2003/04/emma" version="1.0">
          <emma:interpretation id="{3BC699A1-C16A-4294-B6F7-EA66B8EF22E4}" emma:medium="tactile" emma:mode="ink">
            <msink:context xmlns:msink="http://schemas.microsoft.com/ink/2010/main" type="paragraph" rotatedBoundingBox="22211,1732 28519,1561 28570,3458 22263,3629" alignmentLevel="1"/>
          </emma:interpretation>
        </emma:emma>
      </inkml:annotationXML>
      <inkml:traceGroup>
        <inkml:annotationXML>
          <emma:emma xmlns:emma="http://www.w3.org/2003/04/emma" version="1.0">
            <emma:interpretation id="{D0777B6A-886E-4AC4-B0AF-69578DB052D5}" emma:medium="tactile" emma:mode="ink">
              <msink:context xmlns:msink="http://schemas.microsoft.com/ink/2010/main" type="line" rotatedBoundingBox="22211,1732 28519,1561 28570,3458 22263,3629"/>
            </emma:interpretation>
          </emma:emma>
        </inkml:annotationXML>
        <inkml:traceGroup>
          <inkml:annotationXML>
            <emma:emma xmlns:emma="http://www.w3.org/2003/04/emma" version="1.0">
              <emma:interpretation id="{A4A1786E-2495-4CF8-9954-5E0284E22A62}" emma:medium="tactile" emma:mode="ink">
                <msink:context xmlns:msink="http://schemas.microsoft.com/ink/2010/main" type="inkWord" rotatedBoundingBox="22214,1821 25908,1720 25958,3529 22263,3629"/>
              </emma:interpretation>
            </emma:emma>
          </inkml:annotationXML>
          <inkml:trace contextRef="#ctx0" brushRef="#br0" timeOffset="53305.7498">-1226-8169 144 0,'10'-8'138'0,"-5"2"-32"0,1 0-53 0,-6 4 34 0,-4-3-14 0,0-3-5 15,6 4-11-15,-2 0-23 0,-4-2-1 0,4 3 0 16,-1-3 2-16,1 6-4 0,0-2 5 0,1 2-6 16,-1-2 3-16,0 2-4 0,0-2 0 0,0 0-4 15,2 2-2-15,0 0-4 0,2-2-6 0,-6 2-2 16,4 0-3-16,2 0 0 0,-4 0-1 0,2 2-1 16,-2-2-5-16,-4 2 1 0,4-2 1 0,-4-2-1 15,2 2 1-15,0 0-1 0,-1-2 1 0,-3 0 0 16,2 2 0-16,4-2 1 0,0 2-1 0,4 2 0 0,0 0-2 15,-4 0-1-15,3-2 1 0,1 0 0 16,-4 0 0-16,0 0 0 0,0 0-1 0,0-2 0 0,0 0 3 16,-2 0 0-16,2 2-2 0,0 0 2 0,2 0-1 15,-2 0-1-15,-2 0 1 0,2 0-1 0,-2 2-1 16,1-2 0-16,1 0 0 0,-2 2 1 0,-2-2-1 16,2 0 0-16,2-2 0 0,0 2 1 0,2 0 0 15,-2-2-1-15,0 0 0 0,0 2-1 0,0 0 2 16,0 0 0-16,2 0 1 0,0 4-2 0,0-2 1 15,-2-2 0-15,-2 0 2 0,2 0-1 0,0 2-2 16,0-2 0-16,-2 0 1 0,0-2 0 0,4 4 0 16,0-2 0-16,1 0 0 0,-3 2-1 0,0 0 1 15,0-2 2-15,0 0 0 0,0 0 1 0,-1 0-1 16,-1 0 1-16,2 0 0 0,0-2 3 0,0 2 0 16,0-2-2-16,0-2 1 0,2 0-1 0,-2 4 1 15,1-4 2-15,-1 4 0 0,0 0 0 0,0-3 3 0,-3 3 3 16,1 0 1-16,2 0-1 0,-6 0 4 0,4-2-1 15,6 0 0-15,-4 2 1 0,-2-2-4 0,0 2 0 16,2-2-1-16,0 2-2 0,4-2-4 0,-2 2 0 0,-4 0-3 16,2-2-1-16,8 2-2 0,-7 0-1 0,1 2-2 15,2 0-1-15,0 0-3 0,-2 0-1 0,2-2-2 16,-4 2-2-16,0 0-1 0,-4 0 1 0,4 5-2 16,0-1 3-16,0 8-1 0,0-3 1 0,4 24 1 0,-2-8 3 15,6 11 3-15,-6 11-1 0,-6 7 1 0,0 0 0 16,0-2 3-16,-4 8 0 0,4-18 2 0,-1 4-1 15,-5-11 1-15,8-14 0 0,4-6 2 0,0-1 15 16,-4-10 4-16,2-4 5 0,-4-2 4 0,4 0 5 16,2 0 8-16,-2 0 2 0,-6-4 0 0,2-4-14 15,2 6-5-15,-1-13-4 0,-5-1-1 0,4-1-5 16,-8-3-9-16,5-3-2 0,5-8 0 0,-6-3 2 16,4-5-3-16,0 2-1 0,4 1 0 0,0 3-2 0,4-4-1 15,0 4 0-15,4 4-2 0,5 10-5 0,5-6-1 16,-3 0-1-16,2 8-3 0,3 1 0 0,3 3 0 15,-2 3-2-15,12 4 0 0,-8 4 0 0,-4 6 2 16,8 4-1-16,4 7-1 0,-6-1 2 0,2 9-1 16,-6 2 2-16,-2 6 0 0,1-4 2 0,1 6 1 15,-8 3-7-15,-5-1-9 0,3 4-8 0,-5-4-28 16,-4 3-17-16,-2-7-22 0,0 0-25 0,-2-6-30 0,0-11 90 16,-6 1-83-16,4-1-28 0</inkml:trace>
          <inkml:trace contextRef="#ctx0" brushRef="#br0" timeOffset="53650.3435">-688-7986 1719 0,'0'-2'11'0,"0"-4"5"0,-1 2-7 0,2 4-6 16,-1-3-6-16,0 3-29 0,-1-2-4 0,2 0 1 15,3-2-10-15,2 4-11 0,4 0 1 16,-1 0 0-16,1-2 8 0,2-6 32 0,1 2 9 0,-3-5 6 15,-1 1 5-15,1-3 9 0,-2-5 0 0,-2-1 1 16,1-2-4-16,-1 3-3 0,-4-5-6 0,2 4-3 16,0-2-4-16,-2 1-3 0,0 7-3 0,0-1-3 0,-2 3-5 15,0 3-4-15,0 2-4 0,0 2 0 0,0 2-2 0,-4 1-12 16,4-1 0-16,-2 2 0 0,0 2 7 0,-4 3 2 16,2-1 7-16,-5 10 1 0,1-5 3 0,-2 11 14 15,-1 1 2-15,-3 4 2 0,3 0-1 0,1 0 4 16,2 4-2-16,4-2 1 0,0 2-1 0,4-8 2 15,2 3 0-15,6-5 3 0,0 6 1 0,3-4 6 16,3 2 0-16,5-5 0 0,1-1 1 0,3 0-8 16,4-1-10-16,2-3-20 0,2-7-18 0,3-2 32 15,1-4-27-15,6-12-15 0</inkml:trace>
          <inkml:trace contextRef="#ctx0" brushRef="#br0" timeOffset="53853.8058">-91-8312 355 0,'4'8'157'0,"2"-3"-109"16,-3-1-28-16,7 6 2 0,4 5 6 0,-1-3 4 0,6 5 1 15,-3 4 5-15,3 1 4 0,4 3-4 0,-1 4-5 16,1 2-2-16,2-2-9 0,0 3-2 0,-4-3-3 16,2 2-4-16,1-4-4 0,-7-4 2 0,-6-9 0 15,5 3 1-15,-6-3 0 0,-3-8-1 0,1-3-11 16,-2-1-9-16,-6-4-70 0,2-1 67 0,4-11-38 15,-3-1-37-15</inkml:trace>
          <inkml:trace contextRef="#ctx0" brushRef="#br0" timeOffset="54021.3912">233-8285 456 0,'-7'-12'198'0,"1"3"-131"0,0 1-52 16,2 2 5-16,2 6-7 0,-2 0-6 0,0 2-8 16,1 0-8-16,-1 4 1 0,-2 3 2 0,-2 3 6 15,-1 5 4-15,-1 1 2 0,0-1 3 0,-1 4 1 0,-3 6 0 16,-1 2-2-16,1-2 2 0,-1 2-5 0,-1 4-1 15,-1-2 0-15,3 2 1 0,1-6-1 0,1-6 0 16,1 6 3-16,7-19-3 0,0 7-4 0,2-7-48 16,2-8-35-16,0-2 67 0,0 2-48 0,4 0-45 15</inkml:trace>
          <inkml:trace contextRef="#ctx0" brushRef="#br0" timeOffset="54484.6606">531-8231 1268 0,'7'2'422'0,"-3"-4"-377"16,6-2-79-16,3-2-22 0,9 2-13 0,5-1-16 15,7-5-1-15,-3-6 5 0,2 3 9 0,2-4 18 16,-1-5 7-16,3-1 4 0,-6 2-5 0,-6 0-52 15,0-1 77-15,2-1-40 0,2 2-30 0</inkml:trace>
          <inkml:trace contextRef="#ctx0" brushRef="#br0" timeOffset="54293.6629">743-8760 1126 0,'-6'-2'417'0,"-2"-6"-332"0,5 4-97 0,-1-3-2 0,0 3-24 16,4 4-12-16,0 0-4 0,0 0 0 0,-2 0 3 16,0 4 17-16,2 0 9 0,0-1 8 15,2 7-4-15,0 0 10 0,-4 5-1 0,2 3 1 0,0 16-1 16,0 1 2-16,0 11 1 0,-4 10 2 0,2 4 3 15,-2 0-1-15,0 11 5 0,0-1 1 0,4-10 3 16,0 4-1-16,2-14 3 0,2 0 2 0,4-12-2 16,-2 3 3-16,5-14-1 0,1-4-2 0,-2-2-11 15,3-3-12-15,-3-7-43 0,-1 1-26 0,1-8-41 0,4-2 88 16,3-12-93-16,4-7-41 0</inkml:trace>
          <inkml:trace contextRef="#ctx0" brushRef="#br0" timeOffset="81393.0391">1307-7897 909 0,'1'0'319'0,"-6"-2"-280"0,-3-2-57 0,6 2-13 16,-4 14-4-16,2 11-1 0,-1-6-4 0,-3 1 9 15,8 20 10-15,-2 3 8 0,0 9 3 0,-6 4-1 16,3-2 2-16,-7 0 1 0,8 12 0 0,-6-6 2 15,5 7 1-15,3-1 3 0,4-10 10 0,0 6 9 16,11-12 4-16,8-7 4 0,-5-10 13 0,3 2 2 0,4-16 3 16,4-4 1-16,-4-9-1 0,1-2-5 15,-3-2-5-15,6-11-7 0,2-9-17 0,-4-5-7 0,2-8-3 16,-2-1-3-16,0-9-6 0,-2 3 3 0,-5-7 4 16,-5 5 1-16,-3 3 7 0,1 1 2 0,-7 9 2 15,2 4 1-15,-6 9-12 0,2-3-9 0,-2 13-12 16,2 0-4-16,0 6-3 0,-2 0 1 0,6 16-1 15,-4-1-1-15,3 1 8 0,5 7 7 0,2 2 8 16,1 2 4-16,6 2 15 0,3-2 6 0,7 0 4 16,0-4 5-16,5 0 7 0,5-3 8 0,5-9 6 15,-1 1 6-15,7-8-6 0,4-4-1 0,-6-10 1 16,2 0 1-16,-7-7 1 0,-3-2-2 0,-1-6-3 16,-4 3-3-16,-12-7-2 0,-2 0-1 0,-5-5-7 15,-5 3-1-15,3 0-9 0,-10-2-10 0,-4-4-6 0,0-3-7 16,-4 5-10-16,-4 0-4 0,-4 1-3 0,-3-5-8 15,-6 0-7-15,0 1-4 0,-3 5-4 0,-5 0-16 16,0-2-9-16,-3 6-14 0,1 4-19 0,0 4-45 16,0-2-19-16,0 6-21 0,6 3 107 0,6 2-96 15,-1 3-32-15</inkml:trace>
        </inkml:traceGroup>
        <inkml:traceGroup>
          <inkml:annotationXML>
            <emma:emma xmlns:emma="http://www.w3.org/2003/04/emma" version="1.0">
              <emma:interpretation id="{3472E88B-E425-431B-A2D7-8CBDA68803B8}" emma:medium="tactile" emma:mode="ink">
                <msink:context xmlns:msink="http://schemas.microsoft.com/ink/2010/main" type="inkWord" rotatedBoundingBox="26565,1614 28519,1561 28551,2735 26597,2788"/>
              </emma:interpretation>
            </emma:emma>
          </inkml:annotationXML>
          <inkml:trace contextRef="#ctx0" brushRef="#br0" timeOffset="82712.0314">3069-8258 202 0,'-4'-2'109'0,"-4"2"-58"15,8 0-33-15,-2 2 30 0,4 2 13 0,8 0-1 16,6-1 6-16,5-1 4 0,0-2 17 0,6 0 6 16,2-3 3-16,4-3-8 0,7-6-27 0,1-3-8 15,1-1-8-15,-3-1-6 0,-2-1-17 0,1-5-6 0,9-9-4 16,-3-1 0-16,-7 4-5 0,5-10 1 0,-1-1 3 0,5-5-5 16,-4-5 3-16,3-2 0 0,-14 13-1 0,7-3-3 15,1 3 0-15,-4 4-2 0,-3 7-1 0,-8 6-2 16,5 1-4-16,-8 9-2 0,-4 3-3 0,-5 3-5 15,-3 2-3-15,-3 4 0 0,-2 2 0 0,-4 8 2 16,0-1 0-16,0 5-1 0,-2 7 1 0,-2 14 3 16,-1 2 1-16,-3 13-1 0,-6 10 2 0,1 11-1 15,-1 0 3-15,-3 16 2 0,0-4 1 0,-3 2 5 16,1 0 3-16,3-6 3 0,1-9 0 0,7-12 6 16,-3 5 1-16,9-22 0 0,-2 1 3 0,4-16-10 15,-2 2 1-15,0-24-5 0,6 6-2 0,-4-4-20 16,-2-10-17-16,-8-8-33 0,3-1-29 0,-7-6-25 15,-3-5 4-15,1-5 21 0,-5 0 28 0,0-3 51 16,2-5 25-16,3 10 35 0,-1-2 30 0,7 6 37 16,0 7-8-16,3 9-20 0,1-5-27 0,2 6-45 15,2 6-11-15,2 0-7 0,2 2-1 0,0 0-4 16,6-2 2-16,5 2 12 0,1 0 6 0,3 0 11 0,4-2 8 16,10 0 4-16,4-6 2 0,15-4 1 0,-5 3 0 15,-1-7-10-15,0-3 6 0,5 0-1 0,-9-5-2 16,-5 1 0-16,-4-2 1 0,2-2-3 0,-10 2 0 15,-4-2 0-15,-4-3-9 0,1 0-4 0,-4-3-2 16,-3 0-3-16,-3 4-10 0,-6 0-1 0,0 0-3 16,2 5-2-16,-2 7-7 0,-2 2-4 0,0 7 0 15,-6 4 2-15,-3 4 5 0,1 4 2 0,-5 5 2 16,-5 8 4-16,-3 6 3 0,-2-1 4 0,0 5 1 0,2 1 0 16,0 3 0-16,-2 0 1 0,11-4-4 0,1 0-2 15,7-4-3-15,-4 0 2 0,14-4-2 16,0 3 1-16,7-5 4 0,1-2 2 0,1-3 4 0,3-3 2 15,-1 3 15-15,1-6 3 0,5-6 5 16,-2-1 2-16,1-1-1 0,3-3-1 0,-2-5-2 0,-2 2 0 16,1-2-12-16,-3 3-3 0,-2 1-6 0,1 0-4 15,-6 2-4-15,1 2-3 0,-1 6-2 16,-1-2-1-16,-1 1 2 0,-4 3-1 0,0 0 3 0,4 0 3 16,-6-1 3-16,1-1 1 0,-1 0 1 0,0-2 3 15,0 0 3-15,0-2 2 0,0 1 1 0,-2-3 0 0,2 0 19 16,-2 0 5-16,2-2 4 0,-2-1 5 0,4-5 7 15,0 4 3-15,3-11 0 0,1 3-1 0,4-7-17 16,3-1-8-16,4-1-2 0,1 2-5 0,3-2-13 16,4 1-6-16,2 5-2 0,-2-1-1 0,-2 7-4 15,2 1 0-15,6 6-4 0,-10-2 0 0,4 4-5 16,-4 0 2-16,0 10-2 0,4 0 0 0,4 3-1 16,-4 4-1-16,-5 12-5 0,8 0-4 0,-8-2-3 0,-7 10-14 15,1 4-43-15,-3-3-28 0,-5 3-37 0,-8-5 98 16,0-3-76-16,-10 0-54 0</inkml:trace>
          <inkml:trace contextRef="#ctx0" brushRef="#br0" timeOffset="81908.9034">3416-8947 1270 0,'2'0'459'0,"0"0"-373"0,-2 0-86 0,0 0-24 15,2 5 2-15,0 3-3 0,2 8-1 0,-2 3 0 16,0-2 3-16,2 10 4 0,-2 4 2 0,3 12 2 15,-1 1 1-15,0 8 1 0,-2 2 2 0,0 10 4 0,0-2 2 16,0 7 3-16,0 1 0 0,-4-3-11 0,-2-3-12 16,-2 2-13-16,0-16-18 0,1-13-35 0,-1 3-7 15,0-19-12-15,-2-1-18 0,-5-20 72 0,5 2-46 16,-15-18 3-16</inkml:trace>
        </inkml:traceGroup>
      </inkml:traceGroup>
    </inkml:traceGroup>
  </inkml:traceGroup>
</inkml:ink>
</file>

<file path=ppt/ink/ink2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6:44.95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E7CCB85-C2F0-463D-A82D-D61017565A8B}" emma:medium="tactile" emma:mode="ink">
          <msink:context xmlns:msink="http://schemas.microsoft.com/ink/2010/main" type="inkDrawing" rotatedBoundingBox="4507,10452 12412,10060 12420,10222 4515,10614" semanticType="underline" shapeName="Other">
            <msink:sourceLink direction="with" ref="{850B0402-AA2B-4443-A036-39CBF026682B}"/>
            <msink:sourceLink direction="with" ref="{83957E6F-4FCD-44EB-BDA2-B033870DF9A3}"/>
          </msink:context>
        </emma:interpretation>
      </emma:emma>
    </inkml:annotationXML>
    <inkml:trace contextRef="#ctx0" brushRef="#br0">-19024-98 793 0,'2'9'334'15,"3"-3"-232"-15,-5-4-111 0,-2 0 8 0,2 0-23 16,-1 0-19-16,2 0-11 0,1 0 3 0,2 3 1 15,-2-1 7-15,4-2 30 0,4 2 10 0,-3-4 4 16,5 4 5-16,-4-2 5 0,3 0-2 0,5-6 5 16,5 4-2-16,-4-2-1 0,6-2-2 0,8 2-1 0,6-4-1 15,21 4-5-15,-10 1 4 0,14-1-5 0,13-2 0 16,1 2-1-16,12 2 0 0,-7 2 1 0,10 2-2 16,-2-2 1-16,0 3-2 0,13 3 2 0,-4-2 1 15,1 2 2-15,13-5 2 0,8 1 2 0,13-2 8 16,-8-2 4-16,8 0 4 0,-3-4 3 0,15-3 12 15,5 1 3-15,1-6 1 0,7-1 2 0,-7-3-2 16,9-3-4-16,10-2-4 0,13 0-5 0,-15 1-10 16,-4-5-4-16,6 4-3 0,9 5-4 0,-7-3-5 15,-6 10 0-15,-17 3 0 0,-8 0 1 0,7 2-1 16,1 2 3-16,-21 2 0 0,1 0 4 0,-8 0 10 16,7 2 3-16,-8-2 2 0,3 2 3 0,1-2 4 15,-9-2 1-15,11-6 0 0,-6 3-5 0,-1-3-6 16,7-2-4-16,-1 2-3 0,3-1-4 0,-3-3-3 15,-3 4-3-15,-14-1 0 0,-2-3 0 0,-2 3-1 16,-13-5 1-16,-12 4 0 0,0 3 3 0,-19-1 0 0,-12 4 2 0,8-2 2 16,-5 2-1-16,-7 3 2 0,-5-3-2 0,-5 4-1 15,-3-2 1-15,-6 2-2 0,-2 0-3 0,-5 0 0 16,-10 0 0-16,-3 2 3 0,-3-2 0 0,4-2 0 16,-4 4 0-16,-2-2 2 0,0 2 0 0,-6-2-2 15,10 0 0-15,-4 0-2 0,0-2-1 0,2 2 1 16,-2-4-1-16,-4 4-4 0,4 2 0 0,4-2 0 15,-6 0-2-15,2 0 0 0,-4 0-3 0,4 0-1 16,0 0 1-16,-2 0-5 0,2 0-2 0,4 0-3 16,2 2-3-16,-4 0-15 0,2-2-9 0,-2 0-10 15,-2 0-9-15,5 0-4 0,-6 0-10 0,-5 0-35 16,4 0-14-16,-2 0-11 0,-2 0-35 0,-2 0 110 0,-11 3-95 16,-16 7-35-16</inkml:trace>
  </inkml:traceGroup>
</inkml:ink>
</file>

<file path=ppt/ink/ink2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3:17.894"/>
    </inkml:context>
    <inkml:brush xml:id="br0">
      <inkml:brushProperty name="width" value="0.07" units="cm"/>
      <inkml:brushProperty name="height" value="0.07" units="cm"/>
      <inkml:brushProperty name="color" value="#ED1C24"/>
      <inkml:brushProperty name="fitToCurve" value="1"/>
    </inkml:brush>
    <inkml:context xml:id="ctx1">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0T10:59:23.028"/>
    </inkml:context>
    <inkml:brush xml:id="br1">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FDB7248A-C069-40D3-8C94-4F1BE7F7486E}" emma:medium="tactile" emma:mode="ink">
          <msink:context xmlns:msink="http://schemas.microsoft.com/ink/2010/main" type="writingRegion" rotatedBoundingBox="-2032,1135 36917,-3133 39189,17599 239,21869"/>
        </emma:interpretation>
      </emma:emma>
    </inkml:annotationXML>
    <inkml:traceGroup>
      <inkml:annotationXML>
        <emma:emma xmlns:emma="http://www.w3.org/2003/04/emma" version="1.0">
          <emma:interpretation id="{3F38A5C8-1222-48C2-AC94-5CDF815EDBD8}" emma:medium="tactile" emma:mode="ink">
            <msink:context xmlns:msink="http://schemas.microsoft.com/ink/2010/main" type="paragraph" rotatedBoundingBox="1457,1282 7149,-74 7883,3005 2192,4362" alignmentLevel="2"/>
          </emma:interpretation>
        </emma:emma>
      </inkml:annotationXML>
      <inkml:traceGroup>
        <inkml:annotationXML>
          <emma:emma xmlns:emma="http://www.w3.org/2003/04/emma" version="1.0">
            <emma:interpretation id="{ACFD4A85-4671-4263-BC91-7E919217B50B}" emma:medium="tactile" emma:mode="ink">
              <msink:context xmlns:msink="http://schemas.microsoft.com/ink/2010/main" type="line" rotatedBoundingBox="1457,1282 7149,-74 7883,3005 2192,4362"/>
            </emma:interpretation>
          </emma:emma>
        </inkml:annotationXML>
        <inkml:traceGroup>
          <inkml:annotationXML>
            <emma:emma xmlns:emma="http://www.w3.org/2003/04/emma" version="1.0">
              <emma:interpretation id="{74EF9025-FA8E-4839-8A1B-E903456C89BE}" emma:medium="tactile" emma:mode="ink">
                <msink:context xmlns:msink="http://schemas.microsoft.com/ink/2010/main" type="inkWord" rotatedBoundingBox="1493,1433 7185,76 7883,3005 2192,4362"/>
              </emma:interpretation>
            </emma:emma>
          </inkml:annotationXML>
          <inkml:trace contextRef="#ctx0" brushRef="#br0">-20204-7476 860 0,'2'5'196'0,"2"-1"-226"0,0 2-1 15,-2 4-37-15,4 11 4 0,-4-4 25 0,3 10 24 16,1 6 15-16,2-2 0 0,-2 4 11 0,1 2 6 15,-1 5 3-15,4-3 1 0,0 3 4 0,1 2 0 16,5 3-1-16,-1-1 0 0,-2-3-2 0,3-11-3 0,-1-7 13 16,1 3 2-16,-1-7 0 0,-5-17 4 0,0-4 1 0,-1-4 1 15,12-17-4-15,-7 3-8 0,5-15-19 0,6-11-28 16,-3 0-11-16,10-20-7 0,-8 10-3 0,1 0-1 16,-10-4 3-16,-1 8 7 0,-5 9 5 0,-5 10 30 15,-2 4 8-15,-2 10 4 0,0 3-1 0,-2 5-8 16,0 5-4-16,0 4-3 0,2 0-5 0,0 6-7 15,2 5-2-15,0 5-2 0,4-1 4 0,4 2 6 16,-1 1 2-16,7 5 3 0,3-6 3 0,4 1 8 16,8-9 5-16,8-1 5 0,-5-4 4 0,3-4 11 15,6 0 4-15,-5-14 0 0,-1 7 2 0,1-13-5 16,-9 3-1-16,-5-12-2 0,-1 6-1 0,-4 2 10 16,-7-8 5-16,-7 11 4 0,5-7 3 0,-10 6 4 15,0 5-3-15,-4-1-3 0,-2 1-5 0,-3-3-28 16,-3 0-15-16,-1-3-17 0,1 3-21 0,-3-2-55 15,-1-1-48-15,-5-1 98 0,-6-2-75 0,-14 0-48 16</inkml:trace>
          <inkml:trace contextRef="#ctx0" brushRef="#br0" timeOffset="315.9294">-19100-7567 999 0,'16'37'391'0,"-5"-12"-285"0,-9-12-84 16,4 8 32-16,0-3-58 0,-2 3 3 0,6 6 4 0,-7-10 1 16,1 3-3-16,4-7-1 0,-6-5-1 15,-2 0-1-15,0-2-1 0,0-18-22 0,0 2-18 0,0-19-14 16,2 0-5-16,-2 0 2 0,4-27-1 0,0-5 10 16,-1-7 1-16,1 14 26 0,2-6 19 0,0 6 16 0,0-4 12 15,-1 14-1-15,3-2 5 0,-2 11-6 0,2 12-4 16,-1-3 0-16,1 9 0 0,-2 7-1 0,2 7-4 15,1 3-2-15,1 0-2 0,-4 9-3 0,5-1 0 16,-1 7-2-16,3 5-3 0,3 7 0 0,-3 0 0 16,-1 6 3-16,5 1-2 0,-3 9 1 0,-3-1-5 0,1 7-22 15,-4-1-11-15,-6-2-14 0,5-5-10 0,-3-5-46 16,-2-5-59-16,-4-17 110 0,8-3-77 0,0-16-39 16</inkml:trace>
          <inkml:trace contextRef="#ctx0" brushRef="#br0" timeOffset="769.4593">-18374-7872 145 0,'6'8'159'0,"4"1"-24"0,1-3-53 0,16-2 46 16,-3-2-8-16,-3-8-15 0,10-4-9 0,-2-7-10 15,-2 2-6-15,9-9-22 0,-13-4-11 0,1-7-11 16,1-2-6-16,0 0-16 0,-2-7-5 0,-6 3-1 16,1 3 2-16,-5-1-1 0,-3 10-2 0,-6 4 5 0,2-6 0 15,-3 12-2-15,-3 7 0 0,0 1-1 0,0 1-9 16,-5 4-7-16,1 1-4 0,2 1-9 0,-2 4-8 16,0 0 1-16,2 2-6 0,-2 2 5 0,0 9 6 15,-3-1 3-15,-3 5 5 0,0 4 3 0,1 12 8 16,-5-4 2-16,3 12 4 0,5-5-2 0,2 3 1 15,4-1 1-15,4 3 1 0,6-2 1 0,7-7-16 16,0 3-23-16,5-2-17 0,3-4-23 0,4-17 53 16,1 1-44-16,5-13-21 0</inkml:trace>
          <inkml:trace contextRef="#ctx0" brushRef="#br0" timeOffset="508.5336">-18306-8789 1221 0,'4'14'468'0,"-2"-7"-361"0,13 9-98 0,-5-7 11 16,5 7-29-16,1 15-8 0,-3 1-1 0,5 11 8 16,-1 13 4-16,4 6 2 0,-11-1 3 0,3 11 1 15,-1 3 0-15,5 4 3 0,-3 2-5 0,-3 4-35 16,1 4-16-16,-8-10-16 0,2 2-17 0,-1-9-17 0,-3-22-20 0,-4 0-38 15,-3-2-5-15,-3-17 38 0,0-15-27 0,-2-12 90 16,-3-4-62-16,-2-25-3 0</inkml:trace>
          <inkml:trace contextRef="#ctx0" brushRef="#br0" timeOffset="951.5111">-17337-9077 608 0,'-2'-7'252'0,"0"7"-183"0,0 0-57 0,-2 13 23 16,2 3-35-16,0 13 0 0,0 0-2 0,1 15 2 0,-1 12 5 16,2 10 5-16,0 7 1 0,0-9 0 0,5 22-2 0,1 11 2 15,0 1 0-15,0-11-1 0,1 6-1 0,5-4-2 16,2-2-3-16,3-20-16 0,-2-3-12 0,3-12-11 16,3-19-20-16,2-10 38 0,4-19-34 0,6-29-13 15</inkml:trace>
          <inkml:trace contextRef="#ctx0" brushRef="#br0" timeOffset="1143.885">-16312-9447 1165 0,'35'40'449'0,"7"16"-327"16,-15-29-100-16,6 14 35 0,6 11-68 0,-14-6 2 15,13 14 9-15,1 4 2 0,-6 13 2 0,3 25 1 16,-16 28-2-16,-3-15 0 0,-3-1-2 0,-11 16-4 0,-6 18-23 15,-11 7-10-15,-9-22-9 0,-4-25-15 0,-18-2-47 16,9 24-27-16,-30-63-48 0,10 8 113 0,-4-26-90 16,-9-13-42-16</inkml:trace>
          <inkml:trace contextRef="#ctx0" brushRef="#br0" timeOffset="-859.6334">-21781-8048 1613 0,'0'2'554'15,"2"-2"-472"-15,4 0-89 0,13-6-26 0,6 3 0 0,18 1 0 16,-1 0 3-16,12 2 23 0,16 0 0 16,7 13 0-16,2 1-1 0,-2 9-15 0,8 6-9 0,-13 11-7 15,-3 1-3-15,-11 5-14 0,-10 10-3 0,-17 2-2 16,-4-2 3-16,-15-2 17 0,-10 0 10 0,-4-17 11 15,-6 1 11-15,-2-5 14 0,-3-23 7 0,-4 3 5 16,-3-5 4-16,-1-4-3 0,2-4-2 0,5 0-4 0,-5-6-9 16,3 0-3-16,-1-3 0 0,4-1-3 0,7 2-3 15,2-3 1-15,0-5 1 0,6-3 4 0,0 0 4 0,6-4 6 16,-3 3 4-16,3-12 2 0,2 1 0 0,3 0 8 16,1-2 1-16,-1-2 0 0,7-1-2 0,-5-3-3 15,6 2-2-15,1 1-1 0,1-3-3 0,2-2-8 16,2 1-2-16,11-12-3 0,-5 3-1 0,4-3-5 15,5-6-7-15,1 4-7 0,-1-2-6 0,1-5-13 16,-6 9-3-16,-12 7-3 0,0 1-1 16,-4 5-5-16,-19 12 7 0,-4 2 3 0,2-2 5 0,-10 8 12 15,-3 7 4-15,-3 1 1 0,-7 1 1 0,-4 8 8 16,4 0-1-16,-2-2 5 0,-8 12 1 0,0 3 1 16,-1 7 0-16,5 5 3 0,3 2-2 0,-1 8 3 15,-3-2-1-15,14 11-2 0,3-1 0 0,-1 5 3 16,6 0 2-16,5-3 2 0,-1 9 2 0,6-4 4 15,3 1 3-15,9-7 5 0,1 0 1 0,10-7 0 16,6 0-1-16,10-2 0 0,-1-12-1 0,14-7-4 0,8-5 0 16,2-9-2-16,-4-8 0 0,3-5-4 0,5-14-3 15,-6-17-1-15,0 5-1 0,-14-2-1 0,-8-5-3 0,3-12-1 16,-1 2-1-16,-9 2 5 0,-10 6 3 0,-11 2 9 16,3-1 5-16,-11 3 4 0,4-1 0 0,-8 11 2 15,0 5-1-15,-4 0-2 0,0 8-3 0,-5 5-11 16,3 3-6-16,-2 5-6 0,0-4-1 0,-5 12-5 0,-1 2-2 15,-1 6-1-15,-3 3 0 0,-5 15 2 16,2-1-2-16,-4 11 3 0,-4 13 2 0,8 3 2 16,-4-2 0-16,3-2 4 0,3 2-1 0,8-11-1 0,-5 2 3 15,12-14 1-15,2-10 0 0,4-4 0 16,-2-3 0-16,6 2 0 0,2-8 3 0,1-3 2 0,5 1-2 16,-3 0 2-16,-1-2 1 0,0-5 2 15,3-1 1-15,3 0 1 0,-7-6-2 0,1 1-2 0,0-3 4 16,-1-3-3-16,-1 1 0 0,0 3-1 0,0 1-1 0,-7 1-1 15,1 3-1-15,0 0-1 0,-2 6-4 0,2 0-5 16,0 1 0-16,0 1-4 0,2 0 0 0,-2 3-3 16,4 1 1-16,1 4 3 0,3-2 3 0,2 1 2 15,3 1 3-15,2 0 1 0,10-6 1 0,6 0 5 16,6-2 0-16,11-14-1 0,2-3-2 0,10-10 1 16,9-8-2-16,1-15 0 0,-5 7-1 0,-7-11-1 15,0-7 0-15,-17 7 0 0,-1 1 1 0,-13 3 5 0,-19 17 0 16,1-5 6-16,-5 3 4 0,-2 8-1 0,-4 8 1 15,4 1-2-15,-4-3 0 0,-4 8-4 0,0 1-2 16,2 2-6-16,0 1-5 0,0 5-7 0,-2 0-3 16,0 4-1-16,-1 2-2 0,-1 8 0 0,0-6 1 15,-7 17 0-15,-3-2 1 0,-5 10 5 0,0 8 2 16,-8 7 1-16,6-3 3 0,-6-1-1 0,0 6 2 16,15-9 1-16,5 0-1 0,-3-8 0 0,12-10 0 15,12-2 0-15,-1-1 0 0,12-6 3 0,-2-5 1 0,8-7 1 16,-9 1 3-16,13-11 2 0,-4-7 0 15,-4-8 2-15,0-4 2 0,-4 4-2 0,-6-14 0 0,-1-3 4 16,-3-1 6-16,-1 1 0 0,-6 3 1 0,-4-1 0 0,0-6 2 16,-10 1 2-16,3-1-1 0,-3 8-2 0,-2-5-7 15,-1-5 1-15,-1-4 0 0,1 6 2 0,-3 3-5 16,7 3 4-16,-3-6-1 0,10 22-3 0,-5-6 0 16,-5 14-8-16,8 7-4 0,0 1-6 0,-4 2-2 15,5 8-14-15,-5 2 2 0,2 16-2 0,-2 3 0 16,8 10 4-16,-2 15 2 0,6 10 1 0,2 0 4 0,4 10-10 15,1 5-8-15,5-13-11 0,-1 4-13 0,8-14-62 16,-1-7-38-16,3-13 104 0,6-2-85 0,-8-9-27 16</inkml:trace>
          <inkml:trace contextRef="#ctx0" brushRef="#br0" timeOffset="-658.5354">-18771-9895 1217 0,'-18'13'432'0,"-5"1"-341"0,8 5-85 16,-1 2-6-16,3 20-9 0,1 0-3 0,8 22 1 15,-2 16 1-15,3 6 3 0,3 0 1 0,5-4 3 16,5 10-3-16,2-25-5 0,-1 3-5 0,5-19-6 0,5-23-10 0,10 0-30 16,-4-3-16-16,-4-7-15 0,8-9-21 0,4-4-36 15,1-8 93-15,7-19-66 0,-1 7-5 0</inkml:trace>
        </inkml:traceGroup>
        <inkml:traceGroup>
          <inkml:annotationXML>
            <emma:emma xmlns:emma="http://www.w3.org/2003/04/emma" version="1.0">
              <emma:interpretation id="{E8AF6E78-1479-4353-B737-812BC5D47944}" emma:medium="tactile" emma:mode="ink">
                <msink:context xmlns:msink="http://schemas.microsoft.com/ink/2010/main" type="inkWord" rotatedBoundingBox="5162,399 5808,245 6119,1546 5473,1701"/>
              </emma:interpretation>
            </emma:emma>
          </inkml:annotationXML>
          <inkml:trace contextRef="#ctx0" brushRef="#br0" timeOffset="-483.6971">-17959-10248 813 0,'29'0'315'0,"-15"0"-232"16,3 7-64-16,-1 3 14 0,-1 2-27 0,0 9 0 15,18 8 2-15,0 4 6 0,0 3 0 0,2 7-2 0,-4 1 1 16,-6 10 1-16,11-4 1 0,-34 20 1 0,0 1-3 15,-17 20-6-15,-10 15-8 0,-20 12-15 0,1-6-23 0,-18 10-84 16,-13 7 98-16,-10-8-63 0,2-1-45 0</inkml:trace>
        </inkml:traceGroup>
      </inkml:traceGroup>
    </inkml:traceGroup>
    <inkml:traceGroup>
      <inkml:annotationXML>
        <emma:emma xmlns:emma="http://www.w3.org/2003/04/emma" version="1.0">
          <emma:interpretation id="{EDB76857-250F-47C8-A957-BED837D9858E}" emma:medium="tactile" emma:mode="ink">
            <msink:context xmlns:msink="http://schemas.microsoft.com/ink/2010/main" type="paragraph" rotatedBoundingBox="4503,2271 29339,2334 29332,5247 4495,5185" alignmentLevel="3"/>
          </emma:interpretation>
        </emma:emma>
      </inkml:annotationXML>
      <inkml:traceGroup>
        <inkml:annotationXML>
          <emma:emma xmlns:emma="http://www.w3.org/2003/04/emma" version="1.0">
            <emma:interpretation id="{417F95C3-A9B9-4D29-9DEA-0E97D212137C}" emma:medium="tactile" emma:mode="ink">
              <msink:context xmlns:msink="http://schemas.microsoft.com/ink/2010/main" type="line" rotatedBoundingBox="4503,2271 29339,2334 29332,5247 4495,5185"/>
            </emma:interpretation>
          </emma:emma>
        </inkml:annotationXML>
        <inkml:traceGroup>
          <inkml:annotationXML>
            <emma:emma xmlns:emma="http://www.w3.org/2003/04/emma" version="1.0">
              <emma:interpretation id="{A15BE306-6494-448C-BC1F-7A7DD0A15275}" emma:medium="tactile" emma:mode="ink">
                <msink:context xmlns:msink="http://schemas.microsoft.com/ink/2010/main" type="inkWord" rotatedBoundingBox="4503,2344 8541,2355 8536,4241 4498,4231"/>
              </emma:interpretation>
            </emma:emma>
          </inkml:annotationXML>
          <inkml:trace contextRef="#ctx0" brushRef="#br0" timeOffset="4903.4896">-15125-8061 987 0,'-10'11'349'0,"-1"1"-276"0,3 1-63 16,0 11-3-16,1 1-10 0,-3 13-6 0,0 9 2 15,3 9 3-15,-5 0 2 0,4 11 2 0,-1 5 0 16,-1 9 1-16,4 4-1 0,2-10 2 0,6 12-1 0,6 13 1 15,4-7 1-15,-7-12 0 0,15-2 2 0,-5-17-3 0,5 1-10 16,1-32-10-16,2 12-9 0,-6-24-13 0,5-9-26 16,3-8 44-16,4-8-37 0,5-25-9 0</inkml:trace>
          <inkml:trace contextRef="#ctx0" brushRef="#br0" timeOffset="3748.0939">-19024-6949 1244 0,'-2'-10'454'0,"2"2"-367"0,-2 4-87 0,0 2-23 16,2 2-3-16,2 0-3 0,4 4-1 0,-1 6 0 15,3 2 6-15,8 7 6 0,-9-6 3 0,9 9 11 16,-1 3 0-16,-1 4 2 0,1-2 2 0,-1 2 4 16,-3 3-2-16,-5-1-1 0,-2 0 1 0,-4-2 2 15,-4-4 0-15,-2 2 2 0,1-2 2 0,-5-7 1 16,0-3 0-16,1-5 0 0,-3-2 0 0,4-1-1 16,-1-7-1-16,1-5-4 0,-2-3-2 0,2 2-1 0,5-2-2 0,-5-1 2 15,2-3-1-15,0 0 1 0,2 3 1 0,1-1 1 16,1-5-4-16,2-6-4 0,4-1-1 0,-1 1 0 15,9 0-4-15,1-10-1 0,9-6-2 0,-1 2 3 16,4 5 4-16,4-1 1 0,-2-4 3 0,4 4-2 16,4 2 3-16,5 2-2 0,-1 2 1 0,9 6-2 15,-4-1 0-15,1 3-8 0,7 4-10 0,-10-1-10 16,1-1-15-16,-8 1-28 0,-4 1-14 0,-10-5-10 16,-2 1-9-16,-5-1 1 0,-7-1 7 0,1 2 12 0,-4 1 16 15,-6 3 39-15,-2 1 15 0,-4 4 13 0,3 3 11 16,-11 3 14-16,-3 2 1 0,-6 0 7 0,2 6 2 15,-8-1 1-15,-2 5 1 0,-4 7-1 0,4-3-1 16,4 9 1-16,1 4 5 0,2 10-3 16,3-3-1-16,6 1-10 0,7 8-2 0,4 1-2 0,3 2 2 15,-3-5-7-15,8-4-4 0,5-5-3 0,9 1 0 16,7-13 1-16,0 3 1 0,2-8 1 0,0-9 0 0,12-2 3 16,4-12-4-16,-1 2-2 0,8-13-7 0,3-16-21 15,-3 6-7-15,6-36-11 0,-4 7-6 0,0-8-3 16,6-5 4-16,-21 1 4 0,0 1 5 0,-4 7 37 15,-8 12 15-15,-8 13 14 0,1 2 8 0,-7 12-1 16,-5 10-2-16,2 5-4 0,-2 0 1 0,-2 6-20 16,2 2-6-16,0 2-5 0,5 4 0 0,-7 13 4 15,6 4 6-15,1 12 4 0,-9 0 0 0,6 15 3 16,-2 10 1-16,2 13 0 0,-6-1-1 0,0 3-1 16,0 8-1-16,-2-6-2 0,0 12 0 0,2-8-1 15,-2 0 0-15,-8-15-2 0,7-4 5 0,-3-10 14 16,-2-10 4-16,4-15 3 0,0 0 2 0,-5-15 5 0,5-10 5 0,4-2 5 15,0 0-10-15,0-6-21 0,0-2-7 0,0-3-4 16,8-24-4-16,-3-15-4 0,3 5-7 0,-2-5-4 16,0-4 6-16,1-11 5 0,1-9 6 0,0 1 2 15,-6 11 2-15,9-2-3 0,-3-5 1 0,8 17-3 16,-5-2-1-16,1 11-4 0,1-3-3 0,-1 27-2 16,5-3-3-16,-5 7-6 0,-5 9 0 0,1 4-2 15,-2 0-3-15,4 6-6 0,-3 2-4 0,3 9-4 0,-6 1 0 16,-4 7-5-16,2 8-9 0,-8 15-17 0,0 2-27 15,-13 8 62-15,-4 10-37 0,-4-2-13 0</inkml:trace>
          <inkml:trace contextRef="#ctx0" brushRef="#br0" timeOffset="3991.4294">-17607-7150 216 0,'5'13'114'0,"7"3"-59"16,-2-3-35-16,1 1 30 0,-3-1-39 0,4 5-2 0,3-1 10 15,-1 2 4-15,1 1 9 0,-2-7 8 0,5 1 31 16,-3 1 7-16,3-7 7 0,-1-6 5 0,0-6 1 16,3 2-3-16,-3-13-8 0,0-3-10 0,-1-3-25 15,1 0-6-15,-3-4-4 0,-3 2 2 0,-3-3 5 16,-2 3 0-16,-6 2-1 0,0 4-1 0,-2-1-9 16,-4 5-6-16,-2-1-9 0,1 1-8 0,-3 3-24 15,0 0-11-15,-5 3-12 0,3 1-15 0,-3 0-65 0,0 4-52 16,-3 0 122-16,-1 0-88 0,3 0-59 0</inkml:trace>
          <inkml:trace contextRef="#ctx0" brushRef="#br0" timeOffset="4165.9617">-17104-7411 942 0,'4'22'333'16,"14"1"-246"-16,-7-6-72 0,1 10 26 15,-6 0-46-15,11 16-7 0,-9-5 6 0,15 18 4 0,0-4 0 16,-11 6 3-16,9 8 1 0,-13-8-1 0,5 0-8 16,-9-14-31-16,-6-1-18 0,-8-13-24 0,-7-1-37 15,-8-7 79-15,-6-11-67 0,-6-3-21 0</inkml:trace>
          <inkml:trace contextRef="#ctx0" brushRef="#br0" timeOffset="4330.5211">-16687-7332 822 0,'4'12'265'0,"2"7"-208"0,4-1-45 0,-1 11-2 15,3-2-10-15,0 2 2 0,1 9 2 0,3 10 0 16,-3 12-2-16,4-6-8 0,-7-5-22 0,2-1-59 16,-3 8-22-16,-5-31-33 0,2 4 94 0,-4-29-108 15,0 10-48-15</inkml:trace>
          <inkml:trace contextRef="#ctx0" brushRef="#br0" timeOffset="4721.8534">-16262-8198 815 0,'8'0'302'16,"0"9"-234"-16,-5 1-58 0,5 5-2 0,4 7-4 16,-1 1 1-16,3 8 1 0,-5 13 11 0,7 1 1 15,5 11 0-15,-5-2 0 0,-5-2 1 0,-1 13-3 0,7 13 0 16,-9 1-2-16,4-6-9 0,-9 4 0 0,-3 2-5 0,0 14-34 15,-7 4-22-15,1-7-16 0,-4-7-13 0,1-19-12 16,-9 0-11-16,1-31-1 0,-1 15 6 0,1-37 32 16,-2-5 34-16,-2-2-5 0,3-19 13 0,5-1-61 15,7-5 77-15,-12 0 25 0,11-1 7 0,-5-1-62 16,10-2 120-16,-4 4 0 0,8 4-48 0,-5-5 56 16,3 7-59-16,5-1-7 0,1 3-1 0,-2-1 5 0,6 3 20 15,-3 3 6-15,5 2 9 0,0 1 6 16,1-1 7-16,4 2 0 0,1-4-1 0,5 2-9 0,-2-1-18 15,6-5-6-15,-2 0-7 0,8 3-6 16,-6-3-8-16,4 1-6 0,-4 3-4 0,4-2-2 0,-4 6-4 16,0 1 0-16,0 1 2 0,-6 0-1 0,0 2-2 15,-3 4 0-15,1-1-13 0,-3 3-9 0,-3-2-15 16,-3 2-18-16,-1-2-22 0,5 0-85 0,-1-4 117 16,-1 0-82-16,-2-2-29 0</inkml:trace>
        </inkml:traceGroup>
        <inkml:traceGroup>
          <inkml:annotationXML>
            <emma:emma xmlns:emma="http://www.w3.org/2003/04/emma" version="1.0">
              <emma:interpretation id="{B5283C1E-3D73-4D9C-8DDC-DC5D366FA017}" emma:medium="tactile" emma:mode="ink">
                <msink:context xmlns:msink="http://schemas.microsoft.com/ink/2010/main" type="inkWord" rotatedBoundingBox="9264,2468 9670,2469 9666,4276 9259,4275"/>
              </emma:interpretation>
            </emma:emma>
          </inkml:annotationXML>
          <inkml:trace contextRef="#ctx0" brushRef="#br0" timeOffset="5079.0036">-14266-8082 1185 0,'10'11'428'0,"7"3"-345"0,-1 5-78 0,3 2-7 16,8 8-14-16,6 17 4 0,2 1 3 0,7 13 10 15,4 13 1-15,-5 18 2 0,-4 1 0 0,-3-11 2 16,-14 37-6-16,-7 19-17 0,-1-6-14 0,-10-5-22 16,-10 15-33-16,-9-6-45 0,-9 19 90 0,-20-11-70 15,4-4-23-15</inkml:trace>
        </inkml:traceGroup>
        <inkml:traceGroup>
          <inkml:annotationXML>
            <emma:emma xmlns:emma="http://www.w3.org/2003/04/emma" version="1.0">
              <emma:interpretation id="{34CD5A01-AAE2-446C-85A7-9D23301CF2D7}" emma:medium="tactile" emma:mode="ink">
                <msink:context xmlns:msink="http://schemas.microsoft.com/ink/2010/main" type="inkWord" rotatedBoundingBox="12056,2886 16868,2898 16863,4886 12051,4874"/>
              </emma:interpretation>
            </emma:emma>
          </inkml:annotationXML>
          <inkml:trace contextRef="#ctx0" brushRef="#br0" timeOffset="-206186.5993">-7690-7654 729 0,'-8'19'339'0,"-5"-7"-222"0,9-8-89 0,-6 7 57 0,7 1-76 15,-5 1-15-15,-2 7 2 0,-3 5 0 0,3-4 4 16,-7 10 7-16,1 2 1 0,5-2 1 0,-3-2 1 15,3 2 1-15,1 1 2 0,2 3 0 16,1 0-1-16,5-8-1 0,0 8-3 0,7 1-1 0,3 1-1 16,2 4 0-16,7-1-3 0,4-3-1 0,1 3-2 15,9-3-35-15,-1 0-11 0,3-6-9 0,-2 1-16 16,2-12-64-16,2-1 91 0,3-11-66 0,-3-4-23 16</inkml:trace>
          <inkml:trace contextRef="#ctx0" brushRef="#br0" timeOffset="-207725.3239">-11028-6490 1343 0,'-21'4'474'0,"0"2"-430"0,3-6-92 15,1 4-41-15,-2-4-7 0,-1 17-7 0,1-2 0 16,-8 11 7-16,4 8 23 0,-6 11 20 0,0-3 17 16,-2 4 27-16,-8 9 3 0,9-5 1 0,-5-2 1 15,12 0 4-15,1-9 3 0,9 1 2 0,1-5 1 16,10-2 1-16,2-4 1 0,12 2-2 0,0 0 0 0,7 0-4 15,8-4-2-15,6-6-3 0,3-2-3 0,9 2-37 16,5-11-21-16,2-4-33 0,0-4-49 16,2-2 102-16,0-6-80 0,-6-21-32 0</inkml:trace>
          <inkml:trace contextRef="#ctx0" brushRef="#br0" timeOffset="-206598.1184">-10837-6260 805 0,'-4'-14'285'0,"4"5"-226"0,0-1-87 16,2 6 17-16,0 0-33 0,8 4-14 0,1 2 2 0,3 0-4 15,5 4 12-15,2 11 16 0,4 5 25 0,0-3 7 16,1 19 1-16,1-7 3 0,-2 8 5 0,0 3 6 16,-6 3-4-16,2-5 2 0,-7 1 16 0,-3-1-3 15,-5-9 3-15,0 0 5 0,-6-6 11 0,-2-9 8 16,-2-7 5-16,-2 3 3 0,3-10-5 0,-3-2 1 16,0 0-3-16,0-2-6 0,0-2-16 0,2-4-8 15,3-1-8-15,-3-1-3 0,4-3-10 0,0-3-2 16,0-3 0-16,2-2 4 0,5-3 1 0,1-3 0 0,4 2 1 15,-1-2-2-15,1 0 3 0,3 2 0 16,-1 8 0-16,1-1-3 0,-1 3 1 0,-3 7 0 0,3-3-1 16,-1 1 0-16,-3 6-4 0,-8-2-1 0,11 6 0 15,1-7-3-15,-6 1-1 0,1 6 0 0,-3-4-1 0,8 2-1 16,3-4 1-16,0 0-2 0,-5-1 0 0,-4 3-2 16,9-4-8-16,2-5-3 0,-1 1-4 0,-1-3-3 15,-7-3-6-15,7 1 2 0,-4-8 0 0,1 0 6 0,-2 3 7 16,-7-1 5-16,-5 4 4 0,0 2 5 0,0 1 5 15,-7 5-1-15,9-1-2 0,-4 2-4 0,-2 5-5 16,2 1-5-16,-6 0 0 0,4 0-8 0,4 2-9 16,-6 2 0-16,-1 2 0 0,-1 2 0 0,-4 2 3 15,5 5 4-15,-9 5 0 0,7 1 6 0,-3 2 10 16,-1 6 0-16,9-3 1 0,-4 3 0 0,8-2 4 16,4-2 0-16,13 2 6 0,-1-1 0 0,7-5 3 15,4 2 2-15,9-1 2 0,1-7 0 0,8 3 1 16,1-7 2-16,10-5-5 0,-2 2 1 0,9-10-3 15,3-5 2-15,5-10-1 0,-5 3 0 0,0-3-1 16,-10-6 0-16,-8 2 12 0,8-6 6 0,-16 8 5 0,-15 4 6 16,-3-3 4-16,1-1 6 0,-15 0-4 0,1 0 0 15,3 3-14-15,-8-1-9 0,0 0-16 0,-4 0-6 16,1 0-8-16,1 5-14 0,-7 5-12 0,1-5-1 16,-12 10-2-16,7-1-3 0,-11 7 2 0,5-2 0 15,-18 15 3-15,0 3 8 0,-7 3 18 0,-10 10 3 16,-1 4 4-16,5 1 8 0,-4 7 17 0,4-2 4 0,11-10 5 15,0 3 6-15,12-3-2 0,10-6-1 0,1-3-3 16,0-5-3-16,9-1-9 0,1-3-4 0,4 3-5 16,-2-8-8-16,3-1-1 0,3-1 2 0,0 0 7 15,0 0 5-15,1-2 2 0,-1-2 0 0,2-4 4 16,0 2 0-16,1-4-1 0,3-1-4 0,7 3-7 16,0-2-4-16,-1 0 0 0,7 6-3 0,0-2-1 15,6 0 2-15,-4 4-3 0,2-2 2 0,-6 2-2 0,2 2 3 16,2 0-2-16,0-2 2 0,-2 2 2 0,-9-4 0 0,7 0 3 15,0-6 3-15,0 2 2 0,-2-6 0 0,-1-9 7 16,-3 0 1-16,2-4 3 0,3-8 2 0,-3-6 3 16,0 0-2-16,-2-17 1 0,1 2-2 0,-5 0 3 15,5-4 1-15,-11 0-4 0,3-2 1 0,0-4-6 16,-4 4 0-16,-3-3 0 0,3 1 0 0,0 2-8 16,0-6-3-16,-4 8-1 0,3 0 0 0,1 4 1 15,-2 6 0-15,-2 7-2 0,2 3 0 0,-4 3 1 16,2 6 1-16,-2 11 0 0,0-3 1 0,0 7-3 15,0 7-3-15,0 1-1 0,-2-2-7 0,2 6-7 16,0 0-1-16,-2 2-4 0,0 2 0 0,0 3-3 16,0 3 3-16,0 11 3 0,2 3 2 0,-2 6 7 15,0 11 1-15,2 13 2 0,0 0 0 0,2-4 5 0,10 14-1 16,-2 0-1-16,-1 3 3 0,5-7 2 0,3-4-2 16,4-8 4-16,2 4-1 0,6-15-2 0,-4 0 2 15,2-6 2-15,6-10-2 0,4-2 4 0,2-11 3 0,-1 3 4 16,-3-9 2-16,-2-4 5 0,5 1 0 0,-5-13 1 15,0-1 1-15,-2-7-2 0,2 7-1 0,-5-22-9 16,0 6-2-16,0-9-6 0,-2-5-2 16,-7-9-4-16,0 2-2 0,-5 2-8 0,-5-6 1 0,-7 14 1 15,4-5 1-15,-6 9-2 0,-2 11 1 0,-4 2 4 16,0 5-2-16,-1 7-1 0,-1 3-3 0,-4 4-7 16,1 4-5-16,-5 4-1 0,3 8-2 0,-8 9-2 15,0 1 2-15,-3 7 10 0,-1 9 6 0,10 11 9 16,3-1 7-16,-1-2 8 0,9 10 2 0,15-3 0 0,-3-3 0 15,11-4-2-15,3-3-5 0,11-5-5 0,-6-3-7 16,11-2-21-16,1-6-19 0,-3-4-32 0,7-3-45 16,-7-5 85-16,-5-15-64 0,2-13-49 0</inkml:trace>
          <inkml:trace contextRef="#ctx0" brushRef="#br0" timeOffset="-206413.6083">-9612-6976 1489 0,'8'3'445'0,"7"7"-443"0,1-8-44 0,7 6-56 16,8 0-25-16,11-5-31 0,-1-3-17 0,17-2 134 15,7-5-60-15,11-22-29 0</inkml:trace>
          <inkml:trace contextRef="#ctx0" brushRef="#br0" timeOffset="-205986.846">-6976-7540 407 0,'14'-23'254'16,"-9"9"-128"-16,1-1-74 0,2 9 37 0,-8 2-18 15,4-2-9-15,2 4-9 0,1 2 0 0,-1 2-7 0,2 2 1 16,7 6-4-16,1 3-2 0,5 5-4 16,0 5-4-16,6 12 0 0,-9 1-4 0,9 9-4 0,-6 7 7 15,4 12 3-15,-8-1-3 0,1 15-3 16,-5 3-3-16,-7 4-4 0,-2-2-3 0,-8 7-12 0,-8 3-14 15,-9-6-16-15,2-4-12 0,-14-8-48 0,-8-2-27 16,-15-9-43-16,-7 2 101 0,-9-6-94 0,-16-6-40 16</inkml:trace>
        </inkml:traceGroup>
        <inkml:traceGroup>
          <inkml:annotationXML>
            <emma:emma xmlns:emma="http://www.w3.org/2003/04/emma" version="1.0">
              <emma:interpretation id="{3FFCD24C-213E-4CBC-B60A-6942266AB939}" emma:medium="tactile" emma:mode="ink">
                <msink:context xmlns:msink="http://schemas.microsoft.com/ink/2010/main" type="inkWord" rotatedBoundingBox="19168,2720 24537,2734 24531,5235 19162,5222"/>
              </emma:interpretation>
              <emma:one-of disjunction-type="recognition" id="oneOf0">
                <emma:interpretation id="interp0" emma:lang="" emma:confidence="1">
                  <emma:literal/>
                </emma:interpretation>
              </emma:one-of>
            </emma:emma>
          </inkml:annotationXML>
          <inkml:trace contextRef="#ctx0" brushRef="#br0" timeOffset="175835.5063">870-5683 53 0,'-68'50'16'0,"5"-11"-13"0,-9 9-3 0,-9 4-9 0,-4 4 9 15,-13 8-5-15,3-6-1 0</inkml:trace>
          <inkml:trace contextRef="#ctx0" brushRef="#br0" timeOffset="77048.3706">-3145-6922 728 0,'2'23'273'0,"2"-15"-208"16,0-8-54-16,7 3 4 0,3-1-6 15,7 0-10-15,6 0 0 0,16-6 2 0,1-1 1 16,4-9 1-16,14-7 0 0,-10-10 1 0,4 0-4 0,-2-8-1 15,-8-5 0-15,-3 0-2 0,-3-3 2 0,-5 5 2 16,-2-1-1-16,-6 3-1 0,-2 3 0 0,-2 4-3 16,-5 2-4-16,-5 6-4 0,1 2 1 0,-7 2-4 15,-3 7-4-15,-2 5-4 0,2-3-5 0,-4 4 1 16,0 5 0-16,-2 3 0 0,0 0-1 0,-5 2 3 16,1 3 0-16,0 1 10 0,-6 4 1 0,-1 7 7 15,-6 6 3-15,-3 6 2 0,1 2 3 0,0 12 10 0,-4-7 7 16,7 18 0-16,-1-3 7 0,4 1 1 15,3 6 3-15,4-10 2 0,3 0-1 0,5-3-6 0,0-9-1 16,5-7-3-16,3 0-2 0,4-8-4 0,-1-3-5 16,5-5-6-16,-5 1-6 0,3-5-28 15,-3-3-17-15,-1-4-23 0,2-2-45 0,-3-2 79 0,-1-4-60 16,2-7-19-16</inkml:trace>
          <inkml:trace contextRef="#ctx0" brushRef="#br0" timeOffset="76732.9234">-3004-7567 1015 0,'19'8'360'0,"-11"9"-293"16,0 2-64-16,5 6-13 0,-3-3-2 0,5 22 4 15,1 0 1-15,-3 9 7 0,3 6-1 0,-7 15 1 16,1-5 0-16,-6 3 0 0,-4 7 1 0,0-10 1 16,-4 3 1-16,-2-7-2 0,-1-9-1 0,-3-2-8 15,0-1-6-15,-3-15-18 0,1-3-1 0,6-18-5 16,-1 3-13-16,-3-9 29 0,6-15-26 0,0-13 1 15</inkml:trace>
          <inkml:trace contextRef="#ctx0" brushRef="#br0" timeOffset="79398.9282">-1867-7015 1174 0,'-6'-2'402'0,"-2"-6"-339"0,7-5-75 0,4 3-12 0,7 4-1 15,-2 1-6-15,13 5-1 0,0 2 1 0,2 3 7 16,4 5 12-16,0 4 5 0,2 3 2 0,2 4 0 16,2 18-1-16,-2-5 0 0,-2-1 4 0,-6 0-2 0,0 6 3 15,-5 7-3-15,3-3 3 0,-15-3-3 0,0 3-1 16,-1-1 2-16,-7-9 1 0,2-2 2 0,-7-6 7 16,1 2 3-16,-2-23 0 0,2 7 5 0,-3-11 3 15,-1-4 2-15,-3 1 0 0,3-3 0 0,0-2-3 16,-3-4-1-16,3-5-3 0,0 5 2 0,3-5-5 15,1-2-2-15,2-1-3 0,2-1-3 0,2-2-7 16,6 0-1-16,5 0 1 0,1-4-5 0,5 6 3 16,3-5 2-16,-3 7 0 0,2-4 2 0,5 7 3 15,-7 3 0-15,6 5-1 0,-2 1 2 0,-1-1 0 16,3 2-3-16,6 0 0 0,-2 2 0 0,4-1-1 16,-2-1-1-16,0-2 1 0,0 0-2 0,1 4 0 0,-3-3-4 0,-3-9-1 15,1 7-3-15,-8-1-1 0,-1-3-2 16,3 3-1-16,-8-6-9 0,-3 1-1 0,-2 1-1 0,0 5 0 15,-2-3 0-15,1-1 1 0,-5-3 1 0,-2-1 3 16,-1 5 4-16,-1 5 3 0,0-7 3 0,-2 6 4 16,-2 3 0-16,-1-1 1 0,1 4-2 0,-4 2-2 15,5 4 3-15,-5 1-3 0,-1-1 1 0,5 8-4 16,0 3 2-16,-2 5 0 0,5 3 0 0,-3 12 4 16,0-6 4-16,8 5 2 0,-4 5 0 0,8-2 3 0,-2-7 0 15,6 3 11-15,3-6 7 0,9-5 3 0,-5 1 0 16,8-10 10-16,2-1 0 0,6-4 0 0,2-3-2 15,4-5-9-15,3-2 1 0,5-5-13 0,3-7-5 16,2-7-17-16,4-6 5 0,0-6-8 0,0-2 0 16,0-3 7-16,-1-9-1 0,-13 3 11 0,-3 2 4 15,-6 5 11-15,-12-2-2 0,-5 4 8 0,-1 3 0 0,-9 5-8 16,-4 9-6-16,2 5-7 0,0-3-5 16,-2 5-7-16,0 7-3 0,4 2-3 0,-8 2-4 15,-2 8 1-15,0 3-2 0,0-1 8 0,-9 9 1 0,-8 8 3 16,-6 12 3-16,-4 1 2 0,6-1 4 0,-4 2 1 15,-8 5 3-15,18-13-2 0,0 3 5 0,4-11 3 16,5-5-2-16,4-9 3 0,3-1 2 0,3-2 17 16,0-6 5-16,2 0 3 0,2-2 0 0,1-2 3 15,3 2 1-15,4-8-3 0,1-2-1 0,3-5-22 16,3-3-4-16,7-7-4 0,-5 0-2 0,2-6-6 16,2-1-1-16,-2 10-1 0,-3-1 2 0,-3 2-1 15,-5 7-1-15,-6 7-2 0,5-3-3 0,-1 10-6 0,-4-2-3 16,-2 2 3-16,11 4-4 0,-5 6 2 0,4 1 2 15,1 12 2-15,3-3 3 0,-3 1 9 0,1 6 0 16,5 0 0-16,-3-2 1 0,-1 0 3 0,4-13 0 0,8 1 2 16,-5 1 3-16,3-3-1 0,2-7 2 0,2-4 1 15,1-2 1-15,3-11 0 0,0-3 0 0,-2 3-1 16,-4-7-1-16,6-7-1 0,-4-7 0 0,2 1 0 0,-10 2 1 16,2-4-3-16,2 2 1 0,-9 1 0 15,1-1-3-15,-3 6-1 0,-1-4-1 0,-9 14-4 0,2-5-3 16,-1 5-5-16,-5 5-4 0,0 3-3 0,-1 1-2 15,-3 2-2-15,-2 4-2 0,-4 2 0 0,-1 4 0 16,-3 4 3-16,-5 3 3 0,-10 13 2 0,4-1 2 16,-8 10 2-16,-2 5 4 0,0 8 3 0,3-1 2 15,1 1 2-15,4 2 3 0,7-11 0 0,3-2 1 0,5-4 3 16,9-14 0-16,-1-1 3 0,4-5 10 0,2-5 6 16,3-2 3-16,7-4 1 0,2-2 3 0,1-8 0 15,8-3-2-15,10-16-3 0,-2-4-8 0,4-6-13 16,7-13-2-16,-5-4-4 0,1 0-1 0,-1-2 2 15,-16 4 2-15,1-9 7 0,1 3 4 0,-6 10 6 16,-7 3 2-16,-4 5 1 0,-3-5 2 0,-1 7-3 16,2-3-3-16,-4 11-7 0,2 1-5 0,-6 0-2 15,2 2-3-15,0 12-2 0,2 3-2 0,-2-1-7 16,1 3-5-16,-3 12-3 0,2 0-1 0,2 2-8 16,0 4 2-16,-2 7 0 0,2-3 1 0,-2 11 4 0,2 2 4 15,0 12 3-15,0-4 0 0,0 13 8 16,0 7-1-16,2 6 2 0,2 3-1 0,3 0 2 0,1 6 2 15,6-3 2-15,-1 1 0 0,3-8-11 0,3-6-13 16,-2-7-15-16,-1-5-20 0,-5-7-78 0,-1-11 101 16,-2-11-69-16,-3 7-42 0</inkml:trace>
          <inkml:trace contextRef="#ctx0" brushRef="#br0" timeOffset="95459.2634">-1599-7409 658 0,'-9'0'290'0,"-3"-4"-184"16,6-1-79-16,1-1 35 0,3 2-52 0,0 0-9 16,-2 0 0-16,4 2-2 0,0-2 0 0,0 1 6 15,0 3 7-15,0-4 3 0,4 2 0 0,-2-2 5 16,3 0-1-16,5-2 2 0,0 2-2 0,5-1-6 15,4-1-3-15,8 0-3 0,0 0 0 0,10-2 1 16,4 3 1-16,3-3-1 0,10 2 1 0,6-3 2 16,8-1 2-16,9 2-1 0,-2-5 0 0,2-1-3 15,8 1 2-15,0-1-3 0,2 1 2 0,2 3-6 16,-2-4 1-16,-4-1-2 0,-2 1 3 0,-4 1 0 16,-4-1 0-16,-9 3 1 0,-4-3 1 0,-16-3 6 0,-7 3 1 15,-6 1 3-15,-4 1 0 0,-6 5 1 0,-11-1 3 0,-1 0 2 16,1 2 0-16,-4 3-4 0,-4 1 0 0,0 2-3 15,-2-2 2-15,0 2-5 0,0 0-1 0,0 0-4 16,0 0-1-16,0-2 2 0,0 2-1 0,0-2 0 0,0 2-2 16,0 0 0-16,0 0 2 0,0 0-1 0,0 2-1 15,0 2-4-15,0-2 2 0,0-2-1 0,0 1 0 16,0-1 1-16,0 0-2 0,0 0-2 0,0-1 2 16,0 1 0-16,0-2-1 0,0 0-2 0,0 0 3 15,0 0-2-15,0 2-1 0,0 0 2 0,0 0-1 16,0 0-2-16,0 2 0 0,0-2 1 0,0 0 0 15,2 0 0-15,-2 0 0 0,0-4 0 0,0 4-4 0,0 0-4 16,0 0-3-16,0 4-8 0,-2-6-5 16,2 2-27-16,-4 2-11 0,2-4-18 0,0 2-17 0,-6-2-125 15,1 0 161-15,-13 2-96 0,1 4-55 0</inkml:trace>
          <inkml:trace contextRef="#ctx0" brushRef="#br0" timeOffset="77491.1877">-4207-5946 1543 0,'-9'16'523'0,"5"-18"-448"0,8-4-89 16,17 0-9-16,2 1-13 0,14-1-7 0,13-6-11 16,18-3 22-16,1-5 16 0,16 3 7 0,12-6 1 15,-1 2-7-15,-3-4-5 0,1-2-21 0,-3 1 2 16,-6-2-26-16,4 4-21 0,-4-7-64 0,-2-1-62 15,4-3 144-15,-6-2-100 0,-4 6-35 0</inkml:trace>
          <inkml:trace contextRef="#ctx0" brushRef="#br0" timeOffset="76243.9884">-3998-7389 1045 0,'-12'-12'395'0,"3"0"-301"0,-3-1-80 16,4 3-15-16,1 4-12 0,5 4-6 0,-2 1 0 15,2 4-4-15,2 7-2 0,0 7 3 0,0 3-2 16,0 9 14-16,0 5 1 0,0 15 2 0,0-1 1 16,-4 16 6-16,0 7 0 0,2 2-1 0,-2 1 4 15,-1-3 1-15,-1 4 2 0,4-19 0 0,-2 2 2 16,2-13-1-16,0-20 3 0,0-2 6 0,0 0 2 16,2-11 4-16,0-6 3 0,0-4 4 0,0-2 18 15,0-4 0-15,0 4 2 0,0-6-4 0,-2 4-1 0,6-4-4 16,0 6-4-16,2-4-4 0,0 2-18 0,1-5-4 15,1-3-3-15,4-7-3 0,1 3-2 0,1-3-2 16,-1-1 0-16,1 7-1 0,1-7-1 0,1 9-3 16,-5 1 0-16,3 4-1 0,-3 0 0 0,-1 2-3 15,0 2 0-15,-3 2-2 0,3 4 1 0,0 2 2 16,-3 0-2-16,-5 5-3 0,2 1-6 0,-6 3 0 16,-6 2 2-16,-11 12-1 0,-2-4-5 0,-10 6-17 15,-8 6-3-15,-5-1-5 0,2-3-4 0,-5 2-9 0,5-10-12 0,-1-8-31 16,-3 4-11-16,7-11-3 0,8-12-48 15,8 0 107-15,2-16-86 0,21-20-30 0</inkml:trace>
          <inkml:trace contextRef="#ctx0" brushRef="#br0" timeOffset="77299.7017">-4234-6314 1206 0,'-21'17'449'0,"8"-5"-390"0,-1-1-98 15,18-15 16-15,6 4-43 0,17 0-9 0,0 4 1 16,-2-4 15-16,23-2 23 0,6 0 24 0,6-1 12 15,-4-3 7-15,4-2-2 0,9 2 0 0,3-5 1 16,7 1-1-16,-2 0 2 0,-9-1-3 0,-1-3 3 16,8 1-4-16,-13-3 1 0,0 1-1 0,0-6-44 15,5-1-24-15,-3-1-31 0,2 2-57 0,-8 2 108 16,-2-3-87-16,-4 3-35 0</inkml:trace>
          <inkml:trace contextRef="#ctx0" brushRef="#br0" timeOffset="76540.5394">-3697-7057 243 0,'44'0'153'16,"1"7"-66"-16,-16 9-40 0,-8 1 49 0,-4 6-60 0,3 8 2 15,-5 0 7-15,2 6-3 0,-5 1-2 0,0-1-6 16,-5-2-12-16,7 1-3 0,-8-5-2 0,-2-8-2 15,-1-1 3-15,3-1 4 0,-6-17 12 0,4 5 13 16,-4-7 13-16,0 0 5 0,2-7 1 0,-2-1-3 16,4-10-9-16,0-1-9 0,3-4-12 0,-3-4-11 15,4-4-18-15,2-6-4 0,-3 2-3 0,3 0-1 16,-2 2 0-16,-2 0 0 0,-1 10-2 0,-1-2-4 0,0 8-10 16,-2 5-3-16,4 6-2 0,-2 4-5 15,0 6-1-15,-1 5 3 0,1 5 1 0,2 5 4 0,-2 8 11 16,-2 6 4-16,-2 2 5 0,2-3 2 0,-2 3 4 15,-2 4 0-15,-4 7 1 0,2 0 0 0,-4-9-1 16,1 7-1-16,-3-9-1 0,2 3 1 16,1-11-2-16,-1 6 1 0,4-24-5 0,-2-1-53 0,2-2 50 15,2-10-26-15,4-15-22 0</inkml:trace>
          <inkml:trace contextRef="#ctx0" brushRef="#br0" timeOffset="80497.9964">-2328-6079 1242 0,'-14'25'346'16,"10"-21"-396"-16,4 2-33 0,8 0-22 0,4 2 9 0,11-1 26 15,8 1 30-15,23-2 34 0,0-2 40 16,17-6 65-16,16-8 9 0,8-2 3 0,3-3-8 0,22-6-14 15,-1-2-12-15,17-4-9 0,-3 1-10 0,-12 5-20 16,5-4-9-16,34-10-3 0,-6 5-2 0,-16-3-9 16,2-2-1-16,-10-2-2 0,18-9 2 0,-5-2-2 15,8 1 2-15,-30 5-4 0,-7 3-2 0,0-3 2 16,-15 7-2-16,9-4 3 0,-41 14-3 0,3 0 4 0,-3-2 0 16,-32 14 1-16,0-7 1 0,-12 11 4 15,2-3 2-15,-19 6-2 0,2-1 2 0,-4 3-3 0,-3 0-2 16,1 4-3-16,-2 0-1 0,0-2-5 0,0 2 0 15,-2-2-2-15,2 2 0 0,-1 0 1 0,1 0 1 16,0-2 3-16,0 2 0 0,-2 0 1 0,2 2-1 16,0-2 1-16,0 0 0 0,0 0 0 0,-2 0-1 15,2 0-1-15,0 0-1 0,0 0-1 0,0 0 0 16,0 0-1-16,0 0-2 0,0 0-1 0,0 0-2 0,2 0-2 16,-2 0 2-16,0-2-3 0,0 2-1 15,0-2 2-15,2 2 0 0,-2 0-2 0,0 0 2 0,0 0-2 16,0 0 0-16,0 0 2 0,0 0-2 0,0 2 0 15,0-2 1-15,0 0 1 0,0 0 0 0,0 0 1 0,1 2 0 16,-1-2 0-16,0 0 0 0,0 0 1 0,0 0-2 16,0-2 0-16,0-2 1 0,0 6 0 0,-1-2-2 15,1 0 3-15,-2 0 0 0,2 0 0 0,0 2 1 16,0 2 0-16,0-4 1 0,0-2-1 0,0 2 2 0,0 0-1 16,0-2 0-16,0 2-1 0,0 0 0 15,-2 0-1-15,2 0 1 0,0 0 0 0,0 0 0 0,0 0-2 16,0 0 1-16,0 0 0 0,0 2 1 0,0-2 0 15,0 0-1-15,0 0 0 0,0 0 0 0,0 0 1 16,0 0-1-16,0 0 0 0,0 0 0 0,0 0 0 16,0 0 0-16,0 2 0 0,0-2 0 15,0 0-2-15,0 0 1 0,0 0-1 0,0 0 0 0,2 2-1 16,-2-2 1-16,0-2 0 0,0 2-2 0,0 0 3 16,0 0-2-16,0 0 2 0,0 0-2 0,0 0 3 15,0 2-1-15,2-2 1 0,-2 2 0 0,0-2-1 0,0 0 0 16,0 0 1-16,0 0-1 0,0-4-1 15,0 4 2-15,-2-2 0 0,2 2-1 0,0 2 0 0,0 0 1 16,0-2-2-16,0 0 2 0,0 0-2 0,2 2-2 16,-2 2 1-16,-2-4 1 0,2-2 1 0,-2 4-2 15,2-2 1-15,-2 0-1 0,2 4 3 0,-2-4 0 16,2 0-1-16,0 0 1 0,0 0 0 0,0 0 1 16,0 0-1-16,0 0 2 0,0-2-2 0,0 0 1 15,0 2 1-15,0 0-2 0,0 0 0 0,2 0 0 0,-2 0 0 16,0 0 0-16,0 0 0 0,0 0 0 15,0-2 0-15,0 2 0 0,-2-2 0 0,0 2 0 0,2 2 0 16,0-2 0-16,-2 0 0 0,2 0 0 0,0 0 0 16,0 0 0-16,2 0-1 0,0 0 1 0,-2 0 0 15,0 0 0-15,0 0 0 0,0 0-1 0,0 0-1 16,0 0 1-16,0 2 0 0,0-2-1 0,0 0 1 0,0 0-4 16,0 0-2-16,0 0 1 0,0 0 1 0,0 0-3 0,0 0-2 15,0 0-1-15,0 0-3 0,0 0 1 16,-2 0-1-16,2 0-1 0,0 0-2 0,0 0 1 0,0 0 0 15,0 0 0-15,0 0 2 0,0 0-1 0,0 0 1 16,2 0-1-16,-2 0-1 0,0 2-2 0,0-2-3 16,0 0-3-16,0 0-3 0,0-2 0 0,0 0-8 15,0 2-3-15,0 0-3 0,0-2-1 0,0 0-12 16,0 2-6-16,0 0-8 0,0 0-9 0,0-2-27 16,0 2-15-16,0 0-21 0,0 2-43 0,0-2 120 15,0 0-78-15,0 2-17 0</inkml:trace>
          <inkml:trace contextRef="#ctx0" brushRef="#br0" timeOffset="95889.8293">-3579-6046 854 0,'-35'-6'263'0,"21"-1"-271"0,-7 1-37 15,8 2-23-15,-3-2 3 0,11 4 0 0,-3 0 12 16,2-2 54-16,-2 2 25 0,1 1 22 0,1-1 14 0,-2-6 23 15,2 2 5-15,4 6-2 0,0 0-5 0,-1-6-32 16,3 4-13-16,7 2-10 0,1-3-8 0,7 3-16 16,5-4-4-16,9-2 0 0,2 2 0 0,5-2 6 15,11-3 1-15,-3 3 3 0,4-4 0 0,2 6 0 16,-1-3-1-16,-1-7-2 0,2 4 0 16,0 1-4-16,1-5 1 0,4 1 0 0,-6 1-1 0,1-3 1 15,2 3-1-15,-15 0 1 0,5-1-3 0,-7 3 4 16,-12 3-3-16,-2-3 1 0,-3 4 0 0,-9 2-1 15,-1 2-3-15,-4-1-18 0,-4-1-13 0,4 2-22 16,-4-2-23-16,0 4-30 0,2-2 70 0,2 0-59 0,-2 0-16 16</inkml:trace>
          <inkml:trace contextRef="#ctx0" brushRef="#br0" timeOffset="98134.5346">-1782-5899 563 0,'-19'-2'256'0,"7"-4"-175"16,6 0-75-16,8 4 23 0,-6-2-43 15,0 3-20-15,3-1 1 0,6 0-2 0,5 0 8 0,4 0 23 16,5-4 16-16,8-4 15 0,2 3 7 0,15-3 9 16,1-4 2-16,11-1-1 0,3 3-3 0,15 1-13 15,9-1-8-15,9-3-1 0,1-1-1 0,2 1-1 16,11 0 0-16,-4-1 2 0,2-1 1 0,3-5 5 15,-5 3 2-15,-4-4-1 0,-3 2 1 0,-2-2 1 16,-5-1-2-16,-7 3-3 0,-1 0-1 0,-22 4-6 0,-8 1-6 16,4 3 4-16,-2-3-2 0,-8 5-3 15,-7 1 2-15,-2 0 3 0,-2-1 2 0,-12 3 4 0,2 2 1 16,-6-1-1-16,-5 1 2 0,-2 2 3 0,-9 2-2 16,1 2 0-16,-2 0-3 0,4 0 0 0,-2-2 3 15,2 2-4-15,-4 4-1 0,-2-4-1 0,2 0 0 16,0 0-1-16,-2 0 0 0,0 2-3 0,0-2-3 15,0-2 2-15,0 0 0 0,2 2-1 0,0 0-3 16,2-2 0-16,-2-2 0 0,0 4-3 0,0-2 1 16,0 0-2-16,0 2 0 0,0-2-1 0,-2 2-1 15,2 0 2-15,0 0-3 0,0 0 1 0,2 0-1 16,0 0 0-16,0 0 0 0,2 0-1 0,-4 0 1 0,0-2-1 16,0 2 0-16,0 0 0 0,-2 0 0 0,2-2 0 15,-2 2 1-15,0 2-2 0,2-2 1 0,0 0 1 16,0 2 0-16,0 0 0 0,0-2 0 0,-2 0-1 15,2 2 1-15,0-2 0 0,-2 0-1 0,2 0 0 0,0 0 1 16,0-2-1-16,0 2 0 0,0 0 1 0,2 0 1 0,-2-2-2 16,0 2-1-16,0-2 1 0,0 2 0 0,0 0 1 15,0-2 2-15,0 1-2 0,0-1-2 0,0 2 3 16,0 0 0-16,0-2-2 0,0 2 0 0,0-2-1 16,0 2 1-16,0-2-1 0,0 2 0 0,0 0 1 15,0 0-1-15,2 0 1 0,-2 0 0 0,2-2 2 16,0 2-2-16,-2-2 0 0,0 2 1 0,2 0-1 15,-2 0 1-15,0-2 0 0,0 2 0 0,0 0-1 16,0-2 1-16,6 2 2 0,-6 0-2 0,0 0-1 16,0 0-1-16,0 0 1 0,0 0 0 0,0 0 0 15,0-2 0-15,0 0 0 0,0 2 0 0,0 0 0 16,0 0 2-16,2 0-2 0,-2-2 0 0,2 2 0 0,-2-2 0 16,-2 0 0-16,0 2 0 0,2 0 2 0,0 0-2 15,0-1 0-15,0 1 0 0,2 0 0 0,0 0 0 16,0 1 0-16,0-1 1 0,0 0-2 0,-1 0 1 15,-1-1 0-15,0 1 1 0,-3-2 0 0,3 2 1 0,-4 0-2 16,2 0-1-16,2-2 1 0,-2 2 0 16,4 0-1-16,-2 0 0 0,0 0 1 0,0 0 0 0,0-2 0 15,2 2-1-15,-2 0 0 0,0 0 1 0,-2 0 0 16,0 0 0-16,2 0-1 0,-2 2 1 0,2-2 0 16,0 0 0-16,-2 0 1 0,2 0-1 0,-2 0 1 15,2 0 0-15,2 0 1 0,-2-2-2 0,4 2 1 16,-6 0-1-16,2 0-2 0,0 0 2 0,-2 0-1 15,2 2 0-15,0-2 0 0,0 0 1 0,-2 0 0 16,4 0 0-16,-2 0 1 0,0 0-1 0,0 2 0 16,0-2 0-16,0 0 0 0,2 0 0 0,0 0-1 15,-2 0 1-15,2 0 0 0,0 0-1 0,2 0 1 0,-2 0 1 16,-2 0-1-16,-2-2 0 0,0 2 0 0,2 0-2 0,0 0 2 16,0 0-1-16,0 0 1 0,0 0 0 0,-2 0 0 15,4 0 0-15,-4 0 0 0,6 0 2 0,-6 0-2 16,2 0 1-16,0 0-1 0,0 0 0 0,0 0 0 15,0 0 0-15,0-2-2 0,-4 2 1 0,4 0 1 16,0 0 0-16,0-2-2 0,0 2 1 0,0 0 1 16,2 2-1-16,-2-2 1 0,4 0 0 0,-4 0-2 15,0 0 2-15,-2 0 1 0,2 0-1 0,0 0 0 16,-2 0 1-16,4 0-1 0,-6 0 0 0,4 0 0 16,0 0 0-16,0 0-1 0,-2 0 1 0,2 0 1 15,0 0-1-15,0 0 0 0,0 0 0 0,0 0 0 16,0 0-1-16,0 0 0 0,0 0 0 0,0 0-1 0,0 0 0 15,2 0 1-15,-2 0 2 0,0 0-1 0,2 0 0 16,-2 0 0-16,0 0 0 0,0 0 0 0,0 0 0 0,0 2 1 16,0-2-1-16,-2 0-1 0,2 0 0 15,0 0 1-15,0 0-1 0,0 0 0 0,-4 0 1 0,6-2-2 16,2 2 2-16,-4 0-1 0,0-4 1 0,2 4-1 16,2 0 0-16,-3 2 1 0,-1 0-1 0,0-2 1 15,-1 0 1-15,1 0-1 0,-4 0 0 0,2 0 0 16,0 0 1-16,2-2-1 0,0 2 0 0,-2 0-1 15,2 0 1-15,0 0 0 0,2 0 0 0,-2 0 0 0,0 0-1 16,-2 2 1-16,2-2 0 0,2 0 2 16,-2 0-3-16,0 0 1 0,0 0 0 0,2 2 0 0,0-2 0 15,-2 0 0-15,-2 0 0 0,2 0-1 0,0 0 1 16,2 0 0-16,0 0 0 0,-2-2 2 0,-2 2-1 16,2 0-1-16,0 0 0 0,2 0 0 0,-4 0-1 15,-2-2 1-15,4 2 0 0,0 0-1 0,4 0 1 16,-4 0 0-16,0 0 0 0,0 0 1 0,-2 0 0 0,0-2-1 15,2 2 0-15,0 0 1 0,-6 0-2 0,6 0 1 16,0 0 1-16,4 0-1 0,-4 2 0 0,2-2-1 16,-2 0 2-16,0 0-1 0,0 0 0 0,0 0 0 15,-2 2 0-15,2-2 0 0,-2 0-1 0,2 0 2 16,0 0 0-16,-2 0 0 0,2 0 0 0,0 0-1 16,0 2 1-16,0-2 1 0,2 2-1 0,-2-2-1 15,2 0 0-15,0 0 0 0,0 0 0 0,-2 0 1 16,0 0 0-16,0 0 0 0,0 0-1 0,0 0 0 15,0 0 0-15,-4 0 1 0,4 0 0 0,0 0-1 16,0 0 0-16,0 0-1 0,0 0 1 0,0 0 1 16,4 0 0-16,-2 0 0 0,0 0 0 0,0 0 3 0,-2 0-2 0,0 0-1 15,0 0 0-15,0 0 2 0,0 0-3 0,0 0 0 16,0 0 0-16,0 0 0 0,0 0 0 16,0 0 1-16,0 0 1 0,0 0 1 0,-4 0 0 0,0 0 3 15,4 0-1-15,0 0 1 0,0 0 0 0,-2-2-1 16,2 2-1-16,-2 0 0 0,4 0-1 15,-2 0-1-15,0 0 1 0,0 0-3 0,0 2 2 0,0 0 0 16,-2-2-1-16,2 0-1 0,-4 0 1 0,8 0 0 16,-4 0-1-16,0 0 3 0,2-2-2 0,-2 2 0 0,0-2 0 15,2 2 1-15,-6 0 0 0,4-2-2 16,-2 2 3-16,2 0-3 0,2 2 2 0,-2-2 1 0,0 0-1 16,4 0-1-16,-4 2 0 0,0-2 1 0,0 0-1 15,0-2 0-15,0 2-1 0,0 0 0 0,-2 0 0 16,2-2 0-16,0 2 0 0,4 0 0 0,-4 0 1 15,2 2-1-15,-2-2 1 0,0 0-1 0,2 0 2 16,-2 0 0-16,0 2-1 0,-4-2 1 0,4-2-1 16,-2 2-1-16,0 0 0 0,2 0 1 0,-2 0 0 0,0-2-1 15,2 2 0-15,2 2 0 0,0-2 2 0,-2 2-1 16,0-2 0-16,0 0-1 0,4 0 0 0,-2 0 1 16,-2 0-1-16,-2 0 0 0,2 0 0 0,0 0 1 15,0 0-1-15,0 0 1 0,-2 0-1 0,2 0 0 16,0 0 1-16,0-2 1 0,0 0-1 0,0 0-1 15,0 0 0-15,0 0 0 0,0 2 2 0,0-2-2 16,0 2 1-16,0 0-1 0,-2 0-1 0,6 4 2 16,-4-2-1-16,0-2 1 0,0 0-2 0,0 2 1 15,0-2-1-15,0 0 1 0,4 0 0 0,-8 0-1 16,4 0 1-16,2 0 0 0,-2 0 0 0,0 0 1 0,4 0-1 16,-6 0 0-16,0 0 0 0,0 0 1 0,2 0 0 0,0 0-1 15,0 0 0-15,-4 0-2 0,4 0 2 0,2 0 1 16,0 0-1-16,0 2-1 0,-2-2 0 0,-2 0 1 15,2 0-2-15,-2 0 2 0,-2 0 0 0,4 2-4 16,-2-2 3-16,2 0 0 0,0 0 1 0,0 0-2 0,0 0 2 16,2 0 0-16,0-2 0 0,-2 0-1 0,0 2 1 15,0 0-2-15,0 0 2 0,0 0-2 0,-2 0 1 16,4-2-1-16,0 2 2 0,-2 0 0 16,-2 0-2-16,2 0 2 0,2 0 0 0,-2 0 0 0,0 0-2 15,-2 0-6-15,2 0-6 0,0 2-4 0,2-2-8 16,-2 2-27-16,0-2-10 0,-4 0-15 0,4 0-14 15,-2 0-39-15,2-2-14 0,-2 2-24 0,2-2-35 0,-2-2 131 16,2 2-85-16,-4-8-15 0</inkml:trace>
          <inkml:trace contextRef="#ctx0" brushRef="#br0" timeOffset="174913.8253">-1732-5955 161 0,'0'0'117'16,"2"-2"-43"-16,8 2-40 0,-1-4 28 0,5-2-12 16,-3 0-2-16,18-7-3 0,-3 3-1 0,10 1-2 0,5-5 1 15,11 1-3-15,6 1-1 0,9-2-8 16,12 3-7-16,4-1-7 0,2-1-3 0,6-3-5 0,4-1 1 16,-6 2 1-16,1-5 2 0,1 3 2 0,-2-2 2 15,-4 1 4-15,0 3 2 0,-8-1 6 0,0 1 1 16,-15-3 0-16,2 3 1 0,-16 2 0 0,-10-3 0 15,-3 3-3-15,-4-3-2 0,-4 5-4 16,-2 1-1-16,-6-2-4 0,1 3 0 0,-5-1-1 0,-1 2-2 16,-5 4 2-16,-1-1-1 0,-2-1 1 0,-6 4-4 0,2-2 7 15,0 2 1-15,-2 0-4 0,0 0 1 0,0 0-3 16,0 0 0-16,-2 2-2 0,2-2-1 0,-2 1-3 0,0-1-2 16,0 2-3-16,0-2 0 0,2 0 2 0,-4 0-2 15,4-2-3-15,0 2 2 0,0 2-2 0,0-2 1 16,0 2 1-16,0 0-1 0,0-2-1 0,0 2 0 15,0-2 1-15,0 2-1 0,0-2 1 0,0 2-1 0,-2-2-1 16,2 2 0-16,0 0 0 0,0-2 1 0,-2 2 0 16,2-1 0-16,0-1 0 0,0 2 1 0,0-2 0 15,0 2 0-15,0-2-1 0,0 0-1 0,0 2 0 16,0 0 0-16,-2-2-2 0,1 0-1 0,1 2 2 16,-2 0-1-16,-2-2 1 0,4 2 1 0,0 0 0 15,0 0 0-15,0 0 1 0,0 0-1 0,-2 0 0 16,2-2 1-16,0 0 2 0,0 0-1 0,-2 0 0 15,4 2-1-15,-2 0 0 0,-2 0 1 0,2 0-1 16,0 0 0-16,0 0-1 0,0 0-1 0,0 0 1 16,2 2 1-16,-2-2 0 0,0 0-1 0,0-2 1 15,0 2-2-15,-2-2 2 0,2 0 2 0,0 2-1 0,0-1-1 16,-2 1 0-16,2 0 0 0,0 0 1 16,0 0 0-16,0 0-2 0,0 0 1 0,0 0 0 0,0 0 0 15,0 0-1-15,0 0-1 0,0 0-2 0,0 0 2 16,0 0 0-16,0 0 0 0,0-2-2 0,0 2 1 15,2 0 1-15,-2 0 0 0,0 0 1 0,0 0 0 16,0 0 0-16,0 0-2 0,0 0 2 0,0 0 0 0,0 0 0 16,0 0 1-16,0 0-1 0,-2 0-1 0,2 0 2 15,0 0 0-15,-2-2-2 0,2 2 1 0,0-2 0 16,0 2-2-16,0 0 3 0,0 0 0 16,0 0-3-16,0 0 1 0,2 0 2 0,-2 0-4 0,0 0 1 15,0 0 0-15,0-2-1 0,0 2 0 0,0 0-1 0,0 0 0 16,0 2-3-16,0-2 1 0,0 0 2 0,0 2-3 15,0-2 1-15,0 0-1 0,0 2 3 0,2-2-2 0,-2 0 4 16,0 0 0-16,0-2-1 0,0 2 1 16,0-2 0-16,0 2 0 0,0 0-1 0,0 0 1 0,0 0-3 15,0 0 1-15,2 0-1 0,-2 2 1 0,0-2 1 16,0 2 1-16,0-2 0 0,-2 0 2 0,2 0 0 16,-2 0 1-16,2 0 1 0,0 0 0 0,0 0 0 15,0 0-1-15,0 0 1 0,0 0-1 0,0 0 0 16,0 0 0-16,0 0 0 0,0 0 0 0,-2 0 0 15,0 0 0-15,2 0-1 0,0 2 1 0,0-2 0 16,0 0 0-16,-2-4-1 0,0 4 1 0,2-2 1 16,2 2-1-16,-2 0 0 0,0 0 0 0,0 0-1 0,2 0 1 15,0 2-1-15,0 0 0 0,-2-2 0 0,0 0 1 16,0 0-1-16,0 0 0 0,-2 0 1 0,2 0 0 16,0 0 0-16,0 0 1 0,0 0-2 0,2 0 1 15,-2 0 0-15,0 0 0 0,0 0 0 0,0-2 0 16,0 0-2-16,0 2 1 0,0-2 1 0,0 2 0 15,0-2 0-15,0 2-1 0,0 0 0 0,0 0 0 16,-2 0 0-16,2 0 0 0,0 0-4 0,0 0 0 16,0 0-3-16,0-2-2 0,-4 0 3 0,2 2-2 0,-2 0 2 15,4 0-1-15,-3-2 1 0,1 2 4 16,2 2 3-16,-4-2-1 0,4 2-2 0,-2-2 3 0,4 0-2 16,-4 0 2-16,2 0 0 0,0 0-1 0,0 0 0 15,0 2 1-15,0-2 0 0,0 0 0 0,-2 0-1 16,2 0 1-16,0 0 0 0,0 0 0 0,-2 0 0 15,2-2 0-15,0 2-1 0,0-2 1 0,0 2 0 0,0-2 0 16,0 2 0-16,0 0-1 0,0 0 1 0,0 0 0 0,0 0-1 16,-2 0 0-16,2 0 0 0,0 0 1 0,-2 0-2 15,2 0 1-15,0 0-1 0,0 0 1 0,0 0 0 16,0 0-1-16,2 0 1 0,-2 0 1 0,0 0-2 16,0 0 0-16,2 0 0 0,-2 0-2 0,0 0 0 15,0 2 0-15,0-2-1 0,-2 2-1 0,2-2 4 16,-2 0-2-16,2 0 0 0,0-2 2 0,0 2 2 15,2-2-1-15,-2 2-1 0,0-2 0 0,0 2-7 16,0 0-2-16,0 0-1 0,0 0-1 0,0 0-3 16,0 2 1-16,0-2 2 0,0 2-2 0,0-2 9 15,0 2 1-15,0-4 2 0,0 2 3 0,0 0 0 16,0-2 0-16,0 2 0 0,2-2 0 0,-2 0 0 0,0 2 0 16,0 0 0-16,-2 0-2 0,2-2 2 0,-2 2-1 15,2 0-2-15,-2 0-1 0,2 0-4 0,0 0 0 16,0 0 0-16,0 2-1 0,0-2-3 0,-2 0-5 15,2 2 0-15,0-2-4 0,0 0-16 0,0 0-3 16,0 0-9-16,0 0-4 0,0 0-16 0,2 0-5 16,-2 0-6-16,0 0-6 0,0 0-5 0,0 0 54 0,0-2-35 15,0 2-3-15</inkml:trace>
        </inkml:traceGroup>
        <inkml:traceGroup>
          <inkml:annotationXML>
            <emma:emma xmlns:emma="http://www.w3.org/2003/04/emma" version="1.0">
              <emma:interpretation id="{C31C70D5-86D9-4506-9815-6481D38F0DA1}" emma:medium="tactile" emma:mode="ink">
                <msink:context xmlns:msink="http://schemas.microsoft.com/ink/2010/main" type="inkWord" rotatedBoundingBox="25233,2324 29339,2334 29336,3762 25229,3752"/>
              </emma:interpretation>
            </emma:emma>
          </inkml:annotationXML>
          <inkml:trace contextRef="#ctx0" brushRef="#br0" timeOffset="101846.995">2189-8030 166 0,'34'5'152'0,"5"3"-38"0,2 6-58 15,-5-5 33-15,-1 14-23 0,-4-1-6 0,4 5-10 16,-1-2-4-16,-8 10-5 0,-1-3-6 0,-4 3-10 16,-2 0-1-16,-7-6 1 0,-1-6-2 0,-1 0 3 15,-8-9 8-15,0-5 9 0,0-1 11 0,-2-6 15 16,0-2 3-16,0-2 0 0,0 2 0 0,-4-4-18 0,2 0-7 16,-4-9-13-16,2 5-11 0,-1-5-17 15,-1-7-1-15,2-3-3 0,0-4-3 0,2-4 1 0,2-4 0 16,4 3 0-16,0-7 1 0,0 4 3 0,11 1-2 0,-1-9 2 15,-3 4 1-15,3 7-4 0,1-1 1 0,1 8 0 16,3-2 0-16,-6 11-3 0,3-3-1 0,-1 9-2 16,-1 5-2-16,-1 3-1 0,1 2-2 0,3 5 3 0,-3 3-3 15,5 6 1-15,-4-5 1 0,13 16 0 16,-7-3 3-16,6 7-8 0,-2 5 2 0,-4 3-5 0,2-2 0 16,2-1-15-16,-3 1-11 0,-9-6-15 0,4 0-16 15,-7-10-48-15,2-5 84 0,3-14-58 16,3-2-29-16</inkml:trace>
          <inkml:trace contextRef="#ctx0" brushRef="#br0" timeOffset="103172.2441">1899-7160 1334 0,'-8'18'373'0,"3"-7"-479"0,3 1-46 16,11-6-37-16,3 1-1 0,21 5 13 0,-2-6 27 15,13-1 104-15,16 5 61 0,9-10 68 0,5 0 36 16,9-8 24-16,6-7 2 0,15-2-10 0,8-3-18 16,13-5-50-16,14-4-14 0,10-4-15 15,0 4-11-15,24-3-18 0,7-5-4 0,-3-2-2 0,-7 1-3 16,-17 7 0-16,-26 6-2 0,10-4-10 0,6-2-9 15,-43 4-9-15,-17 6-9 0,-5 3-14 0,-3-5-68 16,-21 4-49-16,2 1 117 0,-14 1-81 0,-16 5-39 0</inkml:trace>
          <inkml:trace contextRef="#ctx0" brushRef="#br0" timeOffset="103406.6173">1737-6828 1436 0,'-23'29'476'0,"9"-29"-419"0,14-4-84 16,4 4-21-16,16 0 2 0,24 4 0 0,2-4-2 0,-3 2 6 15,38-2 15-15,17-8 18 0,32 1 15 0,11-5 7 16,1-3 5-16,30-12 4 0,-2 3-1 0,17-10-1 16,-3-1 0-16,13 0 0 0,5-9-8 0,1 1-2 15,-8 1-3-15,-2-1-5 0,4 1 0 16,-18 7 0-16,-3-5-1 0,-18 5-1 0,-11 2 2 0,-14 2-1 15,-1 2 0-15,-26 6-4 0,-6-4-8 0,-23 6-7 16,0 2-12-16,-19 5-38 0,-15 1-16 0,-14 5-19 16,-2-2-29-16,-12 4-41 0,-13 4 107 0,-11 1-97 15,-1-3-30-15</inkml:trace>
        </inkml:traceGroup>
      </inkml:traceGroup>
    </inkml:traceGroup>
    <inkml:traceGroup>
      <inkml:annotationXML>
        <emma:emma xmlns:emma="http://www.w3.org/2003/04/emma" version="1.0">
          <emma:interpretation id="{E004CACD-2C27-4E5C-9890-2C99C091BEF3}" emma:medium="tactile" emma:mode="ink">
            <msink:context xmlns:msink="http://schemas.microsoft.com/ink/2010/main" type="paragraph" rotatedBoundingBox="63,5240 37421,2364 37827,7632 469,10509" alignmentLevel="1"/>
          </emma:interpretation>
        </emma:emma>
      </inkml:annotationXML>
      <inkml:traceGroup>
        <inkml:annotationXML>
          <emma:emma xmlns:emma="http://www.w3.org/2003/04/emma" version="1.0">
            <emma:interpretation id="{7FBAED27-4EA8-4E51-AA15-CA55C41625CF}" emma:medium="tactile" emma:mode="ink">
              <msink:context xmlns:msink="http://schemas.microsoft.com/ink/2010/main" type="line" rotatedBoundingBox="63,5240 37421,2364 37801,7301 443,10178"/>
            </emma:interpretation>
          </emma:emma>
        </inkml:annotationXML>
        <inkml:traceGroup>
          <inkml:annotationXML>
            <emma:emma xmlns:emma="http://www.w3.org/2003/04/emma" version="1.0">
              <emma:interpretation id="{24F5E7AD-79AB-45FD-A577-346106FDEEB0}" emma:medium="tactile" emma:mode="ink">
                <msink:context xmlns:msink="http://schemas.microsoft.com/ink/2010/main" type="inkWord" rotatedBoundingBox="134,6167 4209,5853 4445,8921 370,9234"/>
              </emma:interpretation>
            </emma:emma>
          </inkml:annotationXML>
          <inkml:trace contextRef="#ctx0" brushRef="#br0" timeOffset="-40263.0323">-22580-3251 294 0,'-4'-23'151'0,"2"6"-86"0,2-3-46 0,0 3 26 15,6 4-27-15,5 3-6 0,-1-4-4 0,3 11 8 16,3-5 6-16,1 10 3 0,3 0 6 0,-3 2 1 0,4 5 5 16,6 7 11-16,-2 3 4 0,-4 0-8 0,7 2-1 15,-1 3 1-15,1 10 5 0,3 13-1 0,-4-7-2 16,-2 3-10-16,-1 3-7 0,-1 4-1 0,-6 4-4 16,-3-7-6-16,-7-11-7 0,1-3 2 0,2 8 3 15,-10-30 1-15,0 5 3 0,-2-9 7 0,-2-7 0 16,0 0 0-16,-2 0-2 0,-1-5-10 0,-3-1-6 15,0-8-5-15,-1 1-4 0,3-5-7 0,0-5-2 16,1-8 2-16,-1 2-1 0,4-5 3 0,4-7 3 16,2-3 1-16,4 1 1 0,3 1-4 0,7-5 2 15,1 13 0-15,2-5-3 0,8 6 2 0,2 10-1 0,4-6 0 16,-2 4 1-16,-4 6 1 0,8-2-1 0,0-1-1 16,1 1 2-16,-7-2 2 0,0 4-1 0,-2-1 1 0,8-1 0 15,-6-2-2-15,0 0 3 0,-8 3-1 0,2-1 1 16,-4 2 0-16,-1 1 0 0,-7 3-1 0,-5 2 0 15,-2-1 3-15,-4 6-1 0,-2 1 2 0,-2-7 0 16,-2 6-2-16,-1-5 1 0,-3 7 0 0,-2 2-3 16,1-5-3-16,-5 5 0 0,3 6-1 0,-4 7-2 15,-1 1-1-15,1 3 0 0,3 1 0 0,-3 5 0 16,0 4 1-16,1-3 0 0,1 7-2 0,-5 6 1 16,5-4 3-16,3 17-2 0,-3-8 2 0,5 1 0 15,-1 5 2-15,9-11-3 0,4 0 3 0,7 0 1 16,3-14-1-16,-6-5-1 0,7 1 2 0,5-5 4 15,-5-4 3-15,6-4 1 0,-7 3 1 0,0-9 3 16,3 1 3-16,0-7 0 0,-1 0 3 0,-4-1-2 16,1-5 3-16,-5 1 1 0,4-3 1 0,-5 5 1 15,1-1-2-15,-4-7-1 0,2 2-2 0,-4 0-1 16,0-3-5-16,0 7-5 0,0-1-3 0,0-5-2 0,-2 15-3 16,0 1-6-16,2-1-5 0,-2 4-1 0,2 2-4 15,-2 0 2-15,0 8-3 0,2 5 0 0,0 3 2 16,0-3 6-16,-2 6 4 0,2 3 2 0,0 5 3 15,0-6 0-15,2-4 3 0,2 1 1 0,0-1 2 16,6-9-1-16,-1-1 1 0,1-3 2 0,2 0 3 16,-1-4 2-16,3-2 3 0,1-4 4 0,1-1 5 0,-1-11 1 15,0-1 3-15,1-6 3 0,3-4 2 0,-5-6-2 16,-1 1-1-16,-3-9-6 0,-2-3-5 16,-5-12 0-16,-1 2-3 0,-2-10-6 0,0-9-2 0,-4-4 0 15,1 3 1-15,-1 1-1 0,-2 8 1 0,0-7 0 16,-2 1 0-16,3 17 0 0,-1 8 0 0,2 5-3 0,-4 1-2 15,4 9 0-15,-1-2-1 0,1 22-3 0,2-7-7 16,0 5-4-16,0 7-4 0,2 8-1 0,-6 4-4 16,4 8-1-16,-4 3 0 0,1 12 0 0,-1 14 3 15,-2-1 2-15,0 16 5 0,-1 10 0 0,7 17 6 16,-2 0 1-16,4 13 0 0,0-9 3 0,6-4 3 16,-2 2 2-16,7-13 0 0,1-11 2 0,1-10-13 15,1-7-10-15,1-9-17 0,1 1-22 0,-3-14-63 16,1 5-45-16,-3-8 114 0,-3-6-95 0,2-11-57 15</inkml:trace>
          <inkml:trace contextRef="#ctx0" brushRef="#br0" timeOffset="-41086.0816">-22511-3619 1099 0,'-23'-16'412'0,"-4"-3"-316"0,-2-2-85 0,-4 7 15 15,4 4-38-15,-5 3-10 0,3 5-4 16,-4 6-5-16,-2 1-1 0,-1 13 7 0,-9 1 0 0,1 4 3 16,0 0 1-16,0 6 11 0,-3 2 2 0,9 6 4 15,-1 0 2-15,8 5 1 0,3 4-1 0,6 10 0 16,1-2-2-16,6 2 2 0,7 6 0 0,6 4 0 0,1-8-1 15,1-6 2-15,11-6 0 0,5-3-1 16,1 3 1-16,4-7-4 0,5-12-13 0,1-2-1 0,11 2-27 16,11-12-25-16,-3 3-17 0,-3-5-21 0,11-5-47 0,-4-6 96 15,8-6-66-15,-2-12-15 0</inkml:trace>
          <inkml:trace contextRef="#ctx0" brushRef="#br0" timeOffset="-39565.5522">-22283-2517 1267 0,'11'2'530'15,"16"-6"-366"-15,1-12-136 0,6-1 61 0,-5 5-99 0,25-3-8 16,10-8-15-16,29-4-7 0,1-8-6 16,-9 6-5-16,29-8-30 0,-18 1-15 0,30-12-19 0,-14 3-12 15,-4-7-19-15,9 0-2 0,-20 0 0 0,5 0-6 16,-13 1 91-16,-22 1-46 0,-3 10 5 0</inkml:trace>
          <inkml:trace contextRef="#ctx0" brushRef="#br0" timeOffset="-39961.6265">-21614-3589 389 0,'2'0'198'16,"0"-1"-120"-16,10-3-59 0,-2 0 43 0,-1-2-56 0,7-6-6 15,5 1-1-15,0-1-4 0,2-5-7 0,-2 0-13 16,5-5-7-16,2-7-14 0,3-3-3 0,0 6 2 0,-4-3-9 16,-7 4 24-16,1-4 31 0,-10 4 22 0,-1 2 18 15,-8 12 20-15,4-3 15 0,-4-5 4 0,-4 13 16 16,2-4-21-16,0 6-26 0,0 4-10 0,0-1-9 16,0-1-11-16,0 2-16 0,2 2-3 0,-4 3-6 15,-4 5 2-15,-2 9 2 0,-3 4 0 0,-1 10 0 16,0-2 3-16,-5 10 2 0,2 3 1 0,1 0 2 15,1-1-4-15,1-4 0 0,1-3 0 0,5-5 1 16,-2 2 1-16,4-8 0 0,6-6 0 0,2-1 0 16,0-1 0-16,2-3-9 0,3-5-13 0,1-3-18 0,5-2 30 15,7-6-21-15,3-4-15 0</inkml:trace>
          <inkml:trace contextRef="#ctx0" brushRef="#br0" timeOffset="-39764.0598">-20709-4473 1105 0,'6'4'402'0,"4"8"-323"0,-6-5-76 0,5 13-2 15,1 1-15-15,7 12-4 0,-3 2 1 0,3 1 12 0,3 14 0 16,3 18 3-16,0 2 2 0,-2-7 3 16,-4 13-1-16,-5-1-1 0,-2 4-1 0,-12 0-8 0,2 0-6 15,-6-11-14-15,-9-14-16 0,-11 8-53 0,-4-12-29 16,-17 0-44-16,5-8 113 0,-8 1-109 0,-1 1-45 15</inkml:trace>
          <inkml:trace contextRef="#ctx0" brushRef="#br0" timeOffset="-43085.7235">-20043-3085 649 0,'-4'-6'243'0,"2"1"-195"0,0 1-49 0,2-2-4 15,2 4-6-15,6 2-3 0,-4 0-1 0,6 0 5 0,1 0 3 16,3 0 7-16,13 0 1 0,-10 0 5 0,16 6-1 0,-4-2 2 16,4 2 1-16,1-1-3 0,1 7 0 0,6 3 1 15,-7 5-1-15,11 1-1 0,-5 0 1 0,-1 0 0 16,-3 3-2-16,-1 1 3 0,-6 0-2 0,6-2 0 16,-18-4-1-16,-3 2 1 0,1 1 3 0,-13-5 2 15,0 2 4-15,-4-1 1 0,-2-1 3 0,-13 4-4 0,0-1 1 16,-14 3 1-16,-4-2-4 0,-9 8-3 0,-1 0-4 15,-3 2-5-15,-4 2-1 0,-4 1 0 16,4 1-3-16,4 4-9 0,3-3-2 0,8-7-4 0,1 2-7 16,-3 0-24-16,14-4-16 0,4-8-28 0,4 5 64 15,-1-11-54-15,9 1-26 0</inkml:trace>
          <inkml:trace contextRef="#ctx0" brushRef="#br0" timeOffset="-7807.6125">-19248-3314 160 0,'9'-8'76'0,"-5"0"-35"0,-2 2-13 0,0 4 21 16,0-3 9-16,2 3 0 0,0 2 14 0,-2-2 30 15,0 2 7-15,-2 0 1 0,0 0 3 0,0 0 7 16,0 0-4-16,0 0-4 0,-2-2-8 0,-2-2-25 16,0-2-5-16,2 0-7 0,-2 1-4 0,-2-5-17 15,3-2-4-15,-3 3-1 0,-2-3-3 0,0 4-2 16,-1-1-5-16,-1-3-2 0,0 3-5 0,-5-3-3 15,-2 0 0-15,-3 1-5 0,-3-1 0 0,-2 1-6 16,-8 1-1-16,-11 2-2 0,-2-1 1 0,1 3-5 16,-11 0-3-16,4 4 0 0,-10 0 0 0,8 2-1 0,-2 4-2 15,-2 6 2-15,-2-1-1 0,3 1 1 0,1 2-1 0,-8 1 0 16,-6 6 1-16,-9 10-1 0,0 0 0 0,6-4 0 16,-3 4 1-16,-5 10-1 0,-2 5-1 0,-2 1 2 15,24-1-1-15,-11 8-2 0,1-4 3 0,5 10-1 16,2-7-3-16,7 7 1 0,-5-1 1 0,10-3-2 15,-2-1 0-15,9-1 1 0,7 0-1 0,7 6 0 16,2 2 0-16,8-3 0 0,5 7 0 0,4-4-1 0,3 4 2 16,5-2-1-16,4-3 1 0,6 1-1 0,1-6 1 15,9-4 2-15,3-5 0 0,6 7 2 0,2-6-2 16,12-5 2-16,5 1 1 0,8-7 3 0,3 2 1 16,4-4 2-16,9-10 1 0,-1-2 1 0,1 0 1 15,3-2 3-15,3-3-3 0,9-5 1 0,-8 1-3 16,4-4 2-16,6-2-2 0,-11-3 0 0,3-3 2 15,-12 0-4-15,-14-3 2 0,1-7 0 0,2 2 2 16,-16 0-2-16,-5-3 1 0,-2-1-1 0,8 1 0 0,-3-3-2 16,-1-1 1-16,-6 3-1 0,-4 1-2 0,2-1-8 15,-6-1-6-15,6 1-7 0,-15 0-12 0,2-7-32 16,-1 6-18-16,-5-11-27 0,0 3-32 0,-5-2 89 16,3 0-67-16,-6 0-17 0</inkml:trace>
          <inkml:trace contextRef="#ctx0" brushRef="#br0" timeOffset="-43418.7449">-20029-4141 728 0,'-6'-19'255'0,"-4"-4"-198"15,2 0-44-15,7 5-6 0,-5-1 1 0,4 0 2 0,0 7 3 0,0-5 13 16,2 3 4-16,0 5 5 0,0-3 5 15,-2-1 5-15,-2-1 20 0,-2-1-1 0,3 1-1 0,-1 2-8 16,-2-1-6-16,-2-2-1 0,-1 3-7 0,1-2-5 16,2 9-21-16,0-3-8 0,-3-2-4 0,-1 10-7 15,-6 0-6-15,1 6-8 0,3 0-2 0,-15 13-2 16,4-1 0-16,-13 9 2 0,-5 7 2 0,-11 13 3 16,8 3 4-16,-5 6 5 0,-7 9 1 0,12 7 2 15,-10-1-1-15,10 6 0 0,7 3 2 0,10-7-1 16,-2 2 3-16,4 1-2 0,8-5-1 0,7-2-1 0,4 1 1 15,6-4-1-15,4 3 0 0,4 1 2 0,11-1-3 16,4-9 5-16,6 4 0 0,6-10 0 16,0-2 4-16,7-6 0 0,6-7-1 0,16-3 1 0,-14-7 0 15,-2-2-2-15,6-3 0 0,-3-9 1 0,-5 0-3 16,-4-3-6-16,-9-12-6 0,4-4-28 0,-4 2-11 16,-1-7-17-16,1-5-23 0,6 2-26 0,3-9 70 15,3-2-55-15,-3 0-6 0</inkml:trace>
        </inkml:traceGroup>
        <inkml:traceGroup>
          <inkml:annotationXML>
            <emma:emma xmlns:emma="http://www.w3.org/2003/04/emma" version="1.0">
              <emma:interpretation id="{C1ED389A-1079-463B-9F5F-32B5F249ECE3}" emma:medium="tactile" emma:mode="ink">
                <msink:context xmlns:msink="http://schemas.microsoft.com/ink/2010/main" type="inkWord" rotatedBoundingBox="3807,5201 11918,4577 12141,7471 4030,8096"/>
              </emma:interpretation>
            </emma:emma>
          </inkml:annotationXML>
          <inkml:trace contextRef="#ctx0" brushRef="#br0" timeOffset="-198126.6693">-15760-5117 661 0,'-4'0'268'0,"-2"-8"-189"15,3 4-61-15,1 2 10 0,0-2-9 0,0 2-20 16,2 0 1-16,2 0 0 0,-4-1 0 0,0 1 4 16,0-2 2-16,0-2 3 0,-4 0 7 0,-2-7 7 15,-1-1 4-15,-5-1 3 0,3 1-1 0,-1-1 1 16,-3-5-1-16,-9-5 1 0,7 2-7 0,0 6-6 0,-1-4-5 15,-1 1-3-15,-8-3 1 0,-6 0-6 0,4 0 0 16,2 5-4-16,-6 1 1 0,-11-6-3 0,-6 4-2 16,2-3 2-16,-5 7-5 0,-3 3 0 0,-3-1 2 15,-3 9 0-15,-4-4-1 0,-3 6 1 0,1 2 3 16,-5 4-4-16,-1 2 5 0,-5 2 0 0,-4 1 0 16,0 5-1-16,0-1 1 0,0 5 0 0,-2-1-1 15,-9 8 2-15,7-6-1 0,0 3 1 0,-4 1 0 16,10-8 0-16,-2 3 0 0,0-1 2 0,14-7-1 0,-10 5 2 15,1-1-3-15,5 1 0 0,-6 3 0 0,-12 5 0 16,8-2-1-16,-4 4-1 0,0 0 2 0,10 0-2 16,-2 2 2-16,4-2 0 0,9 0-1 0,4 12 1 15,4-2 0-15,2 0 0 0,4 5 0 16,4-5 0-16,-4 3 0 0,13 1 0 0,7-10 0 0,-13 4-2 16,7-2 1-16,5-4-1 0,0 0 0 0,-2 4-1 0,8 0 1 15,4-1-1-15,-4 3 0 0,10-6 0 0,5 0-2 16,2 8 2-16,10-4-1 0,0 0 0 0,8-4-1 0,4 4-3 15,-1 0 2-15,18 3 0 0,2-1 1 0,2 0-1 16,0 0 1-16,13 4-1 0,-7-1 1 0,5 5 2 16,-2 3 1-16,5-1-2 0,-5 3 3 0,7-2 0 15,1 3 1-15,6-7 0 0,5 1 2 0,11-5 2 16,7-3 1-16,23-10 1 0,-5 1-1 0,9-9 4 16,16-5 1-16,-7-1 2 0,3-3 2 0,15-6 1 15,-5-2-1-15,3-4 4 0,4 2-3 0,6-5-1 16,12-3-3-16,-1-7-1 0,1 2-2 0,-9-7-2 15,9-3 1-15,-4-9-3 0,3-5 4 0,-28 8 0 0,-10-11 1 16,-1-6 9-16,9 0 4 0,-18 1 0 0,-21 3 3 16,0-2 4-16,2-4 4 0,-4-1-1 0,-4 1 1 15,-9 6-6-15,-6 6-2 0,-2-16 2 16,-18 1-1-16,8 3-1 0,-27 6-4 0,-5-8 7 0,3 4-2 16,-19-2-1-16,-6-2-4 0,-7 3-8 0,1 1-5 15,-13 2-6-15,-4 0-5 0,-10 1-12 0,2-3 0 0,-21 10-4 16,8-1-4-16,-10 4-27 0,-9 3-21 0,7 11-35 15,-8 3-70-15,-3 13 128 0,3 8-91 0,-23 23-39 16</inkml:trace>
          <inkml:trace contextRef="#ctx0" brushRef="#br0" timeOffset="-207983.1746">-15717-4735 143 0,'0'0'132'0,"0"6"-31"0,0-6-54 16,0 0 36-16,0 0-11 0,1 2-12 0,1-1-12 16,0 3-7-16,0-4-7 0,2 0-2 0,4 0 1 15,3 2-2-15,1-2 3 0,7 0 2 0,4 2 0 16,12-2 0-16,6-2 5 0,13-4 3 0,-2 3-3 0,10-3 1 15,9-2-6-15,6-2-4 0,2 1-4 0,10-3-10 16,6 1-4-16,34-1-5 0,-9-3-1 0,-8 1-5 16,17-9-1-16,22-4 2 0,13 0 1 0,-12-2-1 15,-9-4-2-15,4-2 1 0,15-5-1 0,8-5 1 16,0 3-2-16,-22 3 3 0,-7-5-4 0,6 0 2 16,-6-9 1-16,2 3 1 0,-27 8-1 0,5-1 0 15,3-3 1-15,-30 15-2 0,1-2 2 0,-12 6-3 16,2 2 1-16,-37 10-2 0,4 1 0 0,-15 3-20 15,-12 3-6-15,-8 4-5 0,-1 0-5 0,-10 0-21 16,-6 2-13-16,2 2-19 0,-2-2-39 0,-2-1 91 0,0-1-50 16,-2-6-17-16</inkml:trace>
          <inkml:trace contextRef="#ctx0" brushRef="#br0" timeOffset="-18547.5785">-19047-2757 288 0,'0'0'180'0,"-2"-3"-98"0,-2-3-89 0,2 6 44 0,2 0-79 15,0 0-7-15,-4 4-8 0,2 0 5 0,-4 1 10 16,1 1 18-16,-5 2 60 0,-2 0 26 16,3-3 22-16,-3 1 14 0,3-2 21 0,-1-2 5 0,2-2-4 15,1 2-8-15,1-2-34 0,2 0-14 0,2 0-14 16,0 0-12-16,0-2-15 0,2 2-3 0,0 0 0 16,0 0 2-16,0 0 1 0,2 0-1 0,2 0 3 15,2 0 0-15,1 0-4 0,5 0 0 0,5 4-1 0,10 0-3 16,16 3-4-16,-3 3-1 0,1 0 1 0,11-1-2 0,19 1-3 15,22 0-1-15,-10-1 0 0,-8 1-2 0,18-2-1 16,5-1 1-16,-21 3-1 0,8 2 1 0,-13-9 8 16,-1 7 5-16,-17-6 2 0,6-4 6 0,-6 2 2 15,0-6 1-15,8-2 0 0,-1-7 1 0,-5 5-9 16,12-4-4-16,-6 1-3 0,-1 1-6 0,-3-1-2 16,-9-1-1-16,-9 6-3 0,4-3 0 0,-11 1 3 15,-6 2-1-15,-6 4-1 0,-1-4 3 0,-3 4-1 16,-9 0 2-16,-2 1 1 0,-4-1 0 0,1 2 0 15,-3-2 1-15,2 0 1 0,0 0-1 0,-2-2 2 16,0 0-2-16,4-2-2 0,0 2 2 0,-2-1 1 16,2-5-1-16,0-2 1 0,0 3 1 0,-1-5 1 15,1-1 2-15,2-3 2 0,-4 1 0 0,0 0-3 0,2-3 0 16,0-7-2-16,1 0 1 0,-1 2-5 0,2-4-1 16,-2 2-2-16,2-4-1 0,-4 1 0 0,0-1-1 15,-1 4 1-15,1 3 0 0,-2 1 2 0,-3 0 1 0,1 0 1 16,-2 6 1-16,-2-3 2 0,2 1 2 0,-4 2-2 15,8-9 0-15,-3 3-1 0,1 2 0 0,2-2-1 16,0 2-1-16,-6-2-1 0,4-1 1 0,0 3-1 16,-6 2 1-16,1 1 1 0,-3 1 1 0,-2 0-1 15,-3-3 2-15,7 3-3 0,-5 0 1 0,-1-7 0 16,1 7-2-16,-3 0-2 0,1-1 0 0,-1-3-1 16,1 2-1-16,-4-2 0 0,1 1-2 0,-3-3 0 15,0 4 1-15,-2-4-3 0,-1 3 1 0,-3-3-1 16,0 4 0-16,-5 0 0 0,-1 3-1 0,-2 1 1 15,-3-3-2-15,-3 3 3 0,-1 3-3 0,1-1 1 0,4-1 0 16,1 3 1-16,5 3-1 0,-2-2 1 0,0-1-1 16,4 5 0-16,4-2 1 0,-2 4-3 0,-2-1-1 15,-2 5-2-15,2-2 2 0,2 2-1 0,-7-2-2 0,1 4 1 16,-8 2-1-16,1-3 5 0,3 5-1 0,-11 4 2 16,-4-2-3-16,4 5 1 0,-3-1 1 0,-5 3-2 15,2 1 2-15,4 3-3 0,4 0 2 0,4 0-3 16,-3-1 3-16,12 7-1 0,-1 0 0 0,9 2-1 15,-4 0-1-15,3-2 0 0,1 2-1 0,0 2 0 16,2-2-1-16,2 2 1 0,0-2 2 0,-1-2 0 16,1 2-1-16,6 2 2 0,-4-2 0 0,1 6 1 15,1-2 1-15,3 0-1 0,3 0 0 0,-3-2 1 16,1 4 2-16,7-6-1 0,-6 3 1 0,5-4-1 16,1 1-1-16,2-2 1 0,-2 2-1 0,2 2 0 15,0 2 0-15,1-1 1 0,1 1-1 0,0 0 0 16,-2 4 2-16,0-4 0 0,2 2 1 0,0-6 1 0,0 0-2 0,2 0-1 15,0 2 3-15,0-8 0 0,2-2-2 0,2 4 0 16,-2-1-1-16,4-5 1 0,0 2 1 0,-3-3 1 16,5-1-3-16,-4-3-6 0,4-3-4 0,-3 1-3 15,1-2-5-15,4-2-16 0,-2-1-7 0,-3-3-13 16,1 2-10-16,0-2-33 0,-2 2-21 0,2 4-30 16,-3-8-45-16,3 5 129 0,-2 1-90 0,4-6-23 15</inkml:trace>
          <inkml:trace contextRef="#ctx0" brushRef="#br0" timeOffset="-210582.623">-19194-4044 262 0,'-10'-4'98'0,"5"0"-76"0,-3-2-16 0,2-1-4 0,6 5-1 15,-4 0-1-15,2 2-3 0,0-2 0 0,1 2-2 16,-5 0 1-16,4 2-4 0,-4 0 1 0,2 0 2 16,-2-2 5-16,3 0 3 0,-1 0 19 0,0 0 8 15,0-2 9-15,0-2 7 0,-2 2 8 0,4-2 3 16,4 4-2-16,-2-2-4 0,0 2-19 0,-2-2-5 16,2 2-9-16,-2 0-6 0,6 0-8 0,-4 0-2 0,2 2-1 15,-2-2 4-15,4 0 6 0,4 0 3 0,-2 0 0 16,1 0 5-16,1 0 2 0,-2-4 1 0,5 4 0 15,3 0-3-15,-4-2-3 0,5 2-4 0,2-2 1 16,1 2-3-16,3 0-2 0,0 0-1 0,2 0 3 16,2 0 0-16,6 0 0 0,0 0 0 0,2 2 0 15,2 0-1-15,7 2 1 0,3 0 1 0,18-2-1 16,1 2-1-16,5-4 0 0,14 0 0 0,0 0-1 16,0-2 0-16,8-4 0 0,-8 2 0 0,-4-4-3 0,0 3 4 15,-7-1-1-15,-5-4-3 0,22 1 5 0,-8-1-1 16,-4 0-3-16,6 3 0 0,-12-1 2 0,16 0-2 15,-8 6-1-15,0-2 3 0,-15 0-2 0,0 6-1 0,3 0 2 16,1 4 0-16,1-2 2 0,-20 0-1 0,3-4 2 16,6 6 0-16,-20-2-1 0,3-3 0 0,-12-1 0 15,3 0-1-15,-6-1 0 0,-1 1 1 0,-4 0 3 16,-2-2 0-16,-2-2 2 0,-1 2 0 0,-1 0 1 16,1-2 1-16,-1 4-1 0,1 0-2 0,-3-2-4 15,1 2 0-15,-3 0-3 0,1 0 0 0,-3 0-3 16,-1-4 1-16,-2 2 0 0,-4 2 1 0,2 0 0 15,-4-2 0-15,2 2 3 0,0 0-1 0,-2 0 3 16,0 0 1-16,0 0 0 0,0 0-1 0,0 0 1 16,2 0 1-16,-4 0-3 0,2 0 1 0,0 0-5 15,0 0 1-15,0-2-3 0,0 2-1 0,-2 0 0 0,4 0-2 16,0 2 0-16,0-2 1 0,-2 2 0 0,0-2-1 0,1 0 1 16,1 0 0-16,-2 0 0 0,0 0 0 0,0-2 0 15,-3 2-1-15,3 0 0 0,0 0-2 0,0 0 3 16,-4 0 0-16,2 0-1 0,0 0 0 0,2 0 1 15,0-2 1-15,-2 2 0 0,0 0 1 0,2 2-1 16,2-2-1-16,-2 0 0 0,2 0 0 0,-2 0 0 16,4 2 0-16,-2-2 2 0,-2 0-1 0,0 0-2 15,2-2 1-15,-2 2 1 0,0 0-1 0,-2-2-1 16,0 0 1-16,2 2 0 0,-2 0-1 0,2 0 1 0,0 2 0 16,0-2 0-16,0 0 1 0,0 2 0 0,0-2-1 15,2 2 0-15,-2-2 0 0,2 0 0 0,-2 0 2 16,0 0-1-16,0 0-2 0,-2 0 1 15,2 0 1-15,0 0 0 0,-4 0 0 0,4 0 1 0,-2 0 0 16,0-2 1-16,2 2 1 0,4 0 1 0,-4 0 0 16,2 0-2-16,0 0 0 0,0 0 0 0,-2 0-2 0,0 0 1 15,0 0-2-15,0 0 1 0,-2 0-2 0,2 0 1 16,-2 0 0-16,0 2 0 0,0-2 1 0,2 0-2 16,0 0 2-16,-2 0-2 0,4 0 0 0,-2 0 1 15,0 0 1-15,2 0-2 0,-2 0 2 0,0 0 0 16,0 0-1-16,2 0 0 0,-2 0 1 0,0 0 1 15,0 0-1-15,2 0 0 0,-2 0-1 0,0 0 1 16,0 0-1-16,0 0 0 0,0 0 2 0,0 0-2 16,0-2 1-16,-6 2-1 0,6-2 0 0,2 0-1 15,-2 2 2-15,-2 0-2 0,2 0 0 0,0 0-1 16,0 0 1-16,0 0 0 0,0-1 0 0,-2 1 0 16,2-2 0-16,0 2 0 0,0 0 0 0,-4 0 1 15,4 0-1-15,0 2-1 0,-2-2 1 0,0 0 3 0,2 0-3 0,-2 0 0 16,2-2 1-16,0 2 0 0,0-4 0 0,-2 2 0 15,2 2-1-15,0-2 0 0,-2 0-1 0,0 2 1 16,1 0 0-16,-1 0-1 0,0 0 1 0,2 6-1 16,-2-6 0-16,0 0 1 0,2 2 1 0,0-4-1 15,0 0 0-15,0 2 0 0,-2-4 0 0,0 4 1 16,2-4-1-16,0 4 0 0,-2 0-1 0,0 0 1 16,2 0-1-16,-2 0 1 0,2 0-1 0,0 2 1 0,0-2-1 15,-2 0 1-15,2 0 0 0,0 0-1 0,0 0 1 16,0 0-1-16,0 0-1 0,2 0-1 0,0 0 3 15,-2-2-6-15,0 2 1 0,0 2-1 0,0-2-5 16,2 0-16-16,-2 0-11 0,0-2-11 0,0 2-17 16,0 0-36-16,0-2-19 0,0 4-17 0,0-2-22 15,2 4 97-15,2 0-68 0,7-2-7 0</inkml:trace>
          <inkml:trace contextRef="#ctx0" brushRef="#br0" timeOffset="-19601.6541">-19053-2803 702 0,'0'-2'249'0,"0"2"-242"0,0-4-69 0,0 8-43 16,2-2-22-16,0 4 72 0,0 0-83 0,0 3-34 16</inkml:trace>
          <inkml:trace contextRef="#ctx0" brushRef="#br0" timeOffset="-47229.0483">-18843-3803 145 0,'-19'0'73'0,"-2"-4"-39"0,1-3-14 16,5 1 8-16,2 4 9 0,-5 0 4 15,3 0 1-15,1-2 7 0,1-4 10 0,1 5 0 0,3-1 1 16,-3-2 2-16,0-6 3 0,1-1 2 0,5-1 4 15,-4 5-1-15,3-1-7 0,3-2 1 0,2 5-6 16,-2-3-3-16,0 6-13 0,2 0-7 0,4 4-9 16,-4-4-6-16,2 4-13 0,0-1-7 0,2 1-2 15,-2 0-6-15,2 0-1 0,2 0 1 0,6 0 1 0,-3 3 3 16,5 3 6-16,3-2 5 0,8-2 0 0,3 0 3 16,8 4 1-16,5-2-2 0,21 3 0 15,-1-1 0-15,-4-4-3 0,27 4-3 0,11 3 3 0,-2 3 0 16,-4-6-1-16,1 2-1 0,-7 1 1 0,16 1 0 15,-1 1 0-15,1-1 3 0,-18-4 0 0,8 5-2 0,15 1 6 16,8-8 2-16,-2 2 3 0,0-4-1 0,6 1 1 16,-2 3 1-16,-2-6-1 0,-4 0 2 0,2-2-6 15,4 2 1-15,-14-7-4 0,1 7 1 0,-3-4 0 16,1-2-1-16,-10 0-2 0,-2 2 0 0,-8 0-1 16,-10 3 0-16,-7 1 1 0,-2 0-2 0,-16 0 1 15,-3-2 1-15,-2 4 1 0,-5 1 1 0,-5-1 0 16,-5 2 1-16,-3-4 1 0,-4 2 2 0,-1 2 2 15,-6-2 1-15,1-2 0 0,-5 0-1 0,2 0-2 16,-2 0-1-16,-2 0-1 0,0 0-2 0,0 0-6 16,-1 2-1-16,-1-2-1 0,0 0 1 0,0 0-1 15,0 0 0-15,0 0 0 0,0 0 1 0,0 0 0 0,0 2-2 0,0-2 0 16,0 2 1-16,-1-2 0 0,1 0-1 0,-2 0 0 16,2-2-1-16,0 0 0 0,0 2 2 0,0 0 0 15,0 0-2-15,0 0 0 0,0 0-1 0,0 0 1 16,0 2 0-16,0 0 0 0,0-2-1 0,2 2 0 15,-2-2 0-15,1 0 1 0,-1 0 0 0,0 0 0 0,0 0 0 16,0 0 0-16,0 0 1 0,0 0-1 16,0 2 3-16,0-2-2 0,-1 0 1 0,-1 0-1 0,2 0-1 15,-2 0 2-15,2-2-1 0,0 2-1 0,0 0 0 16,0 0 1-16,0 0-1 0,0 0 0 0,2 0 4 16,-2 0-1-16,0 0-2 0,0 0 2 0,0 0-2 15,0 0-1-15,0 0 1 0,0 0 2 16,0 2-3-16,0-2 0 0,0 0 0 0,0-2 0 0,2 2 2 15,-2 0-2-15,0 0 0 0,0 0 0 0,0-4 0 16,0 4 0-16,0 0 1 0,1 0 1 0,-1 0-2 16,0 0 2-16,0 0-2 0,0 2 0 0,0 0 1 0,0-2-1 15,0 0 0-15,0 0 0 0,0 0 0 16,-1 0 0-16,1 0 0 0,0 0 0 0,-2-2 0 0,2 2-1 16,-2 0 1-16,2 2-1 0,2 1 0 0,-2-3 1 15,2 0 2-15,-2 2-2 0,1 0 0 0,-1 0 0 16,0-2-1-16,0-2 1 0,-1 0 2 0,1 2-2 15,-2 0 1-15,2-2-1 0,0 1 1 0,0 2 0 16,2 1-1-16,-2-2 0 0,0 0-1 0,1-3 1 16,-1 1 0-16,0 2 1 0,0 0-1 0,-1-4 0 15,1 4 0-15,0-2 1 0,0 0 0 0,1 2 0 16,1 0-1-16,-2 0 0 0,0 2 0 0,0-2-1 16,-2 2 1-16,1 0 1 0,1-2 0 0,-2 4-1 0,2-4 0 15,0 1 1-15,0-1 0 0,0 2-1 0,0 0 0 0,0-2 1 16,0 0 0-16,0 0 1 0,0-4-2 0,0 4 0 15,0-1 0-15,0 1 0 0,0-2 0 0,2 2 0 16,-1 3-1-16,-1-3 0 0,0 0 0 0,0 0 1 16,0 2-1-16,0-2 1 0,0 0 0 0,0 0 0 0,0-3 0 15,0 3 0-15,0 0 0 0,-1 0-1 0,1-4 1 16,0 4 0-16,-2 0 0 0,2 0 0 0,0 2-2 16,0-2 1-16,2 2-1 0,-2-1-1 0,0 1 2 15,1-2-3-15,-1 0-2 0,0 0-5 0,0 0-3 16,0 0-11-16,2 0-7 0,-2-2-6 0,-2 2-10 15,2 0-21-15,0-1-12 0,0 1-13 0,-1-4-18 16,-1 0-46-16,2 4-50 0,2-2 136 0,1-4-96 16,3-5-47-16</inkml:trace>
          <inkml:trace contextRef="#ctx0" brushRef="#br0" timeOffset="-44468.9693">-18794-3907 908 0,'-12'0'339'0,"-3"-2"-265"0,5 0-69 0,-2-6-14 16,5 3-9-16,5 1-4 0,-6 2-2 15,4 0 1-15,2 2-1 0,-2 2 4 0,0-2 5 0,1-4 8 16,-7 2 6-16,4-2 3 0,0-2 4 0,1 1 8 16,-1-1 3-16,0 0 1 0,4 2-1 0,-2-2 1 15,0 4-2-15,2-1 0 0,-1 1-4 0,1 0-9 16,0 2-3-16,4-2-5 0,-2 2-3 0,0 0-1 15,3 0-1-15,-1 0 0 0,2 2 0 0,8 2 5 16,5-1-2-16,-3 3 5 0,13 0 2 0,9 2 1 16,-3-1 2-16,35 3-1 0,-3 2 3 0,14-3-3 15,-1 3 4-15,8 1-3 0,-6 1 2 0,8-3 0 16,-7 3 0-16,10-4 3 0,6 1-3 0,-13-1 6 16,19-2 2-16,-3-1 1 0,2-5 1 0,16 0 2 0,-6-2-1 15,8-2 0-15,-9-2 3 0,-4-3-4 16,5-1 0-16,-12 2 0 0,6 2 0 0,-6-1 3 0,-9 3-2 15,7 0 1-15,-3-2 0 0,-6 0-2 0,5-2 1 16,-11 4-2-16,0-4-1 0,-11 3 0 0,-9-5 3 16,-5 4 1-16,-2-2 1 0,-6 4 4 0,-3-2 1 15,-7 1 2-15,-3-3 2 0,-6 6 0 0,-4-4-3 16,-6 2 2-16,0 0 0 0,-11 0-5 0,-4 0 1 0,-3 0 1 16,5 0-1-16,-8 0-3 0,2 0 1 0,2 0-3 0,-4 2-1 15,0-1-2-15,2 1-1 0,-2 0-5 0,2 0-1 16,-2 0 0-16,0 0-4 0,-2 1 1 0,6-1-1 15,-4 4 0-15,2-4-1 0,0 0 0 0,0 0-1 16,-2 0-1-16,0 0 1 0,0 0 0 0,0-2 0 0,-4 0-1 16,2 2 0-16,0 0 0 0,0 0 1 0,2 0-1 15,-4 0 0-15,2 2 0 0,2-2 0 16,0 0 1-16,0 0 0 0,0-2 0 0,0 2-1 0,2 2 1 16,0-2 0-16,0 0-1 0,-2 0 0 0,0 0 0 15,2 4 0-15,2 0 0 0,-4-4 0 0,0 0 0 16,0 0 0-16,0 0 0 0,0 0 0 0,0 0 0 15,0 0 0-15,0-2 0 0,-2 2 0 0,4 0 0 16,-2-2 1-16,2 0 0 0,-2 2-1 0,-2 0 0 16,2 0 1-16,0 0 0 0,-2-2 1 0,0 2-2 0,0 0 0 15,2 2 0-15,-2-2 2 0,2 0-1 0,0 2-1 16,0-2-1-16,0 2 1 0,0-4 0 0,0 2 0 16,0-2 0-16,2 0 0 0,-2 2 0 0,2 0 0 15,-2 0 0-15,2 2 0 0,-2-2 0 0,2 2 0 16,-2-2-1-16,-2 0 1 0,2 0-1 0,0 2 2 15,4-2-1-15,-4-2 0 0,0 4 1 0,0 0-1 16,0 0 0-16,0-2 0 0,0 0 0 0,0 0 0 16,-2 0 0-16,-2 4 0 0,4-4 0 0,-2 0 1 0,2 0 1 15,0-2 1-15,0 2-1 16,0 0-1-16,0 0 0 0,0-2 2 0,0-2-2 0,0 2 1 0,4 2-2 16,-6 2 2-16,0-2 5 0,2 0-1 0,0-2 1 15,2 2 0-15,0 2 0 0,-2-2-1 0,-2 0 1 16,2 0-1-16,0 0-4 0,0 2 0 0,2-2-1 15,-4 0-1-15,2 0 2 0,-4 0-1 0,6 0 0 16,-2 0-1-16,0 0 1 0,0 0-1 0,0 0 1 16,0 0 1-16,4 0-3 0,-4-2 1 0,-2 0 0 0,0 0-1 15,2 2 1-15,0 0 0 0,0 0 0 0,0 2-1 0,-2-2 2 16,2 0 0-16,0 2-1 0,0-2 2 0,0 0-3 16,0 0 3-16,0 0-2 0,0 0 0 0,2 0 0 15,-2 0 0-15,0 0 1 0,0 0-1 0,4 0 1 16,-4 0-1-16,-2 0 1 0,2 2-1 0,0-2 1 15,0 0-1-15,0 0-1 0,0 0 1 0,0 0 0 16,0-2 0-16,0 2 0 0,-2 0 0 0,0 0 1 16,2 0-1-16,0 0 0 0,2 0 0 0,-4 0 0 15,2 0-1-15,-2 0 0 0,2 0-1 0,2 0 1 16,-2 0 0-16,0 2 1 0,0-2-1 0,0 0 1 16,0 0-1-16,2 0 1 0,0 2-1 0,-2-2 1 0,0 0 0 15,-2-2 0-15,0 2 0 0,2 2 0 0,0-2 0 16,0-2 0-16,0 2-1 0,0 0-1 0,-2 4-2 15,2-2 3-15,4-2 0 0,-4 0-1 0,0 0 0 16,0 0 0-16,0-2 1 0,0 2-1 0,0-2 2 16,0 2-2-16,-4 0 2 0,4 0 0 0,0 0 0 0,0-4 0 15,2 4 0-15,-2 0 0 0,0 0 0 0,0 0 0 16,0 0-1-16,0 0 1 0,2 2-1 0,-2-2 0 16,-2-2-1-16,2 2 2 0,-2-2 0 0,2 4 0 15,0-2 0-15,-2-2-1 0,2 2 1 0,4 0 0 16,-4 4 0-16,0-4 0 0,0 0 0 0,2 0 1 15,-2 0-1-15,0 0-2 0,0 0 2 0,-6 2 0 16,8 0 2-16,-2-2-2 0,0 0 0 0,-4 0 0 16,4 0 1-16,0 0-1 0,4 0 0 0,-2 0 1 0,-2 0-1 15,4 0 0-15,-4 0 0 0,2 2-1 0,-2 0 1 16,0-2-1-16,0 2 0 0,-2-2 0 0,2 0 0 16,0 0 0-16,-2 0 1 0,2-2 0 0,0 0-1 0,0 0 1 15,0 2-1-15,2-4 1 0,-2 4-2 16,0 0 1-16,0 0 1 0,-2 0-2 0,0 0 1 0,0 0 1 15,2 0 0-15,-2-2 0 0,0 2 0 0,2 0 0 16,0 2 0-16,2-2 0 0,-2 2 0 0,0-2-1 16,0 0 0-16,0 2 1 0,0-2 0 0,0 2 0 15,0-2 0-15,0 0 0 0,2-2 0 0,0 2 0 16,0 0 0-16,4 2 0 0,-4-2-1 0,-2-2 1 16,0 2-1-16,0 0 1 0,-2 0 0 0,2 0 0 15,-2 0 0-15,-4 0 0 0,6-2 0 0,0 2 0 16,0 0 1-16,0-2 0 0,0 2 0 0,0 2 1 15,0-2-2-15,0 0 2 0,0 0-2 0,0 0 1 0,2 0 1 16,-2 0-2-16,0-2 0 0,0 2 0 0,0-2 0 16,0 2 0-16,-2 0 0 0,2 0-1 0,-4 0-1 0,4 2 2 15,-4-2-2-15,4 2 2 0,0-2-1 0,4 0 1 16,-4 2 1-16,-2-2 0 0,2 0 0 0,0-2-1 16,6 2 1-16,-6 2-1 0,0-2 0 0,-2 0 0 15,2-2 0-15,2 2 0 0,-2-2-1 0,2 2 1 16,-2 0-1-16,-2-4 0 0,2 4 1 0,0 0-1 15,2 2 1-15,-2-2-1 0,0 0 1 0,0 2-1 16,0-2 1-16,0 2 1 0,0 0-1 0,0 0 0 16,0-2 0-16,-2 0 0 0,2 0 1 0,0 0-1 0,0 0-1 15,0 2 1-15,2 0 0 0,0-4 0 16,-2 0 0-16,0 2 0 0,2-2 0 0,-2 2 0 0,0-2 1 16,0-2 0-16,-4 4-1 0,4 2 0 0,0-2 0 15,-2 2 1-15,2-2-1 0,0 2 1 0,0-2-2 16,0 0 0-16,0 2 1 0,0-2-1 0,2 0 0 0,2 4 0 15,-2-2-1-15,-2-2 0 0,-2-2 0 0,4 2-1 16,-2-2 0-16,0 0 0 0,-2 2 1 0,0-2-2 16,2 2 3-16,-4 0-2 0,4 6 1 0,2-4 1 15,-2 4 0-15,2-5 1 0,-2 5-1 0,0-2 1 16,0 0 0-16,-2 0-1 0,2-4 2 0,-2 6-1 16,0-3 1-16,2-3 1 0,0 8-2 0,2-8 1 15,0 4 0-15,-2-2 1 0,0 0-2 0,4-2 2 16,-2 2-1-16,-4 0-1 0,4-4 1 0,-4 2-1 15,2-2 0-15,2 2 1 0,-2 0 1 0,-2 0-1 16,4 0-1-16,2 0 1 0,-4 0 1 0,0 2-1 16,0-2 0-16,-2 0-1 0,5 0 1 0,-3 0 1 0,0 0-3 0,0 0 1 15,-3 0 0-15,3 2 1 0,0-2-1 0,-4 0 2 16,2 0-2-16,2 0 0 0,-2 0 1 0,2 0-1 16,0 0 0-16,0 0 0 0,0 0 0 0,2 0 0 15,-2-2-1-15,-4 0 1 0,4 0-1 0,0 2-1 16,2-2 2-16,-2 2 0 0,0 0-1 0,0 0 0 15,0 0 0-15,2 2 1 0,-2-2 0 0,2 0-1 16,-2 0 0-16,-2 0 1 0,2 0 0 0,0 0 0 16,0 2 0-16,2-2 1 0,-2 2 0 0,-2-2-1 15,2 2 0-15,0-2 1 0,2 0-1 0,-2 2 2 0,0 0-1 16,0-2-1-16,0 2 0 0,0-6 2 16,0 4 0-16,0 0-2 0,0 0 1 0,0-2 1 0,2-2-1 15,-2 4-1-15,2 0 0 0,-2 0 2 0,0 0-2 16,0 0 1-16,0 0 0 0,0 0 0 0,0 0 0 15,0-2 2-15,0 2-2 0,0 0-1 0,0 0 2 16,0 0-2-16,0 0 0 0,0 0 2 0,-2 0-2 16,0 2-1-16,0-2 0 0,2-2 1 0,-2 2 0 0,0 0 1 15,2 2-1-15,0 0 0 0,-2-2 1 0,2-2-1 16,0 2 2-16,4 0-3 0,-4 2 1 0,0-2 1 16,0 0 0-16,0 0 0 0,4 2-1 0,-2 2 0 15,-2-4 0-15,-2-2 2 0,2 2-2 0,0 0 0 16,0-4-1-16,0 4-1 0,0 0 0 0,-2 0 2 15,0 0 0-15,2 0-1 0,0 0 0 0,0 0 1 16,0 0 0-16,2 0 0 0,0-2 0 0,0 2 0 16,-2 0 0-16,0 0 0 0,0 0 0 0,2 0 0 15,-2 0-1-15,0 0 2 0,-4 0-1 0,4 2 0 0,0-2 0 16,2 0 0-16,-2 0 0 0,0 0 0 16,0 0 1-16,0-2-1 0,4 2 0 0,-4 0 1 0,0 0-1 15,-4 0 0-15,4 4 0 0,0-4 0 0,-2 0-1 0,2 4 1 16,-2-6-2-16,2 0 2 0,0 0 1 0,-2 2-1 15,0-4 0-15,2 4 0 0,0 2 0 0,0-2 2 16,2 0-1-16,-2 2-1 0,2 0 1 0,0-2-1 0,0 0 0 16,-2 0 0-16,0 0 1 0,-2 0-1 0,2 2 2 15,0-2-2-15,0 2 0 0,-2-2 0 0,2 2 0 16,0-2 0-16,0-2-1 0,0 2 1 0,0-6-2 16,0 8 2-16,0-2 0 0,4 0-1 0,-2 0 1 15,0 0 0-15,-1 2 1 0,-1-2-1 0,0 0-1 16,0-2 1-16,0 2 0 0,-1 0 0 0,-3 2 0 15,2-2-1-15,2 0-1 0,-2 0 1 0,2 0-3 16,-2 0-41-16,2-2-20 0,2 2-30 0,0-2-36 16,0 0-36-16,0 4-64 0,5 6 139 0,1-3-112 0,0-1-3 15</inkml:trace>
          <inkml:trace contextRef="#ctx0" brushRef="#br0" timeOffset="-209157.2933">-14206-3716 618 0,'-8'0'250'16,"-3"0"-182"-16,5-2-55 0,-4 2 11 0,1-2-15 0,1 0-7 0,0-2-2 16,-1 4 4-16,1-2 3 0,4-3 8 0,-4 5 6 15,1-6 12-15,1 2 4 0,-6 0 5 0,6-4 2 16,3 3 3-16,-1-1-4 0,-2 2-3 0,0-4-7 0,2 6-12 16,4-2-6-16,0 4-6 0,0-1 0 0,-7-1-8 15,7 2-1-15,0 0-2 0,-2 0-1 0,-2 0-1 16,6-4 0-16,2 4-3 0,-3 0 1 0,5 0 2 15,2 4 0-15,-6-4 2 0,9 2 0 0,-5-1 0 16,6 5 2-16,-2-4 5 0,3-2-4 0,2 0 1 16,12 4-1-16,-3 0 3 0,5 4-3 0,9-4 1 15,-5-1 1-15,15-1-2 0,-3 0 1 0,11 4 0 16,-4-4 0-16,19 0-2 0,2-2 3 0,6-2-1 16,10 2 0-16,-6 0 0 0,4 0 0 0,4 0 0 15,-4 0 3-15,-3-6 1 0,-1 2 0 0,4-1 6 0,2-1 2 16,4-4 1-16,-3 6 0 0,-1-7 5 15,8 1 0-15,-7 2-1 0,1 1 2 0,-4-1-2 0,-6 0-1 16,0 2-1-16,-4-1 1 0,-4 1-1 0,-1 2 0 16,-14 0 1-16,1 4 1 0,-12-4 3 0,-11 4-1 15,-5-4-1-15,0 4 1 0,-10 0 1 0,-3 0-3 16,-5-4-2-16,1 3-1 0,-7-1-6 0,-3 2 0 0,0 0 3 16,-4 0 1-16,2 0-5 0,-2 2 1 0,0 1 1 0,0-3 0 15,0 0 0-15,-2-2-1 0,2 1-2 0,0 2-3 16,0-2 1-16,0 1-1 0,0-2 0 0,0 2-3 15,0 0 1-15,0 2-1 0,0-2-1 0,0-2 0 16,0 4 0-16,0-2-1 0,0-2 0 0,0 2 2 16,0 0-1-16,0 0-1 0,0-2 0 0,0 2 2 0,0-2-2 15,0 2 1-15,0 0 1 0,0 0-2 0,0 0 1 16,0 2 1-16,0-2-2 0,2 2 1 0,0-2 2 16,-2 0-2-16,0 0 0 0,0 0-1 0,0 0 0 15,0 0 0-15,0 0 1 0,0-2-1 0,0 2 1 16,-2 0-1-16,2 0 0 0,0 0 1 0,0 0 0 15,0 0-1-15,0-2-1 0,0 2 1 0,0 0 0 16,0 0 0-16,0 2 0 0,0 2 0 16,0-4 0-16,0 1 2 0,0-1 0 0,0 2-2 0,0-2 2 15,2 0-1-15,-2 0-1 0,0-2-1 0,0 2 1 0,0 0 0 16,0 0 0-16,2 0 1 0,-2-1-1 16,0 1 0-16,0 0 1 0,0 0 1 0,0 0-2 0,0 0-1 15,0 0 1-15,0-2-1 0,0 2-1 0,0 0 1 16,0 0-1-16,0 0 1 0,0 0-1 0,0 2 2 15,0-2-1-15,-2 0 0 0,2 0 0 0,0-2 1 16,0 2 0-16,0 0 0 0,0 0 1 0,0 0-1 16,0 0 0-16,-2 0 0 0,2 0 1 0,0 0-1 15,0 0 0-15,0 0 0 0,0 0 0 0,0 0 0 16,0 0 0-16,0 0 0 0,0-2 0 0,0 2 1 16,0 0-1-16,0 2 2 0,2-2-2 0,-2 0 0 0,0 0 2 15,0 0-1-15,0 2-1 0,-2-2 0 0,2 3 2 16,0-3-2-16,0 0 1 0,0 0-1 0,2 2 0 15,-2-2 0-15,0 0 2 0,0-4-2 0,0 4 0 16,0-3 0-16,0 1 0 0,-2 2 0 0,2 0 0 0,0 2-1 16,0-2 1-16,0 2 0 0,0-1 0 0,0 1 2 15,2 0-2-15,-2-2 0 0,0-2 1 0,0 0 1 16,0 2-2-16,0 0 0 0,0 0 0 0,0 0 0 0,0 0 0 16,0 0 0-16,0-1 1 0,0-1-1 0,0 2 0 15,0-2 0-15,0 2 0 0,0 0 0 0,0-2 0 16,0 2 0-16,0 0 1 0,0 0 0 0,0 0 0 15,0 0-1-15,0 0 0 0,0 0 0 0,0 0 0 16,0 4 0-16,0-4 1 0,2 0 0 0,-2 0-1 16,0 0 1-16,0-2-1 0,0 2 3 0,0 0-3 15,0 0 1-15,2 4-1 0,-2-4 0 0,0 0 1 16,-2 0-1-16,2 0 2 0,0-2-2 0,0 0 1 16,0 0-1-16,0 2 1 0,0-2-2 0,0 2 1 0,0 0 0 15,2 2 0-15,-2 2 0 0,0-4 0 0,0 2 0 16,-2-2 1-16,2 0 1 0,2 1 0 0,-2-1-2 15,0 0 0-15,0 0 0 0,0 0-1 16,2-1 1-16,-2 1-1 0,-2 0-1 0,2 0 2 0,-2-2-1 16,2 2 1-16,0-4-1 0,-2 4 1 0,2 0 0 15,0 0 0-15,0 0 0 0,0 0-6 0,0 0-2 16,0 2-2-16,0 0-6 0,0-2-15 0,0 3-8 16,0-3-8-16,-2 0-12 0,2 0-26 0,0-1-15 15,0-1-22-15,0 2-24 0,0-6 93 0,0 4-65 16,6-15-12-16</inkml:trace>
        </inkml:traceGroup>
        <inkml:traceGroup>
          <inkml:annotationXML>
            <emma:emma xmlns:emma="http://www.w3.org/2003/04/emma" version="1.0">
              <emma:interpretation id="{AF98CE1A-E091-47E8-B8C6-BA6650A52F39}" emma:medium="tactile" emma:mode="ink">
                <msink:context xmlns:msink="http://schemas.microsoft.com/ink/2010/main" type="inkWord" rotatedBoundingBox="12067,5672 18224,5198 18500,8787 12343,9262"/>
              </emma:interpretation>
            </emma:emma>
          </inkml:annotationXML>
          <inkml:trace contextRef="#ctx0" brushRef="#br0" timeOffset="152960.0467">-7352-1855 1169 0,'-27'17'509'16,"4"-15"-424"-16,5 2-118 0,5-6-26 0,1-2-78 15,3 0-6-15,9 4-3 0,-4 0 3 0,6-3 54 16,5-1 32-16,7-2 35 0,-1 2 46 0,11-2 67 16,3-5 8-16,15-1 3 0,-1 4 0 0,18-3-28 15,11-1-14-15,5 1-17 0,2-7-13 0,10 1-17 16,8-2-3-16,1-5-6 0,10 1-4 0,-5-8-27 16,10 0-23-16,-4-5-29 0,-5 1-40 0,-6 4-80 0,-32-2 136 15,5-7-128-15,-3-3-80 0</inkml:trace>
          <inkml:trace contextRef="#ctx0" brushRef="#br0" timeOffset="152322.2666">-6910-2909 690 0,'7'-8'369'0,"-3"1"-189"0,-2 1-136 0,-9 2 122 15,1 2-179-15,0-2-19 0,4 6-6 0,-2 10 0 16,2-1-1-16,-7 20 1 0,-3-2 10 0,-2 10 5 15,3-1 11-15,-14 18 8 0,7-4 2 0,-3 2 2 16,2 0 0-16,9-7 0 0,-1-3 0 0,11-3 3 16,6-9 1-16,9-8 1 0,-2 5 2 0,3-14 1 15,9-1 1-15,0-9 1 0,6 1 3 0,-8-6 0 16,2-8 3-16,-2-5 0 0,0-8 1 0,6-4-3 16,-5-8 1-16,1 0-1 0,-8 0-1 0,6 0-3 0,-5 4-5 0,-1-3 2 15,0 3 2-15,-1 2-2 0,-7 9 1 0,-3 1-1 16,2 1 0-16,-2 9-3 0,-2-3 1 15,-1 2-4-15,-1 6-3 0,2 0-3 0,0 2-2 0,-2 8 1 16,0 0-2-16,9 5 2 0,-3-1 1 0,2 17-1 16,-2-2 3-16,1 8 3 0,3 5 0 0,-3 7 1 15,3-5 0-15,-12 0 2 0,2 5-2 0,0-14 0 16,0-1-13-16,-2-6-29 0,0-11-15 0,0-11-20 16,-2 0 53-16,-6-18-59 0,0-7-26 0</inkml:trace>
          <inkml:trace contextRef="#ctx0" brushRef="#br0" timeOffset="152696.4451">-6314-3380 624 0,'19'4'266'15,"-13"0"-207"-15,8-2-55 0,-13 3-2 0,7 9-6 16,-6-10-2-16,14 27-5 0,3-2 3 0,0 9 4 16,4 14 0-16,0 12 2 0,-1 0 0 0,7 11 4 15,-4 6 2-15,0 2 5 0,-6 4-1 0,-2 6 5 16,1-1 2-16,-9 3 0 0,7-2 2 0,-10-12-2 15,-4 4 3-15,0-28 4 0,-1 7 7 0,-1-23 22 16,0-20 12-16,0-6 11 0,0-3 10 0,-1-8 17 16,-1-4 0-16,-4-4-2 0,2-2-6 0,0 2-28 0,-7-13-17 15,-9-16-13-15,3-4-11 0,1 1-17 0,-9-22-6 16,2-2-1-16,-4-13 4 0,4-16 2 0,-2 2 6 16,13 10 3-16,3-16 3 0,-3 0-2 0,10-1 0 15,4 9-3-15,10 10-6 0,1-3-2 0,7 11-3 16,3 11-3-16,8 11-8 0,-6 7-3 0,6 9-2 15,-3 6-3-15,3 11-2 0,0 3-1 0,-4 9 1 16,4 5-1-16,-2 17 3 0,-2-1 2 0,2 14 1 16,-2 9 3-16,-4 18 1 0,0-2 5 0,-7 15-8 0,-7-4 1 15,-9-1-8-15,4 9-6 0,-17-23-7 0,1 4-12 16,-5-14-47-16,-2 0-39 0,-7-21-43 0,1 2 116 16,-2-13-106-16,-2-8-51 0</inkml:trace>
          <inkml:trace contextRef="#ctx0" brushRef="#br0" timeOffset="147181.9357">-9168-2442 596 0,'-6'6'369'0,"1"-4"-191"0,5-2-121 15,0 2 86-15,-2-4-93 0,2 2-44 0,0 0-2 0,0 0-4 16,3-2 0-16,5 2 0 0,0 0 1 0,7 2 3 15,-1 2 2-15,-1-2 7 0,9 0-3 0,7-1 2 16,-2 3-3-16,0 0 0 0,3-2-2 0,7 4 0 0,6 0-3 16,1 1-1-16,0 1 0 0,-3 2-1 0,-4-1-1 0,5 3 0 15,-7 0-1-15,1-3 0 0,-12 3 0 0,1 1-2 16,-8 1-3-16,-2 1 0 0,-1 1 1 0,-8 3 1 16,-1 2 2-16,-3 4-1 0,-4-1 2 0,-7 5 2 15,5-1 4-15,-17 3-2 0,-2 2 2 0,-6 2-2 16,-6 2-1-16,-8 5 1 0,5-1-1 0,-7 1 0 15,-3 2 0-15,4-1 0 0,1 3-2 0,3-3-1 16,5-3 1-16,6-5-1 0,0 4-1 0,6-7-1 16,6-3-2-16,7-9-9 0,-3-5-10 0,7-1-41 15,2-9-18-15,4-1-16 0,0-2-20 0,12-4 68 16,-1-2-66-16,16-15-11 0</inkml:trace>
          <inkml:trace contextRef="#ctx0" brushRef="#br0" timeOffset="151796.6766">-7586-2579 802 0,'-9'-2'306'0,"-5"-6"-214"0,5 1-62 0,1 1 5 16,0-4-1-16,-2 3-13 0,1-1 4 0,-3 0 0 0,-3 0 0 15,5 1-5-15,-7-1-4 0,3 2-2 0,3 2-1 16,-12-2-4-16,3 3-3 0,-3-1-5 0,-4 2-1 16,4 2-5-16,-10 2 0 0,2 5-3 0,-3 3-2 15,10-2 3-15,-3 7-3 0,-3 10 0 0,6-1 2 16,1 1-1-16,4 4 1 0,2 0 1 0,1 3 0 15,8 7-1-15,3 0 0 0,1-7 2 0,4 5-4 0,6 0 2 16,7 3-1-16,10-7 1 0,-5-4 0 0,14 2-2 16,-5 6 5-16,8-20-3 0,9 4 4 0,1-3 3 15,3-1 0-15,-4-4 1 0,3 3 1 0,-7-6 2 16,1 3-1-16,-8 1 0 0,-8-7-1 0,-6 1 3 16,-9 0 2-16,-5-4 1 0,1 3 3 0,-10-3 4 15,-3 2 2-15,-9 2 1 0,-3 1-2 0,-2-1-3 16,-10 6-3-16,-14 3 1 0,3-2-3 0,1 1-6 0,-14 3 0 15,-1 2 0-15,2 1 0 0,-4-3 2 16,9 0-2-16,5-1-1 0,-6 1 1 0,13-4 0 0,2-1 0 16,7-3 0-16,6-1-2 0,1 2-42 0,11-5-19 15,3-5-24-15,3-2 62 0,6-15-66 0,-2 9-38 16</inkml:trace>
          <inkml:trace contextRef="#ctx0" brushRef="#br0" timeOffset="-205132.9713">-11379-3959 256 0,'-2'-6'179'0,"0"2"-69"0,0 0-53 0,2 0 27 0,-2 3-10 15,-2-1 1-15,2-2-10 0,2 0-5 0,0 2-16 16,0 0-2-16,-2-2-7 0,2 4-3 0,0 0-8 16,0 0-12-16,0 0-4 0,0 0-4 0,0 0-4 15,2 4-4-15,0-4-4 0,-2 2-1 0,0 2-1 16,0 0-2-16,2 1 0 0,0 3-1 0,0 0 1 16,0 5 3-16,4 3 1 0,2 9 2 0,5-2 6 15,1 6 10-15,3 10 6 0,6-1 6 0,4 3 2 16,4-1 6-16,6 3 2 0,1-7 0 0,3 5-2 0,-5-12-11 15,5 0-2-15,5 2 1 0,-1-4 0 16,-5-2-7-16,3 0 0 0,3-6-1 0,2-3 1 0,8-12 0 16,0 1 0-16,-6-1-7 0,6-11-5 0,4-13-14 15,6-9-8-15,-9-9-11 0,-3 3-12 0,1-13-28 16,-1-1-5-16,-16-24-4 0,-1 9 4 0,-6-3 11 16,-6-8 6-16,-8 11 4 0,-1 0 0 0,-7 2 21 15,-3 14 6-15,-2 10 7 0,0 3 8 0,-4 8 15 16,0 5 4-16,0 13 8 0,0-5 6 0,-2 10 22 15,2 4-17-15,4 2 1 0,-1 2-3 0,7 8-6 16,0-1-2-16,9 11 3 0,0-1 8 0,1 0-8 0,7 12 18 0,4 6 2 16,1 1 2-16,1-1-6 0,2 3 1 15,2-1-2-15,-1 7 1 0,-1 2-5 0,0-2 1 16,-16-9-5-16,-2 0 0 0,3-1 0 0,-18-3-1 0,-2-8 0 16,-12-6-5-16,0 2-5 0,-5-5-3 0,-6-9-5 15,-2 3-26-15,-6-2-12 0,2-3-12 0,-2-1-11 16,2-4-27-16,-2-2-19 0,4 0-37 0,4 0 85 15,2-2-60-15,2-6-23 0</inkml:trace>
          <inkml:trace contextRef="#ctx0" brushRef="#br0" timeOffset="-204594.2554">-8591-4007 912 0,'8'9'394'0,"-8"-9"-312"16,0 0-78-16,0 0 3 0,-2 0-17 0,-2-4-6 15,2 0 0-15,0 1 6 0,0-3 10 0,-4-4 2 16,3 2 2-16,-11-5-3 0,1-1 2 0,-3 3-1 15,-9-5-1-15,4 5 0 0,0-1-1 0,-6 3-4 16,1 5-5-16,1 4-2 0,0 4 0 0,0 7-13 0,-2 8-5 16,2 14-1-16,-4 8 2 0,0 15 8 15,0 11 6-15,4 9 2 0,2-5 1 0,8 4 18 0,1 3 10 16,14-19 6-16,-2 1 3 0,10-13-2 0,9-15-1 16,10-5-1-16,0 0 1 0,0-5-3 0,14-15-7 0,13-5 1 15,-4 4-4-15,0-10-4 0,12-13 1 0,-4-12 0 16,7-12-2-16,-3-24-2 0,2 9 0 0,-22-16-4 15,-1-20 9-15,-1 5 10 0,-11-15 5 0,-7 5 10 16,-7 4 12-16,-3-9 2 0,-11 13 4 0,3 4-2 16,-4 12-7-16,2 2-11 0,-2 9-6 0,0 14-11 15,0 5-10-15,0 8-2 0,0 12-5 0,0 2-3 0,0 13-5 16,-2 0-2-16,2 7-4 0,0-1-1 0,0 5-5 16,-2 3 3-16,2 6 4 0,0 9 3 0,0 14 6 15,-2-4 2-15,2 17 5 0,0 8 2 0,0 10 4 16,0 1 1-16,-3 8-4 0,3 1-1 0,-2 1-2 15,2 2-2-15,0-6-11 0,0-3-7 0,4-12-34 16,3 0-14-16,3-24-20 0,1 5-19 0,3-20-85 16,5-19 127-16,10-13-84 0,-2-8-30 0</inkml:trace>
          <inkml:trace contextRef="#ctx0" brushRef="#br0" timeOffset="-203962.9803">-7715-4262 244 0,'2'0'152'0,"2"2"-59"0,-2-2-45 0,4 2 39 15,-4 0-20-15,3-1-23 0,3 1-1 0,-2-2 19 0,2 0 8 16,-3-2 7-16,-1-1-5 0,0-3 5 0,2 0 1 16,-6-4-5-16,2 1-3 0,-2-1-24 0,0-2-12 15,-4 1-12-15,0 1-6 0,2 1-14 16,-2-1-4-16,-2 2-6 0,3 4-7 0,3-1-18 0,0 5-4 16,-4 2-1-16,0 5-1 0,-2 3 3 0,2 7 1 15,-2 10 5-15,3-2 4 0,-11 2 20 0,8 6 5 16,6-4 6-16,4-2 9 0,-4 2 2 0,14-13-2 0,7 5 4 15,-4-6-2-15,8 1-1 0,4-5 2 0,2-3-2 0,8-4-1 16,5-10-4-16,-1-2 2 0,-5-1-2 16,7-7 1-16,7-11 1 0,2-4-2 0,0-7-1 0,-6-1-3 15,-4-7 13-15,8 3 4 0,-25-13 3 0,4 2 3 16,-6-2 4-16,-13-2 0 0,0 1 0 0,-5 1 0 16,-3 0-12-16,4 1-4 0,-2 7-4 0,-6-4-4 15,-2 10-6-15,0 1-2 0,0 10-5 0,-4 0-1 16,-2 8-4-16,1 8 0 0,3 5-4 0,0 2-1 15,-4 3-8-15,2 5 1 0,1 0 2 16,-5 3 0-16,-2 7 1 0,-1 4 0 0,-3 16 0 0,-1 1 3 16,2-4 9-16,-3 26 0 0,1 2 0 0,5 11 2 15,-1-4 2-15,5 4 1 0,4-3 3 0,4 5 3 16,16-5 1-16,-3 3 2 0,3-12 1 0,3-9 1 0,8-1 0 16,4-7 1-16,11-10-2 0,-11-4-2 0,4-6 1 15,2 1-1-15,-3-20-2 0,3 2 1 0,0-8 1 16,-8-7 1-16,-1-9 1 0,-1-1 2 0,1-6 3 15,-3-3 0-15,4-7 1 0,-6-1-2 0,-4-3-1 16,0-5-5-16,-3 0-4 0,-1 2 2 0,-1 1-11 16,-9 5-4-16,-6 5-1 0,4 0 0 0,-1 8-2 15,-2 8-3-15,-2 4-2 0,2 1-5 0,-3 3 9 0,-1 11 0 16,2-2-9-16,-10 2-3 0,4 0 0 0,-3 2 2 16,-1 8 7-16,-1 2 3 0,-1 11 2 0,1 0 2 15,-3 0 12-15,9 10 3 0,1 6 9 0,2 9 4 16,6-1 0-16,2-7 1 0,11 9 3 0,-5-5 0 0,19-3-3 15,-8-1 0-15,8-7-6 0,6 0-3 16,5-8-5-16,1 2-9 0,-3-7-35 0,7-7-10 0,-5-7-17 16,1 0-19-16,-3-6-78 0,-3-10 110 15,-4-9-75-15,0 0-30 0</inkml:trace>
          <inkml:trace contextRef="#ctx0" brushRef="#br0" timeOffset="-202858.7093">-6106-4442 332 0,'0'-6'250'16,"0"1"-104"-16,-7 3-85 0,3-2 56 0,0 2-53 16,4 2-20-16,-2 0-15 0,-2 0-4 0,2 0-7 15,2 0-5-15,12 0 0 0,-5 0 1 0,5-4 9 16,5 0 4-16,-1-7 1 0,5-1 3 0,0 0-6 15,2-5 1-15,-7-6-2 0,3 2-2 0,-1-1-10 16,-3-1-3-16,-5 4 1 0,-1 0-1 0,-5-3-2 16,0 9-2-16,0-1-2 0,-2 1-3 0,-2-1-9 15,-2 7-9-15,2-1-20 0,0 0-1 0,-2-1-3 16,0 5-9-16,-2 2 7 0,-2 2 4 0,-1 2 3 0,1 3 6 16,-2-1 20-16,-1 14 1 0,-5 3 9 15,0 8 14-15,3 4-6 0,-3 0 4 0,7 5 5 0,-7 1 6 16,8-3-2-16,4-1 1 0,-1-2-9 0,3-4-10 15,0-4-6-15,9-2-3 0,3-5-4 0,-1-3-61 16,5-13-43-16,-1 2 85 0,12-16-66 0,2-7-38 16</inkml:trace>
          <inkml:trace contextRef="#ctx0" brushRef="#br0" timeOffset="-203110.5857">-5940-5123 982 0,'-7'-8'445'0,"3"4"-343"0,0 0-102 16,4 4 7-16,0 0-45 0,-4 0 1 0,4 6-5 15,-2 0-1-15,0 2 9 0,0 5 8 0,2 5 7 16,0 3 8-16,-4 8 8 0,2 2 1 0,-1 11 0 16,3 4 2-16,0 7-1 0,-2 8 0 0,-8 7 0 15,4-1 1-15,2 3 0 0,-5 3 0 0,-1-9-6 16,-3-2-12-16,1-8-19 0,0-8-5 0,7-19 0 15,1 4-2-15,-4-14-6 0,8-9-8 0,-2-4-35 16,0-6-36-16,2-2 101 0,0-9-49 0,4-9-50 16</inkml:trace>
          <inkml:trace contextRef="#ctx0" brushRef="#br0" timeOffset="-202491.0043">-5313-5088 1266 0,'0'9'447'0,"4"20"-368"0,4-6-75 0,0 14-18 16,5 11-2-16,-7 20 2 0,4-3 9 0,-5 17 0 15,-5 8-2-15,-5 13-2 0,-9-7-4 0,-3 6-16 16,-4 5-8-16,-5-7-6 0,-2 0-5 0,-9-9-7 15,2-10-5-15,-3-21-4 0,5 2-6 0,-2-12-3 0,4-29-26 16,-11 0 67-16,1-1-40 0,10-13-8 0</inkml:trace>
          <inkml:trace contextRef="#ctx0" brushRef="#br0" timeOffset="-202676.5922">-5438-5341 524 0,'8'7'235'0,"-8"3"-174"0,-6 11-52 0,-2 1 4 15,0 10-10-15,1 1-4 0,-7 17-1 0,3-3 1 16,-7 9 4-16,3 0 4 0,-2 3 3 0,3 3-1 16,-3-2 6-16,-1 4-2 0,3-6 1 0,-3 5 1 15,7-10-5-15,-1-3-1 0,5-17-2 0,-3-1-6 16,4-7-49-16,4-9-25 0,2-8 58 0,0-6-44 16,4-8-41-16</inkml:trace>
        </inkml:traceGroup>
        <inkml:traceGroup>
          <inkml:annotationXML>
            <emma:emma xmlns:emma="http://www.w3.org/2003/04/emma" version="1.0">
              <emma:interpretation id="{A34425AE-39A2-47B3-8260-122333A4A19F}" emma:medium="tactile" emma:mode="ink">
                <msink:context xmlns:msink="http://schemas.microsoft.com/ink/2010/main" type="inkWord" rotatedBoundingBox="18592,4216 21102,4023 21273,6244 18763,6437"/>
              </emma:interpretation>
            </emma:emma>
          </inkml:annotationXML>
          <inkml:trace contextRef="#ctx0" brushRef="#br0" timeOffset="-239895.6049">-4259-5546 591 0,'39'19'213'0,"-7"1"-143"0,-7-5-32 16,6 8 1-16,-2 2 4 0,-2-3-1 0,2 16 1 0,6 9 4 16,-2-5-3-16,-4-3-16 0,0 7-8 0,-6-6-5 0,2 11 0 15,-10-5 1-15,5 2-1 0,-9-9-3 0,-9-2 0 16,-2 5 1-16,-8-7 4 0,1 3 7 0,-3-18 1 16,-2-3 15-16,-1 0 6 0,3-9-3 0,3-4 19 0,-3-4 8 15,2 0 1-15,4-8-6 0,0 6-3 16,1-5-13-16,-1-1-4 0,0-8 2 0,2 1-16 0,2-8-10 15,-2-4-5-15,2 0-2 0,2-6-3 0,0 0-8 16,4-2-3-16,3 5-2 0,-1-1-1 0,2 6-3 16,1 1 1-16,-1 7 0 0,-2 2 0 0,3 1-4 15,-3 8 0-15,0 4-3 0,-1 0-7 0,1 4-2 16,2 4-2-16,3 6-2 0,-1-1-1 0,-1 7 3 16,3 3 0-16,1 8 2 0,1 0 6 0,-3 0 4 15,1 7 2-15,-1-12 3 0,-1 3 0 0,-1-4 4 16,1-8 2-16,0-5 4 0,3-2 0 0,-3-5 0 15,1-4-2-15,5-5 0 0,3-4 3 0,-2-1 0 0,0-9-2 16,6-1-2-16,-5-8 1 0,3-10 0 0,2 1 0 16,-6 1 2-16,-3 2-3 0,-1-5-3 0,-7-1-4 15,1 1-3-15,-5 11-5 0,-2-8-13 16,-2 4-5-16,-4 6-12 0,1-4-8 0,-3 8-52 0,0-4-31 16,-4 6-52-16,5 2 124 0,-3 3-108 0,0-1-55 15</inkml:trace>
          <inkml:trace contextRef="#ctx0" brushRef="#br0" timeOffset="-240957.9943">-4408-6160 1162 0,'-5'6'438'0,"-3"-4"-337"0,0 0-89 0,6 2-14 0,0 0 3 16,6 17-8-16,0-6-1 0,0 8-2 0,7 16-2 15,-1 9 3-15,0 4 4 0,-3-3 2 0,-1 22 0 0,0 29 2 16,-2-1 0-16,-4-6-1 0,0 22 1 0,-14-1 0 15,7 16-1-15,-13 7-1 0,1-2 1 0,0-17-1 16,-2-12-1-16,-8 4 1 0,-4-14-3 0,6 7-2 0,0-42-5 16,-6-3-18-16,0 6-14 0,8-43-20 0,-2 8-19 15,2-15 55-15,6-7-46 0,-4-22-14 0</inkml:trace>
          <inkml:trace contextRef="#ctx0" brushRef="#br0" timeOffset="-239900.6275">-4576-6361 1134 0,'39'12'369'0,"-10"-4"-308"16,-19-6-55-16,5 0-26 0,12 9 10 0,8 7 4 16,-2-1 1-16,-1 0 0 0,5 10-3 0,4 8 1 15,-5 11-2-15,5-3-6 0,-14-1-2 0,-4 10-2 16,4 1 2-16,-25 1-1 0,-2-4 2 0,-8-6 2 15,2 6 3-15,-24-17 8 0,1 6 3 0,-10-6 1 16,-3-6-1-16,-9-4-5 0,1 2-8 0,-8-8-28 0,-3-1-16 16,5-7-18-16,2 1-17 0,2-2-55 15,5-4 94-15,14-4-67 0,1 0-21 0</inkml:trace>
          <inkml:trace contextRef="#ctx0" brushRef="#br0" timeOffset="-239894.6106">-2953-5532 652 0,'10'19'311'0,"-2"2"-206"0,-8-17-84 0,-14 6 61 16,8 5-85-16,-3-1-12 0,-5 18 1 0,-7 7 5 15,4 0 2-15,-7 1 6 0,7 10 0 0,0-3 1 0,-5 5 0 16,7-10-1-16,-2 3 1 0,3-9 0 0,6-7-3 0,3 2-33 15,5-8-9-15,0 0-5 0,7-7-6 0,5-6-11 16,-2 5-11-16,17-23-32 0,3 1 58 0,13-20-18 16,-6 9-11-16</inkml:trace>
          <inkml:trace contextRef="#ctx0" brushRef="#br0" timeOffset="-239805.3415">-2536-5610 454 0,'-8'4'160'16,"1"0"-130"-16,-5 6-30 0,2 3 0 0,-3 7-12 15,-3 5 2-15,1 11 2 0,1-1 0 0,1 4 5 16,-1 7 0-16,7-7 4 0,-3-3 9 0,4-1 3 0,8-10 3 16,4-4 12-16,-2 1 3 0,4-9 0 0,5-1 4 15,4-3-5-15,5-5-7 0,1-6-5 0,0-5-9 16,0 3-15-16,0-12-9 0,4-13-11 0,2-13-6 16,-2 3 3-16,-7 1 6 0,-1-5 22 0,2-3 16 15,-15 9 18-15,2-3 15 0,-5 13 18 0,-1-2 5 16,-2 11-7-16,-2 1-6 0,-1 3-37 0,-1 5-19 15,2 3-18-15,-4 2-14 0,2 2-24 0,0 2-5 0,-5 10 3 16,-1 3 2-16,0 12 15 0,-5 6 7 0,1 21 8 16,1-5 5-16,-2 11 14 15,3 13 4-15,6-13 1 0,2 0 5 0,4-2 8 0,4-14 0 0,12-5-4 16,-1-2-6-16,6-12-50 0,6-2 45 0,8-13-21 16,2-2-32-16</inkml:trace>
        </inkml:traceGroup>
        <inkml:traceGroup>
          <inkml:annotationXML>
            <emma:emma xmlns:emma="http://www.w3.org/2003/04/emma" version="1.0">
              <emma:interpretation id="{6C2BF0A9-F157-4B5E-96BD-7867520C79A2}" emma:medium="tactile" emma:mode="ink">
                <msink:context xmlns:msink="http://schemas.microsoft.com/ink/2010/main" type="inkWord" rotatedBoundingBox="22401,4938 22673,4917 22682,5025 22409,5045"/>
              </emma:interpretation>
            </emma:emma>
          </inkml:annotationXML>
          <inkml:trace contextRef="#ctx0" brushRef="#br0" timeOffset="-239636.7197">-1129-5612 927 0,'23'16'357'0,"0"-5"-265"0,4-3-140 16,2 6-24-16,11-1-68 0,-5-1 99 0,17-5-67 15,0-1-46-15</inkml:trace>
        </inkml:traceGroup>
        <inkml:traceGroup>
          <inkml:annotationXML>
            <emma:emma xmlns:emma="http://www.w3.org/2003/04/emma" version="1.0">
              <emma:interpretation id="{A810087C-9A6F-408B-AE59-DB81F730E113}" emma:medium="tactile" emma:mode="ink">
                <msink:context xmlns:msink="http://schemas.microsoft.com/ink/2010/main" type="inkWord" rotatedBoundingBox="23566,3781 25037,3668 25163,5304 23692,5417"/>
              </emma:interpretation>
            </emma:emma>
          </inkml:annotationXML>
          <inkml:trace contextRef="#ctx0" brushRef="#br0" timeOffset="-239281.0734">104-6374 1078 0,'-8'2'422'0,"-4"4"-319"0,7-6-100 0,3 0-25 16,-4-2-36-16,6 2-18 0,-2 0-21 0,0 0-99 15,2 0 134-15,0 0-88 0,2-4-32 0</inkml:trace>
          <inkml:trace contextRef="#ctx0" brushRef="#br0" timeOffset="-239409.6859">283-6015 1372 0,'6'17'480'0,"2"10"-397"16,1-2-80-16,-7 12-25 0,6 8-2 0,-4 14-10 15,-2 1 0-15,4 10-22 0,-5 9-7 0,-1-10-13 16,-3 1-12-16,-3-10-26 0,-2-8-2 0,0-17 3 16,3-1 8-16,-3-16 12 0,2-13-21 0,0-8 67 15,-1-9-28-15,3-29 5 0</inkml:trace>
          <inkml:trace contextRef="#ctx0" brushRef="#br0" timeOffset="-239095.2385">858-6832 988 0,'2'10'354'0,"4"17"-258"0,-2-2-98 0,0 12-13 16,1 13 12-16,1 16-6 0,-2 3 5 0,0-1 0 0,-8 21-1 0,-6 11 0 15,1 0-1-15,1-3-3 0,-9 3-11 16,-3-1-9-16,-7 16-41 0,-7 3-19 0,3-6-23 0,0-11-20 16,2-18-30-16,0-2 93 0,10-31-77 0,-8 19 2 15</inkml:trace>
          <inkml:trace contextRef="#ctx0" brushRef="#br0" timeOffset="-238762.5954">1391-6175 735 0,'5'-4'276'0,"7"-2"-209"0,-8 4-58 16,-2 2-19-16,2 2 7 0,-4 6-3 0,2 3 2 16,2 5-4-16,-3 5 1 0,5 10 4 0,-6 2 4 15,0 7 8-15,0 9 1 0,-6 8 3 0,3-1-4 16,-3 12-2-16,-8 5 0 0,-5-1-3 0,9 3 0 16,-5-7 4-16,-1 1 2 0,5-23 4 0,-3 1 9 15,5-11 10-15,13-26 9 0,-4 4 23 0,-6-5 3 16,2-9 0-16,4-4-3 0,0-9-5 0,2-10-12 15,-8-24-9-15,0 5-7 0,4-2-23 0,-7-12 0 0,11-6 15 16,-2-8 2-16,0-1 1 0,0 15 2 0,4-4-12 16,-4 0-4-16,11 14-7 0,5-2-6 0,-7 1-27 15,5 1-7-15,1 5-6 0,-1 1-4 0,9 9 9 16,-8-4 3-16,1 16-2 0,-3-4-2 0,5 9 3 16,-3 8 3-16,0 5 0 0,1 1 4 0,-5 7 0 15,3 5-2-15,-3 7 3 0,3 0 2 0,-6 7-12 16,-1 4-9-16,-7 1-16 0,0 2-30 0,-5 4 62 15,-11 0-44-15,-13-1-16 0</inkml:trace>
        </inkml:traceGroup>
        <inkml:traceGroup>
          <inkml:annotationXML>
            <emma:emma xmlns:emma="http://www.w3.org/2003/04/emma" version="1.0">
              <emma:interpretation id="{193A7853-A644-4239-B4F1-122D7E620B80}" emma:medium="tactile" emma:mode="ink">
                <msink:context xmlns:msink="http://schemas.microsoft.com/ink/2010/main" type="inkWord" rotatedBoundingBox="26007,3243 27734,3110 27889,5114 26161,5247"/>
              </emma:interpretation>
            </emma:emma>
          </inkml:annotationXML>
          <inkml:trace contextRef="#ctx0" brushRef="#br0" timeOffset="-238296.3883">3274-7368 1036 0,'-14'7'508'0,"11"-8"-352"0,1 1-152 0,2-4 104 15,-2 4-169-15,0 4-2 0,-4-4 0 0,2 1 5 16,-4 7 20-16,1-2 14 0,-3 4 13 0,-2 5 8 16,-1-3 0-16,1 11-1 0,-1 10 1 0,-1 5-2 15,-3 14 1-15,0 12-1 0,7 17 0 0,-7-4 1 16,-1 16 3-16,3 15-1 0,-4 8 1 0,1 0 1 0,-1 0 0 15,-4 7 0-15,-10-15 0 0,8 4-2 0,0-13 2 16,-2-26 1-16,2 2-10 0,-4 1-10 16,2-22-8-16,9-14-15 0,-1-9-16 0,0 0-48 0,5-19-13 15,-1 3-9-15,1-5 13 0,3-8 2 0,-3-10-1 16,1-11 14-16,1 3-3 0,2-5 113 0,3-2 54 16,-3-8 21-16,6 11 5 0,-3-8 16 0,7 1 19 15,-2 1 1-15,2 3 19 0,0 2-63 0,0 0-40 16,2-6-10-16,-1 4-7 0,3 3-4 0,2 3-1 15,0 1 3-15,2 5 1 0,-1-1 1 0,1 5 6 0,2 1 0 16,-3 2-3-16,5 0-3 0,-2 4-10 0,-1 0-4 16,7 8-1-16,-1 0-4 0,6 7-9 0,4 2-6 15,6 7-5-15,-4-1-7 0,0 4-11 16,0 2-6-16,0-4-4 0,-5 0-3 0,-1-4-15 0,-8-4-5 16,-1-7-4-16,0 2-11 0,3-14 53 0,-3-8-31 15,5-15-7-15</inkml:trace>
          <inkml:trace contextRef="#ctx0" brushRef="#br0" timeOffset="-237869.1104">3544-6845 889 0,'6'-8'323'0,"2"2"-247"0,-8 8-68 0,0-2-16 16,2 6 25-16,-2-4-20 0,0 15-9 0,0-1-3 16,1 9 3-16,1 6 4 0,-2 6 5 0,0 13 2 0,-2 11 2 15,-1 11 1-15,-5 19-3 0,-4-5 1 0,1 9 2 16,-7 15-1-16,-1-2-4 0,-2 0-18 0,-2-2-31 15,0-5-6-15,3-14-1 0,1-2-4 16,4-16 6-16,3-13 6 0,2-23 10 0,3 2 20 0,7-22 27 16,1-15 4-16,11-13-8 0,2-8-16 0,9-10-83 15,8-10-8-15,15-7 72 0,-4-4-84 0,9-4 3 16,8-5 24-16,-8 10 32 0,-1 5 30 0,-6 6 89 16,-9 11 21-16,-6 6-31 0,0 3 36 0,-8 7-6 15,-2 7-19-15,-3-5-17 0,7-1-7 0,-2 5-9 0,2-1-1 16,0-2-15-16,2 1-7 0,1-5-6 15,-3 1-4-15,2 1-1 0,-12-1 0 0,1-4 0 0,-7 1-2 16,3-1 10-16,-10 0 4 0,0-3 5 0,0 1 3 16,-2-2 0-16,-4 6-3 0,1 3-4 0,-3-7-6 15,0 13-4-15,-3 0-9 0,-3 3-12 0,1 5-1 16,-7 9-2-16,-3 1 4 0,2 5 6 0,-6 9 2 16,10 3 3-16,-1-2 10 0,1 8 10 0,7 1 6 15,4-3 3-15,6 0 0 0,8-2 2 0,2-2-1 0,11 0 3 16,-2 2-5-16,10-10-10 0,8 5-5 0,3-7-8 15,1-2-13-15,5-1-58 0,4-8 62 0,2-4-40 16,3-4-26-16</inkml:trace>
        </inkml:traceGroup>
        <inkml:traceGroup>
          <inkml:annotationXML>
            <emma:emma xmlns:emma="http://www.w3.org/2003/04/emma" version="1.0">
              <emma:interpretation id="{ECE2EC31-F740-44F2-86E3-D7B1E9DB8979}" emma:medium="tactile" emma:mode="ink">
                <msink:context xmlns:msink="http://schemas.microsoft.com/ink/2010/main" type="inkWord" rotatedBoundingBox="29493,4062 33331,3767 33469,5567 29632,5862"/>
              </emma:interpretation>
            </emma:emma>
          </inkml:annotationXML>
          <inkml:trace contextRef="#ctx0" brushRef="#br0" timeOffset="-225873.1149">6832-4915 1539 0,'-8'22'484'0,"3"-3"-451"0,8-17-57 15,13 7-59-15,22 3 13 0,-3 0 4 0,23 7 7 0,15-4 3 16,14-7 31-16,4 6 2 0,13-18 6 0,-2 2 27 16,6-10 14-16,2 3-1 0,6-7 1 15,-8-3 0-15,-2-2-3 0,8-1 12 0,-4 5-18 0,6-2-3 16,4-3-15-16,-12 1-17 0,11-6-16 0,-1 2-28 15,2 2-110-15,5-8 135 0,-11 4-84 0,11-2-60 16</inkml:trace>
          <inkml:trace contextRef="#ctx0" brushRef="#br0" timeOffset="-226133.6728">7455-5596 722 0,'-17'19'281'15,"0"4"-194"-15,5-19-57 0,6-4 13 0,2 0-19 16,-1 0 6-16,1-4 8 0,2 0 1 0,2-9-3 16,0-1-3-16,6-3-7 0,-1-8-1 0,5 0-2 0,0-6-3 15,-1 2-9-15,9 0-4 0,1-2 2 16,-2 2-1-16,-1 4-2 0,3 4-2 0,0 4-2 0,3 5-2 15,-3 10 0-15,-2-4-2 0,-3 8 1 0,3 8 1 16,0-2 0-16,-1 7 0 0,-1 6 0 0,1 8 2 16,-1-2 0-16,3 10 1 0,1-2-3 0,2-1 0 15,2 7 2-15,2-4 1 0,4-8 1 0,2-10 2 16,2 4 3-16,6-11 1 0,1-3 4 0,-5-9-1 16,0-6 1-16,-3-3 0 0,-1-9 1 0,4-1-1 15,-8-2-2-15,0-6 0 0,-6-4-2 0,2 4 5 16,4-2-1-16,-7 2 1 0,-1 2 0 0,-7 2 3 15,3 0-1-15,-5 7 0 0,1 1-2 0,-3 3-7 16,-2-1 1-16,-6 7-5 0,4 2-2 0,-4 0-9 16,0 4-3-16,0 0-2 0,-2 4-1 0,0 0-2 15,-2 2 0-15,0 9 1 0,0-5 2 0,-2 9 3 0,-1 4 2 16,-1 2 2-16,0-4 3 0,4 6 2 0,0-3 0 16,4-7 1-16,2 6 2 0,8-9 3 0,2-3 0 15,5-1 0-15,2-2 2 0,-1-3-2 0,5-3-2 0,8-2 0 16,1 0-3-16,-3-2-1 0,6-5 0 0,-2-3 0 15,7 0 0-15,11-1 0 0,-9-1 1 0,-1 1 1 16,-1 3 2-16,5 2-1 0,1 4-2 0,-2 2-1 16,-7 0 1-16,-4 2-1 0,7 4-2 0,-15 6-4 15,4-1-1-15,-6 5-2 0,-5 3 4 0,-5 4-2 16,-1 4-1-16,-1 0 4 0,-3 6 0 0,0-4 4 0,-2-6 1 16,-2 0 8-16,1-4 0 0,1-3 1 0,2-5 3 15,0-7-1-15,1-2 1 0,7-13 1 0,1-3-5 16,2-5-3-16,6-10 0 0,4-6 1 0,-2 2-2 15,0-3 1-15,0 7-2 0,4-6 3 0,6 2 2 16,-10 4 1-16,4 6-2 0,-2 6-4 0,4-5-1 16,-5 9-1-16,-1-4 0 0,-1 5-2 0,-21 6-4 0,13 0 0 15,-13 3 1-15,3 3 0 0,0 0 3 0,-8 3 0 16,4 1 0-16,-2 2 2 0,7-4 0 0,-5 4-1 16,-4-2-1-16,0-2 0 0,0 1 1 0,2-1-1 15,0 2-3-15,2 0-7 0,4 4-9 0,1-2-45 16,7 1-35-16,3-3-50 0,-2-2 107 0,3-2-105 15,7-4-55-15</inkml:trace>
          <inkml:trace contextRef="#ctx0" brushRef="#br0" timeOffset="-226930.4194">6182-6308 1085 0,'6'-14'414'0,"-6"-3"-312"0,0-1-83 0,0 3-9 16,0-1 2-16,5 3-7 0,1 1-1 0,0 1-3 0,6 3-3 0,1-2 4 16,1 1-1-16,-3 1 1 0,1-4 1 0,-6 3 1 15,-1-1 4-15,1 4-3 0,0-1 3 0,-4 1-2 16,2 6-2-16,-4-4-7 0,0 4-4 0,2 6-1 16,-2 1-9-16,-4 13 1 0,4-7-1 0,-16 39-2 15,1-5 1-15,-4 18 9 0,-10 20 1 0,-2 16 0 16,-2-3 4-16,0 18 0 0,0 6 1 0,14-9 1 15,4-3 2-15,9-5 0 0,12-9 0 0,19-22 1 16,-2-1 3-16,17-23-1 0,11-15 2 0,6-14 0 16,1-2-1-16,4-17 4 0,2-7 1 0,-10-19 2 15,4 3 4-15,-8-4 3 0,-14-25 2 0,1-6 9 16,0 2 4-16,-10 0-1 0,-6-4 5 0,-4 6 1 0,1-8 4 16,-7 14-4-16,3-3 0 0,-6 22-11 0,-1-2 7 15,1 0-13-15,-4 10-4 0,0 2-4 0,-2 7-15 16,0 4-4-16,0-1-5 0,-2 3-3 0,0 8-16 15,-2-3 8-15,0 9-1 0,2 6-1 0,-6 7 7 16,2 2 4-16,0 10 3 0,-4 3 4 0,-1 3 4 16,3 3 3-16,-4 4 0 0,3-5-1 0,3-10-21 15,-4 3-9-15,6-9 7 0,2-11-33 0,0-5-31 16,0-3-35-16,0-8-66 0,4-8 123 0,6-21-94 16,-5 4-52-16</inkml:trace>
        </inkml:traceGroup>
        <inkml:traceGroup>
          <inkml:annotationXML>
            <emma:emma xmlns:emma="http://www.w3.org/2003/04/emma" version="1.0">
              <emma:interpretation id="{52502580-3DC7-420D-B61A-EB543A4AFFF7}" emma:medium="tactile" emma:mode="ink">
                <msink:context xmlns:msink="http://schemas.microsoft.com/ink/2010/main" type="inkWord" rotatedBoundingBox="34290,4507 37567,4255 37648,5308 34371,5561"/>
              </emma:interpretation>
            </emma:emma>
          </inkml:annotationXML>
          <inkml:trace contextRef="#ctx0" brushRef="#br0" timeOffset="-225699.5386">10788-5689 758 0,'21'2'198'0,"14"2"-177"16</inkml:trace>
          <inkml:trace contextRef="#ctx0" brushRef="#br0" timeOffset="-225486.4322">11834-6059 961 0,'1'44'326'0,"-1"-4"-262"16,0-3-56-16,-1 11-9 0,-5 6-2 0,-6 12 1 15,-1-4-6-15,-7 7-15 0,-7-3-15 16,-15-6-29-16,-1 7-9 0,-13-11-3 0,-1-11 0 0,3-22 0 15,-6 0 0-15,0-21 0 0,12-14-28 0,17-20 86 16,-2-1-24-16,18-23-14 0</inkml:trace>
          <inkml:trace contextRef="#ctx0" brushRef="#br0" timeOffset="-225310.0493">12189-6152 1392 0,'9'35'460'15,"-9"-22"-385"-15,2 22-72 0,-2-4-31 0,0 0 17 16,2 23 3-16,-2 8 0 0,0-1-15 0,-4 1-13 16,0 0-12-16,-7 9-20 0,1 8-46 0,-9 2-18 15,3-7-14-15,-1-5-5 0,5-17 12 0,7 4 13 16,5-23-23-16,11-15 44 0,5-15 31 0,9-10 42 0,-2-1-13 16,35-33 3-16</inkml:trace>
          <inkml:trace contextRef="#ctx0" brushRef="#br0" timeOffset="-225100.631">13074-6029 1041 0,'0'-1'389'0,"-4"-1"-286"15,2 2-82-15,0 0-4 0,-1 2-5 0,-5 5-2 0,-8 7-7 16,1-7-6-16,7 5-3 0,-13 2-1 0,2-5 3 0,-6 9 3 16,0-3 0-16,0 2 1 0,3-3 0 0,5 3 1 15,0 5-1-15,-1 3 3 0,9-2-2 0,5-8-1 16,4 5 1-16,0 3 1 0,17 0-2 0,0 0 1 15,7-4 1-15,8 6-2 0,7-5-20 0,0 3-14 16,5 0-42-16,2-6-28 0,3-5-35 0,-5 0 91 16,4-7-99-16,-2-1-38 0</inkml:trace>
          <inkml:trace contextRef="#ctx0" brushRef="#br0" timeOffset="-224620.8655">13728-6007 764 0,'-4'15'315'16,"-7"1"-214"-16,1 11-18 0,-3-2-82 0,-5 13-7 16,7-3 4-16,-10 21-4 0,1-2 1 0,1 8 4 15,-4 5 1-15,0-7 3 0,1 2 1 0,3-6 16 16,0-4 5-16,7-17 4 0,1-2 11 0,1-10 19 16,6-13 6-16,4-3 1 0,-2-5 2 0,2-8-14 15,0-3-7-15,0-9-7 0,4 3-14 0,4-18-33 16,0-4-5-16,5-9-4 0,1 6 0 0,-1-3-9 0,6-1 10 15,5 1 7-15,1-7 7 0,-4 11 12 0,4 9 1 16,-2-3 1-16,2-2-2 0,-2 6 8 0,2 2-9 0,-1 0-5 16,-9 10 0-16,4-3 0 0,-3 9 1 15,5-1-1-15,-6 4 1 0,1 3-2 0,-1-1 1 0,-1 4-3 16,-1-2 0-16,-3 2-2 0,-4 2-5 0,-4 6-2 16,3-2-2-16,-5 2 1 0,0 3 0 0,0 3 1 15,0-1-2-15,-2 3 3 0,2 1 1 0,0 1 3 16,0 7 1-16,0-4-1 0,2 2 1 0,12 6-2 15,3 0 3-15,1 8-1 0,7 0 0 0,-4 7 1 16,4-3-2-16,4 2 1 0,-17-1 0 0,1 8 1 16,-1-3 0-16,-8-7 0 0,-4-3 0 0,-2-4 0 0,-8-2 0 15,-9-12 0-15,5 7 2 0,-7-17 0 0,-10 1 0 16,6 0 0-16,-12-8-2 0,-7 0-6 0,1-4-12 16,1 0-6-16,-8-2 0 0,5 0-15 0,5 3-17 15,-2-3-6-15,7-2-6 0,6 0-2 0,2 1-2 16,4 3 0-16,3-4-8 0,-3 8 9 0,-2 0 1 15,0 2-7-15,-4 6-10 0,-6 3-13 0,-7 3 67 16,-2 1-40-16,-9-3-11 0</inkml:trace>
        </inkml:traceGroup>
      </inkml:traceGroup>
      <inkml:traceGroup>
        <inkml:annotationXML>
          <emma:emma xmlns:emma="http://www.w3.org/2003/04/emma" version="1.0">
            <emma:interpretation id="{104C3984-EB8D-4D52-A37A-83C05C2A2372}" emma:medium="tactile" emma:mode="ink">
              <msink:context xmlns:msink="http://schemas.microsoft.com/ink/2010/main" type="line" rotatedBoundingBox="4506,8115 28342,5202 28652,7737 4816,10650"/>
            </emma:interpretation>
          </emma:emma>
        </inkml:annotationXML>
        <inkml:traceGroup>
          <inkml:annotationXML>
            <emma:emma xmlns:emma="http://www.w3.org/2003/04/emma" version="1.0">
              <emma:interpretation id="{850B0402-AA2B-4443-A036-39CBF026682B}" emma:medium="tactile" emma:mode="ink">
                <msink:context xmlns:msink="http://schemas.microsoft.com/ink/2010/main" type="inkWord" rotatedBoundingBox="4597,8860 8570,8374 8631,8877 4658,9362">
                  <msink:destinationLink direction="with" ref="{5E7CCB85-C2F0-463D-A82D-D61017565A8B}"/>
                </msink:context>
              </emma:interpretation>
            </emma:emma>
          </inkml:annotationXML>
          <inkml:trace contextRef="#ctx0" brushRef="#br0" timeOffset="111961.6729">-18677-1562 197 0,'-25'-9'171'0,"-4"1"-33"0,0 2-65 0,6 2 48 16,-2-3-9-16,4 3-7 0,1 0-11 0,3 0-22 15,5 2-11-15,3 2-9 0,-5 0-6 0,7-2-19 16,1 2-6-16,4 2-7 0,-2-2-7 0,2 4-10 15,2-4-2-15,0 2-2 0,2 0-1 0,2 2-2 16,2 1 4-16,3-1-1 0,5 2 2 0,1-2 6 16,6 4 3-16,5-3 1 0,8 3 1 0,5 0 3 15,-2-4-1-15,21 0 0 0,-6 0 0 0,6-1 0 16,-2 1-2-16,7-4-1 0,-3 2 1 0,6-2 8 16,-5 0 4-16,5-4 3 0,0 2-2 0,17-3 2 15,-8-3 3-15,16-2 3 0,-4-1-2 0,3 1-6 16,11-4-2-16,7 7-1 0,6-9-2 0,-2 7-1 15,4-1-3-15,-6 4-3 0,0 0 0 0,7 3-4 16,-10-1-1-16,12 2-2 0,-5 2 3 0,-21 0-1 0,-1 2-1 16,3 0 1-16,2 0 0 0,-11 1 2 0,-20 1-2 0,-4 0 2 15,0-2-3-15,-10 4 1 0,2-2 2 0,-12 2 1 16,3-3-1-16,-1-1 11 0,0-2 5 16,5 0 1-16,-17 0 2 0,13-2 1 0,1 0-1 0,-9-1-1 15,-2-3 1-15,-1-2-14 0,-3 2-2 0,-4-3-1 16,4 3-2-16,-8-2 0 0,2 0 0 0,-1-1 0 15,-3 3 0-15,-2 0 2 0,-1 0 0 0,-5 3 1 16,1-1 0-16,-5-4 6 0,-3 4 4 0,0 2 3 16,0 0-1-16,-3 0 3 0,-1 0 0 0,0 0-2 15,-2 0-1-15,4 2-5 0,-4-1-3 0,0 1-4 16,0-2 0-16,0 2-3 0,0 0-2 0,2 2-1 16,-2-2 3-16,0 0-2 0,2 1 0 0,-2-1-1 0,0 0 1 15,0 0 0-15,0-1 0 0,0 1 0 0,0 0-1 16,0 0 0-16,0 0 0 0,0 0 0 0,2 0 0 15,-2 0 0-15,0 0 1 0,0 0-1 0,0 0 0 16,0 0 0-16,0 0 1 0,0 0-1 0,-2 0 1 16,2 0 0-16,0 0-2 0,0 0 1 0,0 1-1 15,0-1 0-15,0 0 0 0,0-3 0 0,2 3-1 16,-2 0 0-16,0 0-1 0,0 0 1 0,0 0 1 16,0 0 0-16,0 0 0 0,0 0 0 0,-2 0 0 15,2 0 1-15,0 0-1 0,0 0 1 0,0 0-1 16,0 2 1-16,0-2 1 0,0 1-1 0,0 1 0 15,0-2 2-15,0 0 0 0,0 0 0 0,0 0 0 16,0 0-1-16,0 0 0 0,0 0 1 0,0 0-1 16,0 0-1-16,2 0-1 0,-2 0 0 0,0 0 0 15,0 0 0-15,0 0-3 0,0 0 0 0,0 0 1 16,0 0 1-16,0 0 0 0,0 0 0 0,0 0 1 0,0-2-1 0,-2 1 0 16,2 1 1-16,0 0 1 0,0 0-1 0,0 0 1 15,0 0 0-15,0 0-1 0,0 0 3 0,0 1-2 16,0-1 1-16,0 0-2 0,0 0 1 0,0 0 0 15,0 0-1-15,0 0 0 0,-2 0 0 0,2 0 0 16,0 0-1-16,0 0-1 0,0 0 2 0,0-1-2 16,0 1 1-16,0 0-1 0,0 0 2 0,0 1 0 15,0-1 0-15,0 0 1 0,0 0-1 0,0 0-1 16,0 0 1-16,0 0 0 0,2 0 0 0,-2 0-1 16,0 0 1-16,0 0 0 0,0 0 1 0,0 0 0 15,0 0-1-15,0-1 0 0,0 1 0 0,0 0 0 16,0 0 0-16,0 0 0 0,0 0-2 0,0 0 1 0,0 0-1 15,0 0 1-15,0 0 0 0,0 0-1 0,0 0 0 16,0 0 1-16,0 0 0 0,-2 0 1 0,2 0 0 16,0 0 1-16,0 0 0 0,0 0 2 0,0 0-2 15,0 0 0-15,0 0 0 0,0 0 0 0,0 0 0 16,0 0-1-16,2 0 0 0,-2 0-1 0,0 0 1 16,0-2 0-16,0 2 0 0,0 0 0 0,0 0 0 15,-2 0 0-15,2 0 0 0,0 0 1 0,0 0-1 16,0 2 0-16,0-2 0 0,0 1 0 0,0-1 0 15,2 2 0-15,-2-2 0 0,0 0-1 0,0 0 1 16,-2 0 0-16,2 0-1 0,0 0 1 0,-2 0 0 16,2 0 0-16,0 0 1 0,0 0-1 0,0 0 0 15,2 0-1-15,-2 0 1 0,0 0 0 0,0 0 0 16,0 0 0-16,0 0-1 0,0 0-1 0,0 0 2 16,0 0 1-16,0 0-2 0,0 0 2 0,-2 0-1 0,2 0 0 15,0-2 0-15,0 2 2 0,0 0-2 16,0 0 0-16,0-1 1 0,0-1-1 0,0 2 1 0,0 0-1 15,0 2 0-15,0-2 0 0,0 0 1 0,0 0 0 16,0 0-1-16,0 1 1 0,2-1-1 0,-2 0 0 16,0-1 1-16,0 1 0 0,0-2-1 0,0 2 0 15,0 0 1-15,0-2 0 0,0 2 0 0,-2 0 1 16,2 0-1-16,0 2-1 0,0-2 1 0,0 2 0 16,0-2-1-16,0 1 1 0,0-1 0 0,0 0 0 15,0 0 0-15,0 0 0 0,2 0-1 0,-2 0 0 16,0 0 0-16,2 0 0 0,-2 0 0 0,0 0 0 0,0 0 0 15,0 0 0-15,0 0 0 0,0 0 2 0,-2 0 0 0,2 0-2 16,-2 0 2-16,2 0-2 0,0 0-1 16,0 0 1-16,0 0 1 0,0 0-1 0,0 0 1 0,0 0 0 15,0 0 1-15,0 0 0 0,0-1 0 0,0 1 0 16,0-2 0-16,0 2 1 0,2 0-2 0,-2-2 0 16,0 2 1-16,0 0-1 0,0 0 1 0,0 0 0 15,0 2 0-15,0-2-1 0,0 0 1 0,0 0 1 16,0 0-1-16,0 0 1 0,0 2-1 0,0-2-1 15,0 0 1-15,0 0-2 0,0 1 2 0,0 1 0 16,0 0-2-16,0-2 0 0,0 0 1 0,0-2-1 16,0 2 0-16,0 0 0 0,0 0 0 0,0-2 0 15,0 2 0-15,-2-1 0 0,2 1 0 0,0 0 0 0,0 0 0 16,0-2-1-16,0 2 1 0,0 0-1 0,0 0 1 16,0 0-1-16,0 2 1 0,0-2 0 0,0 0 0 15,0 0 2-15,0 0-2 0,0 0 1 0,0 0 0 16,0 0 0-16,0 0 0 0,0 0 0 0,0 0-1 15,0-2 0-15,0 2 0 0,0 0-2 0,0 0 2 16,-2 0-1-16,2 0 1 0,0 2 0 0,0-2 0 16,0 0 0-16,0 0 1 0,0-2 1 0,0 2-2 0,0 0 0 15,2 2 1-15,-2-2 0 0,0 0 0 0,0 0-1 16,0 1 2-16,0-1-3 0,0 0 2 0,0 0 1 0,0 0-2 16,0 0 0-16,0 0 0 0,0 0 0 0,0 0 0 15,0 0 1-15,0 0 0 0,0 0-1 0,0 0 0 16,-2 0 0-16,2 0 0 0,0 0 0 0,0 2 0 15,0-2 0-15,0 0 0 0,0 0 0 0,0 0 0 16,0 0 0-16,0-2 0 0,0 2-1 0,0 0 1 16,0 0 0-16,0 0 1 0,2 0-1 0,-2 0 0 15,0 0 0-15,0 0 1 0,0 0-1 0,0 0 0 16,0 0 0-16,0 0 0 0,0 0 0 0,-2 0-1 16,2 0 1-16,0 0 0 0,0 0 0 0,0 0 0 15,0 0 0-15,0 0 0 0,0 0 0 0,0 0 0 16,0-1 0-16,0 1 1 0,0 0 1 0,0 0-2 15,0 0 1-15,0 0 0 0,0 1-1 0,0-1 2 16,0 2-2-16,0-2 0 0,0 0 0 0,0 0 0 16,0 0 0-16,0 0 1 0,0 0 0 0,0 0-1 15,0 0-2-15,0-2 1 0,0 2 0 0,0-1-3 0,0 1-6 16,0-2-6-16,0 2-20 0,0 0-12 0,0 0-12 16,0 0-22-16,0 0-29 0,4-2-87 0,2-2 137 15,15-6-90-15,0-1-28 0</inkml:trace>
          <inkml:trace contextRef="#ctx0" brushRef="#br0" timeOffset="179756.4137">-17986-1604 70 0,'-7'-10'70'0,"1"1"-7"0,-8-5-1 16,-1 1 27-16,3-1 1 0,1 2-8 0,-1-1-10 0,-3-1 1 15,1 5-3-15,-3-5-6 0,7 7-28 0,0-7-13 16,1 4-4-16,3-1-2 0,2 11-4 0,-2-4-6 15,4-4-6-15,0 10-2 0,1-8-4 0,1 14-3 16,-2-2 3-16,0-2-5 0,2-4 0 0,0 7-2 16,0-1 2-16,2-2-1 0,0 8 1 0,3-8 6 15,-1 3-1-15,6 3 2 0,1 0-1 0,5 1 7 16,5 1 2-16,10-1 4 0,2 7 0 0,5-3 0 16,9 3 1-16,9 3-2 0,2 0 3 0,5-4-2 15,9 5 2-15,1-5 2 0,-1 0 5 0,13-3 7 16,-2-4 6-16,19-7 1 0,-10 3 0 0,5-2 0 15,9-4-1-15,-11 4-4 0,7-4-3 0,0-4-6 16,-9 0 2-16,5-4 3 0,1-1-1 0,-6-3 2 16,9-5 1-16,-9-4-1 0,-5-1 1 0,-12 3-3 0,-18-2-7 15,7 0 7-15,-1-3 1 0,-12 5-4 0,-4 4 0 0,-3-3 0 16,9-3 3-16,-6 4-2 0,-2 1 2 0,-5 1-8 16,-6 3-2-16,-1 1 4 0,-10 5-2 0,1-2 1 15,-14 8-4-15,5-6 3 0,-5 4-2 0,-5-1 1 16,0 3-1-16,-2-2 2 0,0 0 2 0,-3 2 0 15,5 0 4-15,-6 0 3 0,4 0 1 0,-6 0 0 0,2-2-1 16,2 2 0-16,0-2-1 0,4 2-4 16,-8-4-2-16,2 4-4 0,2-4-4 0,-2 0 0 0,2 2-1 15,-2 0-4-15,0-1-2 0,4 3 1 0,-2 0-2 16,-1-2 0-16,5 2 0 0,-2 2-1 0,-4-2-1 16,0 0 0-16,-6-2 0 0,2-2 0 0,10 2 1 15,-6 2-3-15,4-4 1 0,2 2 1 0,-6-2 0 16,10 4 1-16,-7-2-1 0,3 2 2 0,-6-2-2 15,2 0 3-15,-2-2-1 0,4 4 1 0,0 0-1 16,-2 0 2-16,2 0 0 0,-2-3-2 0,1 1 1 16,-1 0 1-16,2 2-1 0,-4-6 0 0,0 4-1 0,0 0 0 15,2 2 0-15,-2 0 0 0,2 0-1 16,0 0 0-16,0-2 0 0,2 0 0 0,-4 2 1 0,2 0-2 16,-2-2-1-16,0 0 0 0,0 2 1 0,0 0-2 15,0 0 1-15,2 0-1 0,0-2 1 0,-2 1 1 16,3 1 2-16,-1 0 0 0,2 0 0 0,-2 0 0 15,-2 0 0-15,2-2 0 0,-2 0 0 0,4 0-2 16,-4 0 2-16,2 2 0 0,0-2-2 0,0 0 1 16,0 0 1-16,-2 2-3 0,0-2 2 0,2 2-2 0,0 0-1 15,0 0-1-15,-2 0 0 0,1 0-1 16,-1 0 0-16,4 0 0 0,-4 0-1 0,2 0 1 0,0-2 1 16,4 2 0-16,-6 0 1 0,2 0-1 0,0 0-1 15,4 0-1-15,-4-2 0 0,-1 2-9 0,-1-2-5 16,4 2-5-16,-2 0-9 0,4 0-5 0,-2 0-15 0,2 0-38 15,1 0-20-15,1 0-23 0,0 0-47 0,0-2 118 16,7 0-107-16,2 2-41 0</inkml:trace>
        </inkml:traceGroup>
        <inkml:traceGroup>
          <inkml:annotationXML>
            <emma:emma xmlns:emma="http://www.w3.org/2003/04/emma" version="1.0">
              <emma:interpretation id="{83957E6F-4FCD-44EB-BDA2-B033870DF9A3}" emma:medium="tactile" emma:mode="ink">
                <msink:context xmlns:msink="http://schemas.microsoft.com/ink/2010/main" type="inkWord" rotatedBoundingBox="8715,7601 14750,6863 15019,9062 8984,9800">
                  <msink:destinationLink direction="with" ref="{5E7CCB85-C2F0-463D-A82D-D61017565A8B}"/>
                </msink:context>
              </emma:interpretation>
              <emma:one-of disjunction-type="recognition" id="oneOf1">
                <emma:interpretation id="interp1" emma:lang="" emma:confidence="1">
                  <emma:literal/>
                </emma:interpretation>
              </emma:one-of>
            </emma:emma>
          </inkml:annotationXML>
          <inkml:trace contextRef="#ctx0" brushRef="#br0" timeOffset="2241.0943">-12639-1728 752 0,'-10'0'297'0,"2"-4"-208"0,7 8-70 0,-3-4 18 15,-4-4-35-15,8 6-4 0,0 0-4 0,-2 0-1 16,2 0 1-16,0 4 0 0,0-6 2 0,0 0 0 0,0 0 5 16,-2 0 3-16,-8 0 4 0,5 0 3 0,-1-2-3 15,-2 2 3-15,-3 0-3 0,1 0-1 0,-2 0-8 16,7 0-2-16,-1-2-8 0,-2 0-6 0,-2 2-18 16,5 0-9-16,1 0-6 0,-4 2-4 0,0-2-4 15,1 4 1-15,3-2 1 0,-6 0 4 0,4 2-3 16,-1-4-3-16,-1 2-11 0,4-2-17 0,0 0 59 15,-2 0-43-15,-1 0-15 0</inkml:trace>
          <inkml:trace contextRef="#ctx0" brushRef="#br0" timeOffset="200377.1777">-11207-1521 939 0,'9'13'288'15,"-13"-11"-325"-15,-1-2-60 0,3-2-28 0,-2 0-16 0,4 2-10 16,0 0 6-16,-2 4 18 0,-4-4 40 0,8 0 107 16,0 0 35-16,-2 0 30 0,-4 0 20 0,2 0 16 15,0 0 1-15,0-2-3 0,8 2-17 0,-8-3-52 0,2 3-15 0,-4-2-11 16,6 2-11-16,0 0-11 0,-2 0-2 15,0 2-3-15,-4-2 1 0,4 1-1 0,0 1 1 0,4-2 0 16,-6 0 1-16,2 0 1 0,-4-2 1 0,2 2 0 16,2 0-1-16,-1-1 2 0,1 1-1 0,0 0 1 15,0 0-2-15,0 0 2 0,0 1-1 0,3-1 3 16,-1 0 0-16,-2 0-1 0,-2-1 2 0,0 1-1 16,2 0 4-16,2-4 0 0,-2 4 2 0,-5 0-1 15,5 0 0-15,-2 0 2 0,0 0-1 0,2-2 0 16,0 0-3-16,0 2 0 0,0 0-2 0,0 0 0 15,0 0-1-15,2 0-1 0,-6 0 0 0,0 0-2 16,4 2 0-16,-2-2 1 0,2 0-2 0,0 0 0 16,0-2 2-16,2 2-1 0,-2-2-1 0,0 2 4 0,0 0-1 15,0 0 3-15,0 0-1 0,-4 0 2 16,2 0-2-16,2 0 1 0,4 0-1 0,-4-2-2 16,0 2-2-16,0 2 1 0,-2-2-2 0,2 0 0 15,0 0-4-15,0 0-2 0,-4 0-1 0,2 0-2 0,2 0-4 16,2 0-10-16,0 0-27 0,0 0-18 15,-2-2-22-15,0 2-28 0,2 0 76 0,6-4-76 0,-4-4-32 16</inkml:trace>
          <inkml:trace contextRef="#ctx0" brushRef="#br0" timeOffset="146844.9889">-10391-1886 856 0,'2'2'321'0,"2"0"-261"0,-4-2-62 0,3 2 3 16,-1-2-10-16,18 0-6 0,-9-4 3 15,9-2 15-15,8-2 15 0,9-1 10 0,0 1 5 0,5-9 8 16,5-1 0-16,3 3-2 0,-2-1-3 0,10-1-5 15,-2-2-6-15,15 3-4 0,3-3-4 0,5 2-9 16,7-1-1-16,-6-1-4 0,1 0 1 0,-4 1-3 16,-14 1 1-16,13 0-2 0,-7-1 1 0,-13 5-1 15,2 1 0-15,-6-1 1 0,8 1-1 0,-8 4 0 16,0-1-2-16,-9 1 0 0,-5 4-3 0,-1-2-4 0,-16 6-10 16,6 0-5-16,-15 0-13 0,-1 0-41 0,3 0-9 15,-12 2-19-15,-2 4-21 0,-12-6 76 0,10 2-61 16,-33-2-9-16</inkml:trace>
          <inkml:trace contextRef="#ctx0" brushRef="#br0" timeOffset="182497.7787">-13318-2830 381 0,'-6'-6'259'0,"0"-1"-123"15,0 3-94-15,0 2 69 0,1-4-70 0,-3 4-5 0,-2-4-6 16,3 4 13-16,-1-2 8 0,-8 1 4 0,5 1 7 15,-5-4 2-15,-1 2 2 0,-4-2-3 0,0-1-1 0,-3 1-17 16,-1-4-6-16,4 2-7 0,-4-3-8 0,-2 1-7 16,4 2-7-16,-8 5-4 0,6-3-3 15,2 2-3-15,-6 0-2 0,2 2-1 0,-2 0 0 0,0 2-2 16,2 0 0-16,0 0 0 0,2 4-1 0,-6 0 0 16,4 2 0-16,0 3 1 0,2 5-1 0,4-1-2 15,-3 5 0-15,5 1-1 0,-4 0 0 0,2 8 1 16,2-2 1-16,-1 6 0 0,-1-4 0 0,2 2 4 15,-3 4-1-15,7-10 2 0,-4 14 0 0,3-10 0 0,3 0-1 16,-1 6 1-16,-1 0 0 0,7-6-1 0,-2 6 0 16,3 3-1-16,-5-3 0 0,3 6 0 0,1-3 0 15,2-5 1-15,4 0-1 0,-6 2 1 0,5 0-1 16,-5 0 3-16,8-3-2 0,-2-3 3 0,-2 4 0 16,2-8-1-16,-2-1 1 0,4 1 0 0,-2-2 0 15,-2-7-1-15,4-1 1 0,0-1-3 0,2 1 0 16,-2 1 2-16,0-3-2 0,0 1-1 0,2-1 0 15,6 7 1-15,-6-5-2 0,0 7 0 0,8-1 0 16,-3 0-1-16,3 4 3 0,0 1-3 0,-1-1 1 16,-1-6-1-16,5 10 2 0,1-8-1 0,-1 1 0 0,5-1 2 15,-5 2-2-15,3-1 0 0,1 3 4 16,4-4-2-16,1 2 0 0,1 1 2 0,2-1 0 0,0 0-2 16,6-2 2-16,2 1 0 0,1 1 0 0,5 0-1 15,1-2 2-15,3-1 0 0,3 3 0 0,2-4 2 16,4 3 1-16,-5-7 0 0,-3 3-3 0,6-1 3 15,2-1 1-15,-7-3 0 0,-5 1-1 0,5-1-1 0,-5 1 5 16,5-4-1-16,-3 1 1 0,-3-3 3 0,-5 2-3 0,9 0 3 16,1-1 1-16,-1 1 2 0,-3-2-5 0,10 0 3 15,-1 1 2-15,5-3-5 0,2 0 4 0,1 0-4 16,1-2 0-16,4-2-3 0,2 0 3 0,-2-2-2 16,3 0-2-16,-1 2 1 0,5 0-1 0,-1 0 0 15,1 2 0-15,7-2 0 0,-9 0 2 0,-1 2-1 16,-1-2 1-16,-5-4 2 0,-2 0-1 0,-4-2 5 15,-10-1 1-15,7-1 2 0,-3 0-1 0,4-2 1 16,0 1 0-16,8-3-2 0,0-1 1 0,5-1-4 16,3-3-3-16,-1 1-1 0,-7-5 0 0,2 2-3 15,-6-2 1-15,-8 1 2 0,-2-1-2 0,-5 0 0 16,-4 0 2-16,-3-8-1 0,3 9 1 0,-8-5 1 16,2-2 0-16,2-2-1 0,-1 4 1 0,-3 0-1 0,0 2-2 15,8-6-1-15,-2 0 1 0,-4 4-2 0,1 0 0 16,-1 2 2-16,6-8-1 0,0 2-1 0,-1 0 2 15,-5 4 0-15,2 2-1 0,-4-4 4 0,-4 0-3 0,2 1 2 16,-12 5-4-16,3-2 5 0,-1 4-1 0,-7-2 0 16,-1 5 1-16,-1-1-1 0,0 3 0 0,-4 5-1 15,1-1 3-15,-3 0 0 0,0 3 1 0,-2-7 0 16,2 4 3-16,0 1 2 0,-2-3 1 0,2 2 1 16,-2 1 0-16,0-7 1 0,0 5 1 0,-2-5 1 15,0-1 0-15,-4 2 0 0,1-7 2 0,-1 1 0 16,-2-2 1-16,-1 0 0 0,-3 0-1 0,-2-6-1 0,-3 5-4 15,0-3-1-15,-5 0 0 0,1-2-3 16,-2 6 2-16,4-4-6 0,-2 4-1 0,-5 4 0 0,1-2-1 16,-4-3-3-16,1 7-1 0,-9 0 0 0,4-3-2 15,-6 3 1-15,-3 0 1 0,0-1-2 0,3 3 4 16,4 1-1-16,2 1-2 0,-7-5 1 0,-1 3 1 16,3 1 0-16,-1-1 0 0,4 3-1 0,-13-5-2 15,4 2 0-15,-2-3 0 0,5 5-1 0,-3-5 1 0,-7 5-3 16,-3-3 0-16,0-1 2 0,10 5-2 0,-8-5-1 15,-2 4 2-15,8 5-2 0,-5-4 0 0,7 1 1 16,-4 1 1-16,7 0-2 0,-3 5 0 0,3 1-1 16,1 0-1-16,-12-2 1 0,2 6-1 0,-1 0-2 15,-6 0 1-15,-5 0-2 0,2 2 4 0,-11-2 1 16,3 4-1-16,2 4 1 0,-1-3 1 0,-6-1 3 16,1 2 0-16,-1 6-1 0,-4-5-3 0,1 5 2 15,-3-2 1-15,2 3 1 0,0-3-1 0,4 5-2 16,-1 1 0-16,3-3 0 0,3 4 3 0,1 1-5 15,-1 1 0-15,1-1-1 0,-3-1 2 0,5-2-2 0,-5 3 1 16,3-1 0-16,1-1-1 0,10-3 4 16,0 2-2-16,6 3 0 0,4-3 1 0,5 3 1 0,6-1 0 15,5-3 2-15,-1-1-2 0,6 1 1 0,1-1 0 0,1 4 0 16,2 1-1-16,4-7 1 0,-1 7-1 0,3-5 0 16,1 5-1-16,3-5 1 0,-3 3-1 0,5-7 3 15,-3-3 0-15,2 6-1 0,1-5 0 0,-1 3 1 0,8-2 2 16,-5-2-2-16,1-1 0 0,-2-1-1 0,4 2-1 15,4 0 2-15,-4-2-2 0,-3-1-3 0,-1 1-1 16,6 0-1-16,2 0 1 0,0-2-1 0,-2 4 2 16,-2-6-3-16,4 2 4 0,0 0 0 0,4-2 4 15,-6 0 0-15,2 0 1 0,0 0 0 0,6-2 0 16,-4 2 1-16,-2 0-2 0,0-4 2 0,-4 4-2 16,4 0 1-16,-4 0 0 0,4 0-1 0,-4 0-1 15,0 0 1-15,4 0 0 0,0 4 0 0,-2-2-1 16,2-2 0-16,0 2 0 0,0 1 1 0,-1-1 2 0,1 0-2 15,0-2 1-15,0 0 0 0,0 0 0 0,0 0 1 16,1 0 0-16,-1 0-1 0,2 0 0 0,-2 0 0 16,0 0 0-16,0 0 0 0,-2-2 0 0,2 2-1 15,-1 0 1-15,1 0 2 0,0 0-3 0,0-2 1 16,-2 2-1-16,0-1 2 0,4 1-2 0,-2 0 1 16,0-2-1-16,-4 2 0 0,4 2 0 0,2-1 1 0,0-1-1 15,-2 0-2-15,-2 2 4 0,2-2-2 16,0 0 0-16,0 0 0 0,0 0 1 0,-4 0-1 0,4 0 0 15,0-2 3-15,0 2-3 0,-2 0 0 0,0 0 0 16,0 0 0-16,-2 0 0 0,4 0 0 0,0 0 0 16,-2 2-1-16,2-2 1 0,0 0 1 0,4 0-1 15,-4 0 1-15,0 0-1 0,0 2 0 0,0 0 0 16,0-4 1-16,0 2 0 0,-4 0-1 0,4-2 0 16,2 2 2-16,-2 0-1 0,0 0-1 0,0 0 0 15,2 0 0-15,-8 0 0 0,6 0-1 0,-2 2 1 16,-5-2-1-16,5 0 0 0,-2 0 1 0,6 0 0 0,-4 0 0 15,4 0 0-15,-4 0 1 0,2 0-1 0,2 2 0 16,0-2 1-16,0 0-1 0,-4 0-1 0,2 2 1 0,-2-2 1 16,2 0-2-16,0 0 0 0,-2 0 1 0,2 0 1 0,-2 0-1 15,0 0 0-15,0-2-1 0,0 2 0 16,0 0 1-16,0-2 0 0,2 2 0 0,0 2 0 0,0-2 2 16,0 2-2-16,0-2 1 0,0 0 0 0,2 2-1 15,-2-2 1-15,-2-2-1 0,-2 2 0 0,4 0-1 16,-2 0 0-16,4 0 2 0,0 0-2 0,-2 0 1 15,4 0 0-15,-4 2-1 0,2 0 1 0,0-2 0 16,-2 0 0-16,0 0 0 0,0 0 0 0,-4-2 0 16,2 2 0-16,2 0 0 0,0 0-2 0,-2 0 2 15,2 0 0-15,4 0-2 0,-2 2 3 0,-2-2-1 16,0 0 1-16,0 2 0 0,4 0 0 0,-2-2-1 16,-4 0 1-16,-10-2 1 0,9 0-2 0,6 2 0 15,-5 0 0-15,-3 0 0 0,1 0-1 0,0 0 1 0,2 0 0 16,6 0 0-16,-4 0 0 0,-4 0 0 0,4 0 0 15,0 2 1-15,0-2 1 0,0 0-1 0,-2 0-1 16,-2 0 1-16,8 0-1 0,-4 0 1 0,0 0-1 16,-2 0 0-16,0 2-1 0,2-2 0 0,2 0 2 15,-6 0-2-15,-1-2 0 0,1 4 1 0,0-2 0 16,2 0 0-16,-2 0 2 0,0 0-1 0,2 0-1 16,2 0 0-16,-2 0-1 0,2 0 1 0,0 0 0 15,-9 0 0-15,9 0 0 0,-2 0 0 0,0 0 0 0,2 0 2 16,-2 2-2-16,-2-2 1 0,4 0 0 0,4 2-1 15,-2-2 0-15,-4 2 0 0,-2 0 0 0,-6-2 0 16,7 0 0-16,1 2 0 0,-6-2 0 0,4 0 0 16,-6 0 1-16,8 0 1 0,2 0-1 0,-2 0-1 15,-1 0 1-15,-3 0-1 0,2 0 1 0,2 1-2 16,0-1 0-16,-2 0-2 0,4 0 3 0,-7 0-1 16,7 0 1-16,0 0 1 0,0 0-2 0,-2 0 2 0,-6 0-1 15,6 0 0-15,-2 2 0 0,4-2 0 0,-6 0 0 16,2 0-1-16,-1 2 1 0,1 0 0 0,4-2 0 0,0 0 1 15,0 2-1-15,-4-2 0 0,0 0 0 0,2 0-1 16,2 0 1-16,-4 0-1 0,2 2 1 0,-1-2 0 16,3 0 1-16,-2 0-1 0,2 0-1 0,0 2 2 15,0-2-1-15,-2 2 0 0,2-2-2 0,0 0 0 16,0 0 2-16,0 2 1 0,0-2-1 0,-4 0 0 16,4 2 0-16,0-2 0 0,-4 0 1 0,2 2 1 15,0 0-2-15,-2-4 1 0,0 2-2 0,2-2 1 16,1 2 0-16,-3 0 1 0,2 0-1 0,0-4 0 15,2 4 0-15,0 0-1 0,0 0 2 0,0 0-1 16,0 0 0-16,0 0 0 0,0 2 0 0,-2-2-1 16,0 4 0-16,2-2 1 0,-2 0-2 0,-2-2 0 15,4 0 2-15,-2 0-1 0,0 0 1 0,0-2 0 0,2 2 0 0,-2 0-1 16,2-2 1-16,0 2 0 0,0 0-1 0,0 0 0 16,0 2-2-16,0-2-1 0,0 0-3 0,0 0 0 15,0 0-7-15,0 0-17 0,0 2-11 0,0 0-9 16,0-2-12-16,0 0-33 0,0 0-15 0,2 2-25 15,4-1-26-15,8 3 103 0,-10-4-67 0,34 0-14 0</inkml:trace>
          <inkml:trace contextRef="#ctx0" brushRef="#br0" timeOffset="112867.6685">-14021-1297 163 0,'-15'-8'117'0,"3"0"-39"0,1 3-40 0,3 1 35 16,0 0-14-16,1-4-5 0,1 4-3 0,2 2 2 15,0-2 0-15,0 4 3 0,0-7 0 0,0 1-4 0,3 4 1 0,-1 2 0 16,2-2-3-16,-2-2-13 0,2 4-6 16,0-2-5-16,0 2-3 0,0-2-9 0,0 0-6 0,0 1-3 15,0 2-1-15,0-1-3 0,0 2 2 0,0-2 1 16,0 2-4-16,4-2 4 0,-3 6 4 0,5-6-1 16,0-4 0-16,2 2 4 0,1 0-1 0,9-1-1 15,-3 3-1-15,5-2-1 0,3 0-1 0,6 0 1 16,5 0 2-16,9 2 2 0,5-2 0 0,12 0 3 15,-4-4 3-15,13 2 1 0,9 0 0 0,7 1-1 0,-2 1-4 16,5-6-1-16,5 2 1 0,0-2-1 16,7 3 0-16,0-1 4 0,5-4 2 0,-3 1 1 0,-2-3 3 15,-7 4 1-15,-10-1-2 0,21-5 3 0,-1 4-2 16,-20-1-3-16,3-1-3 0,-3 3 1 0,6-5 0 16,-10 2 0-16,6 1 0 0,-23 5-3 0,6-5 2 15,-5 1-4-15,-5 0 0 0,0 3-1 0,-2 3-5 16,-2-2 0-16,-2 4-1 0,-1 0 0 0,-5 2-1 15,-4-2 0-15,-1 2 1 0,-6 0-2 0,-10 0 3 16,2 2-2-16,-8-2 0 0,-5 0 2 0,-3 0 0 16,-1 0 2-16,-2 0 1 0,-5 2 0 0,-1 0 4 15,0-2 4-15,-2 2 0 0,6-2 1 0,-6 2 4 16,-2-2 0-16,2 2-1 0,-2-2 1 0,2 0-3 16,0 0-2-16,0 0 0 0,-4 0-2 0,4 0-5 15,0 0 0-15,0-2-2 0,0 2 0 0,0 0-3 16,0 0 0-16,4 0-3 0,-4 2-1 0,0-2 0 15,0 0 0-15,0 0 1 0,-2 0-1 0,2 0-1 16,-2-2 0-16,2 2 0 0,0 0 0 0,0-2 1 0,-2 2-1 16,2 0 0-16,0 0-1 0,2 0 2 0,-2 2-1 0,0-2 0 15,0 0 0-15,4 0 0 0,-4 0-1 0,0 0 1 16,0 0 0-16,0 0-2 0,0-2 1 0,0 2 0 16,-2 0-1-16,2 0 0 0,0 0-1 0,-2 0-3 15,2 0-2-15,2 0-17 0,-2 0-10 0,0 0-16 16,2 0-18-16,0-2-75 0,-2 2-68 0,2 0 147 15,2 0-108-15,-2-6-68 0</inkml:trace>
          <inkml:trace contextRef="#ctx0" brushRef="#br0" timeOffset="512652.2865">-13366-1376 901 0,'-12'27'274'15,"6"-27"-330"-15,6-2 49 0,0 2-49 0,0 0-70 16</inkml:trace>
          <inkml:trace contextRef="#ctx0" brushRef="#br0" timeOffset="-36091.5593">-13183-3148 555 0,'2'7'297'0,"-2"-5"-168"0,2-2-102 15,0-4 73-15,2 2-95 0,3 2-11 0,7-1-2 0,3 1 1 16,14-2 1-16,0-2 6 0,-2 4 2 0,6 0 1 15,15-4 2-15,16 4 1 0,-8 0 4 0,5-6 1 16,13 4 4-16,-1-2 1 0,8 0-1 0,4 1 3 16,9 3 4-16,-5-4 3 0,21 4-2 0,-8 2 1 15,8 0 2-15,10 1 0 0,11 1 0 0,8 4 1 0,0-2-6 16,5 2-4-16,5 3-3 0,0 3-2 0,18-1-5 16,-6 4-1-16,-5 1 0 0,-9 3-5 15,1 0 1-15,-1 4-1 0,-12 2 1 0,-2-5-2 0,-23 1 2 16,-4 0-1-16,-19 0 2 0,0-5-1 0,-20-5-1 15,-15-1-1-15,-6-7-2 0,-7 5-9 0,-12-4-21 16,-6-4-6-16,-9-2-9 0,-1 0-11 0,-7-4-61 16,-8-2-42-16,0-7 107 0,-4-3-74 0,0-3-42 15</inkml:trace>
          <inkml:trace contextRef="#ctx0" brushRef="#br0" timeOffset="512793.9092">-12716-1567 1057 0,'-27'7'526'0,"4"7"-408"16,-2 5-178-16,19-29-34 0,0 1 74 0,4 1-104 15,1 4-103-15</inkml:trace>
          <inkml:trace contextRef="#ctx0" brushRef="#br0" timeOffset="512969.9879">-12355-1205 873 0,'-4'12'358'0,"-1"13"-289"16,-1-6-56-16,2-15-20 0</inkml:trace>
          <inkml:trace contextRef="#ctx0" brushRef="#br0" timeOffset="-35885.2645">-9098-3187 376 0,'0'-6'237'0,"0"4"-115"16,0-2-71-16,0 2 29 0,0 2-12 0,0 0-14 15,3 0-10-15,7 4-3 0,0 2-7 0,-3-2 2 16,13 11-2-16,-5 1 0 0,10 3 0 0,0 6-2 16,10 8-2-16,-8-2-6 0,8 4-3 0,3 5-4 15,-3 3-3-15,4 1-2 0,-8-1-5 0,1 1 0 16,-6-3-4-16,-5 3 2 0,-12 0-5 0,-5-3-2 16,-15-4-3-16,-5 1-6 0,-9-1-9 0,-13-1-5 0,-7 3-8 15,1-2-9-15,-10-6-24 0,-2 3-10 0,8-3-11 16,-3-6-16-16,9-5-54 0,3-7 103 0,16-7-65 15,2-4-21-15</inkml:trace>
        </inkml:traceGroup>
        <inkml:traceGroup>
          <inkml:annotationXML>
            <emma:emma xmlns:emma="http://www.w3.org/2003/04/emma" version="1.0">
              <emma:interpretation id="{886BCEC3-97A3-4DCB-A246-5F8641D71E04}" emma:medium="tactile" emma:mode="ink">
                <msink:context xmlns:msink="http://schemas.microsoft.com/ink/2010/main" type="inkWord" rotatedBoundingBox="15140,7695 17385,7420 17589,9089 15344,9364"/>
              </emma:interpretation>
            </emma:emma>
          </inkml:annotationXML>
          <inkml:trace contextRef="#ctx0" brushRef="#br0" timeOffset="153180.4581">-8184-1226 1405 0,'-2'37'540'0,"8"-35"-428"0,-2-2-115 0,21-8 43 16,0-2-80-16,27-3-10 0,12-10 5 0,23-4 9 0,0-8 17 15,21-2 17-15,15-9 2 0,10-4 1 0,0 5 1 16,-21 3 1-16,-6 3-1 0,1-5-3 0,4 5-6 16,-10 3-5-16,-26 9-6 0,4 0-7 0,12-4-29 15,5 2-14-15,-9 0-18 0,-4 4-18 0,-2 2-30 0,-4-6 83 16,-3 2-63-16,-16 0-6 0</inkml:trace>
          <inkml:trace contextRef="#ctx0" brushRef="#br0" timeOffset="152001.1293">-7408-2957 752 0,'11'-18'271'0,"-5"16"-202"0,-4 4-52 0,-2 0-3 16,2-2-5-16,0 6-3 0,0-2 1 0,0-4 0 0,0 11 4 15,2-5-4-15,-2 2-1 0,1-2 6 0,1 5-1 16,-2 3 1-16,0 5-3 0,0 10 0 0,-2-8-4 16,-2 16 1-16,2-4-1 0,-6 21-2 0,1 0 1 15,-3 6-2-15,-2 9 0 0,-5 3-2 0,3-1 2 16,3-13-9-16,-5 2-16 0,8-23-28 0,-3 1-33 15,7-13 63-15,2-21-44 0,11-8-22 0</inkml:trace>
        </inkml:traceGroup>
        <inkml:traceGroup>
          <inkml:annotationXML>
            <emma:emma xmlns:emma="http://www.w3.org/2003/04/emma" version="1.0">
              <emma:interpretation id="{34047E02-6432-4F15-B6B3-045E7ABD3514}" emma:medium="tactile" emma:mode="ink">
                <msink:context xmlns:msink="http://schemas.microsoft.com/ink/2010/main" type="inkWord" rotatedBoundingBox="18646,6588 21024,6297 21259,8217 18881,8508"/>
              </emma:interpretation>
              <emma:one-of disjunction-type="recognition" id="oneOf2">
                <emma:interpretation id="interp2" emma:lang="" emma:confidence="1">
                  <emma:literal/>
                </emma:interpretation>
              </emma:one-of>
            </emma:emma>
          </inkml:annotationXML>
          <inkml:trace contextRef="#ctx0" brushRef="#br0" timeOffset="156584.5879">-4383-2125 1449 0,'-32'42'517'0,"8"-26"-423"0,24-16-107 0,2-4-5 0,14 2-29 16,15-10-5-16,0-5-8 0,-1 5 7 0,19-11 11 16,16-6 9-16,18-9 16 0,20-1 11 0,-9 2 6 15,14-5 1-15,0 3 1 0,4 2-1 0,-2-1 1 0,14 5-1 16,-14 2 1-16,7 2-1 0,-3-4 0 0,-10 8-4 16,8 2-3-16,-23 0-2 0,6 4-2 0,-20-3-1 15,-15 5 2-15,-14 2-1 0,-4-1 0 0,-13 7 6 16,-7-1 3-16,-11 6 1 0,3-2 3 0,-7 4 3 15,-5 2-5-15,0-2-1 0,-2 2-6 0,0 0-4 16,0 2-7-16,0 0-9 0,-2-2-4 0,0 0-3 16,2 0 3-16,-5 4 2 0,1-2 7 0,-6 2-1 15,4-2 7-15,-3 2 10 0,-1 1 3 0,0-1 3 16,1 0 0-16,-1 0 0 0,0-2-1 0,3 0 3 16,-3 2 1-16,2-2 1 0,1 0-1 0,-1 0 0 0,4-1 0 15,2-1-1-15,-2 2 3 0,2-2-2 16,2 0-2-16,0 0-1 0,-2 0 1 0,2 0-2 0,0 0 0 15,0 2 1-15,0-2-1 0,0 0-2 0,0 0 1 16,0 0 0-16,0 0-1 0,0 0 2 0,2 0 0 16,-2-2 0-16,0 2 0 0,0 0 0 0,0 0-3 0,0 0-15 15,0 0-11-15,-2 0-14 0,2 0-12 0,0 0-17 16,0 0-33-16,0 0-14 0,0 0-9 16,0 0 2-16,0 0 0 0,0 0-5 0,0 0 10 0,0-2 58 0,0 2-14 15,0-1-2-15</inkml:trace>
          <inkml:trace contextRef="#ctx0" brushRef="#br0" timeOffset="155571.0193">-3393-4143 1244 0,'0'-1'421'0,"0"1"-360"0,0 0-70 0,4 3-13 16,2 7-8-16,0-4 2 0,1 17-2 0,3 0 3 15,2 8 14-15,-1 11 4 0,5 14 1 0,-5-1 1 16,3 6 1-16,-1 11 4 0,-1 1 1 0,-1 0 0 16,-3 14 6-16,-2-4 2 0,0 18 1 0,-2-5 1 15,-2-13 0-15,-2 12-9 0,1-37-12 0,-1 7-18 0,0-13-47 16,0-34-11-16,4-5-1 0,-4-7-101 0,0-16 127 16,0-3-82-16,-2-31-16 0</inkml:trace>
          <inkml:trace contextRef="#ctx0" brushRef="#br0" timeOffset="155119.9841">-4585-3643 1451 0,'4'0'530'0,"3"0"-436"0,-5 0-117 0,-2 0-37 16,0 2-1-16,6 8-4 0,-2 0-4 0,2 5 4 16,-2 4 8-16,-2 12 15 0,5 0 18 0,-1 2 23 0,-2 13-1 15,-4 14 0-15,0 2 2 0,-2-2 0 0,-2 11 1 16,0 1-1-16,-5-1 1 0,-3-7 4 0,0 7 3 16,7-30 2-16,-1-8 3 0,2-1 5 0,0-22 1 15,0-4 4-15,4-4 12 0,2-2 3 0,-2-2 2 0,2-4 0 16,-2 2-1-16,0 2-4 0,2-2-3 0,2 2-4 15,2-5-14-15,1-3-8 0,5 4-1 16,2-5-5-16,5-3-3 0,-2 1 2 0,6-5 1 0,-5 5 2 16,-9 3 0-16,9-1 0 0,-9 5-1 0,1 0 0 15,-2 4-1-15,-2 0-4 0,3 4-2 0,-3 2-2 16,2 0 0-16,-2 0-1 0,-5 3-3 0,5 5 1 16,-8 3-9-16,0 1 1 0,-7 5-4 0,1 2-7 15,-9 2-16-15,-7 8-12 0,-10 0-12 0,1-6-17 16,-2 0-36-16,-11-4-23 0,11-9-27 0,-3 1-44 15,9-9 138-15,9-6-91 0,7-10-18 0</inkml:trace>
          <inkml:trace contextRef="#ctx0" brushRef="#br0" timeOffset="156117.5593">-4462-2486 1418 0,'-52'19'527'0,"14"-5"-431"0,7-9-121 0,23-10-45 15,2-3-12-15,14 2-4 0,4 0-4 0,5 0 3 0,23-3 9 16,13-7 33-16,-7 5 26 0,8-3 41 0,8-5 6 16,-3 2 1-16,19-7 0 0,8 5 1 0,1-4 0 15,-10 7-14-15,12-5-7 0,14-6-11 0,10 2-15 16,-3-8-16-16,-13 4-23 0,13-5-88 0,0-1 112 15,-14-6-74-15,1-3-45 0</inkml:trace>
          <inkml:trace contextRef="#ctx0" brushRef="#br0" timeOffset="155378.2957">-4132-3272 221 0,'20'-6'157'16,"-9"6"-61"-16,3 2-50 0,-7 0 25 0,3 8-18 0,0-1-7 15,-1 7-5-15,1 5-6 0,-4-4-17 0,3 5 1 16,1 3-3-16,-4-6-3 0,2 2 2 0,-3-1-3 15,1-3 4-15,-4-11 9 0,2 3 16 0,-2-7 31 16,-2-2 12-16,2 0 9 0,0-2 3 0,-2-5 1 16,2 1-4-16,0-2-9 0,0 0-15 0,-1 1-36 15,3-3-13-15,-2 2-10 0,2-1-6 0,0 5-9 16,0 0-5-16,0 0-4 0,-2 2-2 0,0 2 0 0,3 4-4 0,3 6 0 16,0 1 2-16,-2-1 5 0,5 5 4 0,3 12 0 15,-1 2 1-15,1 10 0 0,-1-4-5 0,-3-10-5 16,1 0-10-16,1 8-10 0,-6-18-13 0,1-5-14 15,-3-6-99-15,4-6 121 0,-2-4-67 0,3-31-43 16</inkml:trace>
          <inkml:trace contextRef="#ctx0" brushRef="#br0" timeOffset="155891.1635">-3364-3434 780 0,'-7'-6'351'16,"3"4"-257"-16,2 2-78 0,0 0-5 0,0 0-16 16,0 0-9-16,2 4-3 0,0-2-1 0,2 0 9 15,0 2 15-15,6-4 14 0,-3 4 9 0,5-4 14 16,3 0 3-16,5-2 3 0,-3-4 0 0,5-4-11 16,3-1-13-16,6-5-10 0,-2 1-5 0,6-3-9 0,1-1-1 15,-1-4-5-15,6-2-1 0,1 0-7 16,-1-2-1-16,1 0-2 0,-3 0 1 0,-4 2 1 0,-6-6-3 0,4-4-9 15,-1 4 0-15,-8 6 5 0,-5-4-3 0,0 6-2 16,1-2-17-16,-5 13-3 0,-1-3-5 0,-2 5 6 16,-5 6 0-16,3 0-3 0,-8 4 1 0,-2 8 5 15,-2 4 15-15,-7 5 6 0,5 0 12 0,-10 20 7 16,5-2 7-16,-10 7 17 0,-3 7 7 0,11-3 5 16,-2 0 4-16,-1 2 5 0,5-1-2 0,7-7-2 15,-6 1-7-15,16-4-10 0,-2-3-5 0,7-7-6 0,1 2-2 16,7-8-6-16,6-1 0 0,2-9-8 0,4 1-9 15,2-10-60-15,5-2-59 0,3-17 105 0,0 3-74 16,-3-1-46-16</inkml:trace>
        </inkml:traceGroup>
        <inkml:traceGroup>
          <inkml:annotationXML>
            <emma:emma xmlns:emma="http://www.w3.org/2003/04/emma" version="1.0">
              <emma:interpretation id="{379D27C7-F8E8-42E3-B968-5625E97EC2D7}" emma:medium="tactile" emma:mode="ink">
                <msink:context xmlns:msink="http://schemas.microsoft.com/ink/2010/main" type="inkWord" rotatedBoundingBox="23405,6029 25894,5725 26065,7130 23577,7434"/>
              </emma:interpretation>
              <emma:one-of disjunction-type="recognition" id="oneOf3">
                <emma:interpretation id="interp3" emma:lang="" emma:confidence="1">
                  <emma:literal/>
                </emma:interpretation>
              </emma:one-of>
            </emma:emma>
          </inkml:annotationXML>
          <inkml:trace contextRef="#ctx0" brushRef="#br0" timeOffset="-236724.8552">2101-4419 659 0,'23'-21'243'0,"-8"19"-180"0,-13 0-51 15,0 2 17-15,0 4-33 0,0 10 8 0,2 7 4 16,4-2 0-16,-6 31-2 0,-4-13 3 0,2 21 3 16,0-2-1-16,-6 25-2 0,-4-2 0 0,-1 6-2 15,-5 8-3-15,-5-10-2 0,0 4 1 0,-6-6 0 16,0-8 3-16,6-23 4 0,3-1 5 0,1-15 18 15,5-16 5-15,4-5 8 0,3-1-2 0,5-18-11 16,0-2-16-16,0-21-21 0,-2 0-27 0,2-15-40 16,0-18 15-16,2-13 26 0,2 0 22 0,1-6 29 15,3-10 16-15,0 15 17 0,3-8 22 0,3 4-1 16,-1 11-34-16,14-3-42 0,-3 5-29 0,6 3-20 16,7-3 0-16,-6 16 1 0,2 3 1 0,1 6 25 0,-14 21 14 15,5 1 9-15,2 3 7 0,-16 11 2 0,3 6-4 0,1 2-4 16,-1 2 2-16,1 13-2 0,-1 3-1 15,-3-5-1-15,-1 10-1 0,-2 8-2 0,-4 7-2 0,0 5-3 16,-4-5-18-16,-14 11-62 0,6-1-59 0,-25 2 112 16,5-2-80-16,1-6-68 0</inkml:trace>
          <inkml:trace contextRef="#ctx0" brushRef="#br0" timeOffset="-237261.6908">90-4096 1883 0,'-2'0'-17'0,"0"0"-21"0,0 6-50 16,-3 1 17-16,1 3 15 0,2-4 14 0,-6 19-36 0,-2 8-1 16,-5 19 7-16,3-4 15 0,1 0 40 0,1 1 10 0,-1-1 7 15,3-13 0-15,0 5 4 0,8-15 7 0,4-4 4 16,-2-3 6-16,13-11 1 0,-3-1 1 0,11-2 1 15,-4 4-2-15,14-12-4 0,-2-2-5 0,10-9-13 16,3-5-6-16,14-12-8 0,0-1-4 0,-4-8-5 16,10-11 3-16,-22 6 7 0,2-6 7 0,-7 5 16 15,-20 1 10-15,1 7 5 0,-12 3 6 16,-10 3 0-16,0 6-3 0,-2 0-10 0,-6 4-15 0,-3 3-30 16,-6-1-10-16,-10 8-8 0,-4-1-12 0,-3 6-36 15,-15 7-2-15,-2 2-1 0,0 7 4 0,1 4 12 16,-3 5-4-16,16-3-19 0,-1 1 53 0,17-1-2 15,9-5-11-15</inkml:trace>
          <inkml:trace contextRef="#ctx0" brushRef="#br0" timeOffset="-237048.5982">1478-4716 1094 0,'1'10'408'0,"1"9"-311"0,0-3-88 0,0-7 11 15,2 12-34-15,-4 4 0 0,4 10-3 0,2 10 4 16,-8 9 3-16,2 4-1 0,-6 13 3 0,-4 8 0 0,-5 14 1 16,3-2 2-16,-9 3-4 0,-2 10-6 0,-4-9-6 15,0-2-6-15,-2-7-12 0,-4-10-5 0,10-16-6 16,-4-6-5-16,6-12-21 0,7-15-2 0,5-11-1 16,-1-1-17-16,18-19 63 0,1-7-39 0,20-18-7 15</inkml:trace>
        </inkml:traceGroup>
        <inkml:traceGroup>
          <inkml:annotationXML>
            <emma:emma xmlns:emma="http://www.w3.org/2003/04/emma" version="1.0">
              <emma:interpretation id="{2C8466D9-2192-46FE-BE13-1DF0C2679A88}" emma:medium="tactile" emma:mode="ink">
                <msink:context xmlns:msink="http://schemas.microsoft.com/ink/2010/main" type="inkWord" rotatedBoundingBox="26720,5457 28349,5258 28531,6750 26902,6949"/>
              </emma:interpretation>
            </emma:emma>
          </inkml:annotationXML>
          <inkml:trace contextRef="#ctx0" brushRef="#br0" timeOffset="-236433.7828">3940-5175 1297 0,'-2'0'529'0,"-2"0"-432"16,-2 0-114-16,6 0-31 0,0-2-4 0,-2 2-5 0,2 0-2 16,0 0 4-16,-2 0 1 0,0-4 7 0,-3 4 19 0,3 2 5 15,0 0 6-15,-2 4 6 0,-4-1 0 0,-2 9 0 16,-1-1 2-16,-5 16 7 0,5 0-6 0,-10 14 0 15,1 7 1-15,-5 17 1 0,4 5 2 0,-8 11 0 16,-2 13 3-16,2 3 0 0,-4 1-3 0,6 6 4 16,-3 3 0-16,1-3-14 0,0-10-8 0,2-5-7 15,2-4-6-15,5-25-3 0,-1-1-9 0,6-16-35 16,1-18 6-16,4-8-20 0,-1-3-11 0,1-16 69 16,3-8-52-16,1-17-11 0</inkml:trace>
          <inkml:trace contextRef="#ctx0" brushRef="#br0" timeOffset="-236258.5862">3365-4119 569 0,'2'-18'224'0,"1"-3"-163"0,-3-2-44 0,2 7 8 0,4 1-1 0,-2-1 25 16,2-3 2-16,-2 4 5 0,0 7 4 0,1 2 4 16,3 2-2-16,-2 2-6 0,0 1-6 0,1 1-26 15,3 1-6-15,3 9-5 0,5 6-3 0,-3-5-4 16,5 8-3-16,5 12-1 0,0-4-6 0,4 14-4 16,-4-4-1-16,2 3-5 0,2 4-2 0,-8-7-2 0,-4 4-3 15,-3-10-21-15,-6-4-8 0,-1-10-13 16,3 2-20-16,-10-11-70 0,0-6 107 0,-2-14-74 0,2-7-34 15</inkml:trace>
          <inkml:trace contextRef="#ctx0" brushRef="#br0" timeOffset="-236046.572">4285-5117 1096 0,'0'3'460'16,"4"1"-371"-16,-4 2-87 0,2-2-11 0,0 8-5 0,2 7 1 15,-1 16-5-15,1-10 4 0,-2 21 9 0,-6 14 0 16,-1 4 1-16,-3 11 0 0,-6 8 1 0,-1 8-12 16,-4 1-6-16,-6 11-9 0,0-3-7 0,-6 2-25 15,0 1-2-15,0-17-4 0,2-3 0 0,10-17 6 16,-8 9 2-16,17-42 4 0,-5 6 6 0,11-18 20 16,4-13-8-16,7-6-39 0,7-4 54 0,5-18-34 15,12-5-17-15</inkml:trace>
          <inkml:trace contextRef="#ctx0" brushRef="#br0" timeOffset="-235796.4577">4590-4320 524 0,'4'-4'288'0,"0"2"-158"0,3 0-96 0,-5 2 70 0,2 4-107 15,-4-2-6-15,8 0-8 0,0 2-6 0,7-2-1 0,4 0-4 16,-7-1 2-16,3-2 7 0,7-3 4 0,6-2 3 0,1-2 12 16,-5-3 12-16,-5 1 11 0,4-2 14 0,-9 1 10 15,3 1 13-15,-15-1 3 0,4-1 3 0,-8 2-11 16,2 1-14-16,-2-3-12 0,-2 2-9 0,2-1-12 15,-6 1-21-15,-1 2-4 0,3 7-23 0,-6-3-7 16,-3 6-1-16,-1-2 1 0,-1 15 2 0,-6 0 6 16,7 3 10-16,-5 3 1 0,2 4 20 0,5 0 7 15,9 2 6-15,1 0 0 0,4 6 2 0,4-6-2 0,7 6-7 16,7 2-2-16,12-2-11 0,-1 1-20 16,12-3-72-16,9 0 85 0,6-14-53 0,4 7-36 0</inkml:trace>
        </inkml:traceGroup>
      </inkml:traceGroup>
    </inkml:traceGroup>
    <inkml:traceGroup>
      <inkml:annotationXML>
        <emma:emma xmlns:emma="http://www.w3.org/2003/04/emma" version="1.0">
          <emma:interpretation id="{83E92CDC-BAB7-4DBB-8C0D-BE4692DE6A76}" emma:medium="tactile" emma:mode="ink">
            <msink:context xmlns:msink="http://schemas.microsoft.com/ink/2010/main" type="paragraph" rotatedBoundingBox="682,10058 37777,5235 38405,10070 1310,14892" alignmentLevel="1"/>
          </emma:interpretation>
        </emma:emma>
      </inkml:annotationXML>
      <inkml:traceGroup>
        <inkml:annotationXML>
          <emma:emma xmlns:emma="http://www.w3.org/2003/04/emma" version="1.0">
            <emma:interpretation id="{9DC47484-60D1-416B-95BC-FE4800D521AB}" emma:medium="tactile" emma:mode="ink">
              <msink:context xmlns:msink="http://schemas.microsoft.com/ink/2010/main" type="line" rotatedBoundingBox="1527,9948 37777,5235 38329,9487 2079,14199"/>
            </emma:interpretation>
          </emma:emma>
        </inkml:annotationXML>
        <inkml:traceGroup>
          <inkml:annotationXML>
            <emma:emma xmlns:emma="http://www.w3.org/2003/04/emma" version="1.0">
              <emma:interpretation id="{3A4BD91D-34FC-482F-AFF1-ECF9C213E41A}" emma:medium="tactile" emma:mode="ink">
                <msink:context xmlns:msink="http://schemas.microsoft.com/ink/2010/main" type="inkWord" rotatedBoundingBox="1738,11573 4790,11176 4982,12653 1930,13050">
                  <msink:destinationLink direction="with" ref="{3CF69D93-1706-4959-945F-C04C0D208B7F}"/>
                </msink:context>
              </emma:interpretation>
              <emma:one-of disjunction-type="recognition" id="oneOf4">
                <emma:interpretation id="interp4" emma:lang="" emma:confidence="1">
                  <emma:literal/>
                </emma:interpretation>
              </emma:one-of>
            </emma:emma>
          </inkml:annotationXML>
          <inkml:trace contextRef="#ctx0" brushRef="#br0" timeOffset="478340.7389">-21489 2104 1137 0,'11'6'367'0,"-9"-6"-299"0,0 2-83 0,0-2 11 16,6 0-42-16,-1-2-19 0,1 2-4 0,4-2-1 0,5-2-18 16,10-7 0-16,-2 3 6 0,-2-4 7 0,-1-7 5 15,3 2 8-15,-12-5 18 0,5 5 28 0,-9-4 54 16,1 1 16-16,-10 5 11 0,-2-4 7 0,0 5 3 16,-6-1-4-16,1 3-12 0,-1 1-18 0,-6-3-32 15,3 1-10-15,3 7-18 0,-3-4-6 0,-3 6-32 16,0 2-9-16,-1 8-7 0,-2-2-2 0,-1 15 1 15,-3 4 5-15,-2 14 15 0,2-2 1 0,-4 7 39 16,-1 10 14-16,3-3 13 0,2 3 3 0,4-4 6 16,1-4 3-16,7-5 1 0,-3 2 2 0,10-5-6 15,2-5 3-15,2-6-6 0,0-2 2 0,10-3 0 16,-1-5-1-16,3-5-1 0,1 3 0 0,1-9 0 0,3-4-4 16,6-7 5-16,2-1 1 0,-6-2 0 0,8-5-2 15,2-8 1-15,11-8-3 0,7-10-5 0,-7 1-6 0,3 3-7 16,-3-2-8-16,1-9-6 0,-7 6-1 0,5-5 0 15,-20 11-2-15,2-5 2 0,4 2 6 0,-15 9 4 16,-1-1 14-16,-7 7 15 0,2-4 6 0,-6 14 2 16,-2-1 4-16,-2 1 7 0,-2 6 1 0,5 3 0 15,-5-1-10-15,2 4-15 0,0 0-4 0,2-2-4 16,0 4-7-16,-4 2-10 0,1 4-5 0,1 3-2 16,-4-1-4-16,-4 4 5 0,-1 5-1 0,1 14 2 0,-3-4 3 15,3 4 3-15,-1 9 3 0,3-3 0 16,0 4 4-16,5-3 2 0,1-3 0 0,4-4 0 0,-4 0 0 15,6-6 0-15,2-2 1 0,2-4 0 16,-3-3 0-16,1-1 0 0,2-5 0 0,0-8 3 0,2 4-1 16,-5-5 4-16,3-1-1 0,2-7 4 0,-2 1-1 15,5-4 0-15,-1-1 0 0,2-7-2 0,1-3 2 16,1-12-2-16,-1 6-3 0,-1-2-3 0,-1-2 0 0,-1-5-2 16,3-9-1-16,-1 7 2 0,-2-1-3 0,-1 2 0 15,1-5-1-15,2 9 0 0,-3-2 0 0,1 12-1 16,-2-2-2-16,-3 14-6 0,-1-1-3 0,2 6-12 15,-2 6-3-15,0 0 0 0,1 8-3 0,-1 9-4 16,2 5 3-16,0 16 4 0,-2-1 3 0,0 3 15 16,0 16 6-16,-3-5 3 0,1-3 5 0,-2-6 6 15,0-5 3-15,0-10-1 0,0 2 3 0,2-8-4 16,0-3-4-16,0-7-1 0,2 1-1 0,-2-3 0 16,2-3 1-16,0-2 3 0,-2-4 4 0,9-2 4 15,1-4 1-15,1-7 3 0,1-1-2 0,3-7-1 16,4-4-1-16,1-10-2 0,5 0-6 0,-12 1-4 0,10-15-2 0,4-10-4 15,0-1-1-15,0 8-2 0,0-8-1 16,4 6-3-16,-4-6-1 0,-6 14-4 0,6-3 3 0,-6 11 3 16,-9 7-2-16,3 0 2 0,-9 17 3 0,1-3 4 15,-5 13 3-15,0-7 6 0,-6-1-1 0,2 18-2 16,-2-8 3-16,0 10-5 0,-2-10-2 0,8 6-3 16,-6-4 0-16,2 11-3 0,0-3 0 0,-2-4 0 15,0 13-1-15,-3-9 5 0,-3 1-1 0,8-1 0 0,-2 2 1 16,-4-1-2-16,4-1 0 0,2-2 0 0,8-2-1 15,2 2 1-15,-3-2 0 0,-7-3 2 0,6 1 0 16,10-2 2-16,-9 0 2 0,11-5 4 0,-7-1-2 16,-3-4 0-16,9-1-1 0,1-1-2 0,-1-9-1 15,-1-2-7-15,-3-3-4 0,-1 1-5 0,-1 0-4 16,5-2-7-16,-5 0-6 0,-5 0-2 0,0 8-1 16,0 3 7-16,-6 3-1 0,0 3 5 0,2 3 6 15,0-1 10-15,-2 6 2 0,-2 2 5 0,0 0-5 16,-2 0-2-16,2 2-4 0,0 0-1 0,-2 6-4 0,-4 7 0 15,3 10 2-15,-1-8 1 0,0 24 8 0,2 1 8 16,-2 3 5-16,1-3 0 0,5-1 6 0,0-4 1 16,0 11 0-16,7-29-1 0,1 2 2 0,4-7-2 15,3-5 1-15,2-5 1 0,3 2-3 0,-3-10 0 16,4-5 4-16,-5-7 0 0,15-1-2 0,-4-6-3 16,0-6-1-16,-4-8 0 0,-2-2-1 0,0-1 2 15,1-6-3-15,-3 5 0 0,-8-1 5 0,-5 1 11 0,4 6 1 16,-6 6 0-16,0-2 1 0,-2 8-3 0,-1 4 0 15,-1 3 0-15,0 3-5 0,0 1-6 16,0 7-5-16,2 3-4 0,-2-2-5 0,0 0-15 0,0 4-2 16,0 2-3-16,0 2-3 0,0 0-3 0,4 17 1 0,-2 10 5 15,0-4 4-15,0 7 14 0,0 15 2 0,2 9 0 16,-4 7 2-16,0 14-1 0,2-9-1 0,-2-3-8 16,4-14-16-16,0 5-44 0,5-31-21 0,-3 9-20 0,4-22-41 15,-3-12 95-15,1 0-84 0,-4-31-18 16</inkml:trace>
          <inkml:trace contextRef="#ctx0" brushRef="#br0" timeOffset="478478.3712">-19787 1299 836 0,'4'2'324'0,"-2"0"-250"0,-2-2-75 16,2 0-5-16,2 0-19 0,2 0-9 0,1 2-10 15,7-2-22-15,5-2-17 0,12-10-24 0,4 5 72 0,3-13-51 16,15-7-30-16</inkml:trace>
          <inkml:trace contextRef="#ctx0" brushRef="#br0" timeOffset="478657.8902">-19198 772 235 0,'2'-8'232'15,"-2"8"-56"-15,2-1-90 0,-2 1 49 0,0 0-35 16,0 0-31-16,0 0-18 0,0 0-15 0,-4 7-28 16,2-3-5-16,-9 17-3 0,3-1 3 0,-2 7 15 15,0-4 7-15,-3 19 4 0,-1-1 4 0,-1 5 0 16,1 2 4-16,5 3 1 0,-3-1-1 0,-3 0-11 0,5 0-3 15,2-9-3-15,1-3-5 0,7 7-3 16,0-12-4-16,6 3-6 0,-1-3-3 0,5-6-27 16,5 4-12-16,1-8-14 0,1 4-24 0,1-17 53 0,3-4-44 15,4-16-15-15</inkml:trace>
          <inkml:trace contextRef="#ctx0" brushRef="#br0" timeOffset="478841.3999">-18883 645 926 0,'15'6'439'0,"-5"-4"-325"0,1 5-97 0,-9 5 25 16,10 7-43-16,-4-5-9 0,5 30-6 0,1-5 6 15,11 15 12-15,0 11 1 0,-2 7-1 0,0 1 1 16,-7 0 0-16,5 5 0 0,-13 5 1 0,1 0-2 16,-13-8-11-16,-5 0-12 0,-13-9-25 0,3 1-52 15,-12 5 77-15,-4-14-50 0,-13-16-28 0</inkml:trace>
        </inkml:traceGroup>
        <inkml:traceGroup>
          <inkml:annotationXML>
            <emma:emma xmlns:emma="http://www.w3.org/2003/04/emma" version="1.0">
              <emma:interpretation id="{EDC1AEE9-3395-49F8-8AD1-D7D18B906D8F}" emma:medium="tactile" emma:mode="ink">
                <msink:context xmlns:msink="http://schemas.microsoft.com/ink/2010/main" type="inkWord" rotatedBoundingBox="7576,10960 7590,10959 7593,10980 7579,10982"/>
              </emma:interpretation>
              <emma:one-of disjunction-type="recognition" id="oneOf5">
                <emma:interpretation id="interp5" emma:lang="" emma:confidence="0.5">
                  <emma:literal>.</emma:literal>
                </emma:interpretation>
                <emma:interpretation id="interp6" emma:lang="" emma:confidence="0">
                  <emma:literal>(</emma:literal>
                </emma:interpretation>
                <emma:interpretation id="interp7" emma:lang="" emma:confidence="0">
                  <emma:literal>,</emma:literal>
                </emma:interpretation>
                <emma:interpretation id="interp8" emma:lang="" emma:confidence="0">
                  <emma:literal>'</emma:literal>
                </emma:interpretation>
                <emma:interpretation id="interp9" emma:lang="" emma:confidence="0">
                  <emma:literal>/</emma:literal>
                </emma:interpretation>
              </emma:one-of>
            </emma:emma>
          </inkml:annotationXML>
          <inkml:trace contextRef="#ctx0" brushRef="#br0" timeOffset="591225.9636">-15939 409 1027 0,'-8'8'265'0,"4"0"-240"0,4-1-87 16</inkml:trace>
        </inkml:traceGroup>
        <inkml:traceGroup>
          <inkml:annotationXML>
            <emma:emma xmlns:emma="http://www.w3.org/2003/04/emma" version="1.0">
              <emma:interpretation id="{2ADFC3D3-D391-4BCA-B491-7D5EAF834109}" emma:medium="tactile" emma:mode="ink">
                <msink:context xmlns:msink="http://schemas.microsoft.com/ink/2010/main" type="inkWord" rotatedBoundingBox="12611,8507 21616,7336 22003,10313 12998,11484"/>
              </emma:interpretation>
              <emma:one-of disjunction-type="recognition" id="oneOf6">
                <emma:interpretation id="interp10" emma:lang="" emma:confidence="1">
                  <emma:literal/>
                </emma:interpretation>
              </emma:one-of>
            </emma:emma>
          </inkml:annotationXML>
          <inkml:trace contextRef="#ctx0" brushRef="#br0" timeOffset="160768.3009">-6466-832 644 0,'11'10'306'0,"-1"-5"-182"16,-6-1-89-16,-4-4 40 0,2-2-49 0,-4 2-11 0,2 0-8 15,0-3 0-15,0 1 0 0,0-6-4 0,-4-2-2 16,2 1-2-16,-6-13-1 0,2 5 2 0,-1 0 0 15,-1-3 0-15,-6 9-1 0,5-7 0 0,-9 3-1 16,3 5-5-16,-4-3-4 0,1 3-7 0,1 4-8 16,-2-3-2-16,5 5-3 0,-5 4-1 0,7 0 1 15,1 9 7-15,-3 1 3 0,1 4 6 0,1 3 5 16,-3 2 5-16,5 8 1 0,0 0 4 0,1-2 6 16,3 10 1-16,0 0 2 0,2-2 0 0,2-2 1 15,2-4 1-15,6 2 5 0,-2 1-1 0,2-2 1 0,3-3 0 16,-1-6 2-16,8 4 8 0,-1-6-1 0,2 1-1 15,-1-5-4-15,9-7-3 0,4-4-17 16,6-4-8-16,13-17-19 0,0 1-29 0,20-10 40 0,-5-1-31 16,18-26-14-16</inkml:trace>
          <inkml:trace contextRef="#ctx0" brushRef="#br0" timeOffset="161070.5308">-5664-1120 221 0,'0'8'157'0,"0"0"-83"0,-2-4-62 15,2 2 37-15,-2-5-49 0,2 3-24 0,0 0-1 0,0 0 44 16,0 0 25-16,0-4 17 0,0 0 23 0,0 0 17 0,0 0 17 16,0-6 2-16,0 2 0 0,-2-2-46 0,2-3-21 15,0 1-15-15,-3-4-14 0,1 3-12 0,0-3-14 16,-2 1-4-16,2 1-3 0,-2 2-2 0,0 1-12 16,0 1-3-16,0 2-1 0,3 0-2 0,-5 4-9 15,4 0 3-15,0 2 0 0,-2 4 2 0,-2 5 10 16,0-1 3-16,-3 5 0 0,-3 7 5 0,1 1 8 15,-1 0 1-15,-1 4 8 0,3-8 4 16,0 1 8-16,-1 3 3 0,11-8-2 0,0 3 2 0,0-7 5 16,2 1-1-16,3 1-4 0,1 1-3 0,8-1-3 15,-1-1-1-15,5-2-1 0,-1-7-2 0,6 3-22 16,4-6-16-16,10-7-27 0,1-3-46 0,9-8 77 16,7-7-58-16,19-9-24 0</inkml:trace>
          <inkml:trace contextRef="#ctx0" brushRef="#br0" timeOffset="440131.6526">-7259-396 918 0,'14'-4'409'0,"-14"3"-274"15,2 1-107-15,-2 0 45 0,0-2-67 0,2 4-18 0,-2-1-8 16,-2-1-4-16,2 2 0 0,0 0 0 0,0-4 1 16,0 4 1-16,0 0 2 0,0 0 3 0,2 0 3 0,0 12 2 15,-4-1 0-15,-6 8 1 0,2 1 6 0,-3 1 3 16,-5 12-3-16,-1-1-7 0,-1 3-7 0,-1 0-15 15,-4-3-48-15,-1 7-31 0,-3-8 80 0,-2 1-67 16,-2-5-48-16</inkml:trace>
          <inkml:trace contextRef="#ctx0" brushRef="#br0" timeOffset="455160.5948">-4054-1452 1367 0,'2'-9'423'0,"-2"-1"-351"0,0-3-90 16,-4-1-23-16,0 4-13 0,4 5-16 0,-4 5-4 16,0 0 6-16,-5 3 4 0,-1 1 5 0,-5 2 24 15,-7 6 16-15,-10-3 15 0,1 5 11 0,-10 1 20 16,-5 3 2-16,-1-1 2 0,-5 2 0 0,4 3-4 16,-2-1-4-16,6 4-8 0,-5-2-2 0,13 0-10 15,3 2-3-15,6 4-2 0,6-6-3 0,5 6 0 16,8 0 0-16,8 0 0 0,8 2 0 0,-4-2 3 0,17-6-2 15,14 10 3-15,-2 2 1 0,3-6 2 0,11 0 0 16,9 4 0-16,5 1 1 0,13 7-3 0,-5 3 2 16,-3-7 0-16,-12 0-2 0,6 3-10 0,-14 5 2 15,-13-7-3-15,-8-5 3 0,-6-4 5 0,5 4 6 0,-19-18 8 16,1 3 5-16,-8-9 13 0,-6-9-2 16,-11 4 3-16,4 0-3 0,-16 4-4 0,-8-2-9 15,-11 11-6-15,-4-4-6 0,-6 7-5 0,-11 5 0 0,-5 2-1 16,-3 2 2-16,-2 4-1 0,-2-1 0 0,4 1 0 15,6 2-1-15,1-2 1 0,7 2-3 0,13-7-9 16,1-2-14-16,9-3-12 0,19-12-20 0,-2 1-49 16,0-2-19-16,7-7-37 0,9-3-26 0,1-1 113 0,14-15-108 15,21-17-30-15</inkml:trace>
          <inkml:trace contextRef="#ctx0" brushRef="#br0" timeOffset="437194.0535">-10615 168 186 0,'-6'-4'180'0,"4"4"-36"0,-4-4-72 16,4 0 42-16,2 4-20 0,0 0-22 0,-2-2-15 16,2 2-31-16,0 0-8 0,2-3 0 0,2 3 7 15,-2 0 4-15,9 0 4 0,11 0 11 0,5 0 1 16,2-2 3-16,13 0-1 0,8-2-7 0,10-8-10 15,23-1-8-15,-6 1-3 0,-1-1-10 0,-1-1-3 0,18 1-1 16,1-1-1-16,14-1-1 0,-21 5 0 0,6 0-2 16,9 1-1-16,-21 3 0 0,4-2-1 0,-8 1-8 15,-17 5-6-15,-8-2-7 0,0 4-11 0,-5-6-36 16,-5 0-19-16,3-4-22 0,-1 5-32 0,-5-5 90 16,3-3-69-16,-1-1-17 0</inkml:trace>
          <inkml:trace contextRef="#ctx0" brushRef="#br0" timeOffset="437494.742">-8919-216 335 0,'-21'-4'191'0,"4"2"-83"0,1-2-60 0,7 4 32 0,1-2-8 16,0 0-5-16,4 0-3 0,2 0-15 0,0 2-8 0,2-1 6 15,0 1-2-15,0-2-10 0,0 2-2 0,6 0-6 16,0 0-3-16,8-6-2 0,1 2 0 0,-2 0-8 16,13 0-2-16,12 2-1 0,18-3-5 0,-8-1 1 15,8 6-3-15,4 0-4 0,4 4 1 0,2-1-1 16,-7 5 0-16,-8 2-2 0,1-1 2 0,-16 13-2 0,5-5-1 15,-8 4 1-15,2 1 1 0,-14 5-4 0,2-2-1 16,-4 6-1-16,-7-4-1 0,-3 3 0 0,-5 1 3 16,-4 2 3-16,-5 2 2 0,-11-6 1 0,-1 4 4 15,-5-1 3-15,-6-1 0 0,-7 4 2 0,0-6-2 16,-11-2-3-16,-3 4-2 0,-5 0 1 0,-2-2-2 16,-5-2-2-16,-11 0-3 0,7-6-3 0,1 4-4 15,6-4-6-15,4-1-6 0,6-3-8 0,1-1-4 16,11-1-25-16,5-1-11 0,4-1-14 0,0-1-20 0,2 1 66 15,3-1-48-15,5-1-10 0</inkml:trace>
          <inkml:trace contextRef="#ctx0" brushRef="#br0" timeOffset="440872.8531">-8143 554 673 0,'-31'31'331'0,"12"-14"-174"0,2-3-87 15,11-12 25-15,-2-2 10 0,6 0-30 0,-2 0-11 16,3 0-10-16,1-2-10 0,3 0-16 0,7 0-6 16,4-2-7-16,3-4-8 0,8-3-7 0,8-1-1 15,9-5-1-15,7-1-1 0,1-3-19 0,13-4-13 0,3-4-19 16,-2 2-20-16,1-2-79 0,-1-2-63 0,-10 8 146 15,-2-2-115-15,-5 0-66 0</inkml:trace>
          <inkml:trace contextRef="#ctx0" brushRef="#br0" timeOffset="196838.1598">-8355-1071 814 0,'-15'-6'299'15,"1"-4"-244"-15,2 4-66 0,3-3-25 0,5 7-11 0,0-4-37 16,0 2-10-16,4-2 1 0,2 6 2 0,4-2 9 0,2-1 16 16,5-7 17-16,-3 0 17 0,1 3 38 0,3-1 10 15,-1-4 11-15,1 3 0 0,1-7 0 0,5 7-2 16,7-3 0-16,-6 2 0 0,27-1-7 0,2-5 0 15,14-5-2-15,13 0-1 0,22-12 0 0,-3 0-1 16,26-9-4-16,13-7 0 0,23-5 0 0,-9 0-2 16,19-2-5-16,9-3 0 0,24 4 1 0,-6-2-3 15,0 3 1-15,10 1 3 0,7-10 4 0,2-1 3 16,10-2 10-16,-11-9 4 0,9 0 1 0,-2 0 4 16,-18-3 3-16,-9 17-5 0,28-11 0 0,-1 1-2 15,-27 13-7-15,-12 8-4 0,2-3-1 0,9-1-3 0,-19-2-3 16,-5 4 1-16,-23 8-3 0,-23 5-3 0,11-5 1 15,-29 5-1-15,-7 8 2 0,-26 8 0 0,-3 4 1 16,11-6-1-16,-43 17 0 0,9-2 3 0,-16 3-1 16,-20 7 2-16,3-4-1 0,-2 4-1 0,-10 0 0 15,0 0 1-15,0 2-1 0,-4-2-3 0,6 2-12 16,-2 0-9-16,0-4-8 0,-6 2-5 0,6 4-20 16,-4-4-7-16,-4 2-10 0,8-1-7 0,-9 1-28 15,1 4-30-15,0 6 86 0,-3-3-57 0,-1-1-12 0</inkml:trace>
          <inkml:trace contextRef="#ctx0" brushRef="#br0" timeOffset="439935.1781">-8098-504 364 0,'4'-11'221'0,"-2"-1"-94"0,-1-5-71 0,5-1 45 15,0 1-25-15,0-2-11 0,0 1 4 0,-1-1 0 16,-1-8 2-16,4 8 3 0,-4-1-1 0,0 9-13 0,0-7 18 16,-2 1-2-16,1 0-19 0,-1 5-7 0,0 2-5 15,-2-3-8-15,-2-3-6 0,2 3-6 0,-2-1-11 16,-1 5-8-16,-1-3-6 0,-2 6-7 0,2-1-6 16,-4 1-8-16,-1 4-10 0,-1-2 1 0,-5 8-3 0,-1-2 2 15,-5 4 5-15,0-2 2 0,-4 9 5 0,5-1 6 16,-1 5 5-16,2 0 0 0,7 7 0 0,-1-3 0 15,11 6-2-15,2 0-1 0,9 2 1 16,3 5 1-16,9 3 1 0,8 2 0 0,8 5 4 0,1 1 1 16,14 1 1-16,6 4 2 0,4 2 0 0,-2-4-1 15,6 3 2-15,1-7 1 0,-9 0-1 0,-4-3 0 16,-6 1 0-16,-7-9 0 0,-10 0 0 0,-2-2 0 0,-10-6 0 16,-5-4 1-16,-7-3 0 0,1-1 0 15,-8 0 4-15,0-5 2 0,-6-6-1 0,-3 9 4 0,1-7-1 16,-15 0-1-16,-8 11-1 0,-2-2 0 0,0-7-4 15,-11 11-1-15,-6 2 0 0,-6-5-3 0,-10 7-2 16,6 0 2-16,6-4 0 0,8-3 0 0,-4-1-1 16,17-7-5-16,-6 3-1 0,16-5-8 0,4-2-16 15,-3-1-10-15,13-1-13 0,-1-2-12 0,2-2-58 16,1 0-50-16,9-11 116 0,2-1-80 0,5-11-49 0</inkml:trace>
          <inkml:trace contextRef="#ctx0" brushRef="#br0" timeOffset="440347.1694">-7760-645 881 0,'32'-25'318'0,"15"2"-257"0,-5 2-55 15,10 3-11-15,6 3-4 0,6 9-2 0,3 2-1 0,7 6 4 16,1 10 0-16,-3 5 0 0,-5 3-1 0,-5 1 4 16,-14 8-1-16,-3 11 1 0,-1-3 1 0,-9-2 2 15,-14 5-1-15,-6-1 3 0,3 3-2 0,-12-1 2 16,-1-3 1-16,-1-7 2 0,2-4 2 0,-14 2 1 16,2-6 2-16,3 1-1 0,1-7-2 0,-16 2-28 15,7 3-27-15,-20-7-32 0,-6 2-41 0,-3-3 87 0,-3-1-72 16,-21-3-31-16</inkml:trace>
          <inkml:trace contextRef="#ctx0" brushRef="#br0" timeOffset="441033.1525">-7600 510 298 0,'0'4'150'0,"-6"3"-74"16,6-1-33-16,0-6 15 0,2 0-4 0,2 4-1 0,0-2 14 15,1 2 0-15,1-2 1 0,2 0-14 0,4-1-3 0,3 1-2 16,8-4-4-16,-4 1-5 0,8-7-13 0,8-2-3 15,0 1-4-15,9-7-6 0,1 1-4 0,3-3-10 16,2 1-14-16,10 0-19 0,-2-1-18 0,-6 3-80 16,6-1 101-16,-12-5-66 0,1 6-43 0</inkml:trace>
          <inkml:trace contextRef="#ctx0" brushRef="#br0" timeOffset="440714.6564">-6237-1019 375 0,'44'8'232'15,"0"-3"-117"-15,-18 1-71 0,-3-2 80 0,4 4-100 0,-4 3 3 16,2 1 3-16,-4 5 0 0,-1-1-1 0,-3 5-5 16,-4 6-1-16,1 6-5 0,-8 1-1 0,-6 7-5 15,0 3 0-15,-14 5 0 0,-5 1 0 0,-8-2 0 16,-12 4-2-16,-13-5-10 0,2-3-12 0,-2-9-18 0,-8-8-21 16,-15 6-46-16,3-4-50 0,3 1 101 0,-1 1-81 15,-3 6-30-15</inkml:trace>
          <inkml:trace contextRef="#ctx0" brushRef="#br0" timeOffset="440544.0617">-6486-832 1175 0,'15'19'429'15,"-1"5"-344"-15,-7-5-80 0,-3-6-2 0,2 5-15 16,4 13-5-16,-3 5 2 0,1-3 10 0,-4 19 0 0,0 4 0 15,0 0 2-15,-2-2-1 0,-6 0-3 0,-6-4-7 0,0-1-22 16,-1-15-9-16,1 1-9 0,-1-6-10 0,-1-15-14 16,2-1-32-16,-5-13-31 0,3 0 86 0,-7-11-44 15,2-18-30-15</inkml:trace>
          <inkml:trace contextRef="#ctx0" brushRef="#br0" timeOffset="455437.8599">-2848-1639 1504 0,'12'6'549'0,"-16"-6"-432"15,-17-14-118-15,2 9-4 0,-7-3-28 0,-6 6-31 16,3 4 2-16,-8 13 4 0,-2-5 6 0,1 4 13 16,-10 11 9-16,-10 0 10 0,6 4 11 0,5 2 11 15,-1-2-1-15,2 1 2 0,-5 7 0 0,7 0-1 16,-2-3 1-16,11-3 0 0,2 6-3 0,-2 0 0 0,8-3-1 15,4 3-1-15,8 2-2 0,1-3-1 16,8 1 0-16,14-2 1 0,11-2 1 0,-5-2-1 0,19-4 2 16,5-6-2-16,13-6 2 0,1 1 2 15,8-5-1-15,5-7-3 0,14-4-36 0,10-4-24 0,8-5-36 16,5-11-45-16,4-5 101 0,2-2-82 0,8-8-37 16</inkml:trace>
        </inkml:traceGroup>
        <inkml:traceGroup>
          <inkml:annotationXML>
            <emma:emma xmlns:emma="http://www.w3.org/2003/04/emma" version="1.0">
              <emma:interpretation id="{FDBA154A-A60D-4CDD-B60A-140D307B28FC}" emma:medium="tactile" emma:mode="ink">
                <msink:context xmlns:msink="http://schemas.microsoft.com/ink/2010/main" type="inkWord" rotatedBoundingBox="22623,8223 26713,7692 27135,10942 23046,11474"/>
              </emma:interpretation>
              <emma:one-of disjunction-type="recognition" id="oneOf7">
                <emma:interpretation id="interp11" emma:lang="" emma:confidence="1">
                  <emma:literal/>
                </emma:interpretation>
              </emma:one-of>
            </emma:emma>
          </inkml:annotationXML>
          <inkml:trace contextRef="#ctx0" brushRef="#br0" timeOffset="-130887.6743">25-205 748 0,'2'8'386'16,"-1"0"-235"-16,-1-4-201 0,2-4 111 0,0 2-181 0,2-2-25 15,-2 2 8-15,0 0 17 0,0-2 30 0,0 1 39 16,2 1 111-16,-4-2 35 0,2 0 17 0,-2 4 3 15,2-6 0-15,-2 2-10 0,0 0-18 0,0 0-16 16,0 0-40-16,0 0-10 0,0 0-10 0,0 0-1 16,0 0-6-16,-2 0-1 0,2-2 3 0,0 2-3 15,0 0 2-15,0-2-1 0,-2 2 0 0,2 0-2 16,0 0 0-16,0 2-2 0,0-2-2 0,0 0 1 16,0 2 1-16,0-2-1 0,0 0 0 0,0 2 1 15,0-2-1-15,0-2 3 0,0 0 2 0,0 2-2 0,0 0-1 16,0 0 0-16,0 0-1 0,0 0 0 0,0 0 1 15,0 0 0-15,0 2-1 0,0-2 0 0,0 0 2 16,0 0 0-16,0 0-1 0,0-2-1 0,0 2 0 16,0 0 0-16,0 0-5 0,0-2-2 0,-2 2-6 15,2 0-2-15,0 0-2 0,0 0-3 0,0 0-7 16,0 0-1-16,0-1 2 0,0 1 0 0,0-2 1 16,0 2-1-16,0 2 1 0,0-2-1 0,0 0 2 0,0 0-6 15,-2 3-23-15,2-3-13 0,0 2-10 0,0-2-19 16,-2-4-36-16,-2 3 82 0,2-5-60 0,-2 2-8 15</inkml:trace>
          <inkml:trace contextRef="#ctx0" brushRef="#br0" timeOffset="452642.4809">552-1506 994 0,'42'-34'369'0,"-28"-11"-274"16,5 9-70-16,-13-9 11 0,2 7-4 0,-1 3 5 16,-1 4 6-16,-6 0 4 0,6 2 7 0,-6 2 4 15,-8-2-4-15,-3 4-3 0,3 0-9 0,-8 6-6 0,-5-7-5 16,2 1-3-16,-6 8-13 0,0 0-4 0,-8-1-4 0,0 1-5 15,-13-1-5-15,1 7-1 0,5-1-3 0,-3 7-4 16,-9 1-1-16,4 6-1 0,-6 7-1 0,11 3 3 16,-5 7 1-16,0-3-1 0,2 14 1 15,-7-1 0-15,5 8 3 0,2 4 1 0,-4 5 1 0,-1 8 0 16,3 16 1-16,-2 3 1 0,2 21 0 0,3-1 1 16,3 15 1-16,5 16 1 0,8 13 0 0,0 6 0 15,12 0 0-15,3 13 1 0,14-9-1 0,4 1 0 16,23-1-1-16,12-10 0 0,25-13 0 0,-5-5 1 15,21-16 0-15,16-11 1 0,8-9 1 0,8-6 2 0,-17-15 1 16,34-21-1-16,16-1 3 0,0-1 0 0,-16-12-3 16,20-14-1-16,7-7 0 0,24-6 1 0,1-21-1 15,-7 4 3-15,-16-5-1 0,0-16-1 0,24-14 9 16,-12-10 1-16,-18-15 2 0,-22 5 0 0,20-19 11 16,-3-1 0-16,-27-5-1 0,-3-3 3 0,-14-12 1 15,-9 2 3-15,-17-12 0 0,1 5 4 0,-26-1-2 16,-12-12 2-16,-11 7 4 0,-6-3 2 0,-15 1-6 15,-10 5-6-15,-17-5-5 0,-2 9-7 0,-22 2-10 16,-9-4-7-16,-31 10-4 0,-2-4-7 0,-13 12-3 16,-24 5 1-16,0 8 0 0,-3 3-2 0,3 8 2 0,-1 22 0 0,-14-2-5 15,-2 2 1-15,13 17-1 0,-1 14-1 0,-8 8-1 16,-14 5 0-16,-3 16-3 0,9-2 2 16,8 6 4-16,13 7-4 0,-19 8-9 0,10 6-5 0,7 4-5 15,20-3-6-15,-4 15-25 0,-10-7-12 0,26 14-22 16,-7 2-13-16,18 2-42 0,6 8-25 0,1-2-52 15,-5 3 143-15,8 1-113 0,-4 1-41 0</inkml:trace>
          <inkml:trace contextRef="#ctx0" brushRef="#br0" timeOffset="-97383.0524">-379-179 544 0,'4'3'122'0,"-4"-5"-203"16,-6 2-2-16,4-1 48 0,1-1-74 0,4 2 4 0,-1 0 33 15,-2-2 91-15,0 2 48 0,0 2 39 0,0-4 22 16,6 2-49-16,-6-2 47 0,0 2-9 0,0 0-29 16,0 0-44-16,0 0-13 0,0 0-12 0,0 2-6 15,-2-2-6-15,0 0-4 0,-4 0 10 0,5 0 7 16,1 2 4-16,0-2 1 0,1 0-1 0,1 0 0 15,-2 0-2-15,6 0 1 0,-4 0-12 0,-2 0-3 0,0 0-7 16,-2 0-1-16,2-2 1 0,0 0 0 16,-4 2 2-16,4-4-3 0,0 2 5 0,-2 0-2 0,2 0-1 15,-3 2 2-15,3 0-1 0,0 0 0 0,1 0-2 16,1 0 0-16,0 0-1 0,-4 0 0 0,2 0-1 16,0 0-5-16,-3-2-3 0,-1 4-6 0,-2-2-9 15,-2 0-3-15,2-4-9 0,8 4-5 0,-4-2-23 16,-3 0-8-16,1-3-15 0,6-5-20 0,-2 4 71 15,2-2-49-15,-2-1-11 0</inkml:trace>
          <inkml:trace contextRef="#ctx0" brushRef="#br0" timeOffset="452782.6564">44-1222 1520 0,'2'2'497'15,"-2"0"-443"-15,0 2-80 0,2 9-19 0,0 1-13 0,-2 7 7 16,4-4 7-16,-4 18 8 0,-2 4 20 0,2 7 16 16,-4 4 1-16,2 12 1 0,0-2 1 0,0 0-1 15,2 9 0-15,4-7 1 0,0-2 0 0,6-2-2 16,5-10 3-16,6-11 1 0,2 3 0 0,4-7 3 16,6-8 2-16,8-9 0 0,3-1 1 0,6-13 4 15,4-2 1-15,4-14-2 0,-4-3 1 0,2-14 1 16,0-7-1-16,-9-9 0 0,-5-1-1 0,-5 2 0 0,-18-10-2 15,-3-6 5-15,3-2 0 0,-13 10-4 0,-6-2 4 16,-4 0-1-16,-2-7 3 0,-15 1 0 0,5 0-4 16,-3 10-4-16,-20-10-3 0,3 2-3 0,-13 0-5 15,-1 4-3-15,-12 10-8 0,8 0-3 0,-13 5-1 16,1 8-1-16,8 16-5 0,-2 2-3 0,5 11-4 16,-1 8-4-16,5 9-26 0,1 4-1 0,6 14-7 15,7 2-15-15,4 6-70 0,0 1-42 0,8 3 128 16,14 1-91-16,11-3-51 0</inkml:trace>
          <inkml:trace contextRef="#ctx0" brushRef="#br0" timeOffset="-154350.5473">160 98 1451 0,'-6'4'508'0,"-12"-9"-457"0,-3-7-126 0,-8-7 54 16,-7-8-51-16,-22-12-30 0</inkml:trace>
          <inkml:trace contextRef="#ctx0" brushRef="#br0" timeOffset="453026.0046">1644-1618 1211 0,'0'18'515'0,"-2"-18"-373"0,-5 2-135 0,1-6 50 16,-6 4-97-16,-3 2-11 0,-14 7 1 0,8-1 2 15,-2 4 12-15,-4 3 6 0,-4 3 16 0,2-1 8 16,0 0 8-16,9-1-1 0,3-5 1 0,-6 9-1 16,6 1-1-16,-3-4 0 0,9 1-1 0,1 5 0 0,4 4-2 15,6 6 2-15,6 5-1 0,9-5 0 0,7 11 2 16,-3 1 0-16,23 7-1 0,-7 0 1 0,8 4 0 16,5 2 0-16,-6 6-1 0,-3-1-1 0,-4-1 0 15,-8 8-1-15,-14-9 3 0,1 3-3 0,-10-10 3 16,-6-2-1-16,-6-13 1 0,2 1 3 0,-7-9 2 15,-1-9-1-15,-11-3 0 0,-2 0 3 0,-8 0-4 16,-9-3-3-16,-22 3-17 0,3 2-20 0,-17 3-83 16,-10 3-69-16,-11 5 142 0,-9-1-109 0,14-4-59 0</inkml:trace>
        </inkml:traceGroup>
        <inkml:traceGroup>
          <inkml:annotationXML>
            <emma:emma xmlns:emma="http://www.w3.org/2003/04/emma" version="1.0">
              <emma:interpretation id="{26E6A5F9-5869-48BF-B74F-8AE6E69B2899}" emma:medium="tactile" emma:mode="ink">
                <msink:context xmlns:msink="http://schemas.microsoft.com/ink/2010/main" type="inkWord" rotatedBoundingBox="27025,7837 33639,6977 33990,9677 27376,10537"/>
              </emma:interpretation>
              <emma:one-of disjunction-type="recognition" id="oneOf8">
                <emma:interpretation id="interp12" emma:lang="" emma:confidence="1">
                  <emma:literal/>
                </emma:interpretation>
              </emma:one-of>
            </emma:emma>
          </inkml:annotationXML>
          <inkml:trace contextRef="#ctx0" brushRef="#br0" timeOffset="392067.0805">4306-1784 1355 0,'2'-11'535'0,"2"1"-360"0,8-7-153 16,11-4 103-16,-8 1-177 0,24-3 9 0,19-2-2 15,-8-2 8-15,43 4 0 0,-16-2 2 0,12 7 17 16,5-3 6-16,-13 17 2 0,4-2 2 0,-4 12 1 0,-9 4-1 16,-8 11-3-16,-1 0-3 0,-7 8-11 15,-2 8-1-15,-11 9 0 0,-7 3-2 0,-9 7 0 0,-7 5 1 16,-18 13 4-16,3-1 4 0,-12 4 10 15,-9 6 2-15,-17-6 3 0,8-1 4 0,-15-1 1 0,-3-7 1 16,5-7 1-16,-9 3-2 0,5-8 3 0,3-2-2 16,5-4-1-16,-5-1 1 0,8-11-1 0,4-3-1 15,6-12-3-15,-2 4-2 0,1-8-21 0,9-7-8 16,-2-2-11-16,1-3-19 0,1-5-84 0,1 0 108 16,2-17-68-16,6-5-36 0</inkml:trace>
          <inkml:trace contextRef="#ctx0" brushRef="#br0" timeOffset="393468.0774">6202-1492 1563 0,'19'29'554'0,"-15"-25"-449"0,4 0-113 0,-6-4-17 15,4-4-31-15,-3-2-19 0,15-11-18 0,-3 1-17 0,7-11-28 16,6-10 6-16,-4-9 12 0,3 2 12 0,-4-1 29 15,-6-7 20-15,-5 12 25 0,-6-5 22 0,-6 10 27 16,-6 10 7-16,-10-2 0 0,1 8-1 0,-4 2-13 16,-5 1-11-16,-1 8-19 0,-2 1-7 0,0-1 2 15,-6 16-5-15,-5 5-2 0,3-1-3 0,2 5 4 0,-3 6 2 16,1 6 4-16,-2 8 3 0,6 7 4 16,0-3 9-16,6 1 8 0,6-1 5 0,-2 9 20 0,11 4 8 15,-5-4 16-15,11-11 2 0,2 5 5 0,-2 5 1 16,8-17-1-16,2 5-2 0,5-10-7 0,-1-2 0 15,13-7-5-15,-2-1 1 0,6-7 2 0,4-1-3 16,10-9-2-16,-1 0-4 0,9-5-9 0,7-9-6 16,11-11-8-16,-5 2-6 0,0-14-10 0,7-5-3 15,-9-5-3-15,0 7 0 0,-4-9 1 0,-14-1 0 16,-9 6 3-16,6-4 5 0,-8 5 3 0,-6 3 3 16,-8 3 2-16,2 0 3 0,-5 8 3 0,-3 4 5 0,-3 4 1 15,0 2 1-15,-4 5 3 0,-2 5-2 0,0 1 0 16,0 2-4-16,-2 0-8 0,0 6-6 0,0 0-3 15,0 0-6-15,0 0-5 0,0 4-1 0,0 6 2 16,0-1 0-16,3 5 4 0,-1 3 4 0,0 6 1 0,0 14 4 16,2 11 0-16,2-1 1 0,-2-3 0 0,2 4 1 0,1 6 2 15,5-5-3-15,-3 5 4 0,9-20-4 0,1 3 4 16,0 2 1-16,1-18-1 0,5 2-3 0,2-13 4 16,-2 7-2-16,6-17 0 0,-2 4 0 0,-2-12-4 15,8-7 0-15,-3-8-1 0,-1-4-1 16,0-4-4-16,-4-12 1 0,-4-5 1 0,2 0-1 0,-3-2 4 15,-3-4 2-15,-5 3 2 0,-1 3 4 0,-5 0 10 16,-1 3 2-16,-1 11 1 0,-2-5 4 0,-4 10 1 16,0 2 0-16,0 8-2 0,0 0 0 0,0 5-10 15,0 4-5-15,-2 8-6 0,2-3-4 0,0 3-10 16,-2 2-4-16,2 2-2 0,0 1-2 0,0 7 2 16,2 0 1-16,2 7 2 0,-4 4 4 0,0-3 6 15,4 15 2-15,-2-1 3 0,0 1 2 0,0-4 0 0,0 2 2 16,3-8 0-16,5 6 0 0,2-10 0 0,-3 1 0 15,1-5 1-15,7-3-1 0,5-3-2 0,8-7-1 16,-2 6 3-16,4-12-1 0,11-3 0 0,-3-1 1 16,12-11-3-16,-3-3 0 0,-5-1 2 0,6-2-1 15,-15-4-1-15,0 0 1 0,-6-4 1 0,-10 2 3 16,-4-1 1-16,-9 1 4 0,4 2 2 0,-8 0 3 0,4 4 1 16,-4-2-1-16,-4 7-1 0,0 1-1 0,-4 6 2 15,8 1-4-15,-2 0-4 0,-4 9-4 0,0-1-2 16,2 2-3-16,2 2-8 0,2 0-4 0,2 0-3 15,-4 6 0-15,0 3-3 0,0 5 2 0,-2 11 1 16,0-2 5-16,0 4 3 0,0 10 4 0,4-1 2 16,-4 1-2-16,2 2 3 0,2-3 3 15,10-5 1-15,-4 0-1 0,-3-2 2 0,13-6-3 0,-3 2 2 16,1-2 2-16,5-7-1 0,-2-3-2 0,4 1 0 0,6-6 1 16,4-8-2-16,-4 0 4 0,2-2-1 0,0-8-3 15,4-3 2-15,-1-14-1 0,1 5 1 0,-8-5-1 0,0-4 1 16,4-1 1-16,-10-5-1 0,2-2 2 15,-7 3 1-15,1-3 2 0,-5 0 0 0,-1-1 1 0,-3 3 2 16,-2 2-2-16,-2 3 2 0,-2 3 0 0,1 0-2 16,-3 4-1-16,-3 9 0 0,3 5-1 0,0-3-5 15,-2 8-2-15,2 2-2 0,-2-1-5 0,2 7-6 16,0-2-1-16,-2 5-2 0,-2-3 0 0,2 14-2 16,-2-3 2-16,-5 18 3 0,3-2 3 0,-6 6 4 15,1 13 3-15,3-4 2 0,0 1-1 0,2-1 7 16,6-3 1-16,4-6 0 0,2-1 1 0,11-5 2 15,7-6-1-15,10-1-2 0,1-1 2 0,0-2-3 0,17-11-1 16,4-4 0-16,4 0-2 0,-6-1-1 0,4-10 1 16,-6-5 0-16,10-7 1 0,-5-12 0 0,-2 2-1 15,-7 2 3-15,-6-4 0 0,7-9 2 0,-11-7 0 0,5 3 1 16,-7-1-1-16,-7-5 0 0,6-4 3 16,-12 2-4-16,-4 0 0 0,3 4 1 0,1-4-3 0,-12 15 0 15,-3-6-2-15,0 13-1 0,-2 1 0 0,-6 9-3 16,7 1-1-16,-7 4-5 0,0 9-3 0,-3 0-2 15,1 4-2-15,-2 2-1 0,-2 2-2 0,-4 8 1 16,-1 3 0-16,-7 10 4 0,-1 6 2 0,-6 14 3 16,2-3 3-16,0 10 3 0,-4 6 1 0,9-2 1 15,-1-1 3-15,7-1 0 0,7-4 1 0,6-9 0 16,1-5-1-16,12 1 1 0,5-10 0 0,2-4 2 16,5-1-3-16,2-9 4 0,5-1 2 0,2-6 0 0,0-4 5 15,0-6-1-15,3-4 3 0,5-5 0 0,-5-1 1 16,-5-1-2-16,4-2-3 0,-1-2 0 0,5 1-4 15,-6 1-2-15,-4 2-1 0,-4 3-1 0,3 2-3 16,-2 7-1-16,-5-3-1 0,0 4 0 0,-8 4 0 0,5 2-4 16,-7 8 1-16,4-3-2 0,-5 7 0 0,2 7-1 15,-1-3 3-15,-5 9-2 0,-4 0 0 0,-4 3-5 16,5 1-3-16,-14 4-3 0,3-4-2 0,-6-4-10 16,-3 0-9-16,3-13-10 0,3 1-15 0,-3-7-68 15,1-12-94-15,-5-12 165 0,1-5-111 0,-3-14-82 16</inkml:trace>
          <inkml:trace contextRef="#ctx0" brushRef="#br0" timeOffset="393623.6641">8408-2969 1565 0,'-25'41'654'0,"10"-34"-542"16,-2 3-149-16,9 0-54 0,4 7-113 0,-2-5 154 0,10 3-104 15,0-1-69-15</inkml:trace>
          <inkml:trace contextRef="#ctx0" brushRef="#br0" timeOffset="-123997.5061">3681-1284 1318 0,'2'8'441'16,"0"-2"-426"-16,2 0-68 0,0-6-21 0,7 2-14 0,7-1-2 15,1-1-1-15,-4 0 27 0,12-1 23 0,2-3 29 0,8-4 9 16,2-6 3-16,-3 5 8 0,-7-9 2 0,4-5-23 15,6 4-38-15,-7-6-64 0,7-2 94 0,0-12-79 16,-5-1-51-16</inkml:trace>
          <inkml:trace contextRef="#ctx0" brushRef="#br0" timeOffset="394174.3806">3945-46 1499 0,'-25'13'477'0,"25"-11"-434"16,16-2-81-16,1 0-29 0,4 0 3 0,20-4 1 0,11-2 7 16,25-5 14-16,31-10 19 0,0 1 19 15,-5-1 10-15,14-4 5 0,22-2 17 0,16-6 7 16,15-3 7-16,-20 1 4 0,24-4 10 0,-6 1 5 15,25-11 2-15,-10 3 2 0,12-8-7 0,-2 0-4 0,18-4-3 16,-5 0-7-16,7 2-12 0,-1-2-5 16,6 4-4-16,-3 4-4 0,1-4-5 0,-14 8-5 0,-7 3 1 15,-4 4-3-15,-5-1 0 0,-22 5 0 0,-19 0 2 16,-4 10-3-16,-16-2 4 0,-21 4-1 0,-11 8 3 16,-10-5 0-16,-17 9 1 0,-34 7-1 0,5 2 4 15,-2-6 1-15,-14 6 0 0,-15 2 1 0,4 0-1 0,-7 2-1 16,-1-2-2-16,-2 0-2 0,-2 0-5 0,4 0-5 15,-2-2-11-15,-5 2-5 0,1-3-10 0,4 1-7 0,-8 0-19 16,8 2-7-16,-4 0-9 0,-2-2-8 0,2 2-19 16,-1 0-10-16,3 0-14 0,-8-4-15 0,8 4-67 15,-4-4-59-15,2 0 171 0,-1-2-121 0,-5-5-66 16</inkml:trace>
          <inkml:trace contextRef="#ctx0" brushRef="#br0" timeOffset="391776.4984">5102-2085 1320 0,'-10'0'598'15,"4"-2"-462"-15,-1-4-115 0,-3-1-7 0,4 1-33 16,-2 4 13-16,8 0-4 0,-2 2-8 0,2 0-6 16,0 2-7-16,0 2-13 0,0 2-7 0,0 9-1 15,0 3 5-15,-1 10 2 0,1-4 7 0,-2 39 5 0,-2-3 6 16,-2 27 13-16,-2 15 9 0,-7 20 5 0,-3 0 0 15,-3 17 0-15,-10 17 0 0,-9-4 1 16,7-5-1-16,-6-18-17 0,-3-1-27 0,9-37-33 0,0-3-39 16,8-22 85-16,8-31-67 0,9-14-31 0</inkml:trace>
          <inkml:trace contextRef="#ctx0" brushRef="#br0" timeOffset="-90111.0931">6398-1982 862 0,'-2'3'265'0,"2"-3"-243"0,0 0-82 16,2 0-41-16,-2 0-23 0,0 0 81 0,-6 0-24 15,6-2 17-15,-4 1 59 0,0-1 31 0,-3 0 23 0,5-4 16 16,-6 4 1-16,0 0-22 0,4 0-21 0,1 0-19 15,-3 0-59-15,2 2-30 0,-2-2-26 0,-2 2-30 16,1 0 80-16,-5 0-74 0,3 2-21 0</inkml:trace>
          <inkml:trace contextRef="#ctx0" brushRef="#br0" timeOffset="-106900.4981">7426-1928 450 0,'-9'0'131'0,"3"3"-122"0,0-3-23 0,6-3-31 16</inkml:trace>
          <inkml:trace contextRef="#ctx0" brushRef="#br0" timeOffset="-107198.2977">7488-2056 904 0,'-6'8'379'0,"4"-4"-276"0,2-2-152 16,0-2 4-16,0 0-41 0,0 2-37 0,0-2 0 16,2 5 5-16,-4-1-52 0,2-4 70 0,-2 2 48 15,2-2 14-15,0 0-21 0,-1 0 51 0,-1 0-25 16,0 0-21-16</inkml:trace>
          <inkml:trace contextRef="#ctx0" brushRef="#br0" timeOffset="-107056.3688">7523-1994 949 0,'-12'13'511'16,"-1"-1"-446"-16,7-10-165 0,6-2 123 0,-2 0-104 16,2 2-96-16</inkml:trace>
          <inkml:trace contextRef="#ctx0" brushRef="#br0" timeOffset="-108205.2931">7783-3243 1627 0,'-7'-2'488'16,"-5"0"-534"-16,2-4-102 0,-1-3-96 0,-8 9 151 0,-10 7-161 15,0 1-63-15</inkml:trace>
          <inkml:trace contextRef="#ctx0" brushRef="#br0" timeOffset="121038.4958">9304-1944 286 0,'-18'-38'223'0,"5"5"-74"0,-2 2-83 0,3 2 71 16,2 6-42-16,5 7-20 0,1 1-11 0,4-1-12 0,0 9 1 16,4-3 2-16,5 2 0 0,5-1-3 0,3-3 4 15,10-1 0-15,0-1 2 0,-2 1-8 0,14-3-7 0,15-3-2 16,-4-1-7-16,-2 9-13 0,8-5-5 0,2-1-8 15,6-2-2-15,-1-1-5 0,-1 1 1 0,-10 2-3 16,-7-1-4-16,7-3-18 0,-10 4-13 0,-9 1-12 16,-6 3-16-16,-2-1-61 0,2-1-40 0,-17 7 107 0,5 0-84 15,-15 7-45-15</inkml:trace>
        </inkml:traceGroup>
        <inkml:traceGroup>
          <inkml:annotationXML>
            <emma:emma xmlns:emma="http://www.w3.org/2003/04/emma" version="1.0">
              <emma:interpretation id="{34FD5219-A8A6-43C4-B436-ECBF66D2BC1A}" emma:medium="tactile" emma:mode="ink">
                <msink:context xmlns:msink="http://schemas.microsoft.com/ink/2010/main" type="inkWord" rotatedBoundingBox="34221,5781 37787,5318 38237,8778 34671,9241"/>
              </emma:interpretation>
              <emma:one-of disjunction-type="recognition" id="oneOf9">
                <emma:interpretation id="interp13" emma:lang="" emma:confidence="1">
                  <emma:literal/>
                </emma:interpretation>
              </emma:one-of>
            </emma:emma>
          </inkml:annotationXML>
          <inkml:trace contextRef="#ctx0" brushRef="#br0" timeOffset="120367.8278">11790-2044 631 0,'-5'6'245'0,"-1"-6"-179"0,2 1-51 0,-2 1 6 16,4-2-9-16,-2 0-2 0,1 0 6 16,3 0 11-16,-2 0 10 0,2 0 28 0,0 0 10 0,0 0 10 15,0-2 8-15,7 1 1 0,1-5-5 0,13 4-7 16,3 0-5-16,16-4-21 0,12 2-11 0,31-3-7 15,-4-3-5-15,22 2-6 0,22-5-2 0,12-3-4 16,8 1-3-16,14-6-5 0,9-1-1 0,0-1-2 16,0 2-3-16,5-2-4 0,1 0 2 0,-19 3-1 15,-7-3 0-15,-18 6-1 0,-35-1-1 0,7-3 3 16,0 2 0-16,-28 1 1 0,-16 1-1 0,-12 4 0 0,2-5 1 16,-19 9 1-16,4-3-1 0,-9 0-4 0,-11 7-3 0,-1-1-12 15,-10 0-8-15,2 0-10 0,-6 0-11 0,-15 3-41 16,5-3-18-16,-32 2-22 0,5 4-29 0,-23 0 96 15,8 0-72-15,-50 8-16 0</inkml:trace>
          <inkml:trace contextRef="#ctx0" brushRef="#br0" timeOffset="129494.9802">13433-1932 189 0,'0'0'147'15,"0"0"-59"-15,0 0 21 0,0 0-6 0,0 0-23 16,0 0-36-16,0 0 21 0,2 0-4 0,-2 0-7 16,0-4-5-16,4 0 2 0,2-2-3 0,-2 2-11 15,1-1-6-15,11-3-9 0,5-4-5 0,12-7-13 16,-2 0-12-16,1-1-19 0,11-12-22 0,7-13-73 0,10-13 92 15,4-9-61-15,-7 1-32 0</inkml:trace>
          <inkml:trace contextRef="#ctx0" brushRef="#br0" timeOffset="121978.7902">11066-1886 871 0,'5'2'384'0,"3"-2"-253"0,2 0-99 15,3-2 38-15,5-2-48 0,14-2-16 0,3 3-6 0,11-5 0 16,14-2-2-16,-2 1 1 0,2-1 1 0,-4-2-4 16,2 3-13-16,-12-1-12 0,-2-2-10 0,-9 5-41 15,-8-3-19-15,0-3-37 0,-4-1-51 0,-3 4 118 16,-1-3-83-16,-4-3-19 0</inkml:trace>
          <inkml:trace contextRef="#ctx0" brushRef="#br0" timeOffset="-223613.4859">11903-4617 996 0,'8'-14'386'0,"1"2"-280"0,-9 3-79 0,2-1 18 0,0 2-48 15,2 3 6-15,-2-1-2 0,0 0-8 0,0 6-6 16,0 0 3-16,-2 0 1 0,0 0 5 0,0 0 8 16,0 0 0-16,2 0 2 0,-2 6 0 0,0-4 2 0,2 6-1 15,0 1-5-15,-2 7-2 0,0 3-3 16,0 10-1-16,-4 2 1 0,0 9-2 0,-2 1 2 0,-6 9 1 15,3 8 1-15,-3 0 1 0,1 2-1 0,-3 1 2 16,-1 1 0-16,-3 0 3 0,3 2-3 0,-1-6 3 16,-3 1-2-16,4-14 3 0,-3-3 0 0,5-3 3 15,5-26-1-15,-3 7 6 0,1-5 4 0,4-9 0 16,4-6 5-16,-2 2-2 0,1-2 4 0,3-6-4 16,-2 2 1-16,0-5-7 0,0-7-3 0,2-3-4 15,0-6-2-15,2-10 0 0,3-9-2 0,1-3 0 16,4-14 0-16,5-5 0 0,1-4 2 0,1 1-2 15,2-6 0-15,3-3-2 0,1 5-2 0,0-2 0 16,-2-1 0-16,0 9-2 0,3 5 1 0,-3 4 2 16,0 10 0-16,-2 7 3 0,-5 9 2 0,3 3 0 15,-3 11 0-15,-5 7 0 0,1 1-2 0,0 2-2 16,-1 6-2-16,1 4-3 0,0 6 0 0,-1 0-2 16,-3 11-1-16,6-2-1 0,3 10 0 0,-5 0 1 0,-1 8 0 15,-1 0 1-15,0 4-8 0,-1 5-5 0,1 2-6 16,-8-3-1-16,-6-5-12 0,1 3-8 0,1-14-11 15,-2 2-11-15,-2-10-24 0,2-11-13 0,6-2-30 16,0-6 83-16,8-8-68 0,4-6-26 0</inkml:trace>
          <inkml:trace contextRef="#ctx0" brushRef="#br0" timeOffset="128305.7774">12171-2019 187 0,'-4'0'47'0,"6"0"-53"0,-2 0-31 0</inkml:trace>
          <inkml:trace contextRef="#ctx0" brushRef="#br0" timeOffset="128313.7561">12235-1984 159 0,'8'7'126'0,"1"3"-51"0,3 2-44 15,-6-3 28-15,3 5-17 0,1-1-15 0,-2 1-20 16,-1-1-19-16,7-1-27 0,-8-1 32 0,1-3-26 16,-1 0-20-16</inkml:trace>
          <inkml:trace contextRef="#ctx0" brushRef="#br0" timeOffset="127181.4845">12302-1878 904 0,'14'11'330'0,"13"7"-261"0,0-1-60 0,4 2-11 16,11 8-3-16,-1 6-1 0,7-4 2 0,4 6-7 16,0 2-3-16,-5-10-3 0,-1 2-6 0,-6-4-5 0,-11-14-13 15,2 1-45-15,-4-2-35 0,-8-7 88 0,-7-3-61 16,-2-7-29-16</inkml:trace>
          <inkml:trace contextRef="#ctx0" brushRef="#br0" timeOffset="128516.2634">12405-2087 848 0,'-8'6'297'0,"8"-2"-252"16,4 0-51-16,5 5-21 0,3 1-4 0,7 9 0 15,-1-3 0-15,3 1 9 0,4 8 6 0,0-2 5 16,0 3-1-16,-4-1 13 0,1 0-1 0,-3-4 2 15,4 4-2-15,-4-4 1 0,1 1-13 0,-5-7-20 0,4 0-26 16,-1-5 45-16,-1-2-30 0,4-8-16 0</inkml:trace>
          <inkml:trace contextRef="#ctx0" brushRef="#br0" timeOffset="-223182.7353">12487-4656 507 0,'-9'19'257'0,"-5"6"-138"0,6-5-84 0,-5 11 87 15,3-4-120-15,-7 3-3 0,-2 7 2 0,1-6 2 0,-1-2-1 0,5-2 5 16,1-6-1-16,3-7 18 0,-1-1 10 0,7-7 19 16,4-6 6-16,0 0 5 0,2 2 2 0,-2-4-4 15,6-2 3-15,3 0-16 0,1-3-12 0,5 1-18 16,3-4-10-16,5-1-4 0,-2-1-4 0,0 2 1 16,2-3-2-16,6-1-1 0,-2 5 0 0,-1-1-1 15,-3 2 1-15,-2 1-2 0,0 3-2 0,-3 4-2 16,-1 0 0-16,-4 2 1 0,-3 0-3 0,2 3 2 15,-5 3-1-15,3 6 6 0,-2-3 2 0,-1 7 0 16,3-3 1-16,-4 4 1 0,0-1 2 0,1 1 2 16,-1-2 2-16,2-3-4 0,-2 1 2 0,1-3 3 15,3-4 0-15,-2 1 0 0,3-1 1 0,-3-2 0 16,2 0 0-16,3-3-1 0,-1-1 1 0,-1 0-3 16,3-4 1-16,-2 2-1 0,-1-2 1 0,3-1 1 0,-5-1-3 15,-1 0 1-15,0 0-4 0,-1 2 1 0,-3-4-2 0,-2 2 0 16,4 1-2-16,-4-1-3 0,0 2-1 0,0 0-2 15,0 0-1-15,-2 2-4 0,-2-2 0 0,2 2-1 16,-2 0-4-16,-2 0-10 0,0 0-2 0,4-2-3 16,0 2-1-16,2 0-4 0,-2 0-2 0,0 0-4 15,0 0 0-15,4 0-8 0,-4 0-11 0,-2 0-9 16,0 0-14-16,0 0-69 0,0 0 107 0,4 0-69 16,0-2-33-16</inkml:trace>
          <inkml:trace contextRef="#ctx0" brushRef="#br0" timeOffset="127371.0298">12754-1977 1003 0,'8'6'359'0,"1"2"-284"0,-7-6-67 0,14 9 1 16,5 3-19-16,-2-1-2 0,16 9 3 0,-4-1 3 16,5 0 3-16,9 4 1 0,-10 0 0 0,1-2 0 15,-5-3 2-15,2 1 1 0,-12-8-7 0,4 3-9 16,-6-3-34-16,-3-5-18 0,1-4-27 0,-3-2-35 15,-3-2 85-15,3-2-74 0,-1-10-19 0</inkml:trace>
          <inkml:trace contextRef="#ctx0" brushRef="#br0" timeOffset="128693.1213">13105-2133 305 0,'6'4'154'0,"2"2"-81"15,-1 3-46-15,3 3 16 0,0 3-10 0,-1 5-7 16,1 1-5-16,1 4-6 0,5 0-4 0,-8-2 2 16,1 0 2-16,1-1 1 0,-4-5-3 0,3 0-1 15,-3-3-2-15,-4-1-1 0,2-5-5 0,-2-4-6 16,0 4-8-16,0-4-14 0,2-4-27 0,-2-4 40 16,1 0-24-16,9-10-14 0</inkml:trace>
          <inkml:trace contextRef="#ctx0" brushRef="#br0" timeOffset="127550.774">13132-2008 783 0,'-4'2'279'0,"4"0"-215"0,8 6-57 16,-2 2-1-16,1-3-10 0,5 7-2 0,0 3-1 15,7 5 4-15,0-3 1 0,2 4 1 0,1 0 1 16,1-2 2-16,0 1 0 0,-2-3 0 0,-2 0 0 16,1-1-14-16,-3-7-13 0,-3 1-14 0,-1-5-69 15,-3-3 83-15,-1-6-53 0,3-1-37 0</inkml:trace>
          <inkml:trace contextRef="#ctx0" brushRef="#br0" timeOffset="129363.3243">13423-1975 498 0,'-3'-2'114'16,"3"2"-121"-16,2 0-25 0,-1 2-46 0</inkml:trace>
          <inkml:trace contextRef="#ctx0" brushRef="#br0" timeOffset="128852.6897">13450-2100 112 0,'4'0'110'0,"0"4"-24"0,2 1-46 0,-2 3 18 0,0 4-4 15,5 1-10-15,-1-1-13 0,0-1-23 0,3 3-3 16,-1-2-2-16,0-1-3 0,-1 1 3 0,-3-5-1 0,2 1 0 16,0 0 0-16,-3-2 0 0,3-6 1 0,-2 2-1 0,0-2-9 15,3-2-15-15,1-2-19 0,-4 0-18 16,-2-4 43-16,3 0-44 0,1-1-24 0</inkml:trace>
          <inkml:trace contextRef="#ctx0" brushRef="#br0" timeOffset="127827.0364">13449-2208 943 0,'0'9'398'0,"0"-7"-313"0,1 0-76 16,1 6-11-16,4 3-3 0,-2 1-1 0,8 7-3 15,-5 1 3-15,7 1 4 0,1 6 1 16,1-2 0-16,-1-2 2 0,1 0-1 0,-3 2 1 0,1-3 2 16,-3-3-2-16,-1-2-1 0,-1-1 0 0,1-5-3 15,-4 1-13-15,0-6-30 0,-2-2-11 0,-4-2-17 16,2-1-29-16,-1-2 66 0,-1-5-58 0,-5-12-11 15</inkml:trace>
          <inkml:trace contextRef="#ctx0" brushRef="#br0" timeOffset="127956.6886">13522-2249 575 0,'0'-2'251'0,"0"2"-153"16,0-4-72-16,2 6 38 0,-2 4-42 0,4 4-19 16,1 1-2-16,5 5-1 0,-2-3 2 0,3 5 7 15,5 3 5-15,1-2 4 0,2 4 1 0,3-1 5 16,3 1 1-16,0 0-2 0,2 2-2 0,0-2-5 15,4 0-4-15,-6-1-2 0,-2 1-3 0,-2-8-11 16,-1-3-9-16,-9-5-10 0,-1 3-11 0,-3-6-6 0,-5-4-13 16,2 0-79-16,2-6 94 0,-6 0-56 0,0-1-25 15</inkml:trace>
          <inkml:trace contextRef="#ctx0" brushRef="#br0" timeOffset="128991.3213">13678-2044 50 0,'12'-4'39'0,"-1"2"-13"0,1-4-16 0,1 4 15 16,-1 2 8-16,3-2 7 0,-1 4 11 0,-4 0 5 15,1 2 3-15,-1 4 3 0,-1 1 3 0,1 1 1 16,0 4-16-16,-1-1-11 0,-11-1-11 16,6 1-8-16,0 1-4 0,-4-3-6 0,0 1-3 0,6-1-7 15,-8-1-5-15,6-4-12 0,6 2-33 0,-5-3-33 16,1 1 62-16,0-4-45 0,-2 0-25 0</inkml:trace>
          <inkml:trace contextRef="#ctx0" brushRef="#br0" timeOffset="130284.4379">13545-4009 1117 0,'10'15'408'0,"-2"-1"-326"0,-5-5-76 0,1 1-28 15,-2 0-7-15,6 13-8 0,-6-4-4 0,4 6-3 16,-1 10 1-16,-5-6 2 0,0 2 2 0,0-2 17 15,-9-6 5-15,-3-2 6 0,1 2 5 0,-1-9 3 0,0-5-1 16,1-3-7-16,-1 2-30 0,8-8-17 16,-3 2-16-16,3-2-24 0,0-6 62 0,2 2-55 0,0-4-15 15</inkml:trace>
          <inkml:trace contextRef="#ctx0" brushRef="#br0" timeOffset="130761.2824">13559-3897 64 0,'2'-4'31'0,"-2"4"-16"16,0 0-5-16,2 6 24 0,-2-1 1 0,2 7 6 15,-2 1 6-15,0 1 12 0,0-1 0 0,0 3 4 16,1-3 1-16,1 1-4 0,0-3 8 16,4-5 2-16,0 6 1 0,4-6 1 0,-5-1 3 0,11-5-7 15,-7 4-3-15,5-6-17 0,3 0-13 0,3-7-14 16,1-3-9-16,-4 3-21 0,3-9-5 0,1-3-5 16,0 0-1-16,-4-2 0 0,-5-1 3 0,3 1 2 15,-5 0 4-15,5 0 9 0,-5 4 1 0,-6 7 1 16,4-2 0-16,-1 5-5 0,-5 5-2 0,4 4-1 15,0-2-1-15,-4 2 0 0,6 12-2 0,-3 1 3 0,-1 1 3 16,8 1 6-16,-3 6-1 0,-3-5 1 0,2 7 4 16,-2-6-1-16,2 3 2 0,-1-11-1 0,9 3 2 15,-12-4-2-15,5-3 3 0,-1-3 1 0,-2-2 1 16,3-4 1-16,-3-1-1 0,-2-7 3 0,-4 0-2 16,0-1 2-16,0-1 1 0,0-1 0 0,2 3-1 15,-2-3 0-15,0 5-2 0,0 3-2 0,0 3-4 16,2-2-4-16,2 4-4 0,0 2-3 0,-6 4-3 15,2 4-3-15,2-1 1 0,1 5 2 0,-1 1 2 16,-2 3 1-16,2 1 2 0,0-5 0 0,2 3 1 16,-2-1 0-16,0-8-1 0,2 1-2 0,-2-3 1 15,0 2 1-15,0-6-2 0,-2 0 2 0,3 0 3 16,-3 0 0-16,0-4 3 0,0 2 1 0,-1-2-1 16,1 2-1-16,0 0-2 0,0 2 0 0,0 0-3 15,3 0-2-15,1 4-3 0,-2 2 2 0,2 4-2 0,0 3 3 16,-4 3 3-16,2-5 0 0,-2 7-3 15,2-1-8-15,4-3-11 0,-6-3-10 0,0-1-11 0,3-8-12 0,1 2-29 16,0-4 54-16,-2-2-40 0,-2-4-7 0</inkml:trace>
          <inkml:trace contextRef="#ctx0" brushRef="#br0" timeOffset="128121.2651">13854-2158 350 0,'4'2'165'0,"3"2"-94"0,3 3-42 15,2 7 17-15,-1 1-17 0,3 3-8 0,1 3-5 16,2 2-2-16,-1-2-1 0,-3 1 0 0,3-1-2 16,-3 2 0-16,-1-2 2 0,-2-1-2 0,-3-3 4 15,-3-6-7-15,2 3-6 0,-6-4-42 0,-4-5-43 16,-8-1 67-16,-1-6-47 0,5 2-28 0</inkml:trace>
          <inkml:trace contextRef="#ctx0" brushRef="#br0" timeOffset="129138.9256">13933-1982 1015 0,'-10'7'267'0,"10"-7"-311"16,0 2-106-16,0-2 113 0,12 8-87 0,-1-2-56 16</inkml:trace>
          <inkml:trace contextRef="#ctx0" brushRef="#br0" timeOffset="131069.1449">14101-4195 1062 0,'-9'6'239'0,"-1"2"-255"0,4-4-55 0,0-2-98 16</inkml:trace>
        </inkml:traceGroup>
      </inkml:traceGroup>
      <inkml:traceGroup>
        <inkml:annotationXML>
          <emma:emma xmlns:emma="http://www.w3.org/2003/04/emma" version="1.0">
            <emma:interpretation id="{427DD5FD-4385-46D3-A2D7-E9FF15472DCF}" emma:medium="tactile" emma:mode="ink">
              <msink:context xmlns:msink="http://schemas.microsoft.com/ink/2010/main" type="line" rotatedBoundingBox="861,11113 22757,8732 23129,12153 1233,14534"/>
            </emma:interpretation>
          </emma:emma>
        </inkml:annotationXML>
        <inkml:traceGroup>
          <inkml:annotationXML>
            <emma:emma xmlns:emma="http://www.w3.org/2003/04/emma" version="1.0">
              <emma:interpretation id="{2EAC7A73-81DB-45E7-B613-D30D57953A23}" emma:medium="tactile" emma:mode="ink">
                <msink:context xmlns:msink="http://schemas.microsoft.com/ink/2010/main" type="inkWord" rotatedBoundingBox="861,11113 3837,10789 4083,13044 1106,13367"/>
              </emma:interpretation>
            </emma:emma>
          </inkml:annotationXML>
          <inkml:trace contextRef="#ctx1" brushRef="#br1">-21935 1057 0,'-29'0'62,"-1"0"-46,30 29 31,0 1-47,0-1 16,0 1-16,30-30 15,-30 29 1,29 30-1,1-59-15,29 30 16,0-30-16,88 0 16,-28-59-16,146-30 0,-58 1 15,-118 28-15,118-28 16,-148 58-16,29-29 16,1 30-16,-60-1 0,30 1 15,-29-1-15,-1 1 16,1-30-16,0 59 15,-1-30-15,30 0 16,-29 1-16,-1-30 0,30 59 16,-29-30-16,-1 1 15,30-30-15,0 29 16,-29 1-16,0 29 16,-30-30-1,29 30 1,1 0-16,-1 0 31,30 0-15,-29 0-1</inkml:trace>
          <inkml:trace contextRef="#ctx0" brushRef="#br0" timeOffset="477093.1194">-22410 2623 1007 0,'0'-27'465'0,"-6"14"-297"16,-2-3-122-16,-5 7 96 0,9-1-136 0,-2 2-5 0,2-1-5 16,-1-1-2-16,6 4-1 0,1-1-1 0,4 1 1 15,-2 0-1-15,2 2-1 0,0-2-1 0,1 3 1 16,-1-1-2-16,2 2 1 0,3 0-2 0,9 6-5 16,3 0-1-16,8 9 1 0,-2 1 0 0,5 7-9 15,9 6 1-15,-10 2-1 0,3 0-2 0,-12 2-2 16,-5 1-2-16,-6-5 2 0,-3-1 0 0,-8-9 7 15,-4-6-1-15,0-1-1 0,-2-2 3 0,-1-4 1 16,-1-4 3-16,4-2-1 0,-4 2-4 0,2-6 2 16,0 0 2-16,2-9 0 0,-3-1 4 0,1 1 6 0,2-18-1 15,6-7 7-15,-2-1 4 0,1 2 4 0,9-7 5 16,0 2 1-16,9-8 1 0,8 3-2 0,-2-1 2 16,-4 8-4-16,2 1-3 0,6-9-14 0,0 2-17 15,2 1-27-15,-4 3-48 0,0-14 77 0,0 6-53 0,7-16-26 16</inkml:trace>
        </inkml:traceGroup>
        <inkml:traceGroup>
          <inkml:annotationXML>
            <emma:emma xmlns:emma="http://www.w3.org/2003/04/emma" version="1.0">
              <emma:interpretation id="{F8A2B28B-9E6C-4974-B43B-7DEF2C037C86}" emma:medium="tactile" emma:mode="ink">
                <msink:context xmlns:msink="http://schemas.microsoft.com/ink/2010/main" type="inkWord" rotatedBoundingBox="4385,12820 9374,12277 9440,12883 4451,13425">
                  <msink:destinationLink direction="with" ref="{3CF69D93-1706-4959-945F-C04C0D208B7F}"/>
                </msink:context>
              </emma:interpretation>
              <emma:one-of disjunction-type="recognition" id="oneOf10">
                <emma:interpretation id="interp14" emma:lang="" emma:confidence="1">
                  <emma:literal/>
                </emma:interpretation>
              </emma:one-of>
            </emma:emma>
          </inkml:annotationXML>
          <inkml:trace contextRef="#ctx0" brushRef="#br0" timeOffset="473163.6704">-19090 2295 299 0,'-6'2'152'16,"-3"2"-86"-16,-1-6-46 0,4-4 36 0,0 4-52 16,5-1-2-16,-3 3 2 0,4-4-1 0,-2 4 2 15,2-2 1-15,0 2-3 0,-2-4 2 0,2 4 1 16,0 0 15-16,0 0 5 0,0 0 9 0,-2-2 3 0,2 0 14 16,-2 2 2-16,2 0-1 0,0-2-2 15,-2 2-13-15,0-2-8 0,2 2-8 0,0 0-6 0,0 0-16 16,0 0-4-16,2 0 1 0,-2 2 0 0,4 0-1 15,-2 0 2-15,0 0 2 0,2 2 2 0,-1 0 5 16,3-2 2-16,6-2 2 0,-4 0 2 0,3 3 3 16,5-3 2-16,5 2-1 0,0-2 3 0,-2 2 0 15,8 2-5-15,8 2 1 0,-2-4-3 0,2 0-2 16,1 0-2-16,7 3 0 0,13 1-3 0,13-2-3 16,-5 0 2-16,-4-2-2 0,0 4 1 0,13 0 0 0,-2-1 2 15,3-1 2-15,-18 0 2 0,9 0 4 0,1 2 2 16,5-4 1-16,3 1 0 0,9 1 1 0,-6-4 0 15,22 2-2-15,-7-2-3 0,14 0-3 0,8 0 0 16,6 0-3-16,-2-6 1 0,-6 1-1 0,7-1-3 16,-7-2-2-16,8 2 2 0,-4 1-2 0,-6-3 0 15,2 4 2-15,-6 4-3 0,-2 0 0 0,0 0 2 16,-7 6 1-16,-1-2 0 0,-7 3 3 0,-4-1 2 16,8-4-1-16,-4 6 2 0,-4 0 1 0,3-5 1 15,-7 3 0-15,1 0-1 0,-7-4-1 0,-8 2-1 16,5 2-1-16,1-6 2 0,-1 0-4 0,5-2 1 0,0-6-1 15,-6 2 1-15,-1 0-1 0,-2-3-1 16,-9-3 0-16,-3 1 1 0,-15 1 0 0,-10 2-1 0,0 0 3 16,-2 1-2-16,-6-1 2 0,-8 4 1 0,-1 2-1 0,-3 0 9 15,-7 2 1-15,0-2 3 0,-2 2 0 0,-2 0 4 0,0 0 7 16,0 0-1-16,0 0 2 0,0 0-7 0,0 0-2 16,0 0-3-16,0-2-3 0,0 2-4 0,0-2-6 15,0 2-3-15,0 2 1 0,0-2-1 0,0 0-3 16,0 2 0-16,0-2 1 0,0 2 2 0,0 0-2 15,0-2 0-15,0 0-2 0,0 0 1 0,0 0 0 16,0 0-1-16,0 0 0 0,0 0-2 0,0 0-1 16,0 0 0-16,0 0-1 0,0 0 1 0,0 0-1 15,0 0 0-15,0 0 1 0,0 0 1 0,0 0 1 16,0 0 0-16,0 2-1 0,0-2-1 0,0 0 2 16,0 0 0-16,-2 0-1 0,2 0 0 0,0 0 0 15,0-2-1-15,0 0 2 0,0 2 0 0,0 0-3 0,0-2 2 16,0 0 0-16,0 2 1 0,0 0-2 0,0 2 1 15,0-2 1-15,0 0 0 0,0 2 1 0,0-2-1 16,0 2 0-16,0-2 0 0,0 2 0 0,0-2-1 16,0 0 0-16,-2 0 0 0,2 0 2 0,0 0-1 15,0 0 0-15,0-2 1 0,0 2-1 0,0-2 1 16,0 0 0-16,2 2 0 0,-2 0-1 0,0 0-1 16,0 2-1-16,0-2 1 0,0 0-2 0,-2 2 2 15,2-2 0-15,0 0-1 0,0 0 0 0,0 0 1 16,0 0 0-16,0 0 1 0,2 0-1 0,-2 0-1 0,-2 0-3 15,2 0 4-15,0 0-1 0,0 0-2 0,0 0 2 16,0 0-1-16,0 0 0 0,0 0 0 0,0 0 2 16,0 0-1-16,0 0 1 0,0 0-1 0,0 0 2 15,0 0 0-15,0 0 1 0,0 0-1 0,-2 0 1 0,2 0 1 16,0 0-2-16,-2 2 1 0,2-2 0 0,0 0 0 0,0 0-1 16,0 0 1-16,0 0-1 0,0-2 0 15,0 2 0-15,0 0 0 0,2 0 0 0,-2 0-1 0,0 0 0 16,0-2 1-16,2 2-1 0,-2 0 1 15,0 0 0-15,0 0 0 0,0 0-3 0,0 0 3 0,0 0-10 16,-2 0-5-16,0 0-9 0,2 0-9 0,0 0-41 16,0 0-23-16,-2 0-34 0,0 2-42 0,-3 4 113 15,-1 2-85-15,-4 7-24 0</inkml:trace>
          <inkml:trace contextRef="#ctx0" brushRef="#br0" timeOffset="474397.0323">-16596 2525 456 0,'-4'0'164'0,"0"2"-148"16,4-2-42-16,-1-2 25 0,1 0-26 0,0 2-10 16</inkml:trace>
        </inkml:traceGroup>
        <inkml:traceGroup>
          <inkml:annotationXML>
            <emma:emma xmlns:emma="http://www.w3.org/2003/04/emma" version="1.0">
              <emma:interpretation id="{BA0C2B62-EA88-4A3F-AC35-EB5E61F9EA97}" emma:medium="tactile" emma:mode="ink">
                <msink:context xmlns:msink="http://schemas.microsoft.com/ink/2010/main" type="inkWord" rotatedBoundingBox="11054,12711 15901,12184 15953,12660 11105,13187"/>
              </emma:interpretation>
            </emma:emma>
          </inkml:annotationXML>
          <inkml:trace contextRef="#ctx0" brushRef="#br0" timeOffset="482248.4161">-11527 2073 582 0,'-7'-2'150'0,"-3"0"-232"15,0 2 72-15,1-2-77 0,-3-1-55 0</inkml:trace>
          <inkml:trace contextRef="#ctx0" brushRef="#br0" timeOffset="482894.9896">-12424 2452 770 0,'-4'2'336'0,"2"-2"-217"0,0 0-80 0,0-2 30 15,0 2-24-15,0-2-5 0,2 2-3 0,0-2-7 16,-2 2-3-16,2 0-4 0,0 0-3 0,-2 0-10 16,2 2 0-16,0 0-3 0,0-2 3 0,0 0 1 15,-2 2 0-15,2-2 0 0,0 0 0 0,0 0-1 16,2 0-2-16,4-4-2 0,2 2-2 0,7-2-3 15,5 0-1-15,14-2 2 0,5 4 0 0,17-9 3 16,15-1-2-16,22-1 1 0,-2-1-1 0,-2 1-1 0,21-3 0 16,32-5 0-16,3-2 0 0,-12 5-1 0,16-1 1 0,-2 2-2 15,36-3 0-15,16 1 1 0,-6-2 1 16,-21 7-1-16,7 1 1 0,16-5-1 0,0 3 0 0,4 0 1 16,-44 5 0-16,22 2-2 0,10-1 2 0,-28 5 0 15,-7-4 1-15,-13 8 7 0,8-2 5 0,-37 2 1 16,10 0 2-16,-22 2 8 0,-13 0 2 0,-10 2 1 15,-7 0 5-15,-10 0 3 0,-6-1-1 16,-6-3-1-16,-5 2 2 0,-12 2-1 0,-6-4-1 0,-6 0 1 16,3 0-1-16,-9 0-2 0,-3-2 0 0,-2 0-1 15,-3 2 0-15,1 0-2 0,-2 0-2 0,-2 0-2 16,0-2-3-16,0 2-7 0,0 0-2 0,0 2-2 0,2-2 0 16,-2 0-3-16,0 0 0 0,0 0 0 15,-2 2 1-15,2-2 2 0,-2 0 0 0,0 0-2 0,2 0 0 16,-2 0-2-16,2 0-1 0,0 0-1 0,0 0 0 15,0-2-4-15,0 2-1 0,4 0 1 0,-4 2-1 16,0-2-2-16,-2 0 1 0,2 0-1 0,2 0-1 0,0 0-1 16,-2 0 1-16,-4 2 0 0,4-2 1 0,0 0 0 15,2 0-1-15,-4 0 0 0,2 0 1 0,-2 0 0 16,2-2 0-16,0 0 0 0,0 2-2 0,0 0 1 16,0 0-1-16,2 0-2 0,0 0 1 0,-2 0-5 15,0 0 0-15,2 2-3 0,-2-2-1 0,2 0-7 16,0 0-4-16,-2 0-2 0,-2 0-7 0,2 0-11 15,-2-2-7-15,2 2-6 0,0 2-10 0,-2-2-36 16,2 0-20-16,-2 0-30 0,2 0-38 0,4 2 125 16,-2-2-89-16,6 6-23 0</inkml:trace>
        </inkml:traceGroup>
        <inkml:traceGroup>
          <inkml:annotationXML>
            <emma:emma xmlns:emma="http://www.w3.org/2003/04/emma" version="1.0">
              <emma:interpretation id="{BBB700A5-66CA-41D4-8932-E3699D3668EF}" emma:medium="tactile" emma:mode="ink">
                <msink:context xmlns:msink="http://schemas.microsoft.com/ink/2010/main" type="inkWord" rotatedBoundingBox="16663,11446 17488,11357 17619,12560 16794,12649"/>
              </emma:interpretation>
            </emma:emma>
          </inkml:annotationXML>
          <inkml:trace contextRef="#ctx0" brushRef="#br0" timeOffset="185774.7759">-6803 1102 877 0,'2'-2'412'0,"2"2"-251"0,-2-2-123 15,-2 2 34-15,2 0-35 0,3-3-26 0,5-1-15 0,4-4-3 16,-1-4 0-16,3-3-1 0,5-2-18 0,2-7-15 16,-2-1-17-16,-3 0-23 0,3 0-87 15,0 0 122-15,-2 0-85 0,-1 0-44 0</inkml:trace>
          <inkml:trace contextRef="#ctx0" brushRef="#br0" timeOffset="186150.1165">-6793 1498 1105 0,'-4'15'466'0,"2"-13"-336"0,2 0-113 16,0-2 39-16,2-2-84 0,4 2-14 0,1-13-4 0,5 3-1 15,3-11-17-15,9-6-7 0,1-12-14 0,9 3-14 16,-5-11-5-16,10-3 1 0,-10 4 6 0,-2-2 2 15,-2 3 34-15,-8 7 20 0,-1 7 23 0,-8-2 22 16,-3 10 25-16,-3 7 4 0,0 5-2 0,0 3 2 16,0 2-14-16,-2 8-6 0,4 4-2 0,0 0-4 15,0 1-3-15,-1 7 1 0,5 5 2 0,0 4 3 16,2 8 4-16,-3 0 2 0,3-4 3 0,-6 4 7 0,4 4 8 16,-3 0 3-16,-3-1 4 0,0-7-3 0,0 0 7 15,0 6 11-15,-2-19 4 0,2 7 3 0,-2-6 15 16,4-7 6-16,-4-4 0 0,0 0 3 0,0-2-6 15,0-2-12-15,0 0-11 0,-2 0-10 0,-2-4-25 16,0 4-10-16,0-6-9 0,0 0-4 0,1-1-5 16,-3-5-3-16,0-2 1 0,2 1-1 0,-2-4 1 15,1-5 2-15,1-1 2 0,2 2 2 0,-2 0 2 0,4 5 1 16,4-5 1-16,-2-2-2 0,4 4 0 0,1 3-1 16,3 3 0-16,1-5-5 0,7 5 0 0,-3-3 0 15,-1 3 1-15,-3 5 1 0,5 0-7 0,-3 4 1 0,-5 3-2 16,2-1 0-16,-5 2-8 0,3 0 1 15,0 11-9-15,-2 1-4 0,-4 1-10 0,0 9-12 0,-4-1-11 16,-2 6-13-16,-8 9-58 0,-5-3-45 0,-8 6 122 16,2-1-87-16,-4 1-50 0</inkml:trace>
          <inkml:trace contextRef="#ctx0" brushRef="#br0" timeOffset="201310.4872">-5919 2004 874 0,'-6'-8'329'0,"4"6"-251"15,0 0-78-15,2 0 5 0,0 2-24 0,0 0-13 16,0 0 2-16,4 6 6 0,0-2 4 0,-2-2 3 16,0 2 10-16,-2-2 4 0,0-2 4 0,0-2 1 15,0 2-15-15,0 0-25 0,0 0-30 0,2 0-43 0,-2 0 82 16,2 2-63-16,0 0-29 0</inkml:trace>
        </inkml:traceGroup>
        <inkml:traceGroup>
          <inkml:annotationXML>
            <emma:emma xmlns:emma="http://www.w3.org/2003/04/emma" version="1.0">
              <emma:interpretation id="{8ED1A141-07A1-451F-9C18-9FFD8273DC0D}" emma:medium="tactile" emma:mode="ink">
                <msink:context xmlns:msink="http://schemas.microsoft.com/ink/2010/main" type="inkWord" rotatedBoundingBox="18132,9923 22831,9412 23129,12153 18431,12663"/>
              </emma:interpretation>
              <emma:one-of disjunction-type="recognition" id="oneOf11">
                <emma:interpretation id="interp15" emma:lang="" emma:confidence="1">
                  <emma:literal/>
                </emma:interpretation>
              </emma:one-of>
            </emma:emma>
          </inkml:annotationXML>
          <inkml:trace contextRef="#ctx0" brushRef="#br0" timeOffset="468113.8653">-1433-1058 1517 0,'14'14'555'0,"-6"-5"-455"16,5-1-106-16,-3-4 0 0,1-4-26 0,22 10-8 16,-2-5-1-16,10 1 17 0,15 4 11 0,0-2 5 15,1 1 3-15,9 7-7 0,-6-5-4 0,-4 5-1 16,-2 3-2-16,-6 6-5 0,-3 6 0 0,-9 0-1 15,-3 0-2-15,-8 0 12 0,-13 5-2 0,-1-3 5 16,-1 4 0-16,-6-8 5 0,-4 2-1 0,0 3-1 0,-10 11 1 16,-11 3 0-16,6-6 2 0,-12 11-2 0,-12 3-1 15,-4 2 0-15,-11 5-3 0,-4 3 0 0,-7-1 0 16,-7 3-2-16,-7 0 2 0,2-5 2 0,0 5 1 16,0-3 0-16,-3-1 3 0,7 0 0 0,0-8-13 15,3-2-7-15,3-2-7 0,-1-2-9 0,8-11-29 16,2-1-19-16,4-9-23 0,8-5-35 0,7-11 100 15,3-1-65-15,11-10-18 0</inkml:trace>
          <inkml:trace contextRef="#ctx0" brushRef="#br0" timeOffset="454748.394">-1618-992 1054 0,'-4'0'421'0,"0"-2"-302"0,4-2-102 16,2 0 23-16,0 2-37 0,12-2-7 0,7 1-3 16,8 1-2-16,11 2 2 0,3 0 10 0,15 3 4 0,-2-3 2 15,17 6 0-15,-5 2 0 0,1 5-1 16,6 3-2-16,-5 5 2 0,-4 0-1 0,-8 8-4 15,-4 8-1-15,-20 9-1 0,5 3-3 0,-16 7-2 0,-11 7 0 16,-10 1-2-16,-4 0 0 0,-18-4 2 0,-9 1 2 16,-11-11 1-16,-3 3-1 0,-11-11 4 0,-9-3-1 15,-15-5 0-15,1 3-6 0,6-8-12 0,-14 4-24 0,-21 5-92 16,-4 1 109-16,3-2-70 0,-10 1-43 0</inkml:trace>
          <inkml:trace contextRef="#ctx0" brushRef="#br0" timeOffset="467807.8543">-5151 1635 1018 0,'2'14'386'0,"-2"-9"-299"0,4 1-79 15,6-6 3-15,-6-2-11 0,7-5-14 0,3-5 3 16,9-4 6-16,8-3 3 0,7-12 3 0,5 4 3 16,7-11 2-16,10-9 1 0,15-5 5 0,-7 0 1 15,15-10 7-15,9-3 1 0,11-22-1 0,1 0 0 16,-11 10-2-16,28-18-2 0,22-5-4 0,2-8-3 0,-18 7-6 16,20 7 0-16,15 3-1 0,20-9-2 0,1 3 0 15,-5 2 2-15,-18 11-1 0,14 16 0 0,15-5-1 16,-10 7 0-16,-17 8-2 0,-23 19 2 0,18 5-4 15,7-7 3-15,-39 28-2 0,-3-7-1 0,-20 13-2 16,-7 7 0-16,-24 4-3 0,-3-1 2 0,-20 3 0 16,-21 0-1-16,-6-2 0 0,-3 4 3 0,-12-5-7 15,-5-3-7-15,3-2-10 0,-2 2-24 0,-2 4-83 16,0-4 105-16,-4 2-66 0,-3 0-48 0</inkml:trace>
          <inkml:trace contextRef="#ctx0" brushRef="#br0" timeOffset="454593.5056">-4917 2023 1069 0,'-15'56'471'0,"1"-39"-328"16,10-17-129-16,2 2 42 0,0-2-55 0,2 0-27 15,0 0 2-15,-2-3 7 0,2 1 3 0,0-8 19 0,0-2 15 16,4-11 8-16,0 0 6 0,-2 0-5 0,8-22 0 0,-1-12 0 16,5-1-5-16,1 0-3 0,3-10-3 0,5-3-4 15,15-18-4-15,22-13-3 0,-11 5-4 0,32-7-3 16,21-29-1-16,0 5-4 0,31-20-1 0,18 3-1 16,11 2 1-16,4-2 1 0,14 12-1 0,7 15 4 15,4 18 3-15,-2-2 3 0,-2 22 4 0,-3 3 2 16,5 14 3-16,2 1-1 0,-11 8 3 0,-16 5-4 15,-14 15-3-15,9-3-1 0,-22 14-3 0,-12 4-1 16,-28 9-2-16,-5 6-2 0,-16 6-3 0,-17 0 0 0,-18 4-7 16,1 1 2-16,-34-1-4 0,6 2 0 0,-12 0-2 15,-2-3-1-15,-8-3-7 0,-6 4-9 0,-7 2-33 16,-4 2-20-16,-14-3-27 0,1 3-35 0,-7 0 94 16,-9 1-78-16,8-7-21 0</inkml:trace>
        </inkml:traceGroup>
      </inkml:traceGroup>
    </inkml:traceGroup>
    <inkml:traceGroup>
      <inkml:annotationXML>
        <emma:emma xmlns:emma="http://www.w3.org/2003/04/emma" version="1.0">
          <emma:interpretation id="{052F554C-D5E8-4B9A-A46E-EC822675EF07}" emma:medium="tactile" emma:mode="ink">
            <msink:context xmlns:msink="http://schemas.microsoft.com/ink/2010/main" type="paragraph" rotatedBoundingBox="-603,15189 36099,8935 36566,11674 -136,17927" alignmentLevel="1"/>
          </emma:interpretation>
        </emma:emma>
      </inkml:annotationXML>
      <inkml:traceGroup>
        <inkml:annotationXML>
          <emma:emma xmlns:emma="http://www.w3.org/2003/04/emma" version="1.0">
            <emma:interpretation id="{F61B0ADC-ADFF-4062-9340-44684CCF4F29}" emma:medium="tactile" emma:mode="ink">
              <msink:context xmlns:msink="http://schemas.microsoft.com/ink/2010/main" type="line" rotatedBoundingBox="-603,15189 36099,8935 36566,11674 -136,17927"/>
            </emma:interpretation>
          </emma:emma>
        </inkml:annotationXML>
        <inkml:traceGroup>
          <inkml:annotationXML>
            <emma:emma xmlns:emma="http://www.w3.org/2003/04/emma" version="1.0">
              <emma:interpretation id="{B1267A39-825D-409B-9B52-828ED20F0578}" emma:medium="tactile" emma:mode="ink">
                <msink:context xmlns:msink="http://schemas.microsoft.com/ink/2010/main" type="inkWord" rotatedBoundingBox="-603,15189 3124,14554 3445,16435 -282,17070"/>
              </emma:interpretation>
            </emma:emma>
          </inkml:annotationXML>
          <inkml:trace contextRef="#ctx0" brushRef="#br0" timeOffset="521669.1771">-23713 6504 807 0,'-35'-8'347'16,"10"4"-246"-16,6-8-74 0,9 5-27 0,2 1-8 0,-3 2-6 15,9 0-6-15,2 2 3 0,2-4 2 0,4-3 4 16,1-1 11-16,7-3 8 0,3-7 6 0,8-1 7 15,12-2 12-15,5-4 3 0,14-2 2 0,2-4 2 16,8-2-8-16,17 1-3 0,6 3-5 0,3-6-1 16,7 0-4-16,5 1-4 0,2 1-2 0,-5 2-2 0,-5 6-1 15,-5-6-4-15,25-5 3 0,-4-1-3 0,-18 4-2 16,9-3-1-16,-17-1 1 0,13 0 0 0,-14 1-2 16,2-1 2-16,-18 6-2 0,-11 6 0 0,-6 0-1 15,-11 10 1-15,5-2 3 0,-21 3-3 0,-4 9 4 16,4-3 1-16,-13 4 1 0,-4 2 2 0,-4 2 5 15,-2 0-1-15,-2 0-3 0,0 4 0 0,0-2-6 0,0 0-4 16,-2 0-7-16,0 0-14 0,-2 0-37 16,-2 0-21-16,-9 2-25 0,-1-2-30 0,-9 8 85 0,-4 2-72 15,-6 5-17-15</inkml:trace>
          <inkml:trace contextRef="#ctx0" brushRef="#br0" timeOffset="521253.2293">-23321 6166 400 0,'-39'17'190'0,"4"0"-113"15,-3-3-51-15,3-1 14 0,2-1-6 0,2-2-16 16,8 1-7-16,2-1-6 0,7 2-2 0,1-9-1 0,5 5 2 16,4-2 9-16,2-4 4 0,2 0 5 15,4-2 8-15,-2 0 4 0,16-4 5 0,10-2 13 0,1-2 0 16,-2-3-8-16,18-3-1 0,1-1-2 0,20-8-4 15,19-4-6-15,4 0-5 0,-12 0-8 0,12 3-3 0,13-8-4 16,12-3-1-16,0 2 0 0,-10 6-2 0,25-15 1 16,-13 1 2-16,8-11-2 0,-9-2 0 0,3 2 2 15,8-4 0-15,-28-6-1 0,14 4 1 0,-21 4 1 16,0 2-1-16,3 9 2 0,-5-1 0 0,-14 5-1 16,6 10-1-16,-21 4-3 0,-2-2 2 0,-10 10-1 15,-19 0-2-15,-6 7-1 0,-3-2 0 0,-11 5-2 16,-3 3 0-16,-2 4-3 0,0-2-4 0,-4 2-17 15,0 0-6-15,0 0-18 0,-6 0-29 0,-4 8 51 16,-1-5-39-16,-16 15-11 0</inkml:trace>
          <inkml:trace contextRef="#ctx0" brushRef="#br0" timeOffset="522693.0882">-22140 5863 259 0,'-100'25'151'0,"24"-6"-71"0,-7 0-48 16,26-5 22-16,12-1-16 0,8-3-11 15,3 0-10-15,11-5-10 0,5 1 3 0,3-2 4 0,3 2-1 16,6-4 4-16,2 0 0 0,4-2 0 0,0 2-1 16,-1-2 2-16,2 0-9 0,9-4 3 0,-4 2 1 15,6-4 0-15,1 0 0 0,6-1 0 0,10-5 6 16,10-2-2-16,1 1 3 0,-3-1-5 0,11 1-3 0,20-6-2 16,5-1-1-16,8 1-1 0,-9 0-5 0,9-6 1 15,4 3 0-15,-8-5-3 0,2-2 1 0,-9 2-1 16,-5-5-1-16,-7 3 0 0,0 0 1 0,-6 4-12 15,-5-1-1-15,-20 7 2 0,5 2 1 0,-10 5 14 16,-11 3 8-16,-7 1-1 0,-2 0 2 0,-12 2 2 16,-1 1-13-16,-16-1-14 0,2 4-19 0,-20 4-42 15,-7 4-9-15,-13 15-1 0,-3 0-5 0,-21 12 10 16,-11 13 12-16,-14 8 14 0,-2-2 16 0,6-1 43 16,-15 4 14-16,18-4 11 0,-3-3 7 0,6-6 7 15,15-9 2-15,2-2-1 0,8-2 1 0,8-4-15 16,-1-2-9-16,18 2-10 0,-4-1-4 0,18-5-6 0,23-9-1 0,-3 1 0 15,5 3 0-15,5-3-1 0,8-9-2 0,2-2 0 16,0 0 2-16,6 2 3 0,0 2 6 0,2-2 6 16,1-6 4-16,12 2 11 0,14-4 4 0,-8 4 4 15,18-3 0-15,16-11 0 0,-3 1-8 0,19-1-3 16,1-3-5-16,5-4-9 0,6 0-4 0,9-8-3 16,8 0-1-16,2-2-6 0,-4 0 1 0,7-2 0 0,-5-1 0 15,4-3-2-15,-8-5 1 0,-9 5-1 0,-5-1 0 16,-12 3 2-16,-3 0-3 0,-3 6-3 0,-7 0-6 15,-14 6-2-15,-5 4 1 0,-11 8 3 0,-8-3 1 16,-8 7 8-16,-15 3 3 0,-4-2 3 0,0 4 3 16,-11 2-36-16,-6-2-31 0,-28 2-44 0,7 4 81 15,-14 10-86-15,-22 1-49 0</inkml:trace>
          <inkml:trace contextRef="#ctx0" brushRef="#br0" timeOffset="521939.9617">-22875 6083 253 0,'-60'15'161'15,"15"-3"-53"-15,1-3-46 0,11-3 43 0,12-2-4 16,7 0-6-16,3-2-7 0,5 0-13 0,4-2-9 0,0 0-12 16,2 0-8-16,0 0-23 0,2 0-7 0,4-2-2 15,2-2-1-15,9-2-2 0,4-2 2 0,16 1 4 16,0-5 0-16,-3 2 2 0,20-3-1 0,12-8 0 16,-2 3 2-16,-4 1-4 0,3-6-1 0,5-4-4 0,19 0 0 15,13-6-3-15,-1 0-1 0,-13 4-2 0,-1-6-1 0,16-1-1 16,-11-5-2-16,9 5 3 0,-28 1-4 0,5 0 0 15,-5-6 0-15,-15 11 1 0,6-1-1 0,-10 6 0 16,4-2 1-16,-25 11 0 0,5-3 0 0,-10 3 3 16,-9 7-1-16,-9 3-4 0,1 0 1 0,-7 0-5 15,-2 4-6-15,-4 1-10 0,-7 1-14 0,-9 0-84 16,-1 0-65-16,-19 7 139 0,-7 7-101 0,-9 9-82 16</inkml:trace>
          <inkml:trace contextRef="#ctx0" brushRef="#br0" timeOffset="519165.5776">-22968 5608 830 0,'6'-2'395'0,"-2"0"-229"15,-2-4-108-15,-2 2 26 0,0 0-18 0,1-3-21 0,1-3-14 16,6-3-21-16,4-3-7 0,5-11-2 0,2 2-2 15,6-8-3-15,6-4 1 0,8-7 1 0,-6-2-1 16,0-3 0-16,-1-3 0 0,-1 0-1 0,2 0 3 16,-8 4 0-16,-7 3 0 0,-3-3-2 0,4-2 2 15,-1 9 0-15,-9 3 1 0,-5 7 1 0,4-2-1 16,-2 8 1-16,0-2 0 0,-1 8 0 0,-1 5-1 0,-2 3-2 16,2 1-3-16,-4 0-3 0,2 6 0 0,-2 3 1 15,2-1 1-15,0 2-2 0,-2 0 2 0,0 0 4 16,0 2 0-16,0 3 3 0,2 5-1 0,-2 2 0 15,0 5 0-15,0 10 0 0,2-2 2 0,-2 12-2 16,2 3 2-16,-2 9-1 0,0-19-1 16,0-14-12-16,2-1-17 0,-1 45-13 15,1 0-14-15,-2-4-34 0,2 10-13 0,-2-24-12 0,2-17-8 0,0 2 3 16,0-15 16-16,2-14 9 0,0-2 15 0,0-4 37 0,3-13 13 16,-1-8 20-16,4 4 11 0,-2-4 15 0,1-6 6 15,1 2 7-15,0-5 19 0,-1 1 6 0,3 1 6 16,-3 3 1-16,-3 6 2 0,6 0 1 0,-5 3-4 15,1 5-3-15,0 6-21 0,0 1-2 0,-3 1-1 16,3 5-4-16,0 2 0 0,-2 4-1 0,1 0 0 0,5 10-1 16,0-1 3-16,-1 7 0 0,5 7 2 0,-1 10-2 15,4 1-6-15,5 7-2 0,-3 11-2 0,-6 2-5 16,4 0-5-16,-1 2-20 0,-1 6-11 0,-1-8-8 16,-9-6-8-16,-1-11-20 0,0-4-5 0,0-18-2 15,1 4-22-15,-7-17-91 0,0-11 130 0,-5-26-72 16,-3-4-42-16</inkml:trace>
          <inkml:trace contextRef="#ctx0" brushRef="#br0" timeOffset="518633.0109">-23113 4618 1457 0,'4'5'540'0,"-8"-3"-429"0,0-2-117 0,2 4-25 15,0 0-7-15,6 9-7 0,2 3-1 0,6 15 1 16,5 9 3-16,10 26 9 0,0-4 13 0,4 11 13 0,6 18 5 16,-6 1 1-16,3 1 0 0,1 6 1 0,-4-7 1 15,-14 3-1-15,8-4 1 0,-7-10 2 0,-7-4-4 16,-3-17-6-16,-4-2-13 0,-2-12-14 0,4-25-20 0,-2 0-57 15,-6-5-30-15,0-5-35 0,2-5-44 0,2 0 133 16,-2-2-131-16,-14-8-43 0</inkml:trace>
          <inkml:trace contextRef="#ctx0" brushRef="#br0" timeOffset="522903.5217">-22373 5942 201 0,'-68'23'121'0,"16"-2"-55"0,-2-3-40 0,9 1 18 16,11-6-12-16,3-1-8 0,6-4-3 0,2-1-2 15,11-3 3-15,2-2 6 0,-1 2 5 0,5-4 0 16,6 0-1-16,2 0 0 0,2 0-4 0,5-2-5 16,1-4 0-16,-2 2-2 0,13 3-3 0,6-9 4 15,14-6 1-15,-7 5 2 0,7-5-1 0,23-7-3 16,-5 4-3-16,34-8-6 0,-8 0-3 0,8-4-3 0,1 2-3 16,7-12-2-16,-3 7 2 0,0-3-3 0,-11-3 0 15,-2-1 1-15,2 0 0 0,-8 5-2 0,2 1 0 16,-1 4-4-16,-9 0-7 0,-9 6-5 0,-6 2-3 15,-20 11 1-15,1-3 0 0,-12 3 13 0,-17 5 3 16,-2 3 3-16,-6-2 5 0,-14 6-11 0,-1-2-26 16,-20 4-45-16,-2 2 69 0,-19 7-66 0,-17 5-42 15</inkml:trace>
          <inkml:trace contextRef="#ctx0" brushRef="#br0" timeOffset="522170.3516">-22234 5843 179 0,'-70'27'229'0,"-7"-2"-46"0,25-7-105 15,13-7 48-15,8-1-26 0,2 0-27 0,12-6-43 16,3-1-11-16,5 3-7 0,1-4-5 0,2 2-2 16,4-2 2-16,2 0 3 0,0-2 3 0,2 2 2 0,0-2 2 15,10-6 15-15,-3 6 5 0,5-6-1 0,3 0 1 16,6-3 0-16,14-1 1 0,19-5-4 0,-2-1-3 16,-2 1-13-16,22-5-6 0,5-5-1 0,15-7-6 0,-1 5 1 15,-12-2-5-15,10-6 2 0,3 2 0 16,-9 0-3-16,0-2 1 0,0 6-1 0,2-3 0 0,-4 5-4 15,-2 0-5-15,-8 3-10 0,-5 3-2 16,-18 0-3-16,-3 4-2 0,-13 5-2 0,-14 2 2 0,-9 5 5 16,-3-1 5-16,-8 2 7 0,-4 4-6 0,-13 2-26 15,-6 0-38-15,-24 4 65 0,-7 3-39 0,-27 14-26 16</inkml:trace>
          <inkml:trace contextRef="#ctx0" brushRef="#br0" timeOffset="523124.6272">-22068 5818 111 0,'-72'31'91'0,"1"-8"-30"15,20-1-36-15,-6-5 24 0,16-2-20 0,20-7-10 0,3 0-10 16,-1 1-9-16,8-5-14 0,7-2 0 0,2-2-1 0,4 0 6 15,11-2 3-15,3 0 5 0,-3 0 9 0,14-5 10 16,14-1 8-16,19-7 3 0,-8 1 4 0,15-1-8 16,7-11-2-16,1 3-5 0,6-13-5 0,0 7-4 0,2-6-4 15,0 4-2-15,4-4-1 0,0 1-1 0,7 1-1 16,9 4 0-16,-9-2-3 0,3-2-4 0,1 4-34 16,-5 0-24-16,-14 2 49 0,2 0-34 0,-15 2-34 15</inkml:trace>
          <inkml:trace contextRef="#ctx0" brushRef="#br0" timeOffset="526647.7582">-22240 5905 109 0,'0'0'149'15,"0"-2"-21"-15,0 2-66 0,0 0 33 0,-2-4-8 16,2 2-18-16,-2 0-13 0,2-1-22 0,0 1-9 16,0 0-8-16,2 0-4 0,0-2-8 0,7 4-6 0,-3-4 1 15,13 0 0-15,3 0 0 0,11-5 7 0,-5 1 4 16,23-7 1-16,-3-1 3 0,8 1 4 0,4-7-1 15,3-3-1-15,3 0 1 0,0-4-4 0,3-2-3 16,7-3 2-16,1 1-1 0,2-4-1 0,8 0 2 16,0-1 1-16,-4-1 2 0,-6 4 5 0,0-1 2 15,-13 3 0-15,5-4 4 0,-9 4 4 0,-10 3 1 16,-5 1 0-16,1 0 1 0,-4 2-5 0,-1 0 0 16,1-2 0-16,-7 2-5 0,-4 2-5 0,2-4 0 15,-6 2-2-15,2 0-3 0,-6 0-2 0,-7 1-2 16,-3 1 0-16,-3 2 0 0,1 2 2 0,-7 4-2 15,-2-3 0-15,2 5 2 0,-2 1-2 0,0 3 1 0,-2 1 4 16,0 0-1-16,0 1-1 0,0 3 0 0,6 0 0 0,-8 0 1 16,2 3-4-16,0 1 0 0,0-2-5 0,3 2-3 15,-3 0-3-15,-1 2-3 0,-1 0-1 0,2-2-5 0,2 0-2 16,-1 2-3-16,-4-2-3 0,3 2 0 0,0 0-6 16,0-2-2-16,3 2-5 0,-3 0 3 0,-3 0-13 15,3 0-4-15,3 0-4 0,-6 0-5 0,5 2-11 16,-2 0-5-16,-6-2-1 0,6 0-5 0,0 0-1 15,0 0 0-15,-8 0-2 0,14 2 0 0,-6-2-4 16,4 0-4-16,0 0-2 0,-4 0 0 0,0 0 55 16,1 0-36-16,7-6 0 0</inkml:trace>
          <inkml:trace contextRef="#ctx0" brushRef="#br0" timeOffset="519295.2362">-22144 4463 248 0,'6'-23'199'0,"0"2"-34"15,0 13-74-15,-3-4 63 0,5 7-50 0,0-1-8 0,7 6-7 16,14-2-7-16,-9 0-11 0,5 2-28 0,9 6-4 16,1 0-4-16,6 11-9 0,-5 0-5 0,7 8-5 15,-10-1-3-15,3 16-4 0,1 1-3 0,-6 3-4 16,-2 6-2-16,-12 4 2 0,3 2-1 0,-11-2-2 15,-7 2 0-15,-8-4-2 0,-3 0 3 0,-11 1-2 16,-5-7-5-16,-6-6-11 0,-5-1-9 0,-7-2-25 16,-5-8-8-16,-6-6-10 0,-2-4-15 0,-2-11-73 15,-8-6 106-15,9-10-62 0,4-5-22 0</inkml:trace>
          <inkml:trace contextRef="#ctx0" brushRef="#br0" timeOffset="526066.0253">-21798 5872 240 0,'0'0'170'0,"0"-2"-52"0,0 2-58 0,0 2 39 15,-2-2-11-15,2-2-9 0,0 2-7 0,-2-2-18 16,2 2-7-16,0 0-6 0,0 0-4 0,0 0-14 15,0 0-3-15,2 0-1 0,0 0-7 0,-2 0-8 0,0 0-1 16,0 0-3-16,0 0-4 0,2 2-6 0,-2 0-4 0,-2-2-9 16,0 0-3-16,2 0-3 0,0-2-3 0,0 0-3 15,-2-1-14-15,2 1-7 0,0-2-15 0,0 2-6 16,2-2-24-16,-2-4 65 0,4-3-49 0,-2 3-9 16</inkml:trace>
          <inkml:trace contextRef="#ctx0" brushRef="#br0" timeOffset="519662.5485">-21648 4453 706 0,'-5'-21'300'0,"-1"-2"-197"0,4 0-72 16,0 2 19-16,2-6-16 0,4 2-6 0,2 3 1 15,-3-1-1-15,9 8 2 0,2-1 8 0,-1 1 4 16,1 5 1-16,1 4 3 0,0 2 1 0,5 4-1 16,1 8-3-16,-2 0-3 0,1 2-8 0,1 5-3 0,2 6 1 15,4 6-2-15,0-2-2 0,-2 2-2 0,2 8-1 16,2 0-3-16,-6 7-3 0,-3-5-1 0,-7 0-10 15,4 5-3-15,-18-11-7 0,1 0-5 0,-8 4-12 16,-8-10-7-16,-11 4-10 0,0 2-13 0,-2 3-35 16,-9 5-22-16,-7 2-30 0,1-3-39 0,-10 7 115 15,0 1-84-15,8 0-20 0</inkml:trace>
          <inkml:trace contextRef="#ctx0" brushRef="#br0" timeOffset="519470.7969">-21549 4289 966 0,'19'29'404'16,"-13"-7"-279"-16,5 6-94 0,-7 1 31 0,0-5-48 0,6 26-8 15,0-4 0-15,1 14-4 0,5 4 0 0,-5 1 0 16,1-1-1-16,1-4-14 0,-3-2-10 0,-6-16-11 16,2 3-18-16,-5-13-22 0,-1-12-6 0,-3-11-26 15,-3-1-25-15,-6-16 80 0,-3-9-49 0,-8-25-3 16</inkml:trace>
        </inkml:traceGroup>
        <inkml:traceGroup>
          <inkml:annotationXML>
            <emma:emma xmlns:emma="http://www.w3.org/2003/04/emma" version="1.0">
              <emma:interpretation id="{98AFCB70-50F3-4532-AEFE-86726DF6C278}" emma:medium="tactile" emma:mode="ink">
                <msink:context xmlns:msink="http://schemas.microsoft.com/ink/2010/main" type="inkWord" rotatedBoundingBox="4514,15094 9686,14213 9876,15325 4703,16207"/>
              </emma:interpretation>
              <emma:one-of disjunction-type="recognition" id="oneOf12">
                <emma:interpretation id="interp16" emma:lang="" emma:confidence="1">
                  <emma:literal/>
                </emma:interpretation>
              </emma:one-of>
            </emma:emma>
          </inkml:annotationXML>
          <inkml:trace contextRef="#ctx0" brushRef="#br0" timeOffset="549785.218">-18997 4656 366 0,'0'-2'174'16,"2"-2"-108"-16,-2-1-49 0,-4-5 33 0,4 4-43 0,-2-2-8 16,0 1-1-16,2 7-1 0,0-4 2 0,-2 2-2 0,4 0 1 15,-2-4 2-15,2 4 4 0,0-2 4 0,0-1 4 16,2-1 12-16,-2-2 4 0,1-2 0 0,-1 5 0 15,4-1-2-15,-4-2-3 0,6 4-2 0,-4 0-4 16,3 1-14-16,3 3-2 0,2-2-1 16,-3 2 1-16,5 0-1 0,-3 0 0 0,11 0-2 0,-1 3 1 15,-2-1 3-15,6 2 1 0,4 0 1 0,0 2-1 16,14 0 6-16,-5-1 2 0,9-1 3 0,-7 4 1 16,12-4 0-16,0 2 2 0,-5-1-1 0,16-1 1 15,-18-4-3-15,-1 2-4 0,2 2 1 0,5 0-1 16,-5 0-1-16,-4 2-2 0,3 1 1 0,-3 1-3 15,5 2-1-15,7-1 1 0,-8 1 0 0,10-4-1 0,2 5-2 16,13-3 2-16,-7 0-2 0,-6 0 1 0,13-1 2 16,-7 1 0-16,2 0 1 0,3-1 1 0,3-1 4 15,7 0 2-15,2-6 1 0,-2 2 4 0,6-2 0 16,2-2 0-16,2-2-1 0,3 2-1 0,1-4-4 16,5 5-1-16,9-1 0 0,-7-2-5 0,4 2-1 15,4 0 0-15,0 4 0 0,2-2-1 0,-1 0 1 16,-3 0 0-16,0 0-2 0,-4 0 2 0,-3 2-1 0,-14-2-2 15,11 2-1-15,1 0 2 0,-18 0-2 0,-4 1 1 0,12 3-1 16,-2-2-1-16,4-2 1 0,-8 0 1 16,-4 0 2-16,-10-2-4 0,3 0 3 0,-16 0 0 0,-6 0 0 15,-9 0 1-15,1-2-1 0,5 2 0 0,-12 2 0 16,-1 0 2-16,-3 2-2 0,0-2 2 0,-5 0 0 16,-3-1 0-16,-2 1 4 0,-3 0 1 0,-3-2 1 15,1 0 1-15,-7 0 3 0,1 0 2 0,0 2 0 16,-1-2 4-16,-3 0 0 0,0 0 2 0,-2 0 0 15,0 0 2-15,2 0 0 0,-2 0-1 0,0 0 2 16,-2 0-1-16,0 0-2 0,0 0-3 0,0 0 0 16,0 0-1-16,-2 0-4 0,2 0-3 0,-2 2-1 15,2-2-2-15,-2 0-4 0,2 0 1 0,0 0-2 0,0 0-1 16,0-2 1-16,0 2 0 0,-2-2-2 0,2 2 1 16,2 0 2-16,-2 0-3 0,0 0 2 0,0 0-1 15,0 0-2-15,0 0 1 0,2-2-1 0,0 2-1 16,-4 0 0-16,2 0-1 0,0 0-4 0,0-2-4 15,0 2-3-15,0 0-7 0,-2 0-8 0,0 0-27 16,2-1-14-16,0 1-18 0,0 1-18 0,8 1-39 16,-4 0-12-16,5 0-16 0,9 0-28 0,5 0 122 15,-2 2-74-15,33 0-2 0</inkml:trace>
        </inkml:traceGroup>
        <inkml:traceGroup>
          <inkml:annotationXML>
            <emma:emma xmlns:emma="http://www.w3.org/2003/04/emma" version="1.0">
              <emma:interpretation id="{1E3DD666-A34B-4B59-AE73-BE89587EBB39}" emma:medium="tactile" emma:mode="ink">
                <msink:context xmlns:msink="http://schemas.microsoft.com/ink/2010/main" type="inkWord" rotatedBoundingBox="12986,13256 16739,12617 17142,14983 13389,15623"/>
              </emma:interpretation>
            </emma:emma>
          </inkml:annotationXML>
          <inkml:trace contextRef="#ctx0" brushRef="#br0" timeOffset="190860.8803">-7415 3338 1141 0,'-6'-8'455'0,"4"-2"-332"0,-1 6-125 16,1 4-1-16,-2 0-20 0,4 0-19 0,0 4-17 16,2-4 0-16,0 2 6 0,0 6 5 0,-1-2 23 15,3 3 10-15,2 15 5 0,-4 1 4 0,2 9 5 16,2 11 1-16,-1 15 0 0,3-2 2 0,-2 3-1 0,-2 13-2 0,0 11-1 16,0 0-1-16,-3-12 0 0,-1 2 0 0,0-19 0 15,-3 0-6-15,-1-31 0 0,2 12-2 0,-2-20-8 16,2-9-22-16,-4-8 33 0,0-4-22 0,-5-23-8 0</inkml:trace>
          <inkml:trace contextRef="#ctx0" brushRef="#br0" timeOffset="185275.0738">-7428 2483 1050 0,'-4'5'477'0,"-4"5"-359"0,2 0-123 16,2-10 4-16,4 0-26 0,0-4-20 0,8 2 2 15,4-6-1-15,-1-2 9 0,1 3 25 0,5-11 13 0,12-5 7 16,8-6 8-16,11-2 2 0,-4-1-3 0,12-3 0 16,0-2-8-16,10 2-18 0,-8-1-29 0,-2 1-107 15,0 2 120-15,-10 2-70 0,1-4-59 0</inkml:trace>
          <inkml:trace contextRef="#ctx0" brushRef="#br0" timeOffset="550591.0889">-10224 4581 900 0,'0'-6'330'16,"-2"0"-296"-16,2 2-75 0,0 2 5 0,0 2-28 0,2-3-12 15,-2 3 10-15,0 0 14 0,2 0 15 0,-2 0 45 16,0 0 12-16,0 0 8 0,2 0 3 0,2-2-2 15,0 2-4-15,9 0-8 0,-3-2-4 0,11 0-6 16,6 0-1-16,8 0-1 0,6 0 4 0,-7 0 0 0,17 2-3 16,14 0 3-16,5 2-1 0,-3 0-1 0,14 4-1 15,4 0 0-15,10-1-2 0,5 3-1 0,3 0 2 0,-13-2-1 16,3-3 1-16,11 3-1 0,-1 2 2 16,8-6 2-16,-18 2 3 0,15-2 1 0,2 0 3 15,-15 0 0-15,5-2 2 0,-9 0 3 0,-10 1-1 0,-11-1-1 16,5 2 0-16,-2-2 0 0,-3 0-3 0,-3 0 0 15,-3-2-1-15,-12-1 0 0,2-1-1 0,-11 2 0 16,-3-2-3-16,-9 2 2 0,-8 0-2 0,-7 0 1 16,-1 2-2-16,-5 0 1 0,-4 0 0 0,-5 0 0 15,1 0-1-15,-2 0-2 0,0 2-2 0,0-2 3 16,0 0-3-16,0 0-1 0,0 0-3 0,-2 0 0 0,2 0 1 16,0 0-2-16,0-2 1 0,0 2-1 0,-1 0 3 0,-1 0-3 15,2 0 2-15,0 0 0 0,0 0 1 16,0 2 2-16,0-2-2 0,0 0 0 0,0 2-3 0,2-2-2 15,-2 0-1-15,0 0 0 0,0-2-4 0,0 2-4 16,-2 0-1-16,0 0-1 0,2 0 0 16,0 0-1-16,0 0-4 0,0 0-2 0,0 0-4 0,0 0-2 15,0 0-2-15,0 0-5 0,0 0-3 0,0 0-6 16,0 0-5-16,0 0-3 0,-2 0-6 0,2 0-20 16,-2 0 6-16,-2 2-12 0,0-2-6 0,-2 2 0 15,2 0-13-15,-5 2 57 0,1 2-33 0,-2-5 9 16</inkml:trace>
        </inkml:traceGroup>
        <inkml:traceGroup>
          <inkml:annotationXML>
            <emma:emma xmlns:emma="http://www.w3.org/2003/04/emma" version="1.0">
              <emma:interpretation id="{4CBDBB6B-3A19-426D-A67A-A72EDA17A60A}" emma:medium="tactile" emma:mode="ink">
                <msink:context xmlns:msink="http://schemas.microsoft.com/ink/2010/main" type="inkWord" rotatedBoundingBox="18951,13472 19076,12460 19588,12523 19463,13536">
                  <msink:destinationLink direction="with" ref="{2C68243D-F863-4B15-9716-B0154F3AFAA0}"/>
                </msink:context>
              </emma:interpretation>
            </emma:emma>
          </inkml:annotationXML>
          <inkml:trace contextRef="#ctx0" brushRef="#br0" timeOffset="443544.4481">-4319 1932 819 0,'26'-2'301'0,"-19"4"-230"0,7 6-62 0,3 6 16 0,-1-1-28 15,-1 4-2-15,12 5 5 0,2 1 3 0,2 12 4 16,-2 9 0-16,-2 2 1 0,-2-5 2 0,-4 7-3 0,-3 14 1 15,-15 11 0-15,5-3 0 0,-10-5-2 0,-17 3 3 16,3 5 4-16,-22-17-3 0,1 0 2 0,-9-11-9 16,1 3-9-16,-16-29-22 0,-1 6-21 0,4-11-106 15,-8-8 121-15,5-6-77 0,-1 0-58 0</inkml:trace>
        </inkml:traceGroup>
        <inkml:traceGroup>
          <inkml:annotationXML>
            <emma:emma xmlns:emma="http://www.w3.org/2003/04/emma" version="1.0">
              <emma:interpretation id="{D03ADA6C-1E7C-4E06-A2AD-16B9B416FBA7}" emma:medium="tactile" emma:mode="ink">
                <msink:context xmlns:msink="http://schemas.microsoft.com/ink/2010/main" type="inkWord" rotatedBoundingBox="21173,11732 26566,10453 27123,12799 21730,14079"/>
              </emma:interpretation>
            </emma:emma>
          </inkml:annotationXML>
          <inkml:trace contextRef="#ctx0" brushRef="#br0" timeOffset="-103627.0611">2060 1689 716 0,'0'6'356'0,"2"7"-235"15,4-9-186-15,-6-4-11 0,0 2 67 0,0-2-106 0,0-4-100 16</inkml:trace>
          <inkml:trace contextRef="#ctx0" brushRef="#br0" timeOffset="458501.6696">-1481 1890 1336 0,'0'2'461'0,"0"0"-346"0,0-2-125 16,0 2 4-16,0 0-22 0,0-2-27 0,0 2-1 0,0 5 1 15,0 3 3-15,-2 5 6 0,2 5 27 0,-2 5 7 16,0 0 10-16,0 25 3 0,0-4 3 0,1 6 3 16,-1 10 0-16,4 0 1 0,1 0 1 0,7 3 1 15,2-3-2-15,9-8 3 0,-4 2-3 0,10-9 2 16,6-3 1-16,15-3-2 0,-3-9-2 0,5-10-36 15,12-3-32-15,13-17-54 0,2 0 91 0,6-20-83 16,6-14-51-16</inkml:trace>
          <inkml:trace contextRef="#ctx0" brushRef="#br0" timeOffset="459858.8897">2660 902 1627 0,'-8'38'567'0,"8"-34"-497"16,0 6-112-16,6-8-32 0,0 3-15 0,21 3-11 0,-4-2 1 16,15-2 6-16,13 0 3 0,8-10 0 15,-3-4 6-15,8-7-16 0,4-10-23 0,-12-4-64 16,-4-2 119-16,-4-7-91 0,-11-5-37 0</inkml:trace>
          <inkml:trace contextRef="#ctx0" brushRef="#br0" timeOffset="459114.183">1058 1525 603 0,'17'-8'362'0,"-2"8"-193"0,-13 0-107 15,8 2 99-15,-4 4-115 0,1-2-24 0,9 9-2 0,-1 5 5 16,1 1 4-16,1 0-4 0,1 5-7 0,1-1-3 0,-2 10 1 16,-7-3-2-16,-2 3-1 0,-1-2-5 15,-3-2-3-15,-2 4-1 0,-6-4-1 0,-3-12 19 0,1-3 7 16,0 1 17-16,2-1 7 0,0-12 1 0,4 0 0 16,0-2-3-16,2 0-2 0,-4-2-21 0,-4 2-12 15,6-8-25-15,-5 2-15 0,5-11-10 0,0-1-9 16,0-14-64-16,7-9-78 0,22-23 136 0,0 1-91 15,20-13-70-15</inkml:trace>
          <inkml:trace contextRef="#ctx0" brushRef="#br0" timeOffset="-103139.1531">1576 2224 312 0,'0'0'235'15,"0"2"-85"-15,0 0-92 0,0-4 44 0,0 2-50 16,2 0-55-16,-2 0-52 0,8 0 39 0,-5 0-47 0,15 0-23 15</inkml:trace>
          <inkml:trace contextRef="#ctx0" brushRef="#br0" timeOffset="458908.733">517 1500 1506 0,'8'23'639'0,"-2"-9"-456"15,5 5-168-15,-7-19 15 0,0 0-75 0,-2 0-29 16,-4 0-7-16,6 2-1 0,-4-2 6 0,2 0 11 16,-6 0 17-16,-4 2 34 0,6 2 8 0,-6 1 3 15,3 1 0-15,-7 8 2 0,0 1-1 0,-1 8 1 16,1 2 1-16,-3-1 1 0,7 5 0 0,6 3 1 16,-4 5-1-16,10-8 0 0,8 2 2 0,3 2-2 0,5-4-4 15,14-2-5-15,-3 2-7 0,2-4-8 0,-2-12-6 0,2 3-20 16,2-9-7-16,-5-7-5 0,-3-3 5 0,-1-9 1 15,1 2 8-15,-12-21 8 0,6 1 7 0,-5-13 37 16,-5-7 25-16,-1-2 21 0,-4 4 13 0,-2-3 17 16,-2 1 4-16,-2 8 2 0,0-3 3 0,-4 14-10 15,0 4-16-15,2 10-14 0,0 0-13 0,0 3-23 16,0 6-10-16,2 5-8 0,-2-1-10 0,2 6-15 16,-2 0-4-16,2 15-1 0,0 0-2 0,2-3 9 15,2 26 4-15,-4 20 8 0,0-4 5 0,0 6 7 16,-2 15 1-16,-4 2 0 0,-3 14 2 0,-5 5 0 0,-1-1-1 15,1-16 1-15,5-10 2 0,-5 7-5 16,4-11-14-16,3-17-16 0,3-15-20 0,0-6-44 16,0 4-11-16,2-25-21 0,0 1-44 0,0-20 101 0,-2-5-73 15,1-32-6-15</inkml:trace>
          <inkml:trace contextRef="#ctx0" brushRef="#br0" timeOffset="460122.8391">878 2861 1716 0,'-19'31'587'16,"17"-29"-546"-16,2 3-121 0,2-6-21 0,17-7-86 16,2 0-4-16,41-15 3 0,-2-8 16 0,25-11 54 15,33-14 33-15,5-4 27 0,-1-4 24 0,3 0 50 0,-3 3 2 16,15-13 1-16,4 5-2 0,-29 11-12 0,4 2-2 16,-10 6-1-16,19-4 0 0,-15 11 0 0,4-5-1 15,-19 13 1-15,-14-2 0 0,6-1-4 16,-6 1-10-16,-14 2-11 0,-17 5-20 0,-1-1-46 0,-1-4-29 15,-27 19 82-15,6-3-69 0,-13 9-46 0</inkml:trace>
          <inkml:trace contextRef="#ctx0" brushRef="#br0" timeOffset="459690.5677">1872 1255 706 0,'-19'35'251'0,"-2"5"-195"0,1-5-46 16,-1 0-6-16,2 5-1 0,1 1-3 0,-1 3 1 15,6 4 0-15,3-9 3 0,0 1 2 0,6-11 1 16,3-5 7-16,-1-9 7 0,2-1 10 0,0-9 15 16,0-1 8-16,2-2 5 0,-1-2 7 0,3-6 0 15,2 1-5-15,2-5-10 0,1 0-8 0,-1-1-19 0,11-13-14 16,3-3-14-16,-3 0-13 0,2 6-7 0,4-6-5 0,-3 0 1 16,3 0-2-16,-6 4 0 0,0 0 2 15,-3 5 9-15,-3 9-1 0,3-5 2 0,-3 8 1 16,-3 3 0-16,-2 3 1 0,1 0-3 0,1 0 5 0,-2 0 1 15,-1 0 3-15,1 3 7 0,0-1 3 0,-4 6 7 16,-1-4 2-16,5 0 9 0,-2 5-2 0,-4-1 1 16,0 0-1-16,2 2-3 0,2-5-2 0,3 3-2 15,-5-2-1-15,4 2-2 0,1-1 0 0,5-5 0 16,3 4-2-16,-1-4-3 0,3-2 1 16,4 0-2-16,-2 0-3 0,5-6-3 0,-1 0-4 0,2-3 0 15,-4-1 2-15,2-1 2 0,2-5-2 0,-6 4 3 16,2 1 2-16,-1 1 3 0,-5 4 4 0,0-1 3 0,5-3 5 15,-1 2-1-15,-2 3 1 0,6-5-1 0,8-7-2 16,-2-1 7-16,7-1-7 0,1-6-1 0,2-6-2 16,-3 0-1-16,-1-8 4 0,-6-3 6 0,-4-4 23 15,0-3 4-15,-10-1 13 0,-3 2 6 0,-8-2 10 16,1 1 3-16,-7 3-2 0,2 4-3 0,-2 3-15 16,-4 0-6-16,4 3-8 0,-2 3-5 0,0 4-8 15,1 2-2-15,1 2-3 0,0 4-5 0,-2 7-10 16,2 3-4-16,-2 7-3 0,4-4-6 0,-4 6-12 15,2 0-7-15,-2 2-3 0,-2 4-2 0,4 2 1 16,0-2-1-16,-2 17 0 0,0 4 3 0,0 12 8 16,0 9 7-16,-7 25 4 0,1 1 1 0,0 9 2 15,-5 17 3-15,5-11 0 0,0 4-4 0,2 3-36 16,6-14-27-16,4-5-33 0,2-4-47 0,2-7 104 16,1-4-87-16,-9-29-34 0</inkml:trace>
          <inkml:trace contextRef="#ctx0" brushRef="#br1" timeOffset="264964.5108">-2162 1954 1024 0,'5'17'263'0,"-8"-13"-260"15,-1 2-49-15,2-1-77 0</inkml:trace>
          <inkml:trace contextRef="#ctx0" brushRef="#br0" timeOffset="458277.9876">310 554 1425 0,'12'-2'524'16,"0"-4"-432"-16,-10 4-109 0,0 2 8 0,3 0-41 0,1 2-7 15,0 2-2-15,0 0 1 0,3 2 23 16,1 3 11-16,2 3 9 0,-7 0 3 0,-3 7 2 0,2 0-1 16,-12 22 1-16,5 1 3 0,-21 16-1 0,-6 16 1 15,-25 14 0-15,3 5 1 0,-15 17-4 0,-18 10 2 16,-14 5-1-16,-9 1 3 0,-2-12-3 0,-9 5 4 16,20-30 1-16,-1 2 3 0,5-16 7 0,39-38-1 0,-15 9 2 15,3-3-2-15,20-16 0 0,-2-2 0 0,-2 6-3 0,-8 1-2 16,-8 9-2-16,5-4 1 0,3-5 0 15,9 1-3-15,-3-2 5 0,8 0-1 0,6-10 0 0,13-1-3 16,0-9-16-16,-1 5-17 0,11-9-28 0,-2-3-31 16,5-2 67-16,5-2-54 0,-5-12-22 0</inkml:trace>
          <inkml:trace contextRef="#ctx0" brushRef="#br0" timeOffset="-103198.9956">1605 2149 551 0,'-21'13'248'0,"5"-1"-185"0,12-8-25 16,4 3 4-16</inkml:trace>
          <inkml:trace contextRef="#ctx0" brushRef="#br0" timeOffset="-118828.0333">1593 1324 336 0,'-5'2'108'0,"3"-2"-96"0,0 0-17 0,2 2-9 16</inkml:trace>
          <inkml:trace contextRef="#ctx0" brushRef="#br0" timeOffset="-105163.9162">1885 1940 395 0,'0'2'257'0,"0"0"-130"15,0 0-99-15,0-2 53 0,0 0-84 0,0 0-21 16,0 0-17-16,0-2 19 0,0 2 14 0,0 2 14 15,0-4 16-15,0 2 33 0,0-2 6 0,0 4 9 16,-2-2-2-16,2 0-18 0,0 2-9 0,0-2-8 0,0-2-7 16,0 2-5-16,0 0-7 0,0 0-5 0,0 0-1 0,0-2 1 15,0 2-3-15,0 4 1 0,0-4 5 0,2 0 0 16,-2 0 2-16,0 2-2 0,0-2-2 0,0 0-2 16,0 0 1-16,0 0-3 0,0 0-3 0,0 2-2 15,0-2 1-15,0 0 0 0,2-2 1 0,-2 2 4 16,0 0-1-16,0 0 0 0,0 0-1 0,-2 0 4 15,2 0 0-15,0 0 3 0,0 2-1 0,0-2 2 16,-2 0 0-16,2-2 0 0,0 0 0 0,0-2-3 0,0 4-3 16,0-2-3-16,0 2 1 0,0-2-5 15,2 2 0-15,-2 0-2 0,0 2-7 0,0 0-6 0,-2 0-5 16,2 0-9-16,0-4-13 0,0 4-35 0,0-2-22 16,0 0-24-16,2 0-34 0,-2-4 100 0,0 2-77 15,2 0-18-15</inkml:trace>
          <inkml:trace contextRef="#ctx0" brushRef="#br0" timeOffset="-146638.0702">2238 1506 874 0,'4'6'353'0,"-2"-5"-271"0,3-1-84 15,-1-1 16-15,-2 1-20 0,0 0-26 0,-2 0 8 16,-2 0 13-16,0 1 13 0,-2-1 39 0,1 0 17 16,3 0 5-16,0 0 6 0,0 0 5 0,0 0-7 15,-2 0-10-15,0 0-7 0,0 0-23 0,2 0-10 16,-2 0-6-16,2 0-4 0,0 0-7 0,2-1 1 16,2 1-2-16,-4 0-4 0,0 0-6 0,0 0-5 15,2-2-6-15,-4 2-7 0,2 0-25 0,0 0-12 16,-2 0-18-16,2 0-26 0,7 0 71 0,-1 2-50 0,-2-4-12 15</inkml:trace>
          <inkml:trace contextRef="#ctx0" brushRef="#br0" timeOffset="-143610.3579">2379 1434 1460 0,'-6'2'450'0,"6"-2"-368"0,0 0-142 0,0 0-23 16,2 2-16-16,0-2 53 0,2 4-30 0,-2-4 14 16,3 2 56-16,1 0 20 0,-6-2 16 0,6 2 15 15,-2-2 12-15,-4 0 0 0,0 0-2 0,0 0-5 16,0-2-25-16,2 0-9 0,0 2-7 0,0-2-8 16,-1 0-8-16,-1 2-4 0,0 0 0 0,4 0-4 15,-2 0 3-15,0 2 0 0,2-2-1 0,-2 0 0 16,2 2 1-16,-2 0-5 0,-2-2-7 0,2 0-25 15,3 0-22-15,-1 4-23 0,0-4-24 0,2 4-39 0,2-1 97 16,3 5-76-16,5-6-13 0</inkml:trace>
        </inkml:traceGroup>
        <inkml:traceGroup>
          <inkml:annotationXML>
            <emma:emma xmlns:emma="http://www.w3.org/2003/04/emma" version="1.0">
              <emma:interpretation id="{01ECEED0-454A-4C47-831F-DB520D45D913}" emma:medium="tactile" emma:mode="ink">
                <msink:context xmlns:msink="http://schemas.microsoft.com/ink/2010/main" type="inkWord" rotatedBoundingBox="30365,10298 33867,9701 34102,11083 30600,11679"/>
              </emma:interpretation>
            </emma:emma>
          </inkml:annotationXML>
          <inkml:trace contextRef="#ctx0" brushRef="#br0" timeOffset="397816.2711">7084 295 1208 0,'6'-2'511'0,"4"8"-392"15,-5-4-114-15,-8-2-19 0,3 0-2 0,2 6-5 0,7 9-5 16,3 16 1-16,-5 2 0 0,3-4 8 0,-2 14 7 0,1 11 6 16,-9 13 1-16,0-3 3 0,-5-2 2 0,-5 15-2 15,0-4 4-15,1-11 0 0,-1-2 5 0,0-14 24 16,-5 10 7-16,11-37 3 0,-2 7 2 0,2-21 4 15,4-5-6-15,-5-5-9 0,1-11-10 0,4-13-49 16,0-8-20-16,2-24-15 0,4 3-9 0,5-16-6 16,8-16 5-16,3 5 8 0,-1-4 6 0,6-2 27 15,2 10 15-15,4 2 12 0,-4 2 8 0,0 5 14 16,3 5 1-16,-1 1 5 0,2 10 6 0,-4 4 3 16,0 10-1-16,0 15-3 0,2-4-1 0,-4 11-13 15,2 17-2-15,0 1-6 0,0 5-5 0,2 13-7 16,0 5-3-16,1 12 2 0,-1 2-2 0,-4 13 3 15,4 12-1-15,-6 0 0 0,-2 1 1 0,-3-1 2 0,-13-8 1 16,-1-1 2-16,4 3 1 0,-4-20 0 0,-4-9 3 16,0-5 3-16,-2-5 7 0,1-13 2 0,1 4 1 0,0-6 3 15,2-4-1-15,-4-6-1 0,2-11-4 16,-2 6 0-16,8-8-8 0,3-10-3 0,-3 0 0 0,8-13-3 16,-9 1 3-16,11 1 6 0,1-1 2 0,-2-1 2 15,3 0 3-15,-3 1 1 0,6 5-1 0,2 5 0 16,0 2-5-16,-1 2-1 0,1 6-3 0,-4 12-2 15,0-5-1-15,-2 11 0 0,-3 7 1 0,-3-2 1 16,3 4 1-16,-1 9-5 0,1 3 1 0,-1 3-2 16,4 6 0-16,-1 4-4 0,1 10-3 0,0 11-4 15,1-1-5-15,-5 7-18 0,1 7-12 0,-7-5-19 0,-1 0-22 16,-4-4-126-16,-4-5 156 0,0-16-96 0,-4-4-58 16</inkml:trace>
          <inkml:trace contextRef="#ctx0" brushRef="#br0" timeOffset="398366.1446">8993-257 1280 0,'8'8'468'0,"-4"6"-367"0,0 3-87 0,0 4-15 16,5 8 1-16,5 6 0 0,-5 0 1 0,7 11 1 16,1 2-1-16,-3-3 1 0,-1 3 0 0,-1 0-1 15,-1 0 1-15,-7-13 0 0,4 0 3 0,-6-10 8 16,-2-6 4-16,0-7 2 0,0-1 5 0,-6-13 6 15,2-1-1-15,0-7-3 0,-5 0-5 0,-1-7-12 16,-3-2 3-16,3-10-11 0,-2-2-7 0,5 0-6 16,-3-10 1-16,8 1 0 0,-2-3 3 0,6-3 4 15,6 0-8-15,5-3 6 0,1 5 3 0,-1 2 2 0,9 3-1 0,-1-3 2 16,4 1 1-16,-2 8 3 0,-2 6 3 0,1 4 0 16,3-2 0-16,0 15-2 0,2-1 1 0,-4 7-2 15,0 4-3-15,4 6-1 0,4 19-3 0,-2-8-1 16,0 10-1-16,0 14-1 0,2-5 0 0,-8 18-1 15,0 0 1-15,-7-3 3 0,3 3 1 0,-15-10-1 16,0 0 2-16,-4-7 3 0,-4-12 2 0,-6-9 1 16,4-1 3-16,1-7 3 0,1-4-2 0,2 0 6 15,0-4-3-15,-2-6-4 0,4-2 1 0,0-11-3 0,2-1-2 16,-2-5 2-16,-2-9 4 0,10-7-1 0,-3-1 3 16,5-9 10-16,6-1 0 0,11-6 2 0,-6-2 1 15,10-5-6-15,-2-9-3 0,4 9-3 0,1 1-3 16,9 4-5-16,-5 4-2 0,-3 12-1 0,6 5-2 15,-1 14 0-15,-1 10 1 0,-4 9 1 0,-1 0-2 16,-5 6 0-16,-2 18-3 0,8 7-1 0,-2-2 1 16,-6 4 0-16,2 11-2 0,-2 5 0 0,2 13 2 15,-4 13 0-15,0-7 2 0,-6 0 1 0,-3-4 0 0,-7 6 0 16,-9-12 0-16,0 6 1 0,0-24-3 0,-5 3-17 16,-3 0-8-16,-6-20-15 0,-3 4-14 0,7-9-43 15,-1-1-30-15,-5-11-43 0,-5 0-70 0,-4-5 164 16,0-7-110-16,-4-11-31 0</inkml:trace>
        </inkml:traceGroup>
        <inkml:traceGroup>
          <inkml:annotationXML>
            <emma:emma xmlns:emma="http://www.w3.org/2003/04/emma" version="1.0">
              <emma:interpretation id="{2F323942-9BB4-4607-9D49-9B6666695D1E}" emma:medium="tactile" emma:mode="ink">
                <msink:context xmlns:msink="http://schemas.microsoft.com/ink/2010/main" type="inkWord" rotatedBoundingBox="36195,9843 36253,9834 36269,9930 36211,9940"/>
              </emma:interpretation>
              <emma:one-of disjunction-type="recognition" id="oneOf13">
                <emma:interpretation id="interp17" emma:lang="" emma:confidence="1">
                  <emma:literal/>
                </emma:interpretation>
              </emma:one-of>
            </emma:emma>
          </inkml:annotationXML>
          <inkml:trace contextRef="#ctx0" brushRef="#br0" timeOffset="402284.4658">12723-716 1623 0,'-10'29'553'0,"2"-10"-452"16,-1-13-112-16,3 2-41 0,2-1-26 0,0 3-111 16,2 2 40-16,2-7 85 0,2 5-101 0,0-10-58 15</inkml:trace>
        </inkml:traceGroup>
      </inkml:traceGroup>
    </inkml:traceGroup>
    <inkml:traceGroup>
      <inkml:annotationXML>
        <emma:emma xmlns:emma="http://www.w3.org/2003/04/emma" version="1.0">
          <emma:interpretation id="{868C7BE5-736E-4CD4-B582-13D7BEB416EF}" emma:medium="tactile" emma:mode="ink">
            <msink:context xmlns:msink="http://schemas.microsoft.com/ink/2010/main" type="paragraph" rotatedBoundingBox="420,15833 37509,11768 38161,17712 1071,21777" alignmentLevel="1"/>
          </emma:interpretation>
        </emma:emma>
      </inkml:annotationXML>
      <inkml:traceGroup>
        <inkml:annotationXML>
          <emma:emma xmlns:emma="http://www.w3.org/2003/04/emma" version="1.0">
            <emma:interpretation id="{6B3FF174-2E1B-4770-8B7C-C27EE75A968D}" emma:medium="tactile" emma:mode="ink">
              <msink:context xmlns:msink="http://schemas.microsoft.com/ink/2010/main" type="inkBullet" rotatedBoundingBox="461,16213 2406,16000 2639,18125 694,18339"/>
            </emma:interpretation>
          </emma:emma>
        </inkml:annotationXML>
        <inkml:trace contextRef="#ctx0" brushRef="#br0" timeOffset="531194.0384">-22099 5785 526 0,'9'-25'334'0,"-9"6"-166"0,-9-2-106 15,-3 1 70-15,0 5-60 0,3-4-29 0,-1 5-33 16,-1 1 1-16,3 3-4 0,-2 0 2 0,4 3-2 15,1-1-1-15,-3 2 0 0,-2-2 0 0,-3 3-4 16,-1 1-2-16,-1 0-3 0,1 4-2 0,-7 0-4 16,0 4 1-16,-2 9-2 0,-2 3-2 0,-2 7 0 15,-2 10 1-15,2 13 2 0,-8-2-2 0,4 10 2 16,-6 10 0-16,4 8 2 0,-5-5 0 0,3 12 3 0,-2 2-1 16,-5 8 2-16,3 2 0 0,5 2 2 15,-5 5 0-15,8-15 1 0,6 4 1 0,2-8 0 0,13-11 0 16,4-10 3-16,6 1 1 0,10-8 3 0,9-3-1 15,3-2 1-15,1-1 0 0,0-7 3 0,12-7-2 0,5 6 2 16,-1-1 1-16,-6-9 0 0,7-3 1 0,1-1-1 0,7-8-1 16,2-7-4-16,0 4 0 0,-5-7-5 15,3-5-5-15,14-5-11 0,13-13-9 0,-5 5-9 0,-5-9-15 16,3-7-49-16,9 2-33 0,-15-11 88 16,5-1-66-16,-11-1-45 0</inkml:trace>
        <inkml:trace contextRef="#ctx0" brushRef="#br0" timeOffset="531438.9783">-21698 6836 782 0,'-13'-4'391'0,"1"0"-224"0,2 0-109 16,7 2 41-16,-1-2-36 0,2 4-32 0,-2-2-17 15,4-2-19-15,0 4-6 0,0 0-4 0,2 2-4 0,2-2-1 16,1 2 0-16,7 0 1 0,2 2 2 0,1 4 7 16,6-2 2-16,4 7-1 0,2-1 4 0,2 7 1 15,0 4 2-15,-2 8 0 0,2 2-1 0,-2 0 2 16,-7 5-2-16,-1 5 4 0,0 1-1 0,-5-1 0 15,-3-5 1-15,-3-3 1 0,-2 2 0 0,-8-10 0 16,0 2 1-16,-4-6-1 0,-2-4 0 0,-3 0-1 16,-10-1 0-16,3-3-1 0,1 4-2 0,-12 5-11 15,4-3-6-15,-16 8-8 0,5-8-6 0,-1 6-18 0,-2 0-12 16,7-6-18-16,-5-3-19 0,6 1 65 0,10-7-42 16,5-1-8-16</inkml:trace>
        <inkml:trace contextRef="#ctx0" brushRef="#br0" timeOffset="531600.544">-20926 7252 1078 0,'-2'28'436'0,"2"-25"-320"0,0 3-189 15,0-6-19-15,0 2-115 0,0 0 144 0,4 8-133 0,0 1-104 16</inkml:trace>
      </inkml:traceGroup>
      <inkml:traceGroup>
        <inkml:annotationXML>
          <emma:emma xmlns:emma="http://www.w3.org/2003/04/emma" version="1.0">
            <emma:interpretation id="{CFDC6249-6CC6-472D-9B10-5CD53B7696FC}" emma:medium="tactile" emma:mode="ink">
              <msink:context xmlns:msink="http://schemas.microsoft.com/ink/2010/main" type="line" rotatedBoundingBox="4620,15373 37509,11768 37980,16061 5091,19666"/>
            </emma:interpretation>
          </emma:emma>
        </inkml:annotationXML>
        <inkml:traceGroup>
          <inkml:annotationXML>
            <emma:emma xmlns:emma="http://www.w3.org/2003/04/emma" version="1.0">
              <emma:interpretation id="{4E49EB28-1799-41AC-87BE-043FE496EC3E}" emma:medium="tactile" emma:mode="ink">
                <msink:context xmlns:msink="http://schemas.microsoft.com/ink/2010/main" type="inkWord" rotatedBoundingBox="4731,16380 7942,16028 7974,16322 4763,16674">
                  <msink:destinationLink direction="with" ref="{970DE3D3-6B58-4C50-87F2-256FFE7ADC59}"/>
                  <msink:destinationLink direction="with" ref="{6D1E11BF-20D3-4BCF-B4C0-D8D899FDDEB4}"/>
                </msink:context>
              </emma:interpretation>
              <emma:one-of disjunction-type="recognition" id="oneOf14">
                <emma:interpretation id="interp18" emma:lang="" emma:confidence="1">
                  <emma:literal/>
                </emma:interpretation>
              </emma:one-of>
            </emma:emma>
          </inkml:annotationXML>
          <inkml:trace contextRef="#ctx0" brushRef="#br0" timeOffset="551472.7892">-18783 5973 912 0,'8'0'369'0,"-8"-6"-350"0,7-2-77 16,3 6-17-16,4-6-32 0,1 3-1 0,12 1-1 0,0 0 15 15,10-2 34-15,1 0 1 0,1-5 38 0,-2-1 18 16,1 3 16-16,-1-5 3 0,0-1 3 0,-5-1 0 15,5 1 0-15,0 3 17 0,1-1-19 0,-1 1-1 16,2-1-6-16,3 3-2 0,8 2-1 0,-1-3-1 16,1 3-2-16,6 0 1 0,21 4 0 0,-6-5-2 15,-3 3 2-15,13 4-3 0,6-2 2 0,10 2-1 16,-7-4 0-16,-7 2 0 0,10 4 2 0,3-1 2 16,9 2-1-16,-5-1 1 0,-9 0 1 0,-6 2 0 0,11-2 3 15,-9 0 2-15,8 0-2 0,-12 0-1 0,0-2 2 16,4 1 2-16,-8-5-2 0,4 0-2 0,-12 6-1 15,-13-6 0-15,-4 4-1 0,-4 0 0 0,-5-2 0 16,-11 4-3-16,-3 0 0 0,-2 4 1 0,-6-4-1 16,-5 0 1-16,-5 0-1 0,1 0-2 0,-6 2 1 15,-3-2 1-15,-1 0-1 0,0 0-1 0,-2 4 0 16,-2 0-2-16,0-4-1 0,0 4 0 0,0-4-5 16,0 2-5-16,0 2-6 0,-2-1-6 0,2-1-11 0,2 6-11 15,-2 4-38-15,0-3-29 0,-2 3 75 16,0 3-54-16,-2 1-22 0</inkml:trace>
        </inkml:traceGroup>
        <inkml:traceGroup>
          <inkml:annotationXML>
            <emma:emma xmlns:emma="http://www.w3.org/2003/04/emma" version="1.0">
              <emma:interpretation id="{3BE2F73A-610F-47D1-917C-E35C0EA997EA}" emma:medium="tactile" emma:mode="ink">
                <msink:context xmlns:msink="http://schemas.microsoft.com/ink/2010/main" type="inkWord" rotatedBoundingBox="21230,14214 21263,14210 21268,14250 21235,14254">
                  <msink:destinationLink direction="with" ref="{2C68243D-F863-4B15-9716-B0154F3AFAA0}"/>
                </msink:context>
              </emma:interpretation>
            </emma:emma>
          </inkml:annotationXML>
          <inkml:trace contextRef="#ctx0" brushRef="#br0" timeOffset="473794.6399">-2269 3675 1020 0,'2'20'500'0,"2"-16"-352"15,-4-4-157-15,0 2 61 0,0-4-82 0,0 0-53 16,0 2 3-16,0-2 9 0,0 0 19 0,0 2 60 15,0 0 27-15,0 0 16 0,0 0 9 0,0-2-1 16,0 2-4-16,0 0-11 0,0 2-21 0,0-2-50 16,0 0-25-16,-2 0-26 0,-2 0-41 0,4 0-59 0,-5-8 117 15,-9-2-109-15,3-1-56 0</inkml:trace>
        </inkml:traceGroup>
        <inkml:traceGroup>
          <inkml:annotationXML>
            <emma:emma xmlns:emma="http://www.w3.org/2003/04/emma" version="1.0">
              <emma:interpretation id="{14EF9E2B-1C3E-4D9A-B4C7-60D1AD662AD8}" emma:medium="tactile" emma:mode="ink">
                <msink:context xmlns:msink="http://schemas.microsoft.com/ink/2010/main" type="inkWord" rotatedBoundingBox="23210,12672 28356,15180 26685,18610 21538,16101"/>
              </emma:interpretation>
              <emma:one-of disjunction-type="recognition" id="oneOf15">
                <emma:interpretation id="interp19" emma:lang="" emma:confidence="1">
                  <emma:literal/>
                </emma:interpretation>
              </emma:one-of>
            </emma:emma>
          </inkml:annotationXML>
          <inkml:trace contextRef="#ctx0" brushRef="#br0" timeOffset="484674.6086">110 6218 1566 0,'4'4'610'0,"-2"0"-463"0,-1 1-135 0,1-5-15 15,-2 0-8-15,12-2-25 0,0 4-12 0,3 0 2 16,10-2 4-16,-4 6 6 0,10 0 7 0,8 5 16 15,-4 7 2-15,-1 5-1 0,5-2 2 0,-2 12-17 16,1 6-8-16,-9 5-3 0,0 2 2 0,-6-5 0 0,-17 7 1 16,2-5 3-16,0-1 4 0,-8-7 19 0,-4-12 11 15,-2 0 5-15,0-7 0 0,-2-14 2 0,4 3 0 16,-1-3 0-16,-3 0 0 0,0-2 0 0,-3-2-3 16,1-2 2-16,2 4 1 0,-1-3 6 0,-1-3 6 15,-2 0 0-15,9-4 5 0,-7 3 9 0,6-3 6 0,-2 6 0 16,0-6-3-16,1-5-6 0,5 3-6 0,0-5-7 15,-2 0-7-15,4-3-14 0,5-7-12 0,3-4-9 16,4-3-10-16,5-1-24 0,4-6-9 16,10-7-9-16,5 0-8 0,-1 0-10 0,9-6 0 0,-3 9 4 15,1-1 2-15,3 7 18 0,-7 6 7 0,-3 14 8 16,-4 2 7-16,-6 7 15 0,-4 8 4 0,-2 0 1 16,-2 2 8-16,-1 8 7 0,-5 0 5 0,-1 1 4 15,3 3 2-15,-1-1 3 0,1 5 0 0,3-3 2 16,-1 3-1-16,0-5 3 0,-3-7-1 0,1 4 14 15,-1-2 5-15,-1-2 8 0,-5-4 7 0,4 2 10 0,-7-2 19 16,-1 0 5-16,-2-2 3 0,-2 0-9 0,4 2-7 0,4-6-7 16,-8 0-10-16,-2-3-12 0,2-1-20 0,0-2-11 15,2-1-5-15,-2-1-8 0,-2-1-2 0,-2 3-1 16,0 1-2-16,-4 1-1 0,3 2-1 0,1 2-9 16,-4 3-3-16,0 3-1 0,-3 0 1 0,-3 3-3 15,1 7 4-15,-7 6 4 0,3-1 5 0,-6 2 14 16,0 5 5-16,3 1 3 0,1 0 7 0,0 0 4 15,5 0 0-15,5-5 0 0,-1 3-2 0,6-2 0 16,0-5-4-16,4 1 1 0,2 1-5 0,4-1-3 16,4 0-2-16,5-3-3 0,4 4-6 0,8-5-36 15,4-1-23-15,12-4-46 0,1-5 86 0,-1 1-62 0,15-19-34 16</inkml:trace>
          <inkml:trace contextRef="#ctx0" brushRef="#br0" timeOffset="461486.0495">1936 3222 861 0,'15'23'369'0,"-5"-8"-257"0,-4-9-93 16,7 4 46-16,3 1-59 0,-1-1-22 0,8 8 4 0,2 1 6 15,6 6 5-15,4 6 1 0,2-2 6 0,-4 0 2 16,-3 4 1-16,1-1 4 0,0 7 1 0,2-4 0 15,-14-4 3-15,3-2 5 0,-3 5-1 0,-6-12 0 16,1 1-3-16,-4-2-4 0,-5-4-1 0,1-3 0 16,0-1-2-16,-2-3-7 0,-4-2-2 0,0 1 0 15,0-3-1-15,0 0-1 0,-4 2-2 0,0-1-2 0,-6 3-3 16,-1 2 0-16,-5 1-1 0,-5 1-1 16,-2 1 0-16,-12-1-11 0,-7 3-7 0,-22 2-7 0,0-1-10 15,6-3-10-15,-28 4-19 0,-9 5-42 0,-5-3-22 16,-1-2-10-16,5 2-16 0,1 1 95 0,-9 3-93 15,7-4-21-15</inkml:trace>
          <inkml:trace contextRef="#ctx0" brushRef="#br0" timeOffset="484881.2828">1982 4994 1765 0,'6'39'641'0,"4"-14"-531"0,-10-25-134 16,-2 9 1-16,2 9-14 0,0 13-33 0,2 5 6 0,-4 30 8 16,0 3 11-16,-8 22 32 0,2 19 9 0,-7 6 3 15,1-6 1-15,-3 6 0 0,-4 2 1 16,3-24-1-16,1 3 0 0,2-16-18 0,3-14-7 0,4-5-11 15,1-4-14-15,1-16-19 0,8-11-28 0,-4 0-102 16,2 2 138-16,0-8-81 0,0-11-40 0</inkml:trace>
          <inkml:trace contextRef="#ctx0" brushRef="#br0" timeOffset="461229.1851">1602 3592 137 0,'21'6'135'0,"0"0"-32"0,4 2-60 0,-5 0 32 16,1 1-8-16,-4 1-41 0,3-2-41 0,-1-1 18 16,2 1-17-16,-3-6-12 0</inkml:trace>
          <inkml:trace contextRef="#ctx0" brushRef="#br0" timeOffset="485814.0155">2121 6195 1457 0,'0'25'560'0,"8"-10"-450"15,-6-15-134-15,-2-2 5 0,8 2-36 0,7 0-44 16,0 0 1-16,12-9 4 0,-1-1 6 0,3-4 10 16,13-3 14-16,-3-4 14 0,-5-2 11 0,-7-4 17 15,-3 0 3-15,-5 2 4 0,-4 1 8 0,-5-1 19 16,-6 6 2-16,-2 2-1 0,2 1-8 0,-2 1-22 16,-2 3-11-16,0 2-7 0,-2 3-11 0,-4 1-23 15,-4 2-7-15,-3 2-8 0,-1 2 1 0,1 2 18 0,-14 12 7 0,-2 3 24 16,-4-4 20-16,4 3 30 0,-6 7 17 15,8-2 16-15,-2 2 16 0,16-3 1 0,-5-1 3 0,7-3-17 16,7 1-12-16,4 0-6 0,2 1-9 0,0-3-2 16,-2 6-14-16,0 1-3 0,2 1-2 0,11-6 1 15,3 2 0-15,7 1 2 0,-10 3 2 0,32-13-3 16,-7 3 1-16,9-5 1 0,5-2 0 0,-4-6-2 16,4 0-2-16,-2-4-4 0,-1-6 1 0,-5-3-2 15,0 1 0-15,-1-7 1 0,-5-1 0 0,-5-1 1 0,-4-2 4 16,0 0 4-16,-4-4 3 0,-2 4 1 0,-5-6 3 15,-5 5 0-15,-1 1 2 0,-4 0 4 0,1 4 2 16,-7 5 8-16,0 3-3 0,-2 3 3 0,2-2-3 16,0 8 0-16,0 2-5 0,-2 0-5 0,-2-1-8 15,-4 1-17-15,2-2-2 0,-5 2-2 0,1 2-1 16,-6-2 1-16,-1 7 0 0,-4 3 7 0,1 0 2 16,5-3 7-16,-5 5 3 0,3-3 0 0,1 7 1 15,5-1-5-15,-1-1 2 0,4-1-5 0,4 3-1 0,-1 1-6 16,4-1-5-16,3 1 2 0,2-5 0 0,6 3 0 15,-3 2-1-15,5-11 2 0,3 2-1 0,3-2 8 16,-1 1 2-16,10-14-2 0,-4 3 0 0,2-10 3 16,8-1 0-16,1-1-2 0,-3-5 2 0,6-4-3 15,-3 2 0-15,-3 4-1 0,0-3 0 0,-2 1-2 16,-4 4 3-16,-10 3 0 0,5 3-1 0,-9 1-1 16,-7 4 1-16,0 4-4 0,-2 0 0 0,-4 2-6 15,1 0-1-15,-1 0-3 0,0 2 0 0,0 2 5 16,0-4 0-16,0 4 4 0,2 2 2 0,-2-2 4 15,2 2 0-15,4 1 3 0,-2-3 0 0,2 6-2 16,2-4 0-16,3 3 1 0,1-3-1 0,-1 2 3 0,7-2-3 0,3-1 3 16,2 1 2-16,0-2 1 0,2-2-1 0,4 0 0 15,4 0 3-15,6-2-1 0,-5 0 2 0,-1 0 0 16,-2-2-3-16,6 2 0 0,-4-2-1 0,-1 0 1 16,-6-2-3-16,8-2-3 0,-1 2-2 0,-2-3-5 15,0-1-1-15,-6-4-1 0,4 3 2 16,-12-1-1-16,6-3 2 0,-11-1 5 0,-2 1 5 0,-8-5 4 0,1 7 7 15,1-3 4-15,-4-1-2 0,2-1-1 16,-4-1-1-16,0 5-6 0,0-1-6 0,2 5-3 0,-1-2-4 16,-3-1-6-16,0 5-2 0,2 6-4 0,2-2-7 15,-4 2-4-15,2 2-2 0,-9 4 1 0,-5 2-1 16,5 9 3-16,-13 2 2 0,-3 10 6 0,-2-4 8 16,2 2 10-16,-2 10 7 0,10-10 2 0,6 2 0 15,-3-4-9-15,12-6 0 0,4-1-1 0,4-1-8 16,2-1-15-16,5 3-26 0,17-2-42 0,-5 1-34 15,6-5 91-15,9-1-69 0,9-14-34 0</inkml:trace>
          <inkml:trace contextRef="#ctx0" brushRef="#br1" timeOffset="236604.0299">4111 5177 1001 0,'-13'16'377'0,"13"-9"-345"15,4-3-122-15,5-4 109 0,36-13-96 0,17-18-87 16</inkml:trace>
          <inkml:trace contextRef="#ctx0" brushRef="#br0" timeOffset="461090.2481">-1058 3786 902 0,'-19'-2'278'0,"15"-2"-261"0,-6 0-36 16,2 0-7-16,3 2 8 0,1 0 9 0,0 0 14 15,2 0 34-15,2 2 22 0,-2 0 19 0,-2 0 8 16,6 0 3-16,-4 0-14 0,4 2-10 0,0-2-15 16,-2 2-13-16,-2-2-11 0,10 0-17 0,-2-2-6 15,1-4-1-15,9 3-5 0,-3-3-3 0,10-2 0 16,8 2 0-16,4-5 1 0,4 1 1 0,7-2-5 16,4 1-4-16,2-5-7 0,6 5-21 0,0-5-10 15,12 5-14-15,-1-5-18 0,-1 1-61 0,5-1-38 16,0-3 116-16,3 0-86 0,-7 3-23 0</inkml:trace>
          <inkml:trace contextRef="#ctx0" brushRef="#br0" timeOffset="461225.1964">957 3471 362 0,'10'13'148'0,"1"-1"-104"0,-1 0-34 16,-4-7 10-16,0 1-12 0,7 4-5 0,-1-2-2 15,3 1-2-15,3 1-18 0,1-2-26 0,0-3-25 0,2 3 52 16,1-8-39-16,3 0-20 0</inkml:trace>
          <inkml:trace contextRef="#ctx0" brushRef="#br0" timeOffset="496913.5406">-771 3834 418 0,'0'4'346'0,"0"-2"-130"15,0-2-146-15,0 0 84 0,-1 0-79 0,1 0-42 16,0 0-29-16,-2 0-2 0,2 0 1 0,-2 0 0 0,2 0 3 16,0 0 3-16,0 0 4 0,0 0-2 0,0 0 0 15,0 0-2-15,0 0 0 0,0 0-4 16,0 0-1-16,0-2-2 0,0 2-2 0,0 0 0 0,2 0-10 15,-2 0-2-15,2 0-4 0,-2-2-3 0,0 2-6 16,0 0-6-16,1 0-18 0,1 0-5 0,-2-2-9 16,4 2-13-16,0 0-19 0,4-2-59 0,7-2 103 15,-3 0-69-15,-1 2-17 0</inkml:trace>
        </inkml:traceGroup>
        <inkml:traceGroup>
          <inkml:annotationXML>
            <emma:emma xmlns:emma="http://www.w3.org/2003/04/emma" version="1.0">
              <emma:interpretation id="{9C969BA1-1CF3-476F-AE71-14BA157EA6AA}" emma:medium="tactile" emma:mode="ink">
                <msink:context xmlns:msink="http://schemas.microsoft.com/ink/2010/main" type="inkWord" rotatedBoundingBox="28040,15185 29439,15032 29651,16974 28253,17127"/>
              </emma:interpretation>
            </emma:emma>
          </inkml:annotationXML>
          <inkml:trace contextRef="#ctx0" brushRef="#br0" timeOffset="483592.5749">4521 4729 894 0,'9'16'352'0,"-5"-10"-349"0,-4-6-125 15,0 0 160-15,0 0-187 0,0 0-80 0</inkml:trace>
          <inkml:trace contextRef="#ctx0" brushRef="#br0" timeOffset="485961.1975">5019 5361 1230 0,'-2'-2'532'0,"0"2"-361"0,-2-2-132 0,0 2 13 16,0 0-41-16,-2 6-30 0,-3-2-14 0,-9 1-7 0,-1 1 3 15,-6 11 1-15,-2 3 3 0,-4 5 20 16,-6 8 7-16,3 7 5 0,1-1 7 0,4 5 3 0,0 3 2 16,12-7 2-16,1 3-2 0,3-5-1 0,9-5-2 15,4 0-5-15,2 2-10 0,4-5-19 16,3 1 6-16,3 0-29 0,3-4-21 0,8 0-80 0,1-2-70 16,8-5 156-16,3 1-112 0,-2-4-51 0</inkml:trace>
          <inkml:trace contextRef="#ctx0" brushRef="#br0" timeOffset="486151.2111">5818 5062 1388 0,'15'9'538'16,"-7"-1"-399"-16,-4-6-117 0,9 15 18 0,-1-5-24 16,2 9-34-16,7 14 1 0,2 11 5 0,2 4 2 15,-2 18 2-15,2 5 0 0,-11 8-3 0,-1 2-4 0,-9 8-7 16,-10 4-2-16,-13-3 3 0,-2-3 0 0,-12-8 2 15,-8-2-3-15,3-13-7 0,-8 0-8 16,-3-7-54-16,3-8-45 0,-18-9-81 0,2 4 155 0,-1-9-147 16,-13-2-74-16</inkml:trace>
          <inkml:trace contextRef="#ctx0" brushRef="#br1" timeOffset="236426.507">5576 4519 1537 0,'-16'16'545'0,"16"-9"-490"0,0-5-138 15,-3 6-51-15,-7 3-91 0,-7 3 149 0,-8 3-133 16,-14-7-46-16</inkml:trace>
        </inkml:traceGroup>
        <inkml:traceGroup>
          <inkml:annotationXML>
            <emma:emma xmlns:emma="http://www.w3.org/2003/04/emma" version="1.0">
              <emma:interpretation id="{0217B68D-30A1-41F9-A92E-5B2DDB0896B7}" emma:medium="tactile" emma:mode="ink">
                <msink:context xmlns:msink="http://schemas.microsoft.com/ink/2010/main" type="inkWord" rotatedBoundingBox="30612,13999 33426,13690 33602,15290 30788,15599"/>
              </emma:interpretation>
              <emma:one-of disjunction-type="recognition" id="oneOf16">
                <emma:interpretation id="interp20" emma:lang="" emma:confidence="1">
                  <emma:literal/>
                </emma:interpretation>
              </emma:one-of>
            </emma:emma>
          </inkml:annotationXML>
          <inkml:trace contextRef="#ctx0" brushRef="#br0" timeOffset="403667.6363">7439 4174 1582 0,'-3'40'623'16,"-3"-9"-486"-16,6-31-153 0,2 0 26 16,7 0-83-16,9 0-73 0,3 0 1 0,16-15-84 0,-1-1 136 15,13-7-92-15,12-12-33 0</inkml:trace>
          <inkml:trace contextRef="#ctx0" brushRef="#br0" timeOffset="403894.0654">8376 3523 1348 0,'-14'19'456'0,"-3"1"-342"15,-1-5-96-15,-1 0 9 0,2 9-18 0,-3-3-16 16,1 2-1-16,4 4-2 0,-3 0 2 0,-1 2 4 16,4 2 2-16,-7-4 0 0,7 4-1 0,3 2 3 0,1-1 0 15,9 1 3-15,-10 2-1 0,10 2-3 0,4 1 1 16,12 7-1-16,-5-3 1 0,1 1-4 0,7 3-8 15,3-4-13-15,3-1-13 0,6-4-60 0,-2-5-33 16,6-8-39-16,-1-5-69 0,3-15 154 0,2-6-121 16,-4-21-33-16</inkml:trace>
          <inkml:trace contextRef="#ctx0" brushRef="#br0" timeOffset="404096.5234">8926 3247 1088 0,'-14'10'462'15,"7"1"-361"-15,-1 3-89 0,-6-3-12 0,9 12-3 16,-7 8-3-16,-3 14 0 0,-1-7 2 0,3 5 3 16,-3 7-1-16,3 2 2 0,-3 6 1 0,3 2 2 15,1-4 8-15,0 0 3 0,3-2 1 0,-1-4 1 0,4 0 1 16,1-5-1-16,5-9-4 0,0-1-2 0,0-8-26 16,7-4-18-16,-1-7-27 0,4-1-24 0,3-7-94 15,1-6 131-15,13-16-89 0,-4 1-50 0</inkml:trace>
          <inkml:trace contextRef="#ctx0" brushRef="#br0" timeOffset="404516.4032">9387 3587 1037 0,'8'7'498'0,"0"-1"-316"0,-8-6-127 16,2 0 57-16,-2 0-71 0,0 0-33 0,1-2-14 15,1 0-12-15,0-9-6 0,0-5 1 0,0-11 0 16,2 8 6-16,-2-6 10 0,-2-6 11 0,0 0 7 15,-4 4 5-15,0 4 5 0,-2 0 6 0,1 0 0 16,-3 11-5-16,0-5-1 0,1 7-11 0,-1-4-5 16,2 7-6-16,-2-3-4 0,2 8-13 0,3-2-1 15,-3 4-3-15,0 4-2 0,2 10 3 0,-4 3-1 16,-1 24 2-16,1-3 1 0,-4 12 11 0,1 16-2 0,1 2 6 16,1 1 2-16,1-1 3 0,2 1 5 0,6-15 2 15,2 0 1-15,4-9 1 0,3-9 0 0,1-9 1 16,2 2 0-16,3-11 3 0,-1-5-3 0,3-5 1 15,0 2 1-15,3-10 1 0,-1-2 6 0,6-12 3 16,2 1 0-16,2-7 0 0,4-7-1 0,-2-4-1 16,4 1 1-16,-7-3-4 0,1 2-8 0,0-2-2 15,-3 0-3-15,-7 6-3 0,-4 4-1 0,5 4-1 0,-3 1 0 16,2 9-3-16,-5-1-1 0,1 4 1 0,1 6-2 0,1 2 0 16,-3 6-2-16,1-2 1 0,-3 7 1 0,-3 3-1 15,1 1 3-15,1 8 0 0,1-4 2 0,-6 1 0 16,2 3 2-16,-5-8 0 0,3 2-1 0,-2-3-7 15,-4-7-10-15,2-3-10 0,-2 0-15 0,2-4-70 16,0-2-72-16,4-17 135 0,1-3-98 0,3-11-69 16</inkml:trace>
          <inkml:trace contextRef="#ctx0" brushRef="#br0" timeOffset="403502.8976">7327 4237 1489 0,'0'33'525'0,"0"10"-454"15,-3-7-99-15,3 3-35 0,-4 9-8 0,4 8-6 0,4 0-6 16,-1 8 1-16,9 3 13 0,-6-3 14 0,5 0 13 16,-7-14 21-16,0-2 17 0,-4-9 20 0,-2-6 19 15,-4-8 25-15,-1-14 7 0,3 3 6 0,-6-7 4 0,4-1-2 16,3-4-10-16,1-2-14 0,-6-2-15 16,4 2-19-16,-4-17-10 0,1-12-12 0,-1 0-9 0,-4-2-8 15,-1-15 2-15,-1-2-1 0,3-22 4 16,-1-11 3-16,0 6 2 0,-1-1 10 0,7 3 3 0,4-16 8 15,2-3-1-15,2 5 2 0,0 11 2 0,6-3 7 16,1-4 4-16,7 20 1 0,-6-9-1 0,-7 12-2 16,9 6 1-16,3 8-1 0,3 2-2 0,-7 7-10 15,3 6-6-15,-1 10-2 0,5-2-4 0,5 13-5 16,-4 4-2-16,6 8-1 0,-3 8-3 0,8 11 3 16,3 10 3-16,2 13-1 0,4 4 3 0,3 12 3 15,3 12-1-15,3 11-2 0,-2-2-2 0,0 8-10 16,3 7-5-16,-13-7-7 0,-3 0-9 0,-6-8-35 0,-9-2-24 15,-7-21-34-15,-3 6-57 0,-8-20 130 0,-6-13-91 16,-17-20-28-16</inkml:trace>
        </inkml:traceGroup>
        <inkml:traceGroup>
          <inkml:annotationXML>
            <emma:emma xmlns:emma="http://www.w3.org/2003/04/emma" version="1.0">
              <emma:interpretation id="{70F4D05D-9B87-46D9-8BA7-1DCAEA50F9AA}" emma:medium="tactile" emma:mode="ink">
                <msink:context xmlns:msink="http://schemas.microsoft.com/ink/2010/main" type="inkWord" rotatedBoundingBox="33888,12165 37509,11768 37758,14034 34137,14431"/>
              </emma:interpretation>
              <emma:one-of disjunction-type="recognition" id="oneOf17">
                <emma:interpretation id="interp21" emma:lang="" emma:confidence="0.5">
                  <emma:literal>Pate</emma:literal>
                </emma:interpretation>
                <emma:interpretation id="interp22" emma:lang="" emma:confidence="0">
                  <emma:literal>Pats</emma:literal>
                </emma:interpretation>
                <emma:interpretation id="interp23" emma:lang="" emma:confidence="0">
                  <emma:literal>Pots</emma:literal>
                </emma:interpretation>
                <emma:interpretation id="interp24" emma:lang="" emma:confidence="0">
                  <emma:literal>Pates</emma:literal>
                </emma:interpretation>
                <emma:interpretation id="interp25" emma:lang="" emma:confidence="0">
                  <emma:literal>Pater</emma:literal>
                </emma:interpretation>
              </emma:one-of>
            </emma:emma>
          </inkml:annotationXML>
          <inkml:trace contextRef="#ctx0" brushRef="#br0" timeOffset="404728.8026">10916 2220 1651 0,'0'6'691'16,"-4"11"-528"-16,4-3-143 0,-2-1-20 0,0 10-5 16,0 8-2-16,2 10-1 0,4 19 1 0,-2-1 1 0,2-3 2 15,2 6 2-15,0 13 0 0,-1 7 2 0,3-5 0 16,-10 0 0-16,-4 16-6 0,4-6-7 0,-15 15-12 16,0-2-14-16,-8 1-30 0,1 3-11 0,-5-19-13 15,-1 0-12-15,1-12-60 0,-2-15-41 16,4-25-68-16,-2 2 179 0,-6-26-132 0,4-9-69 0</inkml:trace>
          <inkml:trace contextRef="#ctx0" brushRef="#br0" timeOffset="404957.1972">10723 3056 1125 0,'6'0'476'0,"0"0"-324"0,-5 0-113 16,7 0 20-16,0 0-24 0,7 4-18 0,1-2-10 15,-1-2-4-15,12 5-3 0,8-3 1 0,2 4-1 16,-4-2 2-16,3 0-1 0,1-2 0 0,7-2 8 15,3-6 3-15,-5 0 4 0,-3 0 1 0,-8-1 0 0,9-7 1 16,-5-1 2-16,-4-3 0 0,-6 5-5 0,-6-3 1 16,6 1-2-16,-15 1-1 0,1-5-1 0,-7 6-8 15,-6 1-1-15,-7-3-3 0,-5-1-4 0,-1 3-15 16,-6-3-7-16,-3 1-4 0,-3 1-10 0,-5-1-25 16,-1 3-23-16,6-3-32 0,-2 3-49 0,2-9 116 15,2 2-81-15,7-26-28 0</inkml:trace>
          <inkml:trace contextRef="#ctx0" brushRef="#br0" timeOffset="405175.0066">11902 1446 1512 0,'2'6'651'0,"2"7"-486"16,2 5-142-16,-8-15-9 0,0 7-11 0,2 9-8 15,2 12-7-15,6 21 0 0,-4-7 4 0,1 1 3 16,5 12 1-16,2 12 2 0,-1 14-1 0,1-2 2 15,-4-1 0-15,-6 13 2 0,5 3-1 0,-13 15 1 16,1-6-1-16,-7 0-6 0,2 4-7 0,-11-23-9 0,4 4-10 16,-2-12-34-16,-1-17-19 0,1-14-30 0,0-2-28 15,-5-17-92-15,5-8 159 0,-4-17-106 16,-2-2-41-16</inkml:trace>
          <inkml:trace contextRef="#ctx0" brushRef="#br0" timeOffset="405624.3656">11655 2762 885 0,'10'-29'424'0,"0"8"-235"0,-1-2-111 15,5 2 31-15,1 3-8 0,5 3-14 0,-3 1-12 16,6 9-21-16,4-3-5 0,2 8-3 0,2 0-4 0,-6 0-5 16,10 8-5-16,5 3-1 0,-1 1-2 15,-4-1-8-15,3 1-4 0,-7 3-7 0,10 5-3 16,-10 5-4-16,0-4-7 0,-8 0-8 0,2-3-10 0,-10-1-23 16,3-5-9-16,3 3-9 0,-19-11-14 0,2-2-51 15,3 2-61-15,-7-16 128 0,0-7-83 0,0-16-43 16</inkml:trace>
          <inkml:trace contextRef="#ctx0" brushRef="#br0" timeOffset="405631.3477">12391 1905 983 0,'4'-27'467'0,"-4"8"-264"0,0 2-128 0,0 11 24 0,-2 2-14 16,2 2-12-16,0 2-17 0,0 0-39 0,0 4-7 16,2 4-6-16,0 5 0 0,3 6-3 0,-3 5 2 15,6 12 1-15,-2-1 4 0,0 17 2 0,1 8 1 16,-1 11-1-16,-2 1-2 0,-4 11 2 0,-4 10-5 15,-2 1-3-15,1-3-5 0,-1-6-11 0,-6-16-6 0,4-3-11 16,1 3-11-16,1-17-16 0,4-23-17 0,0-7-18 16,-2-3-59-16,6-19-63 0,2 0 146 0,0-2-99 0,6-17-41 15</inkml:trace>
          <inkml:trace contextRef="#ctx0" brushRef="#br0" timeOffset="405975.4257">12837 2158 1072 0,'13'-2'428'15,"-7"2"-300"-15,-2 2-95 0,4 2 14 0,-1-2-12 0,7 2-21 16,1-2-7-16,3-2 0 0,-1 2-1 0,0-2 1 16,3-4-1-16,-9-2 0 0,7 0 1 0,-11-1 7 15,-1-5 3-15,-4-2-1 0,0 3 4 16,-2-3 2-16,-6 1 0 0,6-1 0 0,-7-1-2 0,3 1-7 16,-2 1-5-16,4 3-2 0,0 2-6 0,0 1-13 15,0 3-1-15,-7 4-3 0,7 0-1 0,-2 6-2 16,-6 1 0-16,-3 15 1 0,-5-3 2 0,7 2 9 0,-11 18-1 15,7 5 4-15,-4 4 1 0,-1-3 2 16,5 9 2-16,-1-6 4 0,5 6 8 0,9-2 2 0,-2 0 4 16,0-7-1-16,10-7 1 0,0 1 3 0,11-8-2 15,-3 4-2-15,3-14-5 0,4-4 0 0,2 1 2 16,1-11 0-16,-5 1 0 0,6-6 4 0,-2 4 1 16,2-12 2-16,-2 0-1 0,-3-3 5 0,5-5 3 15,2-7 3-15,0 0 4 0,0-6 2 0,0-2 2 16,2 0-1-16,0 0 1 0,2-2-8 0,-2 2-2 15,-2 2-7-15,0 4-3 0,0 5-9 0,-2 3-5 0,-2 1-2 16,4 7 0-16,-6 3-1 0,2 4-1 0,-3 6 2 16,5-1-1-16,-2 9-1 0,-2 3 2 15,-3 6 0-15,-1-1 0 0,-2 7-3 0,-3 3-1 0,-4 9-1 16,-2-2-1-16,-6-3 0 0,0 7-1 0,-6-7-4 16,0 1-11-16,0-4-5 0,-5-18-9 0,-3 1-24 15,1 1-19-15,-1-7-16 0,-1-6-27 0,-1-2-38 0,-7-2 100 16,-6-2-68-16,2 0-13 0</inkml:trace>
          <inkml:trace contextRef="#ctx0" brushRef="#br0" timeOffset="424961.8919">12132 3537 585 0,'-11'0'262'15,"-1"0"-158"-15,-5-2-63 0,3 0 18 0,3 0 0 0,5-2-17 16,2 4-2-16,0-4 0 0,-4 2-3 0,6 2-9 16,-3-2-2-16,1 0-2 0,2 0 3 0,4 2-2 15,-2-2-2-15,2 0 5 0,0 0 3 0,3 1 13 16,3-3 1-16,6-4 4 0,-3 2-5 0,1-3 9 16,1 1-4-16,10 0-6 0,3-2-4 0,4-1-14 0,3 3-2 15,10-7-7-15,1 5-2 0,8-5-12 0,10-3 0 16,2 1-2-16,5-4 2 0,5-1 0 0,3 1 0 15,10 4 1-15,-10-8 0 0,0 3 0 0,4-1-1 16,-9 2 3-16,-1 4-3 0,-7-3 1 0,-12 3-1 16,-10-2 0-16,5 5 1 0,-7 1-2 0,-7 1 1 15,-4 2 0-15,0 1-1 0,-6 1 2 0,0 2-2 16,-9 2 2-16,1 1-2 0,-1 1 3 0,-9 0-1 0,-1 0 0 16,0 2 2-16,-2 0-2 0,-2 0 1 0,0-2 0 15,0 2-1-15,0 0-1 0,0 0 0 0,0 2-1 0,0-2 0 16,0 0 1-16,0 0-1 0,0 2 1 0,0-2 0 15,0 0-2-15,0 0 2 0,0 0 0 0,0 2 1 16,0-2-3-16,0 0 3 0,0 0-3 0,0 0 0 16,0 0 0-16,0 0 1 0,0 0 0 0,0 0-1 15,0-2 0-15,0 2 0 0,0 0 0 0,0 2 0 0,2-2-2 16,-2 2 0-16,0-2-1 0,0 0 0 0,0 0 0 16,-2 0-2-16,0 0 1 0,2 0 0 0,0 0 1 15,2 1-1-15,-2-2 0 0,0 1-1 0,0 0 1 16,0-2 2-16,-2 2 0 0,0 0 0 0,-2 0 2 15,2 3-1-15,2-3 1 0,0 0 0 0,-1 2 0 16,1-2 0-16,0 0 0 0,0 0-2 0,-2 0 2 16,2 0-1-16,0 0 0 0,-2 2 1 0,0-2 1 15,2 0-1-15,0 0 1 0,0 0 0 0,0 0-1 0,2 0 0 16,-2 0 0-16,0 0-3 0,2 4 1 16,-2-2 0-16,-2 0 2 0,0 0-2 0,2 0 0 0,0 0 0 15,0-2 2-15,-2 2 0 0,0-2 0 0,2 2-1 16,-2 0-1-16,2 0 1 0,0-1 1 0,-4-1 0 15,2 0-2-15,0 2 2 0,0-2 0 0,0 2 1 16,2-2 0-16,0 2-1 0,-2 0 0 0,2-2 0 16,0 2 1-16,2 0-1 0,0-2 0 0,-2 0 1 15,2 0 0-15,0 0-1 0,-2 2 2 0,2-2-1 16,-2 0 2-16,0 0-3 0,0-2 1 0,0 2 0 0,-2-2-1 16,2 2 2-16,0-2-2 0,0 2 1 0,0 0-2 15,0 0 0-15,0 0 1 0,0 0 0 0,0 2 0 16,0-2 0-16,0 0 0 0,0 0 0 0,0 0 2 15,0 2-1-15,0-2 1 0,0 0-2 0,-2 0 1 16,2 0-1-16,0 2-1 0,0-2 1 0,0 0 0 0,-2 0-1 16,2-2 1-16,-2 2-1 0,2 0 0 0,0 0 1 0,0 0 0 15,0 0 0-15,0-2-3 0,0 2 3 16,0 0-1-16,0-2 1 0,0 2 0 0,0 0 0 0,0 0-1 16,0 0 0-16,0 0 0 0,-2 0 0 0,2 0 1 15,0 0-1-15,0 2 1 0,0-2 0 0,-1 0 1 16,1 0-1-16,0 0 1 0,0 0 2 0,0 0-3 15,0 0 0-15,0 0 0 0,0 2-1 0,0 0 0 16,0-2 1-16,0 0-1 0,0 0 0 0,0 2 1 16,0-2-1-16,0 0 0 0,0 0-1 0,0 0-3 15,0 0 1-15,0 0 1 0,-2 0-2 0,2 0-1 16,0 2-1-16,0-2 1 0,0 0 2 0,0 0 0 16,0 0 0-16,-2 0 1 0,2-2-1 0,0 2 3 0,0-2 1 15,0 4-1-15,-2-2-2 0,2 0 0 0,0 2-2 16,0-2 0-16,0 0-4 0,0 0-3 0,0 2 1 15,0-2 0-15,0-2 0 0,0 2-2 0,0 0 5 16,-2 0 1-16,2 0 2 0,0 0-3 0,0 2-1 16,0-2-3-16,0 0-2 0,0 0-9 0,0 0-8 0,-2 2-9 15,2 0-5-15,0 0-18 0,-2 0-5 0,-4 3-11 16,2 3-4-16,0 2-14 0,-1-1-2 0,-5 5-6 16,-2-3-5-16,3 5-24 0,-3 1-6 15,2-3 84-15,-1 1-58 0,-3-1-19 0</inkml:trace>
          <inkml:trace contextRef="#ctx0" brushRef="#br0" timeOffset="-105963.1816">10720 2205 168 0,'0'1'173'16,"-2"-1"-26"-16,2 2-66 0,0-2 48 0,0 0-24 16,0-2-16-16,0 1-13 0,-2 1-19 0,2 0-23 15,0-2-10-15,0 0-8 0,0 2-8 0,0 2-5 16,-4-2-1-16,4 2-2 0,2-2-1 0,0 0-1 15,-2 0 2-15,0 0 0 0,0-2 0 0,0 0 0 16,2 0 0-16,-2 6-5 0,-2-4-4 0,2 0-26 16,0 0-18-16,0-2-25 0,-2 0-49 0,-5-2 89 15,-1-8-67-15,-6-1-23 0</inkml:trace>
          <inkml:trace contextRef="#ctx0" brushRef="#br1" timeOffset="261738.8466">14215 3363 1070 0,'-8'9'411'0,"2"-1"-309"0,1 4-86 16,1-8-13-16,-2 1-17 0,2 3-11 0,-2 0 0 15,3 1-13-15,-1 1-13 0,0-4-13 0,2 2-15 16,0-5-51-16,0-1 95 0,-6-5-58 0,1 1-35 15</inkml:trace>
          <inkml:trace contextRef="#ctx0" brushRef="#br1" timeOffset="259651.625">12436 2625 1543 0,'-10'22'551'0,"0"5"-433"0,12-18-140 0,0-7-24 15,10 10-21-15,3-6-11 0,10 1-24 0,6 5-7 16,13-8-10-16,5-2-5 0,9 2-20 0,11-6-25 16,-3-8 110-16,1 2-69 0,5-11-34 0</inkml:trace>
        </inkml:traceGroup>
      </inkml:traceGroup>
      <inkml:traceGroup>
        <inkml:annotationXML>
          <emma:emma xmlns:emma="http://www.w3.org/2003/04/emma" version="1.0">
            <emma:interpretation id="{0F2C6586-8310-414E-89DC-9A53AED10D40}" emma:medium="tactile" emma:mode="ink">
              <msink:context xmlns:msink="http://schemas.microsoft.com/ink/2010/main" type="line" rotatedBoundingBox="6133,17303 14595,17303 14595,20702 6133,20702"/>
            </emma:interpretation>
          </emma:emma>
        </inkml:annotationXML>
        <inkml:traceGroup>
          <inkml:annotationXML>
            <emma:emma xmlns:emma="http://www.w3.org/2003/04/emma" version="1.0">
              <emma:interpretation id="{A19D32F6-F51A-4F35-8047-52373C439E82}" emma:medium="tactile" emma:mode="ink">
                <msink:context xmlns:msink="http://schemas.microsoft.com/ink/2010/main" type="inkWord" rotatedBoundingBox="6133,17303 14595,17303 14595,20702 6133,20702"/>
              </emma:interpretation>
              <emma:one-of disjunction-type="recognition" id="oneOf18">
                <emma:interpretation id="interp26" emma:lang="" emma:confidence="1">
                  <emma:literal/>
                </emma:interpretation>
              </emma:one-of>
            </emma:emma>
          </inkml:annotationXML>
          <inkml:trace contextRef="#ctx0" brushRef="#br0" timeOffset="567456.1081">-6525 7044 1180 0,'-2'15'534'0,"0"-1"-350"0,2-4-206 15,10-7 105-15,7 3-114 0,-5 0-62 0,30 4-3 0,12 5 5 16,37 10 17-16,-14-2 24 0,2 4 50 0,12 6 0 15,9 0 1-15,-24 2-1 0,3 1 1 0,-13 3-1 16,1 0 2-16,-15-1-1 0,0-1 0 0,-7-2 3 16,-9 1-3-16,-14-3 2 0,5 0-3 0,-14-8-2 15,-9-2-1-15,-6 4 2 0,-2 0-1 0,-13-2-2 16,-4 1 2-16,-10 3-2 0,-4-1 0 0,-13 13-40 16,-8-2-33-16,-21 7-54 0,-3 4 98 0,-26 6-90 15,-15 8-56-15</inkml:trace>
          <inkml:trace contextRef="#ctx0" brushRef="#br0" timeOffset="570431.4008">-12465 8940 964 0,'-2'5'477'0,"-2"-1"-295"0,4-2-181 15,-2-2 52-15,2 0-80 0,0 0-21 0,0 0-34 16,0 0 0-16,0 2 3 0,0 0 11 0,0 2 38 16,0 4 10-16,2 17 6 0,-2-6 4 0,0 20 6 15,0 7 4-15,-2 22 1 0,-1 5 1 0,-5 25 0 16,-4 12 1-16,-1 8 1 0,-5-4-2 0,1-8 17 16,-2 8 8-16,-1-39 4 0,3 3 4 0,0-28-4 15,5-29-8-15,6-6-15 0,-1 1-13 0,1-24 8 16,4 0-23-16,2-36-16 0</inkml:trace>
          <inkml:trace contextRef="#ctx0" brushRef="#br0" timeOffset="570438.381">-12287 8413 1140 0,'13'9'412'0,"-9"-3"-330"0,-2-2-78 15,6 9 7-15,0 9-19 0,1 7-12 0,3 7 2 0,-3 9 6 16,3 3 4-16,-6 12 9 0,0 4-1 0,-6-3-1 15,-2-1-1-15,-8-6 2 0,-4 0 0 0,5-15-1 16,-7-2 2-16,1-10-21 0,0-14-11 0,-1-1-14 16,1-5-16-16,1-1-111 0,-1-2 130 0,-3-8-83 15,1-2-50-15</inkml:trace>
          <inkml:trace contextRef="#ctx0" brushRef="#br0" timeOffset="570733.5884">-12113 8741 707 0,'13'11'353'0,"6"1"-209"0,-13-6-111 16,-2 0 34-16,2-1-27 0,5 7-34 0,5 7-16 16,-3-1 3-16,5 7 0 0,-1 8 3 0,-1 3 4 15,1 1 2-15,-2 5 1 0,-3-7 0 0,-2-4 5 16,-1 2 1-16,-5-12 3 0,-2 0 3 0,-2-9 6 16,0-2 2-16,0-5 0 0,-4-1 0 0,-2-2-2 15,2 2-3-15,3-4-4 0,1 2-3 0,-2-2-11 16,0 0-1-16,2-2-2 0,0-4-1 0,0-2-1 0,2-3 0 15,0-5 1-15,5-7 2 0,7-10-1 0,-3 6 2 16,9-11-1-16,-1 3 1 0,2 2 2 0,4-3 2 16,-9 12 1-16,1-3 0 0,-1 10 1 0,-1 2 2 15,-3 7-3-15,-1 0 3 0,-3 2-3 0,0 6 1 16,1 2-3-16,-1 0 1 0,2 6-2 0,-1 3-1 16,3 7 0-16,1-1-3 0,-3 8-12 0,4 4-6 15,-3-2-8-15,1 6-7 0,-3 2-37 0,-1 2-25 16,-4-3-33-16,0-1-51 0,0-6 124 0,-4 0-89 15,0-9-25-15</inkml:trace>
          <inkml:trace contextRef="#ctx0" brushRef="#br0" timeOffset="584861.3564">-12023 9886 860 0,'-15'32'424'0,"9"-26"-250"0,0 2-122 0,4-8 32 16,-2-2-41-16,-1 4-41 0,3-2-19 0,-4 0-8 16,4 0 2-16,8-2 2 0,-8 4 4 0,6-2 25 15,3 0 9-15,7 0 6 0,-4-2 5 0,13-6 3 16,0 2-2-16,0-1-1 0,14-7-4 0,1 3-11 15,9-7-3-15,9 1-3 0,5-2-2 0,-5-1-2 0,27-1-1 16,18-6-2-16,-3 0 3 0,-5 2-3 0,15-2 1 16,-6 0-1-16,16-2 0 0,0 2 0 0,0 0 1 15,-16 6 2-15,-4-5-2 0,10-1 3 0,4 2-1 16,-13-4 2-16,-12 4 0 0,0 0 1 0,-1-4-1 16,-8 8-1-16,1-2 0 0,-10 2 0 0,1 5 2 0,-10-3-1 15,-4 7 1-15,-6 1-2 0,-10 1 2 0,-9 0 0 16,-2 5 2-16,-19-1 3 0,-4 2 4 15,7 2-1-15,-11 0 3 0,2 0 7 0,-4 2 1 0,-2-2 2 16,0 0-1-16,4 2 3 0,-4 0-3 0,4-2-1 16,2 2-3-16,-4-2-5 0,2 2-2 0,4-1-2 15,-6 1-1-15,3 0-7 0,-1 0-2 0,-2 0 1 16,-2-2 1-16,4 2-4 0,-2 2 2 0,0-2-1 0,0 0 0 16,0 0 0-16,2 0 1 0,-2 0-3 0,-2 0 0 15,0 0 0-15,2 1-1 0,0-1-2 0,0 0 0 16,0 2-2-16,0 0 0 0,6-2-2 0,-6 0 1 15,-4 0 1-15,1 0-2 0,4-2 2 0,-1 2 0 16,0-2 1-16,2 2 0 0,-5 0 0 0,3 0-2 16,7 0 1-16,-7 0-1 0,-2 0 0 0,2 0 0 15,-4 0 1-15,3 0 1 0,1 0 0 0,1 0 4 16,-1 0-2-16,-1 2 2 0,-1-2-2 0,0 0-1 16,4 0-3-16,1 0-1 0,-1-2-1 0,-7 2-1 15,5 0 0-15,0-1 0 0,0-1 2 0,0 2 2 16,0 0 3-16,-4 0-1 0,4 0 3 0,2 0 1 15,-2 0-1-15,-4 0 1 0,4 0-1 0,-2 0 0 16,0 0-1-16,6 2 1 0,-4-2-2 0,4 0 2 16,1 1 0-16,-5-1 0 0,0 0 0 0,2 0 1 15,-2 0-1-15,-2 0-1 0,2 0-1 0,-5 0 0 0,5 0-2 0,0 2 2 16,-2-2 0-16,-2 2 0 0,2-2 1 0,2 2 0 16,0-2 1-16,0 0-2 0,0 0 2 0,0 0-1 15,2 0-3-15,2 0-1 0,-4 0 1 0,2 0-1 16,-2-4 1-16,-4 4 1 0,4-2 0 0,0 2 1 15,2 0 2-15,0 0 0 0,0 0 0 0,-2 0 0 16,-2 2 0-16,6-2-1 0,-4 2 0 0,0-2 0 16,1 0 0-16,-2 0-1 0,1 0 2 0,0-2 0 15,-2 2-1-15,2 0 1 0,0-2 0 0,2 2 1 16,-2 0 0-16,-4 0 0 0,4 0 1 0,0 2-2 16,4-2 0-16,-4 0 1 0,0 0-1 0,0 0 0 15,-6 0 0-15,8 0 0 0,-2 0-2 0,2 0 2 0,-2 0 0 16,0 0-1-16,0 0 1 0,-2 0 0 0,4 0 2 0,-2 0-2 15,0 0 0-15,2 0 1 0,-1-2 0 0,-2 2 2 16,1 0-1-16,0 0-2 0,0 0 0 0,0 0 0 16,-2 0 2-16,0 2-2 0,-2 0 2 0,4-2-2 15,2 0 1-15,2 0-1 0,-4 2 1 0,0-2-1 16,0 0 0-16,0 0 0 0,0 0 0 0,0 0 0 16,-4 0 0-16,2-2 1 0,2 2-1 0,0 0 0 15,0 0 0-15,0 0 0 0,0 0 0 0,0 0 0 16,0 2 0-16,2-2 0 0,-2 0 0 0,-2 0 0 0,2 0 0 15,0 0 0-15,0 0 0 0,-2 0 0 16,2 0 0-16,-4 0 1 0,6-2 0 0,2 2 0 16,-2 0-1-16,0-2 1 0,0 2 0 0,1 0-1 0,1 0 1 15,-4 0 0-15,0 2 0 0,0-2 2 16,-2 0-2-16,2 0 0 0,0 2 0 0,-2-2 2 0,2-2-2 16,-1 2-1-16,1-2 1 0,0 2-2 0,-2-2 2 15,0 2 0-15,2 0 0 0,2 0-1 0,-2 2 1 16,0 0 1-16,0-2-2 0,0 0 0 0,0 0 0 15,7 0 0-15,-9 0 0 0,2-2 0 0,0 2 0 0,0-2 0 16,0 2-1-16,-2 0 1 0,-1 0 0 0,-3 2 1 16,6-2-1-16,-2 0 0 0,0 0-2 0,2 0 2 0,0 0 0 15,0 0 0-15,4 0 0 0,-2 0 0 0,0 0 1 16,0-2 0-16,0 4 3 0,-2-2-1 0,-2 2-1 16,-2-2 1-16,0 0 1 0,4 0 1 0,0 2-2 15,-2-2 2-15,0 0-2 0,4 0 0 0,-2 0 3 16,0 0-2-16,0-2 0 0,4 2-2 0,-4-2 2 15,4 0-1-15,-2 2 0 0,-2 0 1 0,0 2-2 16,2-2 0-16,-4 0 1 0,-2 0 0 0,2 0 0 16,0 0-1-16,2 0 2 0,0 0-1 0,2 0 3 15,-2 0-1-15,0 0-1 0,-4-2 1 0,6 2 0 0,-2 0-1 16,0 0 1-16,0 0-2 0,2 0 2 16,0 2-2-16,0-2 1 0,2 2 0 0,-4-2 1 15,-4 0-1-15,0-2 0 0,2 2 0 0,0 0-3 16,2 0 2-16,0 0-1 0,2 0-1 0,-2 0-1 15,0 0 2-15,0 0-2 0,2 0 1 0,-2 2 0 0,0-2-1 16,-4 0 1-16,2 0 0 0,0 0-1 0,2 0 2 16,0 0-1-16,4 0 0 0,-2 0 0 0,-2 0 2 15,0 0-2-15,-2 2 2 0,8-2 1 0,-6 0-2 16,0 2 1-16,-2-2-1 0,4-2 0 0,0 2 0 16,0 0 0-16,-2 0-2 0,-2 0 0 0,2-2 1 15,0 0 0-15,0 2 1 0,-6-2-1 0,2 1-1 16,2-1 1-16,2 0-1 0,2 2 1 0,2 0-1 15,-4 0-1-15,-2 0 1 0,4 2 1 0,0 1-1 16,0-1 1-16,0-2 1 0,-6 2-1 0,4-2 1 16,4 0 0-16,0 0-1 0,-4 0 0 0,-2 0 1 0,2 0-2 15,0 0 1-15,0 0 1 0,-2 0-2 0,-2 0 1 16,2 0-1-16,2 0 1 0,0 0-1 0,0 0 2 0,0 0-2 16,2 0 1-16,2 0 0 0,-2-2-1 0,-2 2 0 15,0 0 0-15,0 0 0 0,0 0 0 0,0 0-1 16,-4-2 0-16,4 2 1 0,0 0-1 0,-2 0 1 15,4 0 0-15,-2 2 0 0,-2-2 1 0,2 0 0 16,2 0 0-16,2 0-1 0,-4 0 1 0,-2 0-1 16,2 0 0-16,-2 2 0 0,4-2 0 0,-6 0 0 15,4 0 0-15,0 0 1 0,0 0-1 0,4 0 0 16,-4-2 1-16,2 2-1 0,-2 0 0 0,0 0 0 16,-4 0 0-16,6 0-1 0,0 2 1 0,-2-2 0 15,0 2 0-15,2-2-1 0,-4 0 1 0,5 0 1 16,-3 0-1-16,-3-2 0 0,3 2-2 0,0 0 0 15,-2 0 2-15,0 0 0 0,2 0-2 0,-2 0 1 16,0 0 0-16,2 0 0 0,-2 0 1 0,4 0 0 16,2 0-1-16,-6 0 0 0,2 0 1 0,2 0 0 15,2 0 1-15,-2-2 0 0,-1 2-1 0,-2 0 1 16,1 0 0-16,0 0 0 0,0 0 0 0,0 0-1 0,0 0 0 16,-2 0-1-16,2 2 1 0,-2-2 0 0,2 0 0 15,-4 0 0-15,4-2-1 0,0 2 1 0,0 0 1 16,0 0-1-16,-2 0 1 0,0 0-1 0,2 0 0 0,0 0 0 15,0 0 2-15,0 0-2 0,2 0-1 16,0-2 0-16,-2 1 1 0,2 1-1 0,-2 0 0 16,0 0 2-16,0 0-2 0,-2 0 0 0,2 0 1 0,0 0 2 15,-2 1-2-15,2 1 0 0,0-2 1 0,0 0-2 16,-2-2 1-16,0 2 1 0,-2 0 0 0,8 0-2 16,-4 0 0-16,0 0 1 0,2 0 0 0,-2 0 1 15,2 2 0-15,4-2-1 0,-6 0 0 0,-2 0 0 16,2 0 1-16,0 0 0 0,0 0-1 0,0 0 0 15,0-2 0-15,0 2 0 0,-4 0 0 0,0 0 1 16,4 0-1-16,-2 0 0 0,2 0 0 0,-2 0-2 16,2 0 2-16,2 0-1 0,2-1 0 0,2 1-1 15,-6 0-2-15,4 0-2 0,-4 1-1 0,0-1 0 16,0 2-4-16,-6 0-3 0,6-2-2 0,-2 0-3 16,0 0-9-16,2 0-6 0,-2-2-6 0,2 2-7 15,0-3-6-15,2 3-9 0,-2 1-35 0,6 1-19 16,-6-2-19-16,2 2-35 0,-4-2-61 0,2 2 149 0,-2-2-105 15,0-2-24-15</inkml:trace>
          <inkml:trace contextRef="#ctx0" brushRef="#br0" timeOffset="571774.7289">-10355 8544 1411 0,'8'0'626'15,"-8"0"-490"-15,0 0-136 0,0-2 4 0,8-4-31 0,-1-2-14 16,15-5-2-16,1-4 5 0,4-5 14 0,2-1-2 16,3-2-3-16,-1-4-12 0,4-2-18 0,0-5-103 15,-2-1 125-15,3-8-78 0,7-1-55 0</inkml:trace>
          <inkml:trace contextRef="#ctx0" brushRef="#br0" timeOffset="574407.4602">-17304 8799 737 0,'-16'27'414'0,"-1"-10"-244"15,3 2-149-15,5-15 54 0,-3-4-124 0,4 0-37 16,1 0-16-16,1 2 17 0,4-2 17 0,2-2 28 0,-2 0 25 16,2 2 54-16,0-2 12 0,0 2 3 0,0 0 0 15,2 0-24-15,2 2-12 0,0 4-12 0,3-4-6 16,5-2-1-16,3 0-1 0,16-4 6 0,4 4 5 15,11-6 15-15,14 1 5 0,14-9 4 0,-5 1 5 16,3 1 0-16,9-7 1 0,13-3 0 0,7-6-3 16,-11 2-7-16,5-1-2 0,11-3-3 0,10-7 0 15,6-6-5-15,-1 3-3 0,-9 1-2 0,2 3-2 0,6-9 4 16,-5 1-1-16,-1-1 3 0,-29 3-2 0,12-4 7 16,3-3-2-16,-38 7 1 0,9-1 1 0,-15 5 0 15,0-3 1-15,-17 16-2 0,2-2 1 0,-9 8-2 16,-5 5 3-16,-7 1 0 0,-3 3 0 0,-9 4 0 15,-2 2 0-15,-3 3-3 0,-1 1-1 0,0-2-4 16,-2 2-3-16,0 0-3 0,0 0-4 0,0 0-18 16,0 0-6-16,0 0-9 0,0 0-8 0,-2 0-18 15,2 0-8-15,0-2-6 0,-2 2-2 0,0 0-6 16,2 2-3-16,-3 1 4 0,-3 1 3 0,0 4 0 16,-4-2-6-16,-3 9-6 0,-1 1-20 0,-1-1-9 0,-12 12-29 0,0 8 89 15,0-2-68-15,0 0-8 0</inkml:trace>
          <inkml:trace contextRef="#ctx0" brushRef="#br0" timeOffset="573715.4473">-17084 8005 905 0,'27'27'424'0,"0"-7"-299"0,-23-20-112 16,9 0 65-16,3-2-76 0,7-2-35 0,6-6-3 0,-4-5 8 15,8 1 15-15,1-5 16 0,-1-6 1 0,-4 0 2 16,0 0-2-16,-6 2 2 0,-5-1 2 0,-1 3 2 15,-1-4-3-15,-5 4-1 0,-3 1-1 0,-2 1-3 0,-4 0-2 16,-2-6-1-16,-2 4-3 0,0-1-3 0,-4 5-1 0,-4-2-9 16,1 3-3-16,-7 1-1 0,1-1 4 0,-7 3 1 15,3-1 1-15,0 7 0 0,-4-1 3 0,0 2 6 16,-1 6 1-16,1 0 3 0,-2 2-4 16,8 10-7-16,-8-1-1 0,7 10-2 0,-1-1-4 0,-2 5 4 15,5 8 2-15,3-1 1 0,1 3 3 0,10 2 8 16,-2 0 2-16,4-5 3 0,2 1 1 0,10-4 1 15,5-4 0-15,5 2-1 0,-1-7-1 0,0-3-2 16,4-4 0-16,0-5 2 0,4-4-1 0,2 0 1 16,0-6-1-16,4-10 0 0,-3 1 2 0,1-7-4 15,2-3-1-15,2-8-4 0,-1 2-2 0,-7 2-4 16,4-2-3-16,4-4-7 0,0 0-4 0,-5 4 3 0,1 4-1 16,-4 4 0-16,2 1 2 0,-8 7-6 0,2-3-1 15,-4 7 4-15,1 7-1 0,-11 0-3 0,1 9-2 16,-1-1 2-16,-5 15 3 0,2-5 5 0,-2 3 6 15,-10-2 5-15,2 2 4 0,4 1 16 0,-2-1 8 16,0-12 7-16,0-1 5 0,-2 0 6 0,2 0 1 16,-2-7 3-16,2 5 3 0,-6-6-8 0,0 2 5 0,6-2 1 15,-3 0 1-15,1-2 6 0,2 2-3 16,-2 0-2-16,-2-4-2 0,8 2-7 0,-4-1-7 0,0-7-9 16,0 2-5-16,0-5-12 0,6-3 0 0,9-1 0 15,-5 1-1-15,-1-5-1 0,7 0-1 16,1 4-1-16,-1-5-2 0,9 5-2 0,-6-4-2 0,6 1-2 15,0-1-7-15,2 4-10 0,6-4-4 0,-2-3-7 16,2 5-4-16,-1-2-13 0,-1 2-4 0,0-1-4 16,0-1-3-16,-4 4 4 0,-6 3-5 0,1-1-18 15,-1-3 1-15,-6 7 16 0,-5 1 9 0,-4 2 17 0,0 3 27 16,-6 3 12-16,0-2 11 0,0 4 23 0,-6 0 2 0,-2 0-15 16,-4 4-12-16,-7 11-15 0,0-1-25 0,-4 5-4 15,0-2 0-15,-6 18-1 0,2-6 5 0,-4 6 20 16,4 0 14-16,7-5 13 0,1 5 6 0,2-8 12 15,5-2 5-15,2-3 1 0,3 1 0 0,1-4-7 16,2-2-6-16,4-7-6 0,0 2-2 0,0-3-7 16,6-3-6-16,-2-4 1 0,3 4 1 0,9-12 4 15,-5 2 1-15,3-4 2 0,1-3 1 0,3-3 0 16,3-5-3-16,0 0-2 0,0-6 1 0,-3 1-6 16,1-1-1-16,-3-4-1 0,1 2 0 0,-5 0 4 15,-3 0 7-15,-1-2 11 0,-2 4 7 0,0 2 11 0,-6-2 7 16,1-2 20-16,-1 2 6 0,0-2-5 0,-1 0-3 15,-1 0-7-15,0-6-1 0,-2 4-10 0,0-2-6 16,0 4-18-16,2-2-6 0,0 6 0 0,0 0-2 16,-2-2 0-16,2 9-3 0,1 1 3 0,1-1 3 15,-4 11 0-15,0-1 0 0,4-6-5 0,-2 8-5 16,2 4-5-16,0-5-8 0,-2 5-17 0,2-2-11 16,2 2-12-16,-2-2-11 0,0 9-9 0,0-1 3 0,0 10 1 15,0 5 6-15,0 10 10 0,0 9 8 0,4 20 10 16,-4-2 11-16,2 12 12 0,-2 15 0 0,4-10 3 15,1 2 0-15,3-6 0 0,2-3 1 0,-3-14 0 16,3 2-1-16,4-17 1 0,-3-7-1 0,1-8 1 16,-3-1 0-16,1-10 2 0,0-5 5 0,1-6 3 15,-1-2 3-15,-2 0 1 0,3-6 1 0,3-7 1 0,1 1 2 16,-3-1-4-16,3-7-5 0,6-9-9 16,-1 0-2-16,1-2-6 0,0-5-2 0,-3 1-1 0,-1-4 2 15,-3 3 8-15,1-1 7 0,-5 6 13 0,-3 10 9 0,-7 0 11 16,0 9 4-16,0-3 2 0,2 11-3 0,-4-2-14 15,-2 4-11-15,8 0-16 0,-4 0-11 0,2 2-23 16,-2 2-5-16,-4 4 0 0,2-2-2 0,2 0 5 16,-3 3 6-16,5 1 6 0,-2 0 7 0,1-2 10 15,9 1 2-15,2-1-1 0,-3 0 1 0,5-2 0 16,-3 0 0-16,5-4 4 0,-1 0-1 0,1-4 4 16,1-2 1-16,6-2 3 0,-3 1 0 0,-3-9 4 15,2 1-1-15,-3-7 0 0,1-1 0 0,0 0-1 16,-3-10 1-16,-2-3 0 0,1-3-2 0,1-1-2 15,-1-5-1-15,-3-1-1 0,1-2-2 0,1 3 0 0,-10 1-3 16,4-3 2-16,-1 3 5 0,-3 3 4 0,0 9 4 16,-4 7 5-16,2-4 7 0,-2 11 2 0,2-1 3 0,-1 5-1 15,-1 7-4-15,0-1-5 0,-2 2-8 16,2-2-5-16,0 8-12 0,2-1-27 0,-2 1-7 0,2 3-6 16,-4 5 0-16,2 9 0 0,2-3 4 0,0 25 1 15,0-9 3-15,0 15 25 0,0 9 6 0,0 0 4 16,6 2 0-16,2-2 0 0,-1 0 0 0,5-10 0 15,2 3 0-15,3-7 0 0,4-3 1 0,8-12 0 16,-4 2 0-16,4-6 2 0,2-5 0 0,4-7 1 16,1 3 2-16,9-12 1 0,-1 2 0 0,3-4 0 15,-1-4 0-15,-4-5-3 0,1-3 2 0,-12-9-1 16,2 4 1-16,-10-8-3 0,-10-2 1 0,-7-4-1 16,0 0 3-16,-4 0 16 0,-2 0 3 0,4 10 4 0,-4-4 0 15,-8 4-6-15,4 6-6 0,0 1-6 16,-2 3-11-16,4 3-17 0,-7 2-7 0,-5 3-5 0,-1-3-4 15,5 6-2-15,-5 2 3 0,1 4 2 0,-5 4 8 16,2 13 1-16,-1-4 4 0,1 2 2 0,3 10 4 0,3 2 11 16,-1 6 7-16,10-6 5 0,0-4 1 0,2 0-1 15,0 4-1-15,12-14-1 0,5 8 2 0,-1-9-9 16,5-3 0-16,0-1-3 0,0-1-1 0,4 1-10 16,1-6-8-16,3-4-13 0,-4-2-22 0,-2-4-62 15,4-4 86-15,4-7-57 0,-2-3-35 0</inkml:trace>
          <inkml:trace contextRef="#ctx0" brushRef="#br0" timeOffset="568525.2494">-14090 8328 696 0,'2'-2'474'0,"0"0"-278"15,-2 0-143-15,0 0 43 0,-4-4-45 0,0 0-32 16,-4-7-14-16,1-3-1 0,-1 5 1 0,-2-5 7 0,-1 1 9 16,-5-2 5-16,-1-3 1 0,1 5 3 0,-1-1-2 15,-2 3-3-15,1 3-6 0,-3 1-8 0,-2-1-12 16,2 8-8-16,-4 4-5 0,-4 4-8 0,-4 7-16 15,-6 7-5-15,-9 12-6 0,3 3-3 0,-1 10-1 16,-10 9 2-16,12 9 5 0,-3 1 8 0,9 0 24 16,7 3 9-16,14-13 7 0,-3-4 6 0,13-3 9 15,7-16 1-15,7-12-1 0,1 4-2 0,11-9 1 16,4-5-1-16,12-3 0 0,4 0 0 0,11-12 1 16,10-2-1-16,2-13 3 0,-1-6-3 0,9-17-15 15,1-12-4-15,-1-16-8 0,-3-5-10 0,-13 8-4 0,4-32-4 0,0-11-7 16,4 4-1-16,-16 12 9 0,-1-9 5 0,-12 11 15 15,-4-8 37-15,-20 22 16 0,7-1 18 0,-11 16 19 16,-8 14 13-16,-7-3 18 0,-4 14 0 0,-1-3-6 16,3 14-28-16,-1 2-14 0,-3-2-13 0,7 14-14 15,-1-2-13-15,4 7-22 0,-1-3-8 0,3 9-8 0,-2 2-8 16,2 2-11-16,4 0-3 0,0 6-3 16,-2 1 2-16,0 14-1 0,0 5 6 0,0 22 6 0,2-4 5 15,0 18 11-15,-2 17 4 0,2 6 3 0,2 6 0 16,2 3 3-16,2 9 0 0,2-11 1 0,-2-1 0 15,9-6-1-15,-3-6-5 0,11-9-10 0,-2-5-15 16,2-15-49-16,10-5-32 0,6-8-46 0,3-5-74 16,6-5 152-16,2-9-116 0,1-16-37 0</inkml:trace>
          <inkml:trace contextRef="#ctx0" brushRef="#br0" timeOffset="596164.2822">-13891 6976 1026 0,'4'-1'396'0,"-8"-15"-306"0,4 3-84 15,-10-3 14-15,2 5-28 0,1-3-18 0,1 2-2 16,0 7 11-16,4-1 3 0,0 2 5 0,2 2 1 15,-2 0-1-15,2 2 1 0,0 0-3 0,2 2-5 16,0 0-24-16,0 0-16 0,-2 0-20 0,0-2-25 16,0 0-53-16,0 2-14 0,0 4 98 0,0-3-84 15,4 5-31-15</inkml:trace>
          <inkml:trace contextRef="#ctx0" brushRef="#br0" timeOffset="582673.8648">-13880 8708 593 0,'-17'-6'298'0,"-2"-2"-194"16,-3-1-84-16,7-1 23 0,1 1-33 0,9 3-17 0,-9 0-1 16,10 0-3-16,0 0 3 0,0 3 4 0,4 3 2 0,-1-2 9 15,-1-2 5-15,0-2 4 0,0 4 0 0,2-2 3 16,0 2-3-16,-2 0-1 0,2 0-1 0,0-2-7 16,0 4-5-16,0 0-3 0,0-1-4 0,0-1-5 15,4-2 0-15,5 2 0 0,1 0 3 0,5-2 2 16,7 0 5-16,16-4 1 0,5 1 6 0,17-3 15 15,11-1 3-15,18-5 3 0,0-1 1 0,19-1 4 16,11-1-3-16,18-4 0 0,1-2-2 0,6-2-10 16,13 0-4-16,14-8-1 0,-3 0-4 0,-11 2-4 15,-7-3-1-15,24-7 6 0,2-1-1 0,-16 3 3 16,-9 1 3-16,-7-1 0 0,11-3 5 0,-7 1 0 16,9 5 0-16,-28 1-2 0,-11 10-2 0,0-8-1 0,-3 8-3 15,-14-2 0-15,-16 12-4 0,-2-6-1 16,-4-4 1-16,-25 11-3 0,2-1 0 0,-12 3-2 0,-13 5 0 15,-8 3-1-15,-1-4 2 0,-9 10 0 0,-9-2 0 16,2 0-4-16,-4 2 0 0,-2 0-12 16,0 0-7-16,-2 0-6 0,2 0-4 0,-4 0-26 0,0 0-16 15,-11 4-25-15,-3 0-38 0,-5 8 92 0,-10 3-58 16,-9 8-21-16</inkml:trace>
          <inkml:trace contextRef="#ctx0" brushRef="#br0" timeOffset="569381.9566">-13320 7793 1456 0,'-4'15'549'16,"0"-3"-464"-16,4-12-142 0,4 0 0 0,2 2-73 16,4 0-9-16,7 0-1 0,0-2 0 0,5-4 35 15,7-4 23-15,-6 1 31 0,2-5 32 0,-2-4 16 16,-4-1 5-16,-5 4 7 0,-1-3 6 0,-5 3 10 0,-4-1 4 16,-2 3 2-16,-2-3 0 0,0 4-6 0,-2-3-2 15,-2 3-7-15,2-1-7 0,-4-1-21 16,1 2-6-16,-5 5-8 0,2-5-14 0,-3 8-49 0,-5 0-12 15,-3 8-3-15,-2 2 2 0,-3 9 24 0,-3 8 5 16,2 6 11-16,-2 2 17 0,4 0 59 0,4 7 18 16,-2 12 9-16,-1-2 13 0,7-3 1 0,-1 5 0 0,3-2 4 0,-1 4 8 15,5 0-4-15,-1-4-2 0,2-7-4 16,6-10-12-16,1 1-7 0,4-8-3 0,1 1-6 0,2-12-13 16,6-2-3-16,-3 7-3 0,9-12 0 0,-3 1-1 15,6-7 0-15,-5 2-2 0,15-8-1 0,-2 0 1 16,3-13-3-16,5-2-1 0,0-16-1 0,-1 2-2 15,7-8-5-15,-3-11 1 0,1-4 0 0,-6 0-1 16,-2-2 3-16,-3 2-2 0,-8 10 2 0,1-2 4 16,-6 7 21-16,-7 9 9 0,-6 8 6 0,2-1 7 15,-5 10 8-15,-1 5 4 0,4 2 1 0,0 1-1 0,-6 5-18 16,4 0-8-16,-2 0-10 0,2 0-10 0,0 2-20 16,-2 0-11-16,2 0-7 0,-2 0-5 0,2 6-3 15,4 0 1-15,-4 5 2 0,1 5 5 0,-1-5 12 16,2 16 5-16,4 2 6 0,0 4 4 0,-2-6 0 15,5 6 0-15,6 0 2 0,-1 1-2 0,9-3 0 16,0 2 0-16,-2-6 1 0,2-2-2 0,4-5-1 16,2-9-1-16,2 6 1 0,-4-13-2 0,10-2-9 15,-5-2-5-15,5-7-4 0,0-11-4 0,5-5-15 16,-2 2-4-16,1-20-5 0,3 7 0 0,-3-7 2 16,3-3 4-16,-13-9 2 0,0 3 6 0,-8 2 24 0,-6-2 10 15,-4 15 14-15,-3-7 14 0,-12 5 19 0,2 12 5 16,2 7 5-16,-4 1 3 0,-4 7-4 0,2 3-7 15,2-1-10-15,-4 6-15 0,0 0-19 0,0 2-8 16,-3-2-9-16,1 2-8 0,-8 10-10 0,-1-2-2 16,-8 19 0-16,0-4 5 0,-2 10 9 0,-8 15 5 15,8-2 7-15,0 0 8 0,1-3 10 0,9-1 2 0,5-15 0 16,3 6-1-16,7-13-6 0,3-11-2 16,11-1-3-16,-1 0-2 0,3-3-2 0,13-3-2 0,10-2 3 15,-3 0 0-15,5-5 5 0,7-5-1 0,-2-4 2 0,4-5-2 16,3-18-1-16,-1 3 0 0,-6 1 0 0,-7-4-4 15,1-5-1-15,-5-7 1 0,2 1 1 0,-12 13 2 16,-2 5 1-16,0-7 2 0,-13 23 13 0,-1-9 10 0,-1 10 20 16,-2 3 6-16,-6 6 3 0,2-2 1 15,-2 4-3-15,0-1 0 0,-2-1-17 0,2 4-10 0,-2 2-26 16,0-2-10-16,2 5-7 0,-2-1-2 0,0 6 0 16,0 0 0-16,2 15 2 0,-4-6 3 0,2 8 7 15,1 8 3-15,-5 1 3 0,4 1 1 0,0 0 0 16,0 0 1-16,0-10-2 0,2 3-7 0,0-4-34 15,4-7-17-15,2-4-25 0,1 5-31 0,-1-7 77 16,6-1-67-16,1-8-22 0</inkml:trace>
          <inkml:trace contextRef="#ctx0" brushRef="#br0" timeOffset="61367.1401">-13025 8152 1214 0,'12'29'492'0,"-8"-27"-373"0,4-2-120 0,-1 2 34 16,11 0-62-16,1 2-16 0,21-4-1 0,-9 2 1 16,18-4 9-16,10 2 15 0,1-8 9 0,0 0 1 0,0-5-9 15,0-3-5-15,-6-5-12 0,2 6-11 0,-6-1-55 16,-6 1-32-16,3 1-56 0,-3-1 125 0,-3-6-112 15,1 5-52-15</inkml:trace>
          <inkml:trace contextRef="#ctx0" brushRef="#br0" timeOffset="569518.5918">-11484 7318 1082 0,'0'33'470'0,"0"-2"-492"16,0-31 19-16,0 8 16 0,2 3-214 0</inkml:trace>
          <inkml:trace contextRef="#ctx0" brushRef="#br0" timeOffset="594244.5848">-11316 8023 853 0,'13'11'492'0,"-9"-9"-293"15,4 4-139-15,-8-6 48 0,-2-4-49 0,2 2-37 16,-4 2-22-16,4 0-6 0,0 0-2 0,-2 0 3 16,0-2 1-16,0 2 6 0,0 0 18 0,-2 0 5 15,4 0 4-15,-1 0 2 0,-1-4 3 0,2 4 0 16,0 0 0-16,0-1-4 0,3 1-10 0,-3 0-4 15,-1 0-2-15,1-4-2 0,-2 4-4 0,2 0-2 0,0 0-2 16,-2-2-1-16,-2 0 0 0,4 2-1 16,6 0-1-16,-6 0 0 0,0 0-1 0,2 0-1 0,-2 0 0 15,0 0-2-15,0 0 1 0,-4 0-2 0,4 0 1 16,0 0-2-16,0 0-2 0,2 0-1 0,-2-2-9 16,0 2-3-16,2-4-7 0,-4 4-7 0,-2-2-9 0,4 2-20 15,0 0-9-15,-4 0-9 0,4 2 0 0,-2-2-11 0,2 0-31 16,0 0-16-16,0 0-14 0,0 4-12 0,6 0 101 15,-6-4-74-15,15 9-13 0</inkml:trace>
          <inkml:trace contextRef="#ctx0" brushRef="#br0" timeOffset="569761.1968">-10982 7455 771 0,'-16'37'359'0,"9"-31"-215"0,5 3-132 0,-8 3 66 16,2 7-93-16,-5 0-30 0,1 1-17 0,8 11 2 0,-5 1 12 15,-3 9 17-15,-1-2 26 0,7-16 25 0,0 0 11 16,4 6 2-16,4-21 0 0,0 9 1 0,2-11-4 16,2 2-7-16,5 5-4 0,7 1-4 0,7-5-7 15,-2 5-2-15,12-7-1 0,-1-1 1 0,13-4-6 16,5-6 0-16,9-9-1 0,3 5-9 0,10-19-22 15,7-4-17-15,-2-13-18 0,2 1-25 0,-4-7 62 16,2-12-50-16,-17-3-17 0</inkml:trace>
          <inkml:trace contextRef="#ctx0" brushRef="#br0" timeOffset="569931.7354">-10017 6947 551 0,'-14'-15'321'0,"-3"5"-173"0,0 5-116 0,-5 7 31 16,1 1-73-16,-17 15-36 0,-1 3-15 0,4-2-4 0,-13 28-2 15,-2 11 14-15,-2-4 17 0,0 4 51 0,11 11 17 16,4-3 14-16,3 5 18 0,12-5 6 0,-1-5 5 15,6-6-5-15,11-9-1 0,6 0-11 0,4-7-11 16,15-6-10-16,-1-6-19 0,12 0-7 0,-3 2-4 16,22-10-2-16,-1 0-5 0,6-3-13 0,10-7-8 15,-2-7-14-15,3-2-17 0,1-4-85 0,1-7 104 16,9-5-66-16,-5-5-42 0</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3:49.42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442B721-D984-4C49-AB9D-727FBC435A81}" emma:medium="tactile" emma:mode="ink">
          <msink:context xmlns:msink="http://schemas.microsoft.com/ink/2010/main" type="writingRegion" rotatedBoundingBox="21436,521 25900,-250 26129,1075 21665,1847"/>
        </emma:interpretation>
      </emma:emma>
    </inkml:annotationXML>
    <inkml:traceGroup>
      <inkml:annotationXML>
        <emma:emma xmlns:emma="http://www.w3.org/2003/04/emma" version="1.0">
          <emma:interpretation id="{DECC9589-3D25-40AA-B074-A4665194927E}" emma:medium="tactile" emma:mode="ink">
            <msink:context xmlns:msink="http://schemas.microsoft.com/ink/2010/main" type="paragraph" rotatedBoundingBox="21436,521 25900,-250 26129,1075 21665,1847" alignmentLevel="1"/>
          </emma:interpretation>
        </emma:emma>
      </inkml:annotationXML>
      <inkml:traceGroup>
        <inkml:annotationXML>
          <emma:emma xmlns:emma="http://www.w3.org/2003/04/emma" version="1.0">
            <emma:interpretation id="{B8553C12-8E6F-48B2-A946-F65A678FD782}" emma:medium="tactile" emma:mode="ink">
              <msink:context xmlns:msink="http://schemas.microsoft.com/ink/2010/main" type="line" rotatedBoundingBox="21436,521 25900,-250 26129,1075 21665,1847"/>
            </emma:interpretation>
          </emma:emma>
        </inkml:annotationXML>
        <inkml:traceGroup>
          <inkml:annotationXML>
            <emma:emma xmlns:emma="http://www.w3.org/2003/04/emma" version="1.0">
              <emma:interpretation id="{780E7B1A-B6C1-4E01-B39A-53C0BC155CEA}" emma:medium="tactile" emma:mode="ink">
                <msink:context xmlns:msink="http://schemas.microsoft.com/ink/2010/main" type="inkWord" rotatedBoundingBox="21436,521 25900,-250 26129,1075 21665,1847"/>
              </emma:interpretation>
              <emma:one-of disjunction-type="recognition" id="oneOf0">
                <emma:interpretation id="interp0" emma:lang="" emma:confidence="1">
                  <emma:literal/>
                </emma:interpretation>
              </emma:one-of>
            </emma:emma>
          </inkml:annotationXML>
          <inkml:trace contextRef="#ctx0" brushRef="#br0">44-10204 17 0,'16'-4'33'0,"-3"10"14"0,1 6-8 0,-1 11 19 15,-1 10 1-15,-5-5 3 0,3 1-3 0,-4 2-1 0,0 10 6 16,-6-1-2-16,2 1-2 0,-4-2-10 0,-4 13 14 16,2-2 2-16,-2 8 0 0,0 2 0 0,-3-4-11 15,-1 5 0-15,2-16 5 0,1-1 4 0,3-11 4 16,-2-12 2-16,2-5 3 0,-2-1 0 0,4-19-9 15,-1 0-6-15,-5-11-11 0,4 1-9 0,0-7-25 16,-4-10-12-16,5-7-8 0,-1-7-8 0,2-1-4 16,2-8-2-16,2 0-1 0,0-2 1 0,3 2 5 15,1 0 5-15,2 7 4 0,-2-3 3 0,3 6 1 16,1 1 1-16,5 3 0 0,1 3 0 0,-1 2-3 16,5 5 0-16,-5 6-1 0,4 3-2 0,1 6-2 0,-3 5 0 15,-2 10-3-15,3 0 0 0,-5 10 0 16,5 3 0-16,3 7 1 0,-4-1 1 0,-3 2 6 0,5 8-2 0,-1 0 3 15,-3 8 3-15,-2-6 2 0,-3-1 1 0,-6 3-1 0,-4 4-24 16,-6-4-21-16,-2-4-20 0,-3 0-25 16,1-8-39-16,-1-4 84 0,-1-13-72 0,-1 4-18 0</inkml:trace>
          <inkml:trace contextRef="#ctx0" brushRef="#br0" timeOffset="-757.1084">-1996-9470 356 0,'20'-8'150'15,"7"0"-85"-15,0 2-29 0,9 1 18 16,1 1 9-16,7-4 7 0,-1-2 6 0,7 3-7 0,2-3-11 16,-4 2-5-16,4 0-9 0,-1 5-18 0,-1 1-6 0,-10 2-7 15,10 2-6-15,-11 1-4 0,-2 7 0 0,-5 0-2 16,-1-1 2-16,-6 3-3 0,-1 0 0 0,-3-1 1 15,-6-5-1-15,-5 4-14 0,-2-3-12 16,-3-3-10-16,-1 0-11 0,0-4-34 0,-4 0-60 0,4-8 96 16,0-3-68-16,0-12-35 0</inkml:trace>
          <inkml:trace contextRef="#ctx0" brushRef="#br0" timeOffset="-974.9553">-1419-9940 430 0,'-2'-23'143'0,"-5"4"-124"0,-3-6-19 16,2 8-14-16,-1-1 5 0,-1 3 5 0,-2 1 3 16,1 1 5-16,-1 1 3 0,1 1 1 0,-5 3 1 0,3 4 6 15,-3 2-3-15,3 6 0 0,-3-4 0 16,3 4-4-16,-3 5-2 0,3 7-1 0,-1-5-3 0,5 11 1 15,-3-1-2-15,1 10 1 0,3 0-1 0,4 11-1 16,2 4 1-16,6 9 1 0,2 4-1 0,3 5-2 16,7 9 0-16,1 5 1 0,4-5 0 0,1-4 0 15,-3 3 0-15,-4-14 2 0,1 0-1 0,-3-12-28 16,-3-11-24-16,-8-4 41 0,-2-2-27 0,-2-6-18 16</inkml:trace>
          <inkml:trace contextRef="#ctx0" brushRef="#br0" timeOffset="-582.6073">-1048-9932 507 0,'0'-15'269'15,"0"3"-168"-15,0 1-72 0,4 3 21 0,-4 4-33 0,2 4-6 16,1 2-3-16,1 6-4 0,-4 1-4 0,4 5-3 15,0-3 0-15,2 16 2 0,0-3 2 0,-5 8 3 16,1 5-4-16,0 7-2 0,0 5 2 0,0 7 0 16,-2 7 2-16,-8-3 0 0,1 4 3 0,5-8 1 15,-6 2 0-15,8-20 2 0,-6 1 0 0,4-16-16 16,6-13-13-16,-2 0-21 0,2-10-75 0,6-14 92 16,-1-3-58-16,9-35-31 0</inkml:trace>
          <inkml:trace contextRef="#ctx0" brushRef="#br0" timeOffset="271.3354">735-10044 561 0,'-8'21'190'16,"2"-3"-153"-16,0-5-32 0,4 5-5 0,-1-1-1 0,-5 8-1 16,2 2 2-16,4-2 2 0,2 4 1 0,8-6 9 15,0 1 11-15,-3-15 10 0,3 9 9 16,6-7 13-16,-1-5 2 0,4-2 4 0,1-4-1 0,-1-2-7 16,6 0-9-16,6-4-13 0,0-3-4 0,-2-5-13 15,2-1-2-15,-4-1-1 0,-2 1-1 0,-1 1 1 16,-15 3-3-16,1-9 9 0,0 5-2 0,-6 1 0 15,-2-1-2-15,-6 3-3 0,-4-3 0 0,-1-1-4 16,-3-1 0-16,-1 6-7 0,-1-1-4 0,-11 2-8 16,-4 3-3-16,4-3 2 0,-1 10-5 0,-13 0-22 15,6 0-11-15,-17 8-15 0,6-5-13 0,5 3-61 0,-3 2 99 16,9-8-69-16,2 2-29 0</inkml:trace>
          <inkml:trace contextRef="#ctx0" brushRef="#br0" timeOffset="1087.9713">1287-10167 668 0,'28'19'228'15,"-10"4"-192"-15,1-2-37 0,-9-1-18 0,3 5 10 0,-5 6 5 16,-2 0 1-16,-6-1 6 0,0 5 4 0,-2 2 1 16,-6-2 5-16,-2-4 0 0,3-14 3 0,-3 2 9 15,2 0 5-15,-3-3-3 0,5-14 1 0,-4-2 0 0,8-2-3 16,-5-4-4-16,-3-2-5 0,2 1-10 0,3-5-10 0,-3-3-5 15,4-5-1-15,0 3-2 0,-2 2-1 0,6-7 2 16,0 3 3-16,0-4 1 0,0 2 6 0,0 5 1 16,4-3-2-16,0 7-1 0,4-3-5 0,-6 5-8 15,2 4 0-15,1 6-3 0,1-3-1 0,2 3-1 16,-2 3 1-16,-1 5 3 0,5 0 4 0,4 3 9 16,-1 5 2-16,1 3 2 0,-3-3 0 0,1 1 7 15,3 2 3-15,-5-1 0 0,3-1 3 0,-5-3 7 16,0-7 3-16,3-1 3 0,-3 0 2 0,2-2 5 15,-1-4 1-15,3 0 1 0,-2 0 1 0,-1-4 0 16,-1-2-4-16,-2-2-1 0,3 3-2 0,3-7-8 16,0 0-1-16,-1-3-3 0,3 1-4 0,-1-5-8 15,5 2-1-15,-1-3 1 0,0-1-3 0,-1-2 2 16,1 0 0-16,-1-6-1 0,-1 0 0 0,-2 2 4 0,1-6-2 16,1-5 3-16,-1 1 1 0,-3 0-1 0,1-1 1 15,-6-1 1-15,3 2 8 0,-5 3 2 0,0-1 4 16,-2 6 2-16,0 8-3 0,-2-3 2 0,0 7-3 0,2 0 0 15,-2 3-9-15,-2 5-4 0,2-5-6 0,-4 12-4 16,2-6 0-16,0 5-6 0,0 1-1 16,2 5-1-16,-9-1-1 0,3 8-4 0,-4 0 1 0,5 9 0 15,-3 2-3-15,0 6 1 0,2 6 2 0,1 2 0 16,5 9-1-16,7-3 2 0,1 5 1 0,2-5 1 16,3-1 4-16,1-3 2 0,5-4 1 0,2-4 2 15,0-8 2-15,-3 0 4 0,3-7 2 0,-6-3 1 16,3-5 1-16,-5 0 3 0,-1-6 1 0,-2 4 1 0,-1-4-1 15,-3-2 1-15,2-2 0 0,-3-2-1 0,-1 2-2 16,0-2-2-16,0-3-3 0,0-3-3 0,0 6 0 16,-2 1-6-16,2-5-4 0,-4 6-3 0,7 4-2 15,-5 0-2-15,2 2-2 0,2 10 0 0,2-7-1 16,1 5 4-16,5 2 1 0,1 5 4 0,-1-2 1 16,7 7 2-16,0-3 1 0,-2 0 4 0,-1 1 0 0,-3-1 2 15,-5-8 0-15,3 5 2 0,-3-10 3 0,-4 3 7 16,-2-1 8-16,0-4 4 0,-4-4 5 0,1 0 6 15,3 0 3-15,-4 0-1 0,0-4 0 0,0-4-7 16,0 1-6-16,2-5-5 0,2-2-5 0,2-1-8 16,4-8-2-16,9 4-1 0,-6-3-1 0,3-5-3 15,3 0 1-15,0 8-2 0,3-2 0 0,-5 3-2 16,-4 1-2-16,1 5 0 0,-2-1-2 0,-1 11-1 16,-3-2-4-16,-2 0 2 0,-3 2-1 0,1 2 0 15,0 0 3-15,-2 2 0 0,0 2 2 0,0-2-3 16,-2 0-8-16,-2-4-11 0,-2 2-17 0,-4 0-77 15,1-8-67-15,-7-1 138 0,1-3-106 0,-10-9-77 0</inkml:trace>
          <inkml:trace contextRef="#ctx0" brushRef="#br0" timeOffset="1236.5719">2058-10687 1233 0,'25'6'439'0,"-15"-8"-378"0,9 2-96 16,-7-4-22-16,9 4-124 0,8 0 129 0,2 0-86 0,4 0-47 16</inkml:trace>
          <inkml:trace contextRef="#ctx0" brushRef="#br0" timeOffset="1868.3828">-1432-8930 989 0,'-2'2'214'0,"10"-2"-331"16,9 6 10-16,-4-6-37 0,16 2 2 0,22 4 7 16,-7-1 22-16,31-5 50 0,-2 2 63 0,7-2 45 15,3 0 9-15,1-4 5 0,7 1 5 0,-4-5 2 16,0 0 0-16,11-2-8 0,-7-3-10 0,-2-4-22 0,7-1-8 15,-9 1-6-15,2-4-2 0,0-5-5 0,-10 1-6 16,6 0-13-16,3-2-17 0,-7 2-53 0,10-4-32 16,-14 2 84-16,-2 0-69 0,-7 0-53 0</inkml:trace>
          <inkml:trace contextRef="#ctx0" brushRef="#br0" timeOffset="-322.2626">-770-9826 78 0,'9'0'87'16,"1"4"6"-16,0 4-29 0,3 4 20 0,1-1 3 16,-1 3-9-16,4-5 1 0,-1 5-2 0,-1-3-27 0,3-7-8 15,5 4 1-15,-4-4 3 0,-2-4-1 0,1 0 2 16,-1 0-1-16,-1-10 4 0,-5-9-4 0,3 3 1 0,-7-1-9 16,-5 2-7-16,2-12-2 0,-4 1-5 0,0-1-4 15,-2 8-10-15,-5 0 2 0,-1-4-4 0,-2 9-3 16,1-5-2-16,-1 9-11 0,-2-1-5 0,1 11-4 15,-1 0-1-15,1 4-2 0,-1 5 1 0,-5 12 0 16,3-1 2-16,1 5 5 0,-3 8 3 0,5-1 4 16,1 3 0-16,2 4 2 0,4-3-1 0,8-1 1 15,-2 2-1-15,6-4 3 0,5-2 0 0,5-6 1 16,1 2 0-16,2-8 3 0,2-4 2 0,4-9-2 0,1 0-9 16,0-12-57-16,5-5-33 0,6-14-51 0,-4-2 109 15,7-14-111-15,2-9-62 0</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0:11.02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56626CD-9118-4CED-A7DF-DB7AEDD6F160}" emma:medium="tactile" emma:mode="ink">
          <msink:context xmlns:msink="http://schemas.microsoft.com/ink/2010/main" type="inkDrawing" rotatedBoundingBox="30858,13961 37530,11207 37565,11293 30893,14046" semanticType="underline" shapeName="Other">
            <msink:sourceLink direction="with" ref="{4A14026B-0ADE-4889-AE51-3F5252BAC11F}"/>
          </msink:context>
        </emma:interpretation>
      </emma:emma>
    </inkml:annotationXML>
    <inkml:trace contextRef="#ctx0" brushRef="#br0">74 2717 730 0,'-27'18'367'16,"11"-18"-242"-16,-1 2-23 0,2-2-112 0,13 0-15 0,-2 0-2 15,10 2-4-15,-6-2-1 0,23 0 0 0,-2-2 8 16,16-10 48-16,5 0 23 0,20-13 16 0,5 2 11 16,24-17 28-16,15-7 8 0,26-9 7 0,-5 2-1 15,33-11-20-15,20-7-13 0,15-13-11 0,6 0-10 16,21-11-21-16,19-6-8 0,17-10-7 0,13 0-3 16,-1-6-9-16,25-2 0 0,5-5-2 0,-7-5 0 15,4 11-3-15,-1-7-2 0,-24 20 1 0,-2-4-1 0,-11 4 9 16,-18 17 0-16,-29 8 2 0,3 2 3 15,-34 9 4-15,-11 3 3 0,-23 11 1 0,-12 4 2 16,-25 5-7-16,-45 22 0 0,3-2 0 0,0 0-3 0,-30 14-3 16,-20 9-1-16,-7-2-2 0,3 2-2 15,-14 2-2-15,4 2 0 0,-4-2-3 0,0 2-3 0,-6-2-3 16,-2 2-2-16,4 0-3 0,-4 0-2 0,-1 0-8 16,-1 0-6-16,-3 0-2 0,3 0-2 0,0 0-11 15,1 0-6-15,-3-2-6 0,0 1-5 0,3-1-10 16,-1-2-4-16,6 2-9 0,-1-2-9 0,-5 0-24 0,4 0-16 15,0 4-22-15,-3-2-28 0,7 4-68 0,-4 0 157 16,-2 10-106-16,-5-1-37 0</inkml:trace>
  </inkml:traceGroup>
</inkml:ink>
</file>

<file path=ppt/ink/ink2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0:13.89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BC8D57F-C77A-41A9-8847-3DDA9309C682}" emma:medium="tactile" emma:mode="ink">
          <msink:context xmlns:msink="http://schemas.microsoft.com/ink/2010/main" type="inkDrawing" rotatedBoundingBox="29724,17146 36885,12823 38471,15449 31309,19773" hotPoints="38737,14001 35317,17205 30673,17834 34093,14630" semanticType="enclosure" shapeName="Ellipse">
            <msink:sourceLink direction="with" ref="{9AC02969-10DC-4754-94C1-718D712E69E5}"/>
            <msink:sourceLink direction="with" ref="{135DFBE7-FC59-4D96-8351-7F85E9EA1B97}"/>
          </msink:context>
        </emma:interpretation>
      </emma:emma>
    </inkml:annotationXML>
    <inkml:trace contextRef="#ctx0" brushRef="#br0">558 5033 1413 0,'-27'0'530'0,"6"0"-406"0,-2 0-106 0,3-4-15 15,3 0-8-15,7 0-3 0,-5 0-2 0,11 0-5 16,0 2-2-16,2-2 1 0,2 1 2 0,0-3 4 15,0 2 8-15,0-2 3 0,4 0 1 0,0-1 5 16,0-3 4-16,0 0 1 0,0 3 1 0,1-1 0 16,3-2-2-16,0 2 0 0,5-1-2 0,1 1-1 15,9 0-4-15,2-1 0 0,12-1 1 0,7-2-2 0,16-1-3 16,11-2 1-16,10-3-1 0,1-1 0 0,14-6 1 16,8-2-1-16,16-12-1 0,2 4 2 0,3-9-1 15,14-4 1-15,8-6-1 0,3 7 1 0,14-14 1 16,4 1 4-16,-2-8 2 0,0 3 1 0,4-3 10 15,2-5 0-15,6 1 3 0,-5-9 2 0,-10 2 6 16,8 2-3-16,7-8 0 0,-2-2-3 0,-24 10-6 16,-3-6-3-16,21-16-1 0,3 5-3 0,-16 7-8 15,-9 2 1-15,-5 6-2 0,10-10 0 0,-7 8 0 16,5 0 1-16,-26 13 0 0,-7 6-2 0,8-1 4 0,-7 1-2 16,5 0 1-16,-26 8 0 0,12-6-1 0,-2-1 1 15,-7-3-3-15,-5-2 1 0,-5-3-1 16,4 3-1-16,-22-1 0 0,6-1-3 0,-11-2 3 0,-10 1-2 15,-6-2 1-15,-2 1 1 0,-6 2 0 0,-3-1 0 16,-4 3 0-16,-3 3 2 0,-3 3-2 0,-2 4 0 16,-8 6 1-16,1-1-2 0,-7 3-3 0,-1 8-1 15,-7-3 1-15,3 1-1 0,-10 3 1 0,-2 0 0 16,-8 1 1-16,3 3 0 0,-1 2 3 0,-4 4 3 16,1-5 1-16,-5 1 0 0,3 6 1 0,1-4 2 0,-3 4-2 15,-1-4 4-15,-1 0-1 0,0 2 1 0,-3-4 1 16,-1 2 1-16,2 6 1 0,-2-2-1 0,-5 0 2 15,1-2-2-15,2 2-3 0,-2 6 0 0,4 0-5 0,-6-2 2 16,-2 1-5-16,0-3-1 0,4 6-2 0,4 2-2 16,-12-1 0-16,-4 5-1 0,2-5 1 0,-11 5 0 0,-6 1-2 15,0 3 1-15,-18-1 0 0,7-2 2 16,-3 9-1-16,-7-5 1 0,9 10-1 0,-2-2 1 0,-1 2 3 16,-3 4-1-16,1-1 0 0,-7 1 2 0,-3 0 0 15,-4-2 1-15,2 3 0 0,-2 3 0 0,0 0 1 16,-2-1-1-16,4 3 0 0,-4 2 0 0,0 1-1 15,-5 0 1-15,-5 1-1 0,4-3 1 0,1 7-1 16,-7-3 1-16,6 4 0 0,-9 0-1 0,5 3 0 16,1 1 2-16,-10 4-2 0,1 2 1 0,-1-1-1 15,-6 3 0-15,0 2-1 0,6 2 2 0,-8 3-1 16,4 3 0-16,-8-1 0 0,4 1 0 0,9-5 2 0,-3 9-1 16,-8 11 0-16,-9-6-1 0,15-6 0 0,2 8 0 15,-1 0-1-15,-16 14 1 0,-5 3-3 0,3-1 3 16,9-9-2-16,-2 9 2 0,-5 5-5 0,-6 8-1 15,1 0 1-15,24-15 0 0,-14 13 0 0,-2 0-2 16,3 6 1-16,5-4-1 0,9 2 4 0,-3 0-1 16,10 3-3-16,-3 7-1 0,9-2-3 0,14-1-1 0,3 14-3 15,7 4-3-15,3 6-7 0,9 12-2 16,3 5-4-16,5 4-2 0,4 8 1 0,3 5 2 0,16 3 2 16,0-6 3-16,11-1 9 0,12 3 1 15,12-10 0-15,3-6 2 0,16-11-9 0,8-12-10 0,5-18-12 16,2-5-16-16,8-19-53 0,4-16-30 0,8-15-38 15,-2-1 114-15,11-24-109 0,4-12-44 0</inkml:trace>
  </inkml:traceGroup>
</inkml:ink>
</file>

<file path=ppt/ink/ink2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2:53.4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3618A68-5077-4B03-BF98-0ED31F0E7EDD}" emma:medium="tactile" emma:mode="ink">
          <msink:context xmlns:msink="http://schemas.microsoft.com/ink/2010/main" type="writingRegion" rotatedBoundingBox="4154,2870 4898,9716 2448,9982 1704,3136"/>
        </emma:interpretation>
      </emma:emma>
    </inkml:annotationXML>
    <inkml:traceGroup>
      <inkml:annotationXML>
        <emma:emma xmlns:emma="http://www.w3.org/2003/04/emma" version="1.0">
          <emma:interpretation id="{E5D8A42C-7FFF-4ADA-B822-AD01C07F0A0B}" emma:medium="tactile" emma:mode="ink">
            <msink:context xmlns:msink="http://schemas.microsoft.com/ink/2010/main" type="paragraph" rotatedBoundingBox="4154,2870 4898,9716 2448,9982 1704,3136" alignmentLevel="1"/>
          </emma:interpretation>
        </emma:emma>
      </inkml:annotationXML>
      <inkml:traceGroup>
        <inkml:annotationXML>
          <emma:emma xmlns:emma="http://www.w3.org/2003/04/emma" version="1.0">
            <emma:interpretation id="{CD874CA6-9EE7-4389-AFA6-3F30FD899EA2}" emma:medium="tactile" emma:mode="ink">
              <msink:context xmlns:msink="http://schemas.microsoft.com/ink/2010/main" type="line" rotatedBoundingBox="4154,2870 4898,9716 2448,9982 1704,3136"/>
            </emma:interpretation>
          </emma:emma>
        </inkml:annotationXML>
        <inkml:traceGroup>
          <inkml:annotationXML>
            <emma:emma xmlns:emma="http://www.w3.org/2003/04/emma" version="1.0">
              <emma:interpretation id="{A45B3885-BC99-4DFC-9613-319408706601}" emma:medium="tactile" emma:mode="ink">
                <msink:context xmlns:msink="http://schemas.microsoft.com/ink/2010/main" type="inkWord" rotatedBoundingBox="4154,2870 4898,9716 2448,9982 1704,3136"/>
              </emma:interpretation>
            </emma:emma>
          </inkml:annotationXML>
          <inkml:trace contextRef="#ctx0" brushRef="#br0">-19619-4239 216 0,'-2'0'143'0,"2"4"-68"0,0-2-47 16,0 0 28-16,-4 0-18 0,2-2-28 0,1 0-3 16,1-2-1-16,-2 0-4 0,0 0-7 0,-2 2-14 0,4-4 16 15,-2 0-10-15,2 2-6 0</inkml:trace>
          <inkml:trace contextRef="#ctx0" brushRef="#br0" timeOffset="416.2504">-19277-4148 39 0,'0'0'55'15,"0"0"-13"-15,0 0-35 0,0-2 2 0,0 2 4 16,0 0-9-16,0-2-21 0</inkml:trace>
          <inkml:trace contextRef="#ctx0" brushRef="#br0" timeOffset="1352.7498">-19461-4395 311 0,'6'-10'171'16,"-4"2"-102"-16,-2 2-44 0,2-1 15 0,-6 3-11 16,4-2-12-16,2 0-1 0,4 4 3 0,-4 0 11 15,-4 0 8-15,4 0 3 0,-2 1 13 0,2-1 18 16,-4 0 4-16,4 0 0 0,-4-4 1 0,-2 4-4 16,-2-2-2-16,6-2-4 0,-11 1-9 0,3-3-17 15,-2 0-1-15,-9-1-1 0,2-1-5 0,1-2-9 16,-7 3-4-16,-6-3-4 0,8 0-2 0,-12-1-6 15,4-1-1-15,2 3-3 0,-2-1-1 0,0 1-4 16,4 1-2-16,-12 2 0 0,3 4-1 0,3 4 0 16,-8 6-3-16,2-4 2 0,5 10-3 0,-11 3 4 0,8 3-3 15,-7 5-1-15,3-2 1 0,1 2 0 16,-7 8 1-16,-7 6-1 0,-2-4 1 0,8-5 1 0,-6 5 2 0,2 10-2 16,-8-1 1-16,2-3 0 0,9 3 0 0,7 1-1 15,-5 11 1-15,9 8-2 0,-1-1 0 0,6-7 2 16,6-1-2-16,-2 10 1 0,4-3 0 0,-2 6 1 0,7-18 0 15,3 4-2-15,-2-2-1 0,13 4 0 0,-4-2 1 16,8 3 2-16,0-3-3 0,15 9-2 0,-3-5 2 16,7 8 2-16,4-4 2 0,4-4 2 0,4-2-1 15,6-8 5-15,6-3 3 0,7-12 2 0,6 0 1 16,9-8 2-16,11-12 2 0,1-5-1 0,0-2 2 16,0-4-1-16,6-6 2 0,-9-2 1 0,12-5 0 15,-10-4 3-15,3-7 0 0,12-5 1 0,-1-1 1 16,-5-3-2-16,12-8-2 0,-18-1 1 0,-8 3-2 15,1-3-3-15,-22 1-2 0,-4 4-1 0,-5 1-2 16,-10 7-3-16,-2 4 0 0,-6 5-2 0,-2 3 0 0,-4 2-1 16,-13 7-1-16,2 2-6 0,2 0-6 15,-6 2-7-15,-2 4-1 0,0-3-4 0,-4 3-35 0,-8 0-23 16,3 0-26-16,-3 0-25 0,-7 0-27 0,-2 3 99 16,-10 7-84-16,4-2-13 0</inkml:trace>
          <inkml:trace contextRef="#ctx0" brushRef="#br0" timeOffset="3021.85">-19783-4525 653 0,'4'-9'280'0,"-4"-1"-173"0,0-4-78 0,0 5 43 16,2 3-51-16,2 2-22 0,-2 0-4 15,2 2-3-15,-1 2 2 0,-1-2 4 0,4 2 1 0,-6 0 5 16,0 0 7-16,2 2 19 0,0 0 7 0,-2-2 9 16,0 0 7-16,0 2 9 0,0-2 0 0,0 0-2 15,-4-2-4-15,-2-2-17 0,1-1-6 0,-5 1-6 16,0 2-10-16,-1-2-10 0,-3 2 0 0,-13 2-4 16,2-2 0-16,-4 2-1 0,-4 2-1 0,2 2-1 15,-1 4 1-15,-9 1-1 0,10 1-3 0,-4 3-1 16,3 1 1-16,-1 5-3 0,-4 2 1 0,6 6-2 15,-7-3 0-15,-5 7 0 0,1 1 0 0,-3 7 2 0,-3 1 0 16,6-3 1-16,-1 15-3 0,-11 10 3 16,2 2 0-16,11-4 1 0,3 9 0 0,1 1-1 0,-3 9 3 15,5 0-1-15,-4-2 0 0,12-7 0 0,-6 1 1 0,2 10-1 16,2 6 0-16,1-4 2 0,6-4-2 0,3 6-2 16,0 4 4-16,9-6 0 0,8-10-2 0,4-9 0 15,0 2 2-15,21-14-1 0,-2 4 0 0,10-10 5 16,-2 0 0-16,14-3 3 0,-3-1 1 0,10-1 5 15,1-10 0-15,8-10 1 0,-3 2 3 0,12-6-1 16,5-7 0-16,1-10 0 0,-1 0 0 0,-3-6 1 16,1-5-1-16,-11-7-1 0,5 1 0 0,-7-6-2 15,-4 0-1-15,-1-2-1 0,1-1-1 0,-4 3-3 16,2 0 0-16,0 2-2 0,0-2-1 0,-11 1-5 16,3 1-3-16,-7 6-4 0,-6-1-4 0,-4-1-10 15,-10 7-9-15,-2 1-9 0,-1-1-10 0,-6 2-34 16,-3 1-25-16,-5 5-31 0,0-4-42 0,4 0 119 0,-23-2-86 0,-12-5-55 15</inkml:trace>
          <inkml:trace contextRef="#ctx0" brushRef="#br0" timeOffset="-831.5717">-19949-4199 344 0,'-2'0'134'0,"0"-5"-156"0,0 1 19 16,-2 0-25-16,4 2-32 0</inkml:trace>
          <inkml:trace contextRef="#ctx0" brushRef="#br0" timeOffset="-497.3112">-19814-4154 342 0,'-2'0'138'0,"0"-2"-97"16,0 0-34-16,2 2 5 0,0 0-18 0,-1 0-28 15,-1 0-14-15,2 0-17 0,0 0 45 0,0 0-48 0,0-2-19 16</inkml:trace>
          <inkml:trace contextRef="#ctx0" brushRef="#br0" timeOffset="4491.3393">-19526-3490 501 0,'-12'-8'256'0,"5"-1"-148"0,-11-1-78 16,-1 0 42-16,1 1-62 0,-1-1-4 0,8 2-14 0,1 0-5 0,-5 1-1 16,1 1 1-16,2 0-2 0,1 2 3 0,1 0 3 15,-5 1 14-15,1 1 15 0,-1 0 12 0,5-2 7 16,0 2 8-16,1 0 9 0,1 0-3 0,0 0 2 16,3 2-13-16,1 0-9 0,2 0-8 0,0 0-6 15,0-2-9-15,2 2-6 0,0 0 1 0,0 0 0 0,0-2 5 16,2 0 4-16,-2 2 2 0,6-2 0 15,-1 2 3-15,3-2-1 0,4 1 2 0,5 1-3 0,6 0-4 16,4 0-5-16,6 1-2 0,4 1 1 0,3 0-2 16,3 2-3-16,1 0 0 0,-3 2-2 0,-3-2 1 15,-3 0-1-15,-4 3 0 0,0 3-2 0,-4 0 1 16,-2 1 1-16,-2 1-2 0,2 1 2 0,-2 1 0 16,3 3 0-16,-1-1 0 0,-2-1 0 0,2 2 1 15,0 1 0-15,0 1 0 0,-4 0 0 0,2 1-1 0,-1-5 0 16,-3 4 2-16,-4-3 1 0,1 3-1 0,-3-7-1 15,-5-3 0-15,2 3 1 0,-2 0 2 0,-3-3-2 16,1 1 0-16,-2 0 2 0,-4-3 0 0,0 5 0 16,-2-2 3-16,0-1 0 0,-2 1 1 0,-3 3 0 15,-5 7 0-15,2-3-1 0,-3 4 0 0,-5 4-1 16,1 2-1-16,-10 8-2 0,0 2-1 0,-2 1 0 16,-2-3 1-16,-4 4-2 0,4-1 1 0,-3 1 0 15,-1 0 1-15,-2-5-2 0,1-3 1 0,-9 4 1 16,1-4 0-16,-12 4-1 0,2-6-1 0,-2 0 2 15,-8 1-1-15,16 1 2 0,-6-2-1 0,0-4 0 0,11 0-1 16,5-1 0-16,1 3 1 0,8-8-2 16,-2 0 2-16,10-3-1 0,-6 1 2 0,13-2-1 0,1-7 2 15,3-2 3-15,3-2-1 0,3 2 4 0,2-6 0 16,0 0 0-16,0 2 0 0,2-2 4 0,0 0-1 16,0-4-3-16,0 4 1 0,-2 0-1 0,2 0-2 0,0 0 1 15,-2-4 0-15,2 4-5 0,0 0 1 0,0 2 1 0,0 0-1 16,0 0 0-16,0-2-1 0,0 0-1 0,-2 0 1 15,2 2 2-15,0-2-3 0,0-2 1 0,-2 2-1 16,2-2 0-16,0 2 1 0,0 0-2 0,0 6 0 16,0-6-3-16,0 1 3 0,0-1-2 0,0 0 2 15,0 0-1-15,0-1 0 0,0-3-1 0,0 4 0 16,0-4 1-16,0 2-1 0,2 0 1 0,-2 2-1 16,0 0-1-16,0 0 1 0,0 4 0 0,0-4 1 0,0 0-1 15,0 2 0-15,0 0 0 0,-2-2 3 16,0 2 1-16,0 0 0 0,2-2 1 0,0 0-1 0,0 0-1 15,0-2-1-15,0 2 1 0,0 0-4 0,0-2 0 16,0 2 0-16,0 0 0 0,2-2-1 0,-2 2 1 16,0-2 0-16,0 2-1 0,0 0 1 0,0-4 0 15,0 6-2-15,-2-2 1 0,2 0-1 0,0 2 1 16,0 2 0-16,-2-4 1 0,4 2 0 0,-2-2 0 16,0-2 0-16,0 2 1 0,0 0-1 0,0-4 2 15,0 6-2-15,0-2 0 0,0 2 0 0,0-2 0 16,0 0 0-16,0 0 0 0,0 0 1 0,2-2-1 0,-2-2 1 15,-2 4-1-15,0-2 0 0,2 2-1 0,-2 2 1 16,2-2-2-16,0 0 1 0,0 2-2 0,0-2 3 16,0 0-2-16,0 2 1 0,0-2 1 0,0 0 0 15,0 2 0-15,0-2 0 0,0 0 0 0,0 0 0 16,2 0 1-16,-2 0 0 0,0 0-2 0,0 0 1 16,0-2 0-16,-2 2 1 0,2 0-1 0,2 0 1 15,0 0-1-15,-2-2-1 0,0 2 1 0,0 0-1 16,0 0 1-16,0 0 0 0,0 0 0 0,0 0 0 0,-2 0 0 15,2 2 1-15,0-2 0 0,-2 2 0 16,2-2-1-16,0 2-1 0,0-2 1 0,0 0-1 0,0 0 1 16,0-2-2-16,0 2 1 0,2 0 1 0,-2-2 0 0,0 2 1 15,0 2 0-15,0 0 0 0,0-2 1 0,-2 0 0 16,2-2 0-16,0 2-2 0,0 2 3 0,0-4-3 16,-2 0 1-16,2 0 0 0,0 2 0 0,0-2 0 15,2 2-2-15,-2 0 2 0,0 0-2 0,0 0 0 0,0 2-1 16,0 0 2-16,0 2 0 0,0-1-1 0,0-3 1 15,0 2 0-15,0-2 0 0,0 0 0 0,2 2 0 16,-2-2 0-16,0 0 1 0,0-5-1 0,0 5 0 16,0 0 0-16,0-2 0 0,0 2-2 0,0-2-8 15,0 0-9-15,4 0-5 0,-4 2-7 0,0-2-21 16,0 2-11-16,0 2-14 0,0-2-13 0,0 0-46 16,0 0-26-16,-4 0-56 0,4 2 140 0,2-2-114 15,2-2-49-15</inkml:trace>
          <inkml:trace contextRef="#ctx0" brushRef="#br0" timeOffset="2273.3256">-19829-3654 1052 0,'-8'-4'387'16,"-11"0"-316"-16,17-2-88 0,-10 2-23 0,12 1-20 0,0 3-8 15,0 0-3-15,-4 2 4 0,12 1 6 0,6 1 9 0,-12 0 29 16,3 0 22-16,-1 0 18 0,2 0 18 0,2 0 7 16,5-3 7-16,10 1 0 0,-3 0 5 0,9 0-13 15,17 2-4-15,-4 2-5 0,20 0-11 0,-6-2-3 16,0 3-11-16,6-1 1 0,-14 4-6 0,6-1 1 16,-11 3-3-16,-7 0 1 0,3 1 2 0,-8-1-3 15,-2 1 1-15,-2 3 0 0,-8-1 2 0,2-1-2 16,-5-1-1-16,-5 3 1 0,-3-3-1 0,0 1 3 15,-6 1 2-15,-2 0-1 0,-2 3-1 0,-4 1 3 0,-4 4-2 16,-3 4 3-16,-6 4-1 0,-1 4-2 0,-1 2-1 16,-4 7-1-16,2 6 0 0,-4-3-1 0,2 1 1 15,0 6-2-15,-4-6 0 0,0 0 2 0,2-1-1 16,-4-9 1-16,0-5-1 0,-2-2 2 16,-4-2-1-16,3-10 1 0,3-1 1 0,-2-3-3 0,2-3 2 15,6 9-1-15,-2-4-2 0,2 1 1 0,6-5-1 0,1 8 0 16,3-3 0-16,-1 1 0 0,3-9 0 15,1-1 0-15,1 1 3 0,5 4-1 0,-4-9 1 0,4 1-4 16,1 2 3-16,1-4-2 0,2 1 0 16,0 1 1-16,2-2-1 0,0-2 0 0,0-2-1 0,0 4 2 15,0-4-1-15,0 2 1 0,0 0 0 0,0-2 0 16,0-2 1-16,0 2 0 0,0 0 1 0,0 0 0 16,0 0-1-16,0 0 2 0,0 0 1 0,0 0-3 15,0 0 1-15,0 0 0 0,0 0-1 0,0 2 1 16,0-2 0-16,0 0 0 0,0 0-1 0,0 0 2 15,0 0 1-15,0 2-2 0,0-2-1 0,0 0 1 0,2 0 1 16,-2 0-1-16,0 0-3 0,0 0 0 0,0 0-1 16,0 0 0-16,0 0 2 0,0 0 0 0,-2 2 1 15,2-2 5-15,0 0 5 0,-2-2-1 0,2 2 3 16,0 0-1-16,0 0 1 0,0 0-2 0,0-2-1 0,-2 2-6 16,2 0-4-16,0 0-1 0,0 0 1 0,-2 0 0 15,2 0-1-15,2 0 0 0,-2 2-1 0,0-2 1 0,2 0 2 16,0 0 1-16,-2 0-3 0,0 2 0 0,0-2 2 15,0 0-2-15,0-2 0 0,2 4 1 0,-2-2-3 16,0 0 2-16,0 0 0 0,0-4 0 0,-2 4 0 16,2-2 1-16,0 2 1 0,0 0-1 0,0-2 1 15,0 2-1-15,0 0 0 0,0 2 2 0,0-2-2 16,0 0 1-16,0 0 0 0,0 0-1 0,-2 0 0 16,2 0 1-16,-2-2 0 0,2 4-1 0,0-2 0 15,0 0 1-15,0 0-2 0,0 0 1 0,0 0 0 16,-2 0-1-16,2 0 0 0,0 0 0 0,0 0-1 15,0 0 1-15,0 2-1 0,0-2 1 0,0 0 1 0,0 0-1 16,0 0-1-16,0 0 1 0,0 0 1 0,0-2-1 16,0 2 0-16,0 0 1 0,0 0-1 0,0 0-2 15,0 0 3-15,0 0-1 0,0 0-1 0,2 0-3 16,-2 0-5-16,0 2-9 0,0-2-32 0,0 2-17 16,0-2-27-16,-2-2-36 0,2 0 84 0,-2 0-69 15,-4-2-20-15</inkml:trace>
          <inkml:trace contextRef="#ctx0" brushRef="#br0" timeOffset="-155.5794">-19569-4172 476 0,'0'2'185'0,"-7"-2"-133"16,7 0-42-16,-2 0 10 0,4 0-24 0,-2 2-6 15,0-2-3-15,0 4-8 0,0-4-7 0,0 0-32 16,-4 0-22-16,0-2 56 0,-4-2-42 0,2-3-29 16</inkml:trace>
          <inkml:trace contextRef="#ctx0" brushRef="#br0" timeOffset="22356.0831">-19047-2301 818 0,'-4'15'306'0,"-4"1"-233"0,-2-8-65 15,-3-3 21-15,3 1-41 0,1 0-1 0,-1-2 5 16,4 2 8-16,-2-4 1 0,5 5 3 0,-5-3 0 16,4-2 0-16,-2 2 0 0,-2-4 2 0,3 2 1 0,-1-2-2 15,-4 0 6-15,2 0-1 0,-1 0 2 16,-1-2 4-16,1-4 2 0,-3 4 3 0,2 0 1 0,-3-3 0 16,3 1-3-16,-5 0-4 0,-3-6-4 15,-3 0-1-15,-2-1-5 0,0-1-4 0,-22-5-5 0,11 3 2 16,-28-7-2-16,8 0 1 0,-4 0 7 0,-14-4 0 15,-3-10 2-15,-4 2-1 0,2-7-1 0,1-5-2 16,-10-19 1-16,3-5-1 0,-20-16-3 0,3-12-2 16,-6-18-1-16,0 5 4 0,-12-18 16 0,-2-9 8 15,2-13 6-15,-1 5 5 0,14-12 11 0,1-3-2 16,25-13 1-16,-2-1-4 0,15 14-12 0,34-10-9 0,5-29-2 16,1 0-1-16,17 31-7 0,11-4 3 0,5 14 0 0,11-14 3 15,20 24 3-15,-5-13 1 0,8 40-5 0,22-11-1 16,-3 5-4-16,16 5 0 0,-3-5-3 0,0 9-1 15,1 4-2-15,-1 8-1 0,-2 19 1 16,-11-1-3-16,-6-1-1 0,-7 23 0 0,-1 8-6 0,-9 14-6 16,1 3-8-16,-7 6-8 0,-12 7-9 0,-5 16-6 15,1-2-9-15,-13 13-2 0,4-1-8 0,-6 4-14 16,-4 3-6-16,2 3-11 0,0 7-19 0,-5 9 71 16,3 3-47-16,-4 11-11 0</inkml:trace>
          <inkml:trace contextRef="#ctx0" brushRef="#br0" timeOffset="271.2571">-19281-4160 239 0,'-4'2'127'0,"4"-2"-83"0,-2 0-36 15,0 0 15-15,0 0-24 0,2 0-27 0,0 0-15 16,0 0-7-16,0 0-6 0,0 0 33 0,0 0-34 15,0 0-9-15</inkml:trace>
          <inkml:trace contextRef="#ctx0" brushRef="#br0" timeOffset="-671.0019">-19821-4216 267 0,'0'4'188'16,"0"-2"-107"-16,0-2-82 0,-2-2 33 0,2 2-83 15,-2 0 31-15,2 4-47 0,0 0-36 0</inkml:trace>
          <inkml:trace contextRef="#ctx0" brushRef="#br0" timeOffset="-996.7838">-19816-4247 491 0,'0'-6'209'0,"-2"6"-151"0,-1-5-65 0,1 5-65 15,-2-2 69-15,2 0-54 0,2 0-47 0</inkml:trace>
          <inkml:trace contextRef="#ctx0" brushRef="#br0" timeOffset="-1269.6061">-19667-4415 534 0,'0'-9'208'0,"4"5"-154"15,-6-4-43-15,2 4-1 0,0 2-5 0,-4 2-5 16,4 0-1-16,0 0 3 0,0 0 9 0,0-2 5 15,-2 2 5-15,0 0 15 0,2 0 5 0,0-2 4 16,0 0 4-16,-2 0 1 0,0 1 1 0,-5-7-10 16,3 2-2-16,0 4-10 0,-4-2-3 0,2 2-3 15,-1-2-4-15,1-1-5 0,2 3-9 0,0 0 5 16,0 0-2-16,0-2-4 0,2 4 0 0,1-2 0 0,-1 0 0 16,-2 0-1-16,2 2 1 0,0 0 1 0,-2-2-2 0,2 0 2 15,0 0-1-15,-2-1-1 0,4 3 2 0,-4 0 4 16,1-2-1-16,1-2 0 0,0 2 1 15,0 2 0-15,0 0 1 0,-2-4-2 0,2 4 0 0,0-4-4 16,0 2 2-16,0 2 0 0,0 0-2 0,-2-4 2 16,3 2-3-16,-1 0 1 0,-2-3 1 0,2 5 0 15,-2-2-2-15,2-6-1 0,-2 8-1 0,2 0 0 16,0 0 1-16,0-2 0 0,2 2-2 0,-2 0-1 16,2 0 1-16,0 2 0 0,-1-2 0 0,1 0 0 15,0 4 0-15,0-4 0 0,0 0-1 0,-2-2 1 16,2 2 0-16,-2 0 0 0,2 0-2 0,0-2 3 15,0 2-1-15,0 0 0 0,0 0 0 0,0 0 0 0,-2 0 1 16,2 0-1-16,0 2 1 0,-2-4-1 0,2 2 0 16,-2 0-2-16,2 0-1 0,0 0-4 0,-2 2-6 15,0 0-10-15,0-4-11 0,2 4-30 0,-2 0-12 16,2 2-13-16,-2 3-16 0,-2 3-66 0,4-2 111 16,-17 7-72-16,3 5-18 0</inkml:trace>
          <inkml:trace contextRef="#ctx0" brushRef="#br0" timeOffset="-330.3974">-19752-4231 617 0,'0'0'256'0,"0"0"-186"15,-4 0-113-15,0 0-20 0,0 2-43 0,4-1 74 16,0 7-100-16,0 2-51 0</inkml:trace>
          <inkml:trace contextRef="#ctx0" brushRef="#br0" timeOffset="119.6625">-19451-4173 8 0,'0'1'5'0,"4"1"-3"15,-2-2-1-15,0 0 1 0</inkml:trace>
          <inkml:trace contextRef="#ctx0" brushRef="#br0" timeOffset="16947.328">-20107-2062 1370 0,'-8'0'599'0,"0"2"-458"15,1-2-136-15,5-2-5 0,2 2-11 0,7 0-11 16,9 0-7-16,9 4 2 0,-2-2 2 0,4 4 20 0,12-4 3 15,5 4 2-15,14 1 0 0,-8-3 0 0,4 4 0 16,14-2 0-16,1 3 0 0,-11-3 0 16,0 2 0-16,-8-2 0 0,4 0 0 0,-21 1 1 0,0-5 1 15,-12 4-1-15,-5-2 2 0,-5 2-1 0,-1-4 2 16,-4 3 0-16,-6-1-1 0,4-4 0 0,-4 4-1 16,0 0 0-16,-2 0-1 0,-8 9 3 0,-5 1-3 15,-9 9-1-15,-6 8 0 0,-30 11 1 0,2 3-1 16,-17 15 0-16,-20 11 1 0,4 0-1 0,-1 5 0 15,-9-1 2-15,7 6-2 0,3-6 1 0,-8 3-2 0,13-13-9 16,-5-1-9-16,2-2-12 0,2-1-14 0,4 1-66 16,4-2-46-16,9 0-73 0,3 0 157 0,11-8-117 15,8 4-52-15</inkml:trace>
        </inkml:traceGroup>
      </inkml:traceGroup>
    </inkml:traceGroup>
  </inkml:traceGroup>
</inkml:ink>
</file>

<file path=ppt/ink/ink2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1:28.34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CF69D93-1706-4959-945F-C04C0D208B7F}" emma:medium="tactile" emma:mode="ink">
          <msink:context xmlns:msink="http://schemas.microsoft.com/ink/2010/main" type="inkDrawing" rotatedBoundingBox="3554,11562 10308,11236 10395,13058 3642,13384" hotPoints="11159,12165 7367,13069 3534,12358 7326,11454" semanticType="enclosure" shapeName="Ellipse">
            <msink:sourceLink direction="with" ref="{F8A2B28B-9E6C-4974-B43B-7DEF2C037C86}"/>
            <msink:sourceLink direction="with" ref="{3A4BD91D-34FC-482F-AFF1-ECF9C213E41A}"/>
          </msink:context>
        </emma:interpretation>
      </emma:emma>
    </inkml:annotationXML>
    <inkml:trace contextRef="#ctx0" brushRef="#br0">-19034 2098 893 0,'-6'-3'314'0,"-1"-3"-266"0,1 2-56 0,-2-2-14 16,4 2-7-16,2 2-1 0,0 2 1 0,0-2 15 16,2 2 4-16,2 0 4 0,-4 0 6 0,2 0 13 15,0 0 1-15,0-2 5 0,0 2 4 0,0-2 1 16,0 2 1-16,-2-1-1 0,2 1-1 0,0-2-10 16,0 2-3-16,0 2-5 0,0-2-5 0,0 1-8 15,0-1-2-15,2 4-2 0,2 0-1 0,-2-2 4 0,0 2 0 16,6 4 4-16,-2-2-1 0,3 3 5 0,1 1 0 15,5 3 4-15,1 3 1 0,11-1-2 0,-2 3 3 16,0-5-4-16,6 8 4 0,4-1-2 0,-1-3 0 16,7 2 0-16,9-3 0 0,-2 7 1 0,10-6 2 0,2 1 1 15,-2-1 3-15,10-2 5 0,-1 1 1 0,-7-4 2 16,2 1 4-16,-8 1-1 0,2-3-1 0,-4 1-2 16,6-1-3-16,-10 1-3 0,2-1-2 0,14 3-3 15,0-2-3-15,1-5 0 0,9 5-1 0,-9 1 1 16,9-1-1-16,3 0-1 0,-9 1 1 0,9-1 0 15,-4-3-3-15,2 7 3 0,3-9-3 0,-1 5 2 16,0-4 1-16,2-1 1 0,-11-1-2 16,1 0 2-16,-5 0 1 0,0-2-1 0,7-6 3 0,-3 0-2 15,1-4 0-15,6 0 0 0,3 0-1 0,-3-1 1 16,0-7-2-16,-1 6 0 0,1 3-1 0,-4-7 0 16,-1 1 1-16,-5-1-1 0,15-2 0 0,-7 5 0 0,-2-3 0 15,7 3-2-15,-7-5 1 0,0 4 1 16,-7 1-2-16,-8 3 0 0,6-2 0 0,0 2 1 15,-6-3-1-15,0 5 0 0,1 0 1 0,17-2 2 0,7 0-2 16,-8 1-1-16,-1-1 2 0,-9-4-2 0,11 3 3 16,-7-5-1-16,-5 0 0 0,-10 3-1 0,-2-7 0 15,4 3 3-15,-9 1-1 0,3-1 0 0,-4 1 0 16,-1-1 1-16,-1 3-1 0,-1-6-2 0,1 3 3 16,3-1-1-16,-1 1-2 0,1-1 0 0,-1 3 1 15,4-3-1-15,-3 1-1 0,-1 1 0 0,-1 3 2 16,-3-3-1-16,-5 0 1 0,1-1 1 0,-5 3 0 15,-2-3 2-15,-4-1 4 0,1 1 0 0,-7-1 11 16,-4 1 1-16,-3-3 2 0,-1 1 2 0,-1-1 0 0,-6 1-5 16,-2-6 1-16,2-1 0 0,0 1-14 0,-4-2-3 0,0 2 0 15,2-4-2-15,-2-2-2 0,0 0 0 0,-2 5-2 16,2-5-1-16,-2 2 0 0,0-2 0 0,0-4-3 16,-2 1 0-16,0 2 2 0,0-6 0 0,-3 1 1 15,1 2 0-15,-4-2 0 0,-2 0-1 0,5 3 0 16,-5 2 1-16,-1 3 1 0,1-2-1 0,2 8 2 15,-5-2-3-15,1 3 0 0,-3 3 1 0,0 2-1 16,-8-3-2-16,3 1-2 0,-5-1 1 0,-5-3-1 16,-7 2 2-16,4 1 0 0,-7-3 2 0,-3 1 1 15,1-1 2-15,-4 2-1 0,3 1 0 0,1 1-1 16,-1-1 1-16,-1 1 0 0,6 5-1 0,-1-1 0 0,1 1 0 16,-3 0 2-16,4 1-1 0,-5-3 1 15,4 8-1-15,-5-3 1 0,-9-1-1 0,4 0 2 16,-14 4-3-16,-3-2 1 0,-5-1 3 0,3 1-1 0,-10 0 2 15,-1 0-2-15,7-1 1 0,-4-1 1 16,5 2-1-16,3 0 2 0,-6-1-2 0,-1 1-1 0,15 0 1 16,-7 0 0-16,-7 4 2 0,3-2-2 15,3 1 4-15,9 3-4 0,0 0 0 0,-7 0 2 0,7 2-2 16,0-1 0-16,10 1 0 0,-2 2 0 0,-10-2-1 16,2 2 2-16,-10-4 0 0,16 4-1 0,-11-4 0 15,-3 4 2-15,3-6-2 0,-3 2 0 0,2 0-1 16,3 0 1-16,3 2-1 0,-12-2 1 0,3 0 0 15,-4 2 0-15,-5 2-1 0,1-4 2 0,6 3 2 16,-6 1-1-16,7-4 1 0,4 6 0 0,3-4 0 16,9 2-1-16,-8 4 1 0,-2-3-1 0,10 3-1 15,-10 2-2-15,8-1 0 0,2-1 0 0,0 4-1 16,12-3 1-16,-6 1-1 0,11 4 1 0,0-7 0 0,2-1 0 0,-15 4 0 16,6 1 0-16,3-1 2 0,-3 0-1 0,1-3-1 15,-18-1 0-15,-9 4-1 0,5-1 1 0,-1 1 0 16,4 2-1-16,-2-3 1 0,-1 7-1 15,3-3 1-15,8-1 0 0,6 7-2 0,9-1 0 0,-1 1 2 16,-3-2-2-16,3-1-1 0,-1 5 1 0,1-2-1 0,1 2 2 16,0 1 1-16,3-3-1 0,-3 6-1 15,0-4 2-15,5 2 2 0,-3 1-1 0,0-1 1 0,-5-2-2 16,-4 4 0-16,1-6 0 0,8 3-1 0,3 3-5 16,-11-2-2-16,11 2 2 0,5 0-2 0,4 2 0 15,3 0 5-15,7 0-4 0,-3 4 2 0,7-4 4 16,-3 0 1-16,-9 2-5 0,4-6 0 0,7 4 1 15,-7-6-2-15,9 3 0 0,-1-7-2 0,-3 2 1 16,14 1 1-16,0-1 3 0,0 0 0 0,6 1 0 16,2-1 0-16,3-2 0 0,-1 3 1 0,2-1-3 15,3-4 1-15,-1 3-1 0,5-3-1 0,-8-1 1 16,1-3 0-16,3 1 1 0,3 1 1 0,-1-3 3 16,12 0-3-16,10-5 0 0,-1 7 2 0,-1-2-1 15,13-5 1-15,-5 5 0 0,9-4-2 0,-4 0 2 16,0-1-2-16,-7 1 0 0,-7-4-5 0,3 4 2 15,1-2-1-15,1 2-1 0,-10-3 0 0,7 1-7 16,3 2 0-16,-2-2 0 0,-1 0 2 0,5-2-2 16,-1 0-1-16,2 0-2 0,5 0 2 0,1-2 1 0,6 0-3 15,8 0 1-15,-5-2-5 0,3-2-13 0,6-2-4 16,-1 0-8-16,-5-2-8 0,0 1-24 16,-8-3-14-16,-10 0-21 0,7 1 69 0,-3-3-55 0,-10 1-22 15</inkml:trace>
  </inkml:traceGroup>
</inkml:ink>
</file>

<file path=ppt/ink/ink2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2:30.71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70DE3D3-6B58-4C50-87F2-256FFE7ADC59}" emma:medium="tactile" emma:mode="ink">
          <msink:context xmlns:msink="http://schemas.microsoft.com/ink/2010/main" type="inkDrawing" rotatedBoundingBox="4362,17448 17116,17721 17108,18094 4354,17821" semanticType="underline" shapeName="Other">
            <msink:sourceLink direction="with" ref="{4E49EB28-1799-41AC-87BE-043FE496EC3E}"/>
          </msink:context>
        </emma:interpretation>
      </emma:emma>
    </inkml:annotationXML>
    <inkml:trace contextRef="#ctx0" brushRef="#br0">26 304 508 0,'-8'-4'253'0,"3"-6"-155"16,5 6-70-16,-4-5 47 0,2 3-62 0,2 2-6 0,-4 2 6 15,4-2 5-15,-2 2-1 0,2 2 3 0,0-2-1 0,0 2 2 16,-2-3-4-16,2 1 2 0,0 0-7 0,0 0-5 15,2 2 0-15,-2-2-3 0,0-2-1 0,4 2-3 16,0 0 0-16,0-2 0 0,1 2-1 0,5-1 1 16,-2-3 0-16,5 2 0 0,1 2-1 0,3-4 1 15,1 2 1-15,3 0-1 0,0 1 0 0,2-1 0 16,0 0-1-16,2 2 1 0,6-4 2 0,-4 2-1 16,0 0 1-16,4-1 0 0,0 1 4 0,8-2-3 15,-3 0 1-15,3 0 2 0,5 3-1 0,7-3 2 16,-1-2 1-16,4 2 0 0,0-2-2 0,6 1 2 15,0-3 1-15,-4 4-3 0,3-1-1 0,-3 1 0 16,6 2 0-16,8-2-2 0,3 2-1 0,0 0-1 16,10-1 0-16,4-1 0 0,-6 4 0 0,12-2 0 15,0 0 0-15,3-5 0 0,1 7 0 0,-5 0 2 16,5 0 0-16,-6-4 0 0,-1 2 2 0,1-4-2 16,-8 5 0-16,8 3 1 0,5-2-1 0,-22-4 0 0,9 6-2 15,5 0 1-15,-3 0 0 0,0 0-2 0,-11 0 0 16,1 0 2-16,-2 2 0 0,-1 5-2 0,-1 1 0 15,-11-2 1-15,10 4-1 0,-1 1 0 0,8 3 0 16,-1-3 0-16,-7-3 0 0,6 0 0 0,3 1 1 16,-7-5-1-16,-2 0 0 0,5-2 1 0,-5 2 0 15,16-2 0-15,-6 2-1 0,-1 0 1 0,5-3-1 0,-8 1 1 16,0-2 0-16,0 0 0 0,-13 0 0 16,-6 0 0-16,-2 0-1 0,-2-2 0 0,-3 2 0 0,1 0 1 15,0 0-1-15,-2 2 0 0,4 0 0 0,1 4 0 16,1-2 0-16,-6 0 0 0,2 2 0 0,10-1 0 15,0 1 0-15,-10 0 0 0,4-4 0 0,2 0 1 0,4 4-1 16,2-2-1-16,-1-1 1 0,-9 1 0 0,1-2 2 0,16 2-2 16,-1-2 0-16,7 0 1 0,-8-2 2 15,9-2-1-15,5 2 0 0,-8 0-2 0,6 0 0 16,-5 0 2-16,-5 2-2 0,-1-2 0 0,-1 0 0 16,3 2 0-16,-1 0 1 0,-7 0-1 0,2-2 1 0,-1 0 0 15,-1 4 1-15,0-3 0 0,0 1-1 0,-8 0 3 16,8 2-1-16,7 2 0 0,-1-2-2 0,7-2-1 15,6 0 2-15,2 2-1 0,2-2 1 0,-8 1-1 16,-5 1-1-16,9-4 0 0,2 2 0 16,-14 2 2-16,-3-2-2 0,5 0 0 0,6 4 0 0,10-2 0 15,-6-3 0-15,-5 3 2 0,-3 0-1 0,4-4-2 16,-3 0 1-16,1 4 0 0,-13-4 0 0,17 4 0 16,-10 0 0-16,18 3 0 0,-4-1-1 0,0 2 1 15,6 0 1-15,-2 1 0 0,5 1 1 0,1 2-2 16,0-3 0-16,21 3 0 0,-8-3 0 0,6 1 0 15,13-2 0-15,-9 2-1 0,2-3 0 0,2-1 1 16,-12 0 1-16,6-4 0 0,-6 0-1 0,-2 0 2 16,2-2 0-16,-8-2-2 0,-1-2 0 0,-10 0 2 0,-3 0-2 0,11 4 0 15,-2-4 3-15,-18 2-3 0,6 2 1 0,-14-2 1 16,8 4-1-16,-21 0-1 0,6 0 2 0,-23-2-2 16,3 2 0-16,-1 2 1 0,-4-2-1 0,-5 0 1 15,-5 0 0-15,-3 2 0 0,-7-1-1 0,0-1-1 16,-11 0-2-16,2 0-2 0,-4 0 0 0,0-2 0 15,-3 0-5-15,-1 0 2 0,2 0-4 0,0 0-2 16,0 0 0-16,-2 0 1 0,0 2-1 0,0 0-1 16,0-2 2-16,2 0-2 0,-2 0 1 0,0 0-2 15,0 0-20-15,0-2-12 0,0 2-16 0,2 0-15 16,-4 0-40-16,2 0-21 0,-4 4 84 0,0 0-70 0,-1 4-24 16</inkml:trace>
  </inkml:traceGroup>
</inkml:ink>
</file>

<file path=ppt/ink/ink2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0:51.87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C68243D-F863-4B15-9716-B0154F3AFAA0}" emma:medium="tactile" emma:mode="ink">
          <msink:context xmlns:msink="http://schemas.microsoft.com/ink/2010/main" type="inkDrawing" rotatedBoundingBox="17192,12165 22730,11773 23014,15777 17476,16169" semanticType="enclosure" shapeName="Other">
            <msink:sourceLink direction="with" ref="{4CBDBB6B-3A19-426D-A67A-A72EDA17A60A}"/>
            <msink:sourceLink direction="with" ref="{3BE2F73A-610F-47D1-917C-E35C0EA997EA}"/>
            <msink:sourceLink direction="with" ref="{97F431CA-7ABA-44CE-A7E5-EE4AB4DCC4EF}"/>
          </msink:context>
        </emma:interpretation>
      </emma:emma>
    </inkml:annotationXML>
    <inkml:trace contextRef="#ctx0" brushRef="#br0">-2077 2210 484 0,'21'10'252'0,"-4"-10"-146"0,-7 2-70 16,-10-2 90-16,0 2-66 0,0-2 4 0,0 0 7 0,-6 0 18 15,6 0 11-15,-4-12-1 0,-11 5 4 0,1-7-19 16,1 2-12-16,-16-11-16 0,4 4-6 0,-4-6-15 16,-4 2-5-16,2-2-6 0,0 0-3 0,-7-3-6 15,1 3-2-15,-6-7-1 0,-1-1-3 0,-8-4-6 16,-4-3 1-16,-10-5-2 0,-1 5 0 0,-12-7 3 16,-8 3 1-16,6 7 3 0,0-1 0 0,1 3 1 15,1 4-1-15,8 8 1 0,-3 2-3 0,22 1-3 0,0 11-5 0,-21-1-5 16,-2 0-2-16,7 8-2 0,-11 2-2 0,2 2-1 15,-18 8 2-15,-17 7-3 0,4 1 3 0,11-1 4 16,3 4 3-16,-12 14 1 0,-4 0 1 0,-2 11-1 16,15-3 0-16,-11 9 0 0,-2-2 0 0,4 12 0 15,-2-4-2-15,2 3 1 0,3 1-1 0,7 4 2 16,1-3 0-16,14 3 1 0,4 0 0 0,9 9-1 16,5-2 2-16,3 10 0 0,10 0 0 0,3 4 0 15,1-4 1-15,3 4 2 0,3-2-1 0,11 4 1 16,-6 0-3-16,18-4 0 0,3 3 1 0,12 3 0 15,2-4-2-15,6-4 0 0,15-8-1 0,5 10 1 0,3 4 2 16,-1-14-3-16,5-1 1 0,2-1 1 0,6 14 0 16,7 2 0-16,-4-2-1 0,-1-8 2 0,3 0-3 0,10 6 1 15,8 0 0-15,5-6 0 0,-7-6 1 0,17 4-2 16,2 3 2-16,16-9-1 0,-7 0 2 0,9-5 2 16,7-6 0-16,6-6 0 0,2-6-1 0,9-9 0 15,3-10 2-15,3-4-1 0,8-2 0 0,16-9 0 16,-1-7 1-16,3-1 3 0,-1-6-1 0,6 0 3 15,8-8-3-15,-2-9 0 0,-3 0 0 0,-13-7 1 16,8-5-2-16,1-9-2 0,5 3 0 0,-33-5 0 0,-2-7 1 16,6-7 0-16,4 0 1 0,-11-2-1 0,-20 2 0 15,6 2 1-15,-2-10 6 0,-2 2 0 0,-6 1 3 16,-11 6 4-16,-14 3 7 0,0-8 9 0,-15-3 5 16,-12 1 2-16,-14 8 1 0,-5-8 3 15,2 0-1-15,-18-4-4 0,3 2-7 0,-9-5-12 0,-3-3-3 16,-6-7-5-16,0 0-5 0,-4-10-12 0,-8-6 0 15,-3-5-4-15,-3 3 2 0,-7-3-4 0,-2-2 2 16,-8-1 0-16,-1 3 1 0,-11 1 5 0,-5 5-5 16,-18-5 1-16,12 2 1 0,-13 7 0 0,-6-5-2 15,-1 10 0-15,1 0-1 0,6 12 0 0,7 20 3 0,-6-3-4 16,-7 0 0-16,17 14-3 0,4 11-7 0,-6-2-6 0,-7 4-23 16,-9 8-12-16,-1-1-8 0,10 5-8 0,-7 9-15 15,-13 4-67-15,-5 10-39 0,3 11 127 0,8 2-76 16,-23 2-58-16</inkml:trace>
  </inkml:traceGroup>
</inkml:ink>
</file>

<file path=ppt/ink/ink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1.70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BF6ED7E-2DA7-4356-B6CF-C1B7E1C69DBD}" emma:medium="tactile" emma:mode="ink">
          <msink:context xmlns:msink="http://schemas.microsoft.com/ink/2010/main" type="writingRegion" rotatedBoundingBox="4070,15353 5780,15353 5780,16184 4070,16184">
            <msink:destinationLink direction="with" ref="{2A9A6879-280C-407F-BB0E-BE2259CFAEAA}"/>
          </msink:context>
        </emma:interpretation>
      </emma:emma>
    </inkml:annotationXML>
    <inkml:traceGroup>
      <inkml:annotationXML>
        <emma:emma xmlns:emma="http://www.w3.org/2003/04/emma" version="1.0">
          <emma:interpretation id="{9CF4C204-DD8D-45E2-8A37-03E23079EBCA}" emma:medium="tactile" emma:mode="ink">
            <msink:context xmlns:msink="http://schemas.microsoft.com/ink/2010/main" type="paragraph" rotatedBoundingBox="4070,15353 5780,15353 5780,16184 4070,16184" alignmentLevel="1"/>
          </emma:interpretation>
        </emma:emma>
      </inkml:annotationXML>
      <inkml:traceGroup>
        <inkml:annotationXML>
          <emma:emma xmlns:emma="http://www.w3.org/2003/04/emma" version="1.0">
            <emma:interpretation id="{9AECEB1C-61D8-4830-82E9-16552255CDC8}" emma:medium="tactile" emma:mode="ink">
              <msink:context xmlns:msink="http://schemas.microsoft.com/ink/2010/main" type="line" rotatedBoundingBox="4070,15353 5780,15353 5780,16184 4070,16184"/>
            </emma:interpretation>
          </emma:emma>
        </inkml:annotationXML>
        <inkml:traceGroup>
          <inkml:annotationXML>
            <emma:emma xmlns:emma="http://www.w3.org/2003/04/emma" version="1.0">
              <emma:interpretation id="{B499B745-4B81-4210-88C6-82C17CEF7102}" emma:medium="tactile" emma:mode="ink">
                <msink:context xmlns:msink="http://schemas.microsoft.com/ink/2010/main" type="inkWord" rotatedBoundingBox="4070,15353 5780,15353 5780,16184 4070,16184"/>
              </emma:interpretation>
              <emma:one-of disjunction-type="recognition" id="oneOf0">
                <emma:interpretation id="interp0" emma:lang="" emma:confidence="0.5">
                  <emma:literal>PL</emma:literal>
                </emma:interpretation>
                <emma:interpretation id="interp1" emma:lang="" emma:confidence="0">
                  <emma:literal>PU</emma:literal>
                </emma:interpretation>
                <emma:interpretation id="interp2" emma:lang="" emma:confidence="0">
                  <emma:literal>Pre</emma:literal>
                </emma:interpretation>
                <emma:interpretation id="interp3" emma:lang="" emma:confidence="0">
                  <emma:literal>Pro</emma:literal>
                </emma:interpretation>
                <emma:interpretation id="interp4" emma:lang="" emma:confidence="0">
                  <emma:literal>PC</emma:literal>
                </emma:interpretation>
              </emma:one-of>
            </emma:emma>
          </inkml:annotationXML>
          <inkml:trace contextRef="#ctx0" brushRef="#br0">192 34 1026 0,'-5'-5'423'0,"0"0"-308"0,-2-5-114 15,2 6-19-15,-1-1-15 0,-1 4-2 0,-1-1-3 16,1 0 2-16,-3 2 2 0,0 2 3 0,-2 0 6 16,1 4 7-16,-1 6 7 0,1-4 3 0,-4 2 4 15,1 2 1-15,3 6 3 0,1-3 1 0,1-2 3 0,4 2-1 16,2 4 2-16,-5-3 0 0,8 2 0 0,0-3 0 15,3 2 0-15,0 3 0 0,9-2-2 0,-4-1 0 16,1-2 0-16,4 1 0 0,9-1-10 0,1-3-14 16,8-2-18-16,-4-4-31 0,8-2 53 0,-2 2-38 15,12-7-19-15</inkml:trace>
          <inkml:trace contextRef="#ctx0" brushRef="#br0" timeOffset="417.2541">882-127 1295 0,'-1'0'496'0,"1"0"-365"0,0 0-131 0,0 5-21 0,3 1 11 15,2 4-9-15,0 5 2 0,-2 0 9 0,2 10 3 16,0-2 4-16,-3 17-1 0,1 0 1 0,-3 5-2 16,0 8 2-16,-1-2-1 0,-1 6 1 0,-3-7 1 15,-2-1 0-15,-1-7 0 0,1-4 0 0,2-6 2 16,-1-9-1-16,1-8 0 0,1-2 2 0,1-5-1 15,0-6-2-15,3 1-1 0,-4-3-2 0,3-1-4 16,-3-3-4-16,-1-2 0 0,1-4-4 0,0-8 0 16,-1-6-1-16,-1-1 8 0,2-1 5 0,-2-4 6 15,6 0 4-15,1-8 6 0,-1-5 1 0,2 11 1 16,3-4 3-16,2-6-8 0,3-1-3 0,1-5-3 16,-1-2 0-16,-2 15-4 0,6 2 4 0,-6-5-2 15,2 11 3-15,0 6 0 0,-2 6 2 0,-1 0 0 16,1 6-1-16,-3 1-1 0,0 3-5 0,2 3-3 15,-2 2-2-15,1 2-2 0,1 3-4 0,-2 0 0 0,5 5 0 16,-3 2 0-16,-2 4 0 0,1-1-1 0,-2 5-5 16,-1 2 1-16,-3-1-7 0,0 3-3 15,0-1-1-15,-5-3-4 0,-2-4-13 0,-1 4-7 0,-2-6-7 16,0-6-5-16,-2 0-51 0,-1 0-49 0,0-8 110 16,-2 0-78-16,5-5-47 0</inkml:trace>
          <inkml:trace contextRef="#ctx0" brushRef="#br0" timeOffset="730.4188">1216-212 902 0,'12'8'530'16,"1"4"-363"-16,-3-7-136 0,-8-3 51 15,4 6-81-15,2 3-9 0,7 9-3 0,-1-3 0 0,-1 6 8 0,5 9 1 16,-3 1 1-16,-2 3-1 0,6 6 0 0,-4-1 1 15,-5-1 0-15,1 3-2 0,-1-9-1 0,2-8 1 16,6 4 2-16,-8-15 0 0,0-3 1 0,5-7 1 16,0-4 2-16,3-2 2 0,7-11 1 0,-5-5 2 15,-2-2-1-15,4-10 3 0,-2-6-1 0,0-3 2 16,-4 5 0-16,-2-8 3 0,-1 6 4 0,-5 0 5 16,0 0 1-16,-4 8 1 0,-1 1-2 0,-1 3 2 15,-2-2-2-15,0 3-5 0,-2 2-4 0,0 4-6 16,1-3-4-16,-1 8-4 0,0-3-5 0,-1 1-24 15,0 3-11-15,1 4-19 0,-1-3-25 0,0 3-94 16,-1 1 129-16,1 5-85 0,-2 1-45 0</inkml:trace>
        </inkml:traceGroup>
      </inkml:traceGroup>
    </inkml:traceGroup>
  </inkml:traceGroup>
</inkml:ink>
</file>

<file path=ppt/ink/ink2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1:41.7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9DF529D-4AA3-4BFB-96B5-EE96A17D2BC2}" emma:medium="tactile" emma:mode="ink">
          <msink:context xmlns:msink="http://schemas.microsoft.com/ink/2010/main" type="writingRegion" rotatedBoundingBox="24861,18280 37985,13571 38688,15532 25564,20240"/>
        </emma:interpretation>
      </emma:emma>
    </inkml:annotationXML>
    <inkml:traceGroup>
      <inkml:annotationXML>
        <emma:emma xmlns:emma="http://www.w3.org/2003/04/emma" version="1.0">
          <emma:interpretation id="{2AAEA919-DAEA-4F35-A050-1C199A40F69F}" emma:medium="tactile" emma:mode="ink">
            <msink:context xmlns:msink="http://schemas.microsoft.com/ink/2010/main" type="paragraph" rotatedBoundingBox="24861,18280 37985,13571 38688,15532 25564,20240" alignmentLevel="1"/>
          </emma:interpretation>
        </emma:emma>
      </inkml:annotationXML>
      <inkml:traceGroup>
        <inkml:annotationXML>
          <emma:emma xmlns:emma="http://www.w3.org/2003/04/emma" version="1.0">
            <emma:interpretation id="{9AC02969-10DC-4754-94C1-718D712E69E5}" emma:medium="tactile" emma:mode="ink">
              <msink:context xmlns:msink="http://schemas.microsoft.com/ink/2010/main" type="line" rotatedBoundingBox="24861,18280 37985,13571 38688,15532 25564,20240">
                <msink:destinationLink direction="with" ref="{8BC8D57F-C77A-41A9-8847-3DDA9309C682}"/>
              </msink:context>
            </emma:interpretation>
          </emma:emma>
        </inkml:annotationXML>
        <inkml:traceGroup>
          <inkml:annotationXML>
            <emma:emma xmlns:emma="http://www.w3.org/2003/04/emma" version="1.0">
              <emma:interpretation id="{F99E0A17-D5AF-41A4-82C6-0B81860DC61A}" emma:medium="tactile" emma:mode="ink">
                <msink:context xmlns:msink="http://schemas.microsoft.com/ink/2010/main" type="inkWord" rotatedBoundingBox="24861,18280 28045,17137 28749,19098 25564,20240"/>
              </emma:interpretation>
            </emma:emma>
          </inkml:annotationXML>
          <inkml:trace contextRef="#ctx0" brushRef="#br0">3050 7724 725 0,'13'-2'430'15,"-3"0"-227"-15,0 0-134 0,-10 2 86 0,-4 0-73 16,6 0-45-16,-4 0-3 0,4-2 3 0,1 0 2 16,-3 0 5-16,-1 0 0 0,1-2 0 0,5-2-1 15,-5 1-10-15,0 1-6 0,0-4-6 0,-4 0-5 16,3-1-10-16,1-3-5 0,-14-5-3 0,-1 3-5 16,-3-1-4-16,-3-5-2 0,-10 1-1 0,2 0-2 0,-8-4-4 15,-5 3 2-15,1 3-2 0,3-2-5 16,-12 1-7-16,7 3-3 0,-7 13-2 0,4-6-1 0,-6 10-4 15,-8 6 0-15,2 7-2 0,-6 3 6 0,-3 11 6 16,-5 1 5-16,3 9 4 0,-1 2 3 0,4 7 8 16,-1 6 1-16,9 4 4 0,2 2 3 0,12-6 4 15,11 11-1-15,-2 9 1 0,-2-3 0 0,14-5 0 16,0 1 2-16,10-3 0 0,1 9 2 0,12-5-1 16,-4 0 3-16,10-11-1 0,17 13 8 0,2-4-1 15,12 1 1-15,7 3 0 0,18 1 4 0,0-1 1 16,13 1 4-16,10-11 7 0,13-12-3 0,1 8-1 15,15-19-1-15,4-12 1 0,13-14-6 0,0-1-2 16,10-10-5-16,0-12-8 0,0-15-3 0,2-2-1 16,1-9 0-16,7-14-6 0,-8-10 1 0,-2-6-3 15,2-11-2-15,-14-4 1 0,-7-6-2 0,3-1 0 16,-19-3 2-16,-9 0 3 0,-14 5 4 0,2-5 3 0,-29 14 2 16,-4 2 1-16,-14 5 3 0,3-3 0 15,-39 13-4-15,8-2 2 0,-26 3-9 0,-9 1-6 0,-27 0-7 16,6-4-9-16,-24-3-12 0,-17-3 2 0,-17 7-1 15,-4 1-1-15,-10 10 10 0,-13 1 4 0,9 17 7 16,-1 3 9-16,3 13 10 0,8 15 0 0,14 1 3 16,-1 2 0-16,12 3-5 0,8 7 0 0,-4 2-2 15,-2-3-1-15,14 3 0 0,-3-2-3 0,-3 3-7 16,2-1-7-16,5-1-6 0,14-1-9 0,6-4-9 0,0 1-41 16,19-3-18-16,-4 0-26 0,12 0-33 0,4-2 103 0,2-2-96 15,7 0-34-15</inkml:trace>
          <inkml:trace contextRef="#ctx0" brushRef="#br0" timeOffset="-577272.0839">3972 7432 1133 0,'-28'27'579'0,"-7"-15"-524"0,19-14-48 16,-22 2 80-16,1 2-209 0</inkml:trace>
        </inkml:traceGroup>
        <inkml:traceGroup>
          <inkml:annotationXML>
            <emma:emma xmlns:emma="http://www.w3.org/2003/04/emma" version="1.0">
              <emma:interpretation id="{6E4A7107-1C03-44B2-BF1C-EB65067A1B2A}" emma:medium="tactile" emma:mode="ink">
                <msink:context xmlns:msink="http://schemas.microsoft.com/ink/2010/main" type="inkWord" rotatedBoundingBox="30832,16792 34175,15626 34641,16960 31298,18127"/>
              </emma:interpretation>
              <emma:one-of disjunction-type="recognition" id="oneOf0">
                <emma:interpretation id="interp0" emma:lang="" emma:confidence="0.5">
                  <emma:literal>hylo</emma:literal>
                </emma:interpretation>
                <emma:interpretation id="interp1" emma:lang="" emma:confidence="0">
                  <emma:literal>hey/"</emma:literal>
                </emma:interpretation>
                <emma:interpretation id="interp2" emma:lang="" emma:confidence="0">
                  <emma:literal>my/"</emma:literal>
                </emma:interpretation>
                <emma:interpretation id="interp3" emma:lang="" emma:confidence="0">
                  <emma:literal>My/"</emma:literal>
                </emma:interpretation>
                <emma:interpretation id="interp4" emma:lang="" emma:confidence="0">
                  <emma:literal>hill</emma:literal>
                </emma:interpretation>
              </emma:one-of>
            </emma:emma>
          </inkml:annotationXML>
          <inkml:trace contextRef="#ctx0" brushRef="#br0" timeOffset="-94344.6867">7889 6231 1644 0,'25'12'585'0,"-5"3"-466"0,-15-5-117 15,-8-2-14-15,10 13-8 0,1 2-4 0,-4-7-3 0,17 38 5 0,-2 11 0 16,6 1 2-16,4 0 3 0,-4 15-2 15,-1 4 0-15,-1 11-3 0,-8-1 6 0,1-3-3 0,-5-13 5 16,-7-9 4-16,-4 5 9 0,-8-17 4 0,-15-10 5 16,8-15 2-16,-10-2 4 0,0 0 0 0,-2-16-1 15,-4 1 0-15,-6-8-6 0,2-5-3 0,-1-3-4 16,-3-3 0-16,4-9-7 0,-7-7-1 0,7-14-2 16,2 0-1-16,6-11 2 0,6-12 2 0,4-14 2 15,-1 1 1-15,7-16 5 0,3-8 2 0,6-3 1 16,2-1 0-16,2-1 5 0,8-1-3 0,5 16 1 0,2-10-2 15,8 12 0-15,6 10-1 0,6 9-1 0,-4 6 2 16,9 8-3-16,3 7 2 0,9 12-1 0,-10 6-1 16,6 12-1-16,2 9-1 0,-5 10 0 0,5-1 0 15,-8 14-3-15,-3 7 0 0,-3 14 0 0,3-1-1 16,-8-3 1-16,-10 10-1 0,0 8-2 0,-2 2-2 16,-5-4 0-16,-10 0-1 0,-6-7-3 0,-10 9-24 15,-17 0-12-15,4 0-13 0,-4-10-10 0,-8-2-10 0,-7-3-25 16,-9 1-7-16,1-15-13 0,2-7-2 0,-10-9 76 15,2 3-45-15,-8-22-3 0</inkml:trace>
          <inkml:trace contextRef="#ctx0" brushRef="#br0" timeOffset="-93729.03">8352 5988 1438 0,'12'8'505'0,"-10"-4"-394"15,4 3-99-15,0-1-10 0,-3-2-6 0,7 6-4 0,4 7-2 16,1 4 3-16,8 18 1 0,-2-2 2 0,1-1 2 16,-5 14 1-16,4 14-6 0,-5 23-1 0,1-10 0 15,-13 12 1-15,-4 0 1 0,4 5 1 0,-16-14 1 16,3-1 4-16,-7-16 7 0,-1 5 7 0,1-41 3 16,1 6 1-16,-1-12 3 0,3-11 1 0,3-4 0 15,1-3-6-15,3-5-7 0,0-3-5 0,4-22-6 16,0 5-1-16,2-9-4 0,6-13-3 0,4-12-2 15,-1-2 2-15,7-11 6 0,1-3 0 0,4-1 3 16,2 0 1-16,5 3-2 0,2 3 0 0,3 16 1 0,-2 3 0 16,8 6-1-16,-1 15-1 0,-1 7-1 15,5-1-1-15,-9 17-2 0,6 0 0 0,-2 10-5 0,-1 0 2 16,-1 15-6-16,-2 6 1 0,0 8 2 0,-2 4 1 16,-1-7 4-16,-1 11 1 0,-4-10 3 0,4-2 1 15,-9-1 5-15,1-14 0 0,0-5 2 0,0 3-2 16,-1-8 0-16,-1-6 0 0,0-6-1 0,3-4 3 15,-1-13-2-15,0 4 4 0,-4-2 0 0,3-5 1 0,-3-2-1 16,-3-1 1-16,1 0 2 0,-7 4-5 0,-2 1 4 16,-1 3-4-16,-3 4 0 0,2 5 0 0,-2 4-2 15,-2-1 1-15,2 9-3 0,0 0-2 0,-2 0-9 16,0 0-1-16,2 2-1 0,4 2-1 0,-3 1-1 16,3 1 2-16,4 2 0 0,0-2 3 0,3 1 6 15,-3 1 3-15,1-2-1 0,1-2 2 0,1-2 0 16,1-2 2-16,3-6 0 0,-1-2 1 0,-1-1 2 15,3-7 1-15,9-7-1 0,-6-2 2 0,-6-4-1 16,5-4 0-16,-3 6 0 0,-2-2-1 0,3-2 0 0,-11 8-3 16,5 6 2-16,-6 1-2 0,5 7 1 15,-5 3-2-15,0 6 1 0,4 0 2 0,1 4 2 0,-1 5 1 16,5 13 1-16,-1-1-2 0,-1 0 1 0,1 20-2 0,-1 7-2 16,-1 4-6-16,2 4-12 0,-7 8-4 0,-3 5-10 0,0 4-17 15,-6-3-10-15,2-6-12 0,-2-3-20 0,-2-26-27 16,0 0 74-16,4-35-50 0,-2 6-8 0</inkml:trace>
          <inkml:trace contextRef="#ctx0" brushRef="#br0" timeOffset="-93532.2159">10186 5592 794 0,'12'-15'424'0,"-4"9"-213"0,-1-2-125 16,-7 5 72-16,2 3-86 0,-2 0-14 0,0 3-6 15,0 5-30-15,2-2-11 0,0 17-7 0,2 0-6 0,0 8-1 16,2 12 2-16,-1 7 5 0,1 0 1 15,-2 8 6-15,0 0 1 0,-2 2 1 0,0-4 2 0,-4 2 2 16,0-6 1-16,0-8-2 0,-2 0 0 16,-2-5-4-16,3-20-4 0,1 5-9 0,-4-1-13 0,4-14-17 15,0-3-16-15,0 0-19 0,2-6-109 0,-2-14 131 16,2-5-88-16,-2 2-38 0</inkml:trace>
          <inkml:trace contextRef="#ctx0" brushRef="#br0" timeOffset="-93383.6158">10733 5334 780 0,'11'25'393'0,"-7"13"-219"0,-2-1-108 16,4 17 84-16,-2-4-110 0,1 16-2 0,1 13-3 15,-2-4-3-15,0 1-4 0,0 3-23 0,-4-4-18 16,-2 4-16-16,-2-5-15 0,-4-18-44 0,-1 3-25 16,-1-24-50-16,2 0 104 0,-5-20-98 0,1-20-31 15</inkml:trace>
        </inkml:traceGroup>
        <inkml:traceGroup>
          <inkml:annotationXML>
            <emma:emma xmlns:emma="http://www.w3.org/2003/04/emma" version="1.0">
              <emma:interpretation id="{3D8D67D2-E133-4F11-9D20-FAEEE98764C5}" emma:medium="tactile" emma:mode="ink">
                <msink:context xmlns:msink="http://schemas.microsoft.com/ink/2010/main" type="inkWord" rotatedBoundingBox="34407,14989 38027,13690 38540,15119 34919,16418"/>
              </emma:interpretation>
            </emma:emma>
          </inkml:annotationXML>
          <inkml:trace contextRef="#ctx0" brushRef="#br0" timeOffset="-92823.7426">11350 5235 1242 0,'0'16'485'0,"14"9"-348"16,-16-8-112-16,-6-7 14 0,6 11-27 0,-4-4-16 0,3 9-1 15,-3 2 0-15,4-1 1 0,-2 2 1 0,4 0 3 16,0 0-1-16,-2-2 1 0,-6 2 3 0,12-4-2 15,-2 1 1-15,0 1 0 0,-2-6-1 0,0 2 0 16,4-2-1-16,2-3-2 0,1-1-1 0,-1-7-3 16,4-3-4-16,2-5-7 0,5 0 1 0,4-6-8 15,4-7 3-15,2-11-1 0,4-1-4 0,-4-9 0 16,6-9 1-16,-8-3 6 0,0-1-1 0,-7-1 9 16,-3-2 0-16,-3 7 1 0,-3-1 6 0,-5 7 7 15,0 4 4-15,-4 8 2 0,2 0 4 0,-2 3 1 16,0 15 2-16,0-3-2 0,-2 0-4 0,2 6-7 0,0 2-3 15,-2 6-1-15,-2 9-3 0,2 16-3 16,-2-8-2-16,2 4 2 0,-1 18 3 0,-1 3 2 0,2 12 3 16,0 0 7-16,2-18 0 0,2-1 4 0,2 13 2 15,5-33 2-15,-1 10 3 0,6-16 4 0,-3 1 4 16,10-16-2-16,1 0-2 0,3-10 0 0,4-9-2 16,2-16-2-16,1-2-2 0,5-11-3 0,0-10-8 15,1 0 0-15,-3-7-3 0,-2-5 1 0,-2-1-2 0,-16-12 2 16,12 2 0-16,-7 2 0 0,-9-10 3 0,1 6 1 15,-1 0 5-15,-3 0 3 0,4 6 5 0,1 7-1 16,-9-1 4-16,2 7 0 0,0 4-3 0,-5 12 0 16,5 0-1-16,-4 15 0 0,2 6 2 0,-10 9-3 15,8 3-3-15,-2 7-10 0,-2 8-2 0,4 0-2 16,-2 8-4-16,-2-4-6 0,0 19-5 0,2 16-2 16,-4 1 1-16,3 5 9 0,-7 20 0 0,-8 5 3 0,-1 15 2 15,-4 9 0-15,9-1-1 0,-5-10 2 0,3-12 1 0,-3 3-16 16,11-20-12-16,0 6-13 0,2-30-18 0,6 3-79 15,-4-2-54-15,4-19-87 0,4-5 184 0,0-12-168 16,0 3-80-16</inkml:trace>
          <inkml:trace contextRef="#ctx0" brushRef="#br0" timeOffset="-92456.8556">12520 3859 797 0,'19'-12'381'0,"1"1"-206"16,-1 5-98-16,2 12 29 0,-1 0-15 0,7 9-6 15,0 2-12-15,7 14-27 0,7 6-11 0,-1 5-10 16,-3 7-7-16,-6 9-7 0,0 9-2 0,-19 5-2 16,3 5 0-16,-19 8-2 0,-13 9-1 0,-18 10 0 15,-2-5 0-15,-11-3-3 0,-14 7 1 0,4-24-1 16,-5 0 0-16,3-15-13 0,2-20-11 0,6-15-16 0,2-2-16 15,9-13-34-15,8-16-58 0,-5-21 101 0,11-4-74 16,0-4-18-16</inkml:trace>
          <inkml:trace contextRef="#ctx0" brushRef="#br0" timeOffset="-92650.196">12572 3890 1175 0,'6'-4'496'0,"2"-2"-333"0,-6 4-121 0,2 4 12 16,-2 4-15-16,-1 11-16 0,3 1-7 0,2 11-18 15,0 9-2-15,0 12 2 0,-1 6 0 0,-3 18 2 16,0 7 0-16,-4 8 0 0,-1 3 1 0,-3-7 1 0,-12 6-1 16,-3 9-1-16,0-5 0 0,0-18 1 0,-4-5-5 15,3-18-11-15,-3 2-27 0,2-27-22 0,-2 3-33 16,8-16-40-16,-3-8 93 0,-9-16-93 0,-5-29-42 16</inkml:trace>
          <inkml:trace contextRef="#ctx0" brushRef="#br0" timeOffset="-91652.9619">12968 4291 955 0,'31'45'362'0,"-16"-9"-245"16,-7-12-73-16,6-3 1 0,-3-2-4 0,7-3 1 15,-1-5-6-15,6-5-10 0,-4-2-7 0,8-6-11 16,0-8-1-16,-1-5 0 0,-5-1 1 0,-2-5 9 16,-5-4 5-16,-9 0 6 0,1-2 5 0,-4 2 10 15,-4 0 5-15,-4 3 0 0,3-1 3 0,-7 6-8 16,0 1-5-16,2 1-6 0,1 5-6 0,-1 3-17 16,0 1-9-16,3 0-9 0,-1 4-6 0,4-2-7 0,-4 6-3 0,-2 10-3 15,2-3 0-15,1 5 6 0,-3 11 4 0,-6 8 4 16,3 7 5-16,-1 18 2 0,-3-8 4 0,3 3 4 15,3-9 5-15,-7 4 5 0,8-7 1 0,8-6 1 16,-3-12-2-16,5 2 2 0,3-2 0 0,11-11-2 16,-9 1-1-16,11-3-1 0,-1-6-3 0,4-4 2 15,1 0 2-15,1-12 0 0,4-2 0 0,0-7-1 16,6 2-1-16,-4-10-1 0,4-4 2 0,-6 2-1 0,1-3-2 16,-4-3 0-16,-3 0-1 0,-4 4 1 15,1 1-1-15,-5 6-1 0,1 1-2 0,-5 10-1 0,3-1-1 16,-2 7-3-16,-3 7-1 0,-1 2-2 0,2 0-1 15,1 4 0-15,-1 2-2 0,4 5 1 0,-5 1 1 16,5 3 1-16,0 2 2 0,5 1 1 0,-3-1 1 16,-1 1 2-16,4-1 1 0,5-7 1 0,-5 1 1 15,0-3 1-15,3-6-3 0,3-4 4 0,-2 2-1 16,0-6-2-16,-1-2 2 0,-5-1 1 0,8-9-2 16,-5-3 1-16,-1 0 0 0,-4 2 0 0,1-3 1 0,-2-3 0 15,1-2-2-15,4 4 1 0,-11 4 0 0,2 1-3 16,2-3 1-16,-10 13-1 0,5-3-1 0,-3 7-6 15,-2 4-4-15,0-2 0 0,0 2 0 0,0 6 1 16,6 0-1-16,6-4 2 0,-6 1 0 0,7-1 7 16,2 0 2-16,1-2 1 0,1 0 0 0,5-7 2 15,-3 1-1-15,-2-4-1 0,4-3 2 0,-3-3 1 16,-1-1 0-16,-1 1 1 0,-3-3 0 0,-1 2 4 16,-3-1 3-16,-1 5 3 0,-4 1-1 0,2 1 3 15,-4 3 1-15,-2 4 0 0,2-2-1 0,-2 4-4 0,0 0-3 16,0 1-4-16,0 1-3 0,0 0-8 15,2 0-2-15,-2 0-3 0,0 1 1 0,0 1 0 0,0 6-1 0,1-4 3 16,-1 6-1-16,0-7 6 0,2 5 1 0,-2-2 1 16,2 4 0-16,0-8 1 0,0-1 2 0,-2 3 0 15,2-6 3-15,0 2-1 0,0 0-1 0,2 0 2 16,-4-5 1-16,4 3-2 0,0-2-1 0,-4 0-2 0,5 2 0 16,-5-2-3-16,2-2-1 0,-2 6-3 15,4 0-3-15,-2 0-2 0,0 2-1 0,4 8 2 0,-2-2-3 16,3 5 2-16,1 5 2 0,2 1 0 0,-3 0 3 15,5 4 2-15,-2 2 0 0,1-1-1 0,3-3 0 16,-6-6-2-16,5 1-2 0,-5-5-1 0,1-1-5 16,1-6-23-16,-4-4-10 0,2-6-14 0,-1-4-17 15,-3-3-66-15,4-8-48 0,0-8-69 0,1 0 166 16,-3-6-142-16,0-7-68 0</inkml:trace>
          <inkml:trace contextRef="#ctx0" brushRef="#br0" timeOffset="-91503.6927">14564 3361 821 0,'4'-10'336'0,"-4"4"-202"0,2 4-91 16,-2 1 19-16,0 1-7 0,-2 7-28 0,0 5-13 15,2-4-8-15,-3 17-5 0,-1-6-1 0,0 6 0 16,-6 4 0-16,2 0-5 0,-1-2-15 0,-3 2-61 0,-1-4-43 16,5-8 94-16,-7 1-73 0,-3-5-60 15</inkml:trace>
        </inkml:traceGroup>
      </inkml:traceGroup>
    </inkml:traceGroup>
  </inkml:traceGroup>
</inkml:ink>
</file>

<file path=ppt/ink/ink2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1:33.936"/>
    </inkml:context>
    <inkml:brush xml:id="br0">
      <inkml:brushProperty name="width" value="0.07" units="cm"/>
      <inkml:brushProperty name="height" value="0.07" units="cm"/>
      <inkml:brushProperty name="color" value="#ED1C24"/>
      <inkml:brushProperty name="fitToCurve" value="1"/>
    </inkml:brush>
    <inkml:brush xml:id="br1">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554E1D9E-77AF-4776-868C-3A575ED37722}" emma:medium="tactile" emma:mode="ink">
          <msink:context xmlns:msink="http://schemas.microsoft.com/ink/2010/main" type="writingRegion" rotatedBoundingBox="30196,12311 37206,10031 37583,11190 30573,13470"/>
        </emma:interpretation>
      </emma:emma>
    </inkml:annotationXML>
    <inkml:traceGroup>
      <inkml:annotationXML>
        <emma:emma xmlns:emma="http://www.w3.org/2003/04/emma" version="1.0">
          <emma:interpretation id="{E6301FF3-DED5-4190-9EDA-1370736DF761}" emma:medium="tactile" emma:mode="ink">
            <msink:context xmlns:msink="http://schemas.microsoft.com/ink/2010/main" type="paragraph" rotatedBoundingBox="30196,12311 37206,10031 37583,11190 30573,13470" alignmentLevel="1"/>
          </emma:interpretation>
        </emma:emma>
      </inkml:annotationXML>
      <inkml:traceGroup>
        <inkml:annotationXML>
          <emma:emma xmlns:emma="http://www.w3.org/2003/04/emma" version="1.0">
            <emma:interpretation id="{52DE5878-0211-42F4-ACC0-836624656CD5}" emma:medium="tactile" emma:mode="ink">
              <msink:context xmlns:msink="http://schemas.microsoft.com/ink/2010/main" type="line" rotatedBoundingBox="30196,12311 37206,10031 37583,11190 30573,13470"/>
            </emma:interpretation>
          </emma:emma>
        </inkml:annotationXML>
        <inkml:traceGroup>
          <inkml:annotationXML>
            <emma:emma xmlns:emma="http://www.w3.org/2003/04/emma" version="1.0">
              <emma:interpretation id="{4A14026B-0ADE-4889-AE51-3F5252BAC11F}" emma:medium="tactile" emma:mode="ink">
                <msink:context xmlns:msink="http://schemas.microsoft.com/ink/2010/main" type="inkWord" rotatedBoundingBox="30196,12311 37206,10031 37583,11190 30573,13470">
                  <msink:destinationLink direction="with" ref="{356626CD-9118-4CED-A7DF-DB7AEDD6F160}"/>
                </msink:context>
              </emma:interpretation>
              <emma:one-of disjunction-type="recognition" id="oneOf0">
                <emma:interpretation id="interp0" emma:lang="" emma:confidence="1">
                  <emma:literal/>
                </emma:interpretation>
              </emma:one-of>
            </emma:emma>
          </inkml:annotationXML>
          <inkml:trace contextRef="#ctx0" brushRef="#br0">8300 1540 297 0</inkml:trace>
          <inkml:trace contextRef="#ctx0" brushRef="#br0" timeOffset="503630.4745">7036 2029 1149 0,'12'-4'503'0,"-3"-2"-317"0,-9 6-136 0,0 0 58 16,0 0-86-16,-2 0-8 0,0 0-13 0,0 0-4 16,0 0-5-16,6 0-5 0,-4 6-2 0,0-4 1 15,8 4 3-15,-2 7 0 0,7 8 5 0,-3-3 2 16,0 17 2-16,-5 1 1 0,3 9 1 0,2-3 2 15,-12 24-2-15,4-8-1 0,-8 7-8 0,-2 9-1 16,1-11-3-16,-3-3-2 0,-4-6-8 0,7-9-8 16,-3-16-11-16,-3 0-14 0,3-14-18 0,0-11-44 0,1-8-70 15,-1-6 131-15,-6-19-105 16,3-7-48-16</inkml:trace>
          <inkml:trace contextRef="#ctx0" brushRef="#br0" timeOffset="503885.5018">7015 1734 778 0,'17'-29'351'0,"0"3"-204"15,-7 5-87-15,4 2 22 0,1 7 0 0,4 5-4 16,5 1-8-16,-9-2-21 0,16 8-10 0,6 8-4 16,3-2-5-16,-5 5-11 0,9 7-2 0,1 5-3 0,3 8 0 15,2 7 1-15,2 3-1 0,-9-5 0 0,-5 7-2 0,9 9-2 16,-7 2-3-16,-3 0 1 0,-10-9-2 0,-2 12-2 16,4-1 2-16,-25-3-3 0,7-3 0 0,-11-2 4 15,-9-2-1-15,-9-1-1 0,1-3-2 0,-8-7 2 16,-6 2-1-16,0-6 0 0,-4 1-2 0,-1-1-5 15,-5-4 0-15,1 2-2 0,-3-2-2 0,3-4-7 16,-5-1-1-16,1-3-1 0,9 0-3 0,-2-3 0 16,5-7-1-16,6-5-1 0,3 0-1 0,6-2-31 15,5-4-16-15,3-15-25 0,7-6-33 0,6-12 86 16,7-12-70-16,12-18-24 0</inkml:trace>
          <inkml:trace contextRef="#ctx0" brushRef="#br0" timeOffset="504045.7549">7961 1739 442 0,'46'-13'271'0,"4"3"-90"0,-11 16-88 0,3 0 60 16,-11 1-42-16,0 13-14 0,0 7-4 0,-4 9-9 0,0-1-8 16,-4 4-22-16,2 5-8 0,0 1-6 0,-7 13-8 15,-5-4-6-15,-3 0-15 0,3 4-3 0,-11-6-6 16,0-4-5-16,-4-4-10 0,-4-7-6 0,3-14-13 16,-3 0-16-16,-2-17-168 0,2-8 175 0,-1-27-93 15,1 2-76-15</inkml:trace>
          <inkml:trace contextRef="#ctx0" brushRef="#br0" timeOffset="504181.0265">8289 1457 1356 0,'-16'24'505'15,"11"-19"-592"-15,-1 7 76 0,4-10-115 0,11-6-64 0</inkml:trace>
          <inkml:trace contextRef="#ctx0" brushRef="#br0" timeOffset="504434.1531">8771 1500 1393 0,'-9'37'511'0,"3"3"-406"0,0 1-99 0,-2-14-34 16,6 13-13-16,8 1-12 0,4 1-6 0,11-1-10 15,8 1-1-15,-2-7 2 0,4-2 5 0,0-4 21 16,0-4 9-16,-4 2 11 0,-2-6 9 0,-10-5 13 0,1-1 7 0,-7 4 7 16,-1-3 5-16,-2-1 0 0,-6-3 2 0,0-3 1 15,-2 5 0-15,-13-1-4 0,-1 3-1 0,3-4-12 16,-5 1-10-16,-1 4-18 0,-10 3-9 0,2-1-8 16,-2-7-5-16,2-3-1 0,0 3-2 0,4-14-2 15,0 2 0-15,1-8-38 0,3-1-33 0,11-17 91 16,3 3-58-16,5-11-51 0</inkml:trace>
          <inkml:trace contextRef="#ctx0" brushRef="#br0" timeOffset="504598.7958">9169 1324 280 0,'27'-36'244'0,"-2"9"-67"0,-4 7-85 0,-1 9 57 0,-1-1-15 16,0 6-37-16,-1 6-9 0,-1 6-6 0,0 4-12 16,-1 3-17-16,-3 7-9 0,1 9-6 0,-1-2-10 15,-1 13-13-15,-2 1-2 0,-5 13-6 0,-1 0-3 16,0 8-12-16,-4 5-13 0,-4-1-14 0,-2-1-17 15,-1-7-22-15,-5-17-25 0,4-5-36 0,1 1-12 16,-3-16 85-16,4-15-66 0,4-14-12 0</inkml:trace>
          <inkml:trace contextRef="#ctx0" brushRef="#br0" timeOffset="504899.9868">10043 1000 1111 0,'-5'37'410'0,"-7"-5"-308"15,-3-12-82-15,-3 7 2 0,1 2-9 0,-6 7-9 16,-2 5-3-16,0 1-1 0,1 5 0 0,3-3 0 16,-2 4 0-16,4-3 1 0,1-1 5 0,7-1 3 15,1-3 1-15,12-7 2 0,-2 0 1 0,8-8 0 0,7-4 0 16,8-2-3-16,1-3-5 0,8-4-13 0,5-5-11 16,5-7-14-16,1-4-14 0,-4 1-19 0,7-25-30 0,10-6 62 15,2 1-48-15,-6-4-7 0</inkml:trace>
          <inkml:trace contextRef="#ctx0" brushRef="#br0" timeOffset="1872.2856">9447 1892 912 0,'13'19'383'0,"-3"0"-274"0,-6-17-138 16,-4-2-4-16,0 0-79 0,0 2-44 0,-2-2-29 16,-2 0 1-16,-10 0 6 0,-1 0 9 0,-10-2 82 15,-10-2-20-15,-17 3 40 0</inkml:trace>
          <inkml:trace contextRef="#ctx0" brushRef="#br0" timeOffset="505058.5628">11014 531 767 0,'18'-21'330'0,"-10"15"-214"0,3-4-76 16,-5 10 38-16,-2 2-26 0,4 6-3 0,-1 2-1 16,1 7-10-16,2 2-3 0,1 10-2 0,1 4-7 15,-3 8-17-15,1 7-2 0,-4 6-1 0,-2 2 2 0,2 8 0 16,-6 1-1-16,-12 3-2 0,2-1 4 15,-7-3-5-15,-4 4 0 0,-4-9-5 0,-2 1-4 0,-4-8-2 16,-2-5-4-16,8-16-5 0,-2-1-9 16,2-8-45-16,3-17-55 0,1-10 96 0,2-5-62 0,0-17-54 15</inkml:trace>
          <inkml:trace contextRef="#ctx0" brushRef="#br0" timeOffset="505196.1945">10868 674 552 0,'21'-54'329'0,"10"-8"-130"16,0 8-111-16,0 0 69 0,0 21-56 0,9-4-11 15,-1 3-14-15,7 7-13 0,-2 5-9 0,9 17-12 0,-5-5-1 16,12 16-4-16,-4-1-2 0,-6 13-9 0,8-1-2 16,-8 18-5-16,2 2 2 0,-8 7-5 15,-7 12-4-15,-10 6-3 0,2 5-1 0,-13 12-4 0,-9 6-1 16,-11 6 1-16,1-6-4 0,-13 0 2 0,-11 4 0 16,-6-16 0-16,-2 4-1 0,-7-17-9 0,-6-10-8 15,-2-13-9-15,5-2-10 0,-5-12-40 0,0-9-12 16,0-14-32-16,1-4-33 0,7-18 96 0,-3-8-69 15,17-15-17-15</inkml:trace>
          <inkml:trace contextRef="#ctx0" brushRef="#br1" timeOffset="350057.5238">11042 685 1197 0,'0'10'433'0,"0"-10"-375"0,0 0-104 15,2 0-28-15,4 6 48 0,0 0-62 0,7-1-26 16</inkml:trace>
          <inkml:trace contextRef="#ctx0" brushRef="#br0" timeOffset="506088.7324">11580 465 247 0,'35'-7'236'0,"-10"8"-42"0,2 5-93 0,4 8 76 16,0 11-23-16,-2 0-20 0,-2-2-45 0,4 12-13 15,7 9-14-15,1 12-10 0,-1-6-9 0,-5 4-19 0,-2 10-6 16,8-2-3-16,-20 0-4 0,-2-2-4 0,-9-12 1 15,2 10 1-15,-20-29 6 0,4 4 11 0,-3-10 14 16,-7-14 5-16,1-5 2 0,1-2 3 0,-1-4-1 16,3-7-4-16,1-7-8 0,1 1-15 0,-2-8-16 15,3-5-5-15,1-10-2 0,4-5-6 0,4-3-2 16,0-8-2-16,4-2 3 0,2-2 3 0,5-2-3 16,3 0-1-16,1 14-1 0,1 2 3 0,1 3 1 15,1 12 4-15,1 8-1 0,-4 0 1 0,-1 11 2 16,-1 2 3-16,9 6 0 0,-5-3-1 0,0 7-3 15,3 5-2-15,-9 9-1 0,9 1 0 0,5 2-1 16,-8 8-1-16,4 0 1 0,0 6 2 0,-3-4 2 0,5 0 1 16,4-4 0-16,-4-2 1 0,-4 1 2 0,-1-11 0 15,1-1-1-15,0-6 0 0,3-8 1 0,-3-2-1 16,-2-2-1-16,-1-8-2 0,5-3-1 0,-2-8-1 16,1 0 3-16,-9 0 1 0,1-8 3 0,1 0 4 15,-9 2 2-15,2-4 8 0,-4 3 6 0,0-3 2 16,-2 2 0-16,2 2-1 0,-2 6-4 0,2 0-3 0,-2 4-4 15,2 3-6-15,-2 3-8 0,0 7-5 0,2 2-7 16,0 6-1-16,-2-1-7 0,0 1-1 0,1 0 1 16,1 3 1-16,4 9 2 0,-2 0 3 0,2 13 2 15,-2-2 3-15,5 6 7 0,-1 11 1 0,0-1 1 16,3-2 1-16,-1-3 6 0,2-5 3 0,3-6 3 16,-1 1 0-16,1-7 2 0,4-5-1 0,4-7 1 15,-3 3-1-15,3-6-4 0,0-2 0 0,-4-8-2 16,6 1 2-16,-5-1-1 0,-1-2 2 0,-2-7 7 0,5-2 3 15,-9 1 1-15,3-1 3 0,1 3 2 0,-9-7 2 16,1-2 0-16,-3-2-3 0,2 6-6 0,-2 2-4 0,-1-5-5 16,-3 1-2-16,2-2-3 0,0 14-6 0,-4-5-5 15,6 1-2-15,-4 9-4 0,-2 0-3 0,0 4-5 16,4 2-2-16,0 0-2 0,-1 6 2 0,7 4 3 16,2 1 3-16,1 10 3 0,3-3 0 0,3 1 11 15,4 6 1-15,8-4 3 0,-2-1-1 0,2-3 1 16,6-7 1-16,-1-4 1 0,1-1 1 0,1-5-2 15,-1-5 2-15,-2-9 0 0,0 1-2 0,1-7 0 16,-1-5 0-16,-6-2-3 0,2-4-2 0,-4-5-2 16,0-3-1-16,-6-4 0 0,-3 3 2 0,-5-1-2 15,-1-3 2-15,-3 5 1 0,-1-1 1 0,-8 3 0 16,0 4 0-16,-6 1-4 0,4 5-3 0,-3 0-8 16,-3 3-5-16,-2 7-4 0,4 2-3 0,1 3 0 0,-5 14-2 15,2 2-3-15,-1 0 4 0,-5 7 8 0,-1 5 4 0,-1 5 5 16,-7 8 2-16,0 13 1 0,2-5 5 15,1 4 3-15,-1-1 1 0,4 1 9 0,9-3-1 0,-4 5 4 16,9-18 3-16,3 0 6 0,0 0 2 0,7-12 2 16,3 1 0-16,3-4-3 0,-1-1 0 0,7-5-3 15,4 0 1-15,1 2-6 0,3-6 0 0,2 4 0 16,0 0 0-16,-4 1-4 0,4 3-1 0,0 4-1 0,-6-1 0 16,-4 5-1-16,-2 1-4 0,3 4-1 15,-3 2-2-15,-1 1 0 0,-7-1-1 0,3 2-2 0,-3-4-3 16,1-2-26-16,-6-1-10 0,0-9-14 0,-2 5-16 15,-2-10-58-15,-2-4-66 0,-12-12 132 0,1-1-97 16,-8-16-49-16</inkml:trace>
        </inkml:traceGroup>
      </inkml:traceGroup>
    </inkml:traceGroup>
  </inkml:traceGroup>
</inkml:ink>
</file>

<file path=ppt/ink/ink2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2:41.23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8CC8DD7-0EF5-4B65-B5E5-3307A8958232}" emma:medium="tactile" emma:mode="ink">
          <msink:context xmlns:msink="http://schemas.microsoft.com/ink/2010/main" type="inkDrawing" rotatedBoundingBox="17493,17027 23299,14629 24412,17322 18606,19720" hotPoints="23650,16289 21186,18626 17832,18098 20296,15761" semanticType="enclosure" shapeName="Ellipse">
            <msink:sourceLink direction="with" ref="{E3CC6B73-A1F4-4399-8562-36ECE2DD9937}"/>
          </msink:context>
        </emma:interpretation>
      </emma:emma>
    </inkml:annotationXML>
    <inkml:trace contextRef="#ctx0" brushRef="#br0">5757 149 1417 0,'-4'31'624'0,"2"-10"-455"0,-2-3-184 0,2-20-6 16,-1-4-103-16,-3-6-40 0,-2 3-18 0,-4-7 65 16,-1-5 46-16,-4 6 43 0,3-5 39 0,-3 3 83 0,5 7 22 15,-9-5 7-15,3 1-4 0,-1 7-59 0,-2-1-25 0,-4-2-20 16,-21 4-14-16,-22 4-7 0,0-1-1 0,3 1 0 15,-12 0 1-15,-24 2 1 0,-17 0 3 0,-7 0 2 16,11 2 0-16,-27 0 2 0,8-2-2 0,-23 5 0 16,5 1 1-16,-11 2-1 0,-4 5-1 0,4 12 0 15,1-3 0-15,9 5 0 0,-1 9 0 0,3 1 1 16,-3 2-1-16,18 7 0 0,0 2-2 0,4 4 1 16,-4 8 0-16,-10 8-1 0,6 9 2 0,-10 12-2 15,6-2 1-15,-3 0 1 0,-9 11 0 0,5-1-2 16,1-3 2-16,12-1 0 0,4-4-1 0,7 5-7 0,3 1 1 15,11 1-3-15,12 5 0 0,11-13-3 0,2 7-1 16,14-4-3-16,17-8 0 0,5-4 7 0,9 2-1 16,7-13 3-16,20-3-3 0,1 9 2 15,5-5 3-15,3-7 3 0,12-4 0 0,7 5 2 0,8 1-1 16,26 2 1-16,-7-3 4 0,3-5 5 0,18-2 3 0,19 8 5 16,20-6 1-16,-6 0 3 0,5-10 1 0,23-2 5 15,-1 7 1-15,16-23-4 0,-4 3-1 0,14-10-3 16,-4-1 1-16,29-22-3 0,-8 2 0 0,8-4-4 15,9-6-1-15,12-15-2 0,2-4 0 0,6-10-4 16,4-7-1-16,7-16-1 0,-2 2 0 0,1-15-2 16,1-3-1-16,-13 1 1 0,2-2-2 0,-14-6 2 15,-13 2 1-15,-12-4 0 0,0 2-1 0,-15-4 4 16,-12-4 1-16,-18 14-1 0,-3-4 4 0,-7 2 0 16,-19 7 1-16,-12-1 4 0,-5 0 5 0,-17 9 17 15,-6-4 6-15,-13 3 9 0,0 3 2 0,-14-2 2 16,-11 8-3-16,-6-7-3 0,-2 3-6 0,-10-2-25 15,-8 0-12-15,-3-5-10 0,-10-7-10 0,4 11-3 0,-17-17-3 0,-5-6-1 16,-1-1 1-16,-2 9 8 0,-4-5 3 16,-2 12 2-16,-12-6 0 0,-9 19-8 0,4-6-7 0,3 16-12 15,-5 7-12-15,-14-3-24 0,-15 9-4 0,3-3 0 16,11 14 2-16,-18 5 1 0,-4-4-1 0,2 23 2 16,0-2-5-16,3 10-32 0,-1 0-25 0,4 19-42 0,-12-4 111 15,2 8-110-15,-3 7-45 0</inkml:trace>
  </inkml:traceGroup>
</inkml:ink>
</file>

<file path=ppt/ink/ink2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0:52:18.31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29D6FE7-2ACE-46E9-AD07-EA8179508B37}" emma:medium="tactile" emma:mode="ink">
          <msink:context xmlns:msink="http://schemas.microsoft.com/ink/2010/main" type="writingRegion" rotatedBoundingBox="30687,18278 37425,16938 37895,19300 31156,20639"/>
        </emma:interpretation>
      </emma:emma>
    </inkml:annotationXML>
    <inkml:traceGroup>
      <inkml:annotationXML>
        <emma:emma xmlns:emma="http://www.w3.org/2003/04/emma" version="1.0">
          <emma:interpretation id="{56DA5B8F-921A-4065-8153-513043C3C1F7}" emma:medium="tactile" emma:mode="ink">
            <msink:context xmlns:msink="http://schemas.microsoft.com/ink/2010/main" type="paragraph" rotatedBoundingBox="30687,18278 37425,16938 37895,19300 31156,20639" alignmentLevel="1"/>
          </emma:interpretation>
        </emma:emma>
      </inkml:annotationXML>
      <inkml:traceGroup>
        <inkml:annotationXML>
          <emma:emma xmlns:emma="http://www.w3.org/2003/04/emma" version="1.0">
            <emma:interpretation id="{5306517E-8215-4AF9-8C83-22E8C7DAB26D}" emma:medium="tactile" emma:mode="ink">
              <msink:context xmlns:msink="http://schemas.microsoft.com/ink/2010/main" type="line" rotatedBoundingBox="30687,18278 37425,16938 37895,19300 31156,20639"/>
            </emma:interpretation>
          </emma:emma>
        </inkml:annotationXML>
        <inkml:traceGroup>
          <inkml:annotationXML>
            <emma:emma xmlns:emma="http://www.w3.org/2003/04/emma" version="1.0">
              <emma:interpretation id="{A9C31B08-C444-4D5E-9821-E05CD1F8427D}" emma:medium="tactile" emma:mode="ink">
                <msink:context xmlns:msink="http://schemas.microsoft.com/ink/2010/main" type="inkWord" rotatedBoundingBox="30986,19783 31985,19585 32088,20104 31089,20303"/>
              </emma:interpretation>
              <emma:one-of disjunction-type="recognition" id="oneOf0">
                <emma:interpretation id="interp0" emma:lang="" emma:confidence="1">
                  <emma:literal/>
                </emma:interpretation>
              </emma:one-of>
            </emma:emma>
          </inkml:annotationXML>
          <inkml:trace contextRef="#ctx0" brushRef="#br0">7461 9233 1337 0,'-2'8'534'16,"6"-6"-488"-16,1 4-89 0,-3-5-13 0,12 9-15 16,3 4 3-16,4 11 5 0,1-6 16 0,-5-2 47 0,4 14 15 15,2-4 6-15,-9 4-1 0,1 2 2 0,-3 0-7 16,0-2-2-16,-5 3-7 0,3 1-6 0,-2-6-26 15,-3-4-19-15,-1-5-20 0,0-5-28 0,0-5-70 16,-4-5 114-16,0-8-84 0,0-9-40 0</inkml:trace>
          <inkml:trace contextRef="#ctx0" brushRef="#br0" timeOffset="406.2158">8347 9249 1342 0,'0'3'567'0,"2"3"-411"15,-2-4-149-15,2-2 4 0,-2 0-41 0,1-2-39 16,3-4-8-16,-2 1 16 0,2-3 17 0,0-2 17 16,0 1 18-16,-2-1 28 0,0 0 9 0,-2 4 3 15,0 1-9-15,0-1-21 0,-2 2-15 0,-2 2-18 0,2-2-8 16,0 4 1-16,-2-2-1 0,2 2 0 0,-2 0 5 15,-3 4 5-15,1 4 10 0,0-4 14 0,-2 9 5 0,-1 8-1 16,1 10 2-16,-2-6 5 0,6 2 3 0,4 4 10 16,-1 4 2-16,8-10-3 0,3 6 4 0,2-6-2 15,3-2-2-15,4-3-5 0,1-1-6 0,3-2-26 16,0-3-17-16,-2-4-15 0,4-3-29 0,-2-5-107 16,1-2 140-16,-1-15-91 0,-8-3-53 0</inkml:trace>
        </inkml:traceGroup>
        <inkml:traceGroup>
          <inkml:annotationXML>
            <emma:emma xmlns:emma="http://www.w3.org/2003/04/emma" version="1.0">
              <emma:interpretation id="{1910E271-07F1-4B3E-8E3F-612F896E843B}" emma:medium="tactile" emma:mode="ink">
                <msink:context xmlns:msink="http://schemas.microsoft.com/ink/2010/main" type="inkWord" rotatedBoundingBox="33965,17626 34255,17568 34276,17674 33986,17732"/>
              </emma:interpretation>
            </emma:emma>
          </inkml:annotationXML>
          <inkml:trace contextRef="#ctx0" brushRef="#br0" timeOffset="-7328.1865">12659 8567 893 0,'0'16'446'0,"0"-5"-277"16,0-1-127-16,8-4 59 0,0 3-58 0,3-3-51 16,7 2-1-16,7-1 4 0,-2-1 3 0,4 0 8 15,6 2 2-15,-1-4 0 0,1 1 5 0,2-3-8 16,0-2-7-16,1 0-10 0,7 0-11 0,-4 0-13 0,1-2-10 16,4-3-24-16,3 1-16 0,-7-10-17 15,-1 1-22-15,0-1-35 0,-7-3 101 0,-5-8-69 0,2 2-12 16</inkml:trace>
        </inkml:traceGroup>
        <inkml:traceGroup>
          <inkml:annotationXML>
            <emma:emma xmlns:emma="http://www.w3.org/2003/04/emma" version="1.0">
              <emma:interpretation id="{135DFBE7-FC59-4D96-8351-7F85E9EA1B97}" emma:medium="tactile" emma:mode="ink">
                <msink:context xmlns:msink="http://schemas.microsoft.com/ink/2010/main" type="inkWord" rotatedBoundingBox="36041,18415 37655,18095 37895,19300 36280,19620">
                  <msink:destinationLink direction="with" ref="{8BC8D57F-C77A-41A9-8847-3DDA9309C682}"/>
                </msink:context>
              </emma:interpretation>
            </emma:emma>
          </inkml:annotationXML>
          <inkml:trace contextRef="#ctx0" brushRef="#br0" timeOffset="-7644.3531">12733 7971 936 0,'0'13'487'0,"0"3"-295"0,0-16-162 15,1 0 110-15,1 0-165 0,8 1-10 0,2-1 13 16,11 0 12-16,-4 2 12 0,2-2 24 0,2 2 14 16,6 2 7-16,0 0 1 0,0-2 2 0,2 2-19 15,-4 0-13-15,20-4-17 0,-5 4-12 0,4-2-24 16,-3-2-5-16,7 0-8 0,-4 0-8 0,5 0-23 0,-11 0-16 15,-7 0-19-15,-2 0-27 0,-6 0 96 0,-6 0-65 16,-9 0-17-16</inkml:trace>
          <inkml:trace contextRef="#ctx0" brushRef="#br0" timeOffset="-6935.0146">13443 7737 1094 0,'0'0'388'0,"0"-4"-348"15,0 0-82-15,2 0-26 0,0-3-23 0,3-3 3 16,3 0 14-16,-2 5 57 0,4-5 22 0,-1 4 21 16,-1 0 19-16,5 4 28 0,-1 2 1 0,5 2-10 15,3 4-18-15,-3 0-31 0,10 7-11 0,14 1-2 16,-3 7-1-16,1-3 0 0,7 5 1 0,-5-4-1 0,7 4 5 16,0-3-1-16,0 1 1 0,-11-2 2 0,-2-7-3 0,-1 7-1 15,-3 0 0-15,4 1 0 0,-12 1-4 0,0 6-3 16,0 0 2-16,-5 0-4 0,-3 0 0 0,-5 6 3 15,2-4-2-15,-12 9 1 0,-2-3 0 0,-6 0 0 16,-6 5 0-16,-9 3 3 0,2-3-1 0,-16-1 1 16,-5-2 0-16,-6 7 0 0,-1 2 1 0,-8-7 4 15,-7 5 1-15,-2-7-1 0,3 4-1 0,7 1-2 16,-4-9 2-16,4-2-1 0,-2 0 0 0,10-2-1 16,-1-2-2-16,9-6-4 0,-1-2 0 0,1 0-13 15,7-5-7-15,2-2-9 0,2-3-12 0,6-5-44 16,4 0-25-16,-4-4-41 0,5 0 99 0,-1-2-87 15,0-4-41-15</inkml:trace>
          <inkml:trace contextRef="#ctx0" brushRef="#br0" timeOffset="-10182.7844">10444 7075 1441 0,'-2'31'524'0,"6"-20"-493"0,0-9-127 0,-4 2-21 0,12 2-56 16,3-4-26-16,4 4 5 0,12-2 26 0,-4-1 34 15,-2-1 86-15,12-2 25 0,-8-4 20 0,0 1-4 16,-10-3 29-16,2-2-2 0,10-3-38 15</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3:04.53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D1E11BF-20D3-4BCF-B4C0-D8D899FDDEB4}" emma:medium="tactile" emma:mode="ink">
          <msink:context xmlns:msink="http://schemas.microsoft.com/ink/2010/main" type="inkDrawing" rotatedBoundingBox="3484,16032 10183,15001 10595,17675 3895,18706" semanticType="enclosure" shapeName="Other">
            <msink:sourceLink direction="with" ref="{4E49EB28-1799-41AC-87BE-043FE496EC3E}"/>
          </msink:context>
        </emma:interpretation>
      </emma:emma>
    </inkml:annotationXML>
    <inkml:trace contextRef="#ctx0" brushRef="#br0">6624 1049 570 0,'2'6'308'0,"2"1"-185"0,-4-3-104 16,2-4 19-16,-2 0-19 0,0 0-37 0,0 0-15 15,2 2 2-15,-2-2 25 0,0 0 18 0,0 0 18 0,-2 0 15 16,2 0 20-16,0-2 6 0,0-2 3 15,0 3 2-15,0-1-16 0,0 0-10 0,-4 2-7 0,2-4-5 16,0 0-12-16,-2 0-5 0,-1 0-4 16,1-2-4-16,-6 1-7 0,0-1 1 0,-1-8-2 0,1 5-1 15,-7-1-3-15,-1-3-1 0,-5-1 0 0,0-3-1 16,4-1 1-16,-14-3-2 0,-10-2 1 0,13 5 0 16,-3-5-1-16,-2 0 2 0,-13-4 0 0,-6 0 0 15,-6-4 0-15,4 2 0 0,6 2 0 0,-10-4 0 0,-8-1 3 16,6-1 2-16,5 0 5 0,6 8 4 0,-5-2 6 15,2-4-1-15,-2 6 0 0,-2-2 2 0,-3 4-1 16,-5-1-3-16,-5-1-5 0,-1-2-4 0,-5-2 0 16,-6 2 0-16,10 8 0 0,-5-6 0 0,7 2-2 15,3 2 0-15,3-3 0 0,-12 3 0 0,1 2-3 16,-5-4-2-16,-2 3-1 0,2-1-1 0,-6 4 0 16,-2 3 0-16,5-1 0 0,-1 5 0 0,15-1-1 0,-3 7-1 15,-20 4 1-15,2-2-2 0,12-2 2 0,-10 8-1 16,4 7 1-16,-9 1 1 0,7 3-2 0,-11-1 1 15,22 1 1-15,-3 3 1 0,-14 3-1 16,-1-4-1-16,13 1-1 0,2-1 0 0,-10 0 1 0,8 3 1 16,-4 3-1-16,4 0 0 0,6 2 0 0,-8 2 0 15,11 0 1-15,-1 0-2 0,-3 6 2 0,13-4-1 16,-13 6 0-16,7-2 0 0,-2 3 1 0,-9 3 0 16,-8 9 0-16,-3 0 0 0,-2 3 1 0,-1 5-1 15,7-2-1-15,0 0 1 0,0 0 1 0,12 0-1 16,3-10 0-16,9 3 1 0,7-3-1 0,4-5-1 15,3-5 2-15,1 5 0 0,11-8-1 0,1 0-2 0,-11 13 1 16,3-3-1-16,1-5-1 0,-3 9 1 0,11 3-2 0,-7 6-5 16,9 4 0-16,-4 0-2 0,10-6-2 0,8-6-2 15,4 6-10-15,1-7-3 0,6-5-2 0,3-5 3 16,1 8-3-16,-2-5 0 0,6 3 2 0,0-1 2 0,4 3 11 16,2 1 1-16,1-1 2 0,-1-1 0 15,4-3 4-15,1-1 1 0,7-3 0 0,-1 4 1 16,4-7 0-16,4-1 0 0,6 2-1 0,4-4 2 0,0-2-1 15,1 0 3-15,3 2 1 0,-2-4-2 16,1 0 0-16,-1 0 1 0,0 0 1 0,-6 1 1 0,-2-1 1 16,-2-6-1-16,5 4 1 0,1-4 0 0,-6 1 0 15,4-5 1-15,2 1 0 0,7-1 0 16,5-3 1-16,-3 3-1 0,-1-3 0 0,1-3 1 0,18-1 0 16,0-2 0-16,11 2 0 0,-11-5 0 0,10-1-1 15,5-2 1-15,-2 2 0 0,3-2 0 0,-9-2-1 16,-3-3 2-16,-8-1 0 0,0 0 0 0,4 2-1 15,-10-2 1-15,4-1-1 0,-2 1-1 0,10-2 1 16,0 0-1-16,3-1 1 0,-1 3 0 0,2-4 1 16,3 3-2-16,-1-1 2 0,9 2 0 0,-4-6-1 15,5 7 1-15,1-3-2 0,-6-2 0 0,4 1 0 16,-3-5 1-16,1 3-1 0,-8-5 1 0,-11 6 0 0,-3-1-1 0,10-3 2 16,3 3-2-16,-10-1 0 0,4 1 1 0,9-1-1 15,3 0 0-15,5-5 2 0,-2 2-1 0,-9 1 0 16,1 1 1-16,5-3-1 0,-12 1-1 0,-1 1 1 15,3 1 0-15,2 3-1 0,0-2 0 0,3 1-2 16,1 1 2-16,1 1-1 0,3-1 1 0,-16-2 0 16,3 3 0-16,-3-1 0 0,-11 0 1 0,3 1 1 15,0-1-1-15,-7 0 1 0,13 3-1 0,4-7 0 0,4-1 0 16,5 1 0-16,8-3-1 0,-1-1-1 16,-7-1 0-16,5-4-1 0,-3 4-1 0,-7-1-1 15,0 3-2-15,-12-2 3 0,-6 5-1 0,5-3 0 16,-3 3 1-16,0 1 1 0,6-1 1 0,-5 3 1 0,5-1 2 15,0 2-2-15,0-1 0 0,2-3 0 0,-2 1 1 16,2-1 0-16,-5-1-1 0,-1-2 0 0,-6-1 0 16,-1-1 0-16,-4 3 4 0,-5 1 0 0,-6-2 0 15,-7 1 1-15,-2 1 3 0,-1-1 2 0,-3 1 1 16,-5-1 2-16,2-3-5 0,1-2 1 0,-3 5-1 16,1-7-1-16,1-8-5 0,2 0-3 0,1 2-4 15,-1-5-3-15,-3-5 1 0,5-3 1 0,-2-3 1 16,1 5 3-16,-3 1 6 0,-3 6 6 0,1-1 9 15,-4 5 3-15,-2 4 3 0,2 7 3 0,-2-3 6 16,0 0 0-16,-2 1 4 0,0 1 1 0,0 2 0 16,0-3 0-16,0 3 1 0,-2-2-2 0,-2 1-1 0,2 1-3 15,-4 0-5-15,2-3-1 0,-3-1-6 16,-1 2 0-16,-2-1-4 0,-1 3-1 0,-1-6-11 0,-1 2-2 16,-9-6-4-16,-1 5-8 0,-4-3-10 0,-4-6-4 15,-5 1-5-15,-1-1-2 0,-2 4 2 0,-1 2-1 0,-9-1-10 16,3-6 0-16,6 14 2 0,-3 3-6 0,3 5-5 15,-7-1-28-15,5 11-14 0,-5-4-18 0,11 4-13 16,-1 11-23-16,-3 1 85 0,-1 5-65 0,8 8-4 16</inkml:trace>
  </inkml:traceGroup>
</inkml:ink>
</file>

<file path=ppt/ink/ink23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1:45.58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8AFF7B3-0CE7-4EF8-A031-672021694B2E}" emma:medium="tactile" emma:mode="ink">
          <msink:context xmlns:msink="http://schemas.microsoft.com/ink/2010/main" type="writingRegion" rotatedBoundingBox="1200,13363 12779,13445 12770,14801 1190,14719"/>
        </emma:interpretation>
      </emma:emma>
    </inkml:annotationXML>
    <inkml:traceGroup>
      <inkml:annotationXML>
        <emma:emma xmlns:emma="http://www.w3.org/2003/04/emma" version="1.0">
          <emma:interpretation id="{C4EA8D51-4D7E-460A-AA1A-1273E06CB697}" emma:medium="tactile" emma:mode="ink">
            <msink:context xmlns:msink="http://schemas.microsoft.com/ink/2010/main" type="paragraph" rotatedBoundingBox="1200,13363 12779,13445 12770,14801 1190,14719" alignmentLevel="1"/>
          </emma:interpretation>
        </emma:emma>
      </inkml:annotationXML>
      <inkml:traceGroup>
        <inkml:annotationXML>
          <emma:emma xmlns:emma="http://www.w3.org/2003/04/emma" version="1.0">
            <emma:interpretation id="{F3611A93-E51C-4094-8D6F-356134C68072}" emma:medium="tactile" emma:mode="ink">
              <msink:context xmlns:msink="http://schemas.microsoft.com/ink/2010/main" type="line" rotatedBoundingBox="1200,13363 12779,13445 12770,14801 1190,14719"/>
            </emma:interpretation>
          </emma:emma>
        </inkml:annotationXML>
        <inkml:traceGroup>
          <inkml:annotationXML>
            <emma:emma xmlns:emma="http://www.w3.org/2003/04/emma" version="1.0">
              <emma:interpretation id="{18466EE1-C154-4FF6-AA0B-05C8BBCF36D3}" emma:medium="tactile" emma:mode="ink">
                <msink:context xmlns:msink="http://schemas.microsoft.com/ink/2010/main" type="inkWord" rotatedBoundingBox="1244,13340 6278,13561 6220,14890 1186,14670"/>
              </emma:interpretation>
              <emma:one-of disjunction-type="recognition" id="oneOf0">
                <emma:interpretation id="interp0" emma:lang="" emma:confidence="0.5">
                  <emma:literal>was.</emma:literal>
                </emma:interpretation>
                <emma:interpretation id="interp1" emma:lang="" emma:confidence="0">
                  <emma:literal>ws.</emma:literal>
                </emma:interpretation>
                <emma:interpretation id="interp2" emma:lang="" emma:confidence="0">
                  <emma:literal>we.</emma:literal>
                </emma:interpretation>
                <emma:interpretation id="interp3" emma:lang="" emma:confidence="0">
                  <emma:literal>w.</emma:literal>
                </emma:interpretation>
                <emma:interpretation id="interp4" emma:lang="" emma:confidence="0">
                  <emma:literal>ws</emma:literal>
                </emma:interpretation>
              </emma:one-of>
            </emma:emma>
          </inkml:annotationXML>
          <inkml:trace contextRef="#ctx0" brushRef="#br0">-19291 3648 318 0,'-17'-9'178'0,"3"1"-95"0,-1-2-60 16,-2 1 35-16,-3-1-33 0,3-1-19 0,-6 3-3 16,4 2 4-16,3 2 2 0,-9-4 0 0,2-1-2 15,2 3 1-15,9 0-1 0,-13-3-1 0,8 1 1 16,-1-2 5-16,5 1 4 0,1-1 3 0,0 2 12 15,1 0-1-15,-3 3 1 0,7-3 3 0,-1 0-3 0,0 2-4 16,0 4 0-16,3-1-3 0,-1-3-10 0,4 4-2 16,2 0-3-16,0 2-3 0,0 4-2 0,0-4-2 15,0 0-3-15,0-2-3 0,0 2 3 0,-2 0 0 16,0 6 2-16,2-6 2 0,2 0 1 0,0 4 0 16,-2-4 0-16,2 1 0 0,2 1-1 0,0-2 2 15,-1 2 1-15,1 0 2 0,6 2 10 0,2 2 5 16,15 0 6-16,-4-2 9 0,6 3-1 0,9 1-2 15,5-2-2-15,1 2-1 0,3-5-9 0,-1 5-4 16,0-2-8-16,4 2-4 0,1-4-3 0,-1-1 1 0,6-1 1 16,-2 4-1-16,-4-2-2 0,2-2 1 0,20 2 2 15,-1-2-3-15,-7 0 3 0,7 0 1 0,-3-1 2 0,7 1 4 16,6-4 2-16,0 1-1 0,-11-1 2 0,-16 0 1 16,5-2 2-16,-4 0 0 0,-5 2-1 0,0-2-2 15,-8 2 0-15,3 0 3 0,-3 0-4 0,6 2-1 16,5-2-3-16,-3-1 1 0,-2-3-3 0,2 2 0 15,-1 2-2-15,-3-2 0 0,-6-4 0 0,-1 3 2 16,-8 3 2-16,-4-2 2 0,-8 2 1 0,1 0 0 16,-5-2 7-16,-5 4 5 0,-3-2 3 0,-1 0 0 15,-2 0 5-15,-4 2-1 0,4 0-1 0,-4 0 2 16,0-2-6-16,0 2-4 0,0 0-3 0,0-2-2 16,0 2-7-16,2-1 0 0,-2-1-1 0,0 2-1 0,0 0 0 15,-2 0-1-15,4 2 1 0,-2-1-2 16,-2 1 0-16,0-2 0 0,2 0-2 0,0 2-1 0,0-4-1 15,0 2 0-15,0 0-2 0,0 0-1 0,0 0 0 16,0 0-1-16,-2 0 0 0,2-2-1 0,0 2-2 16,0 0 1-16,0 0-1 0,0 0 0 0,-2 0 0 15,2 0 0-15,2 4 0 0,-2 0 0 0,0-4 0 16,0 2-2-16,2-2 2 0,-2 2 0 0,0 0-1 16,0-4 0-16,0 2 1 0,0-6 2 0,0 4-1 15,0 0 2-15,0 0-1 0,0 2 1 0,0 0 0 16,0 0 0-16,0 0-2 0,0 2 0 0,0 0 0 15,0-2-1-15,0 2-1 0,0-2 0 0,0 0-1 16,0 0-2-16,0 0-6 0,0-2-6 0,0-2-6 0,2 4-3 16,-2 0-4-16,0 0-14 0,0 0-8 0,0 0-10 15,2-1-8-15,-2 1-45 0,2 0-11 16,0 0-17-16,1 0-23 0,-1-2-36 0,10 2 120 0,11-12-108 16,-4 2-18-16</inkml:trace>
          <inkml:trace contextRef="#ctx0" brushRef="#br0" timeOffset="33093.4701">-21623 2845 483 0,'-3'-7'153'16,"-5"-1"-121"-16,-4 0-32 0,1 4-1 0,-5 4-7 15,3 0-1-15,-3 4-3 0,-3 10 1 0,0-7 1 16,-3 15 1-16,-1 3 4 0,-6 0 2 0,2 0-1 0,-4 4 3 15,-1-6 0-15,3-4 4 0,-2 7 0 16,2-9 2-16,10-2-2 0,5-1 2 0,0-3 1 0,11 3-1 16,5 1 0-16,5 3-2 0,7-1-1 0,3 4-1 15,2 3 1-15,8 3 1 0,1 0-3 16,2 2 0-16,3 3 0 0,-4 5-2 0,0 2 2 16,0 1-2-16,-4 1 1 0,-6-1-1 0,-1 7 0 0,-12-13 1 15,-1 1 1-15,-5-4 0 0,0 0 2 0,-11-2 2 16,-1-2 5-16,-3-4 5 0,-6 4 2 0,-16-6 0 15,4 4 2-15,-13 4 1 0,-8-9-2 0,-4-3-1 16,0 0-3-16,-4-1-8 0,2-5-1 0,16-1-2 16,-4 2-18-16,15-7 13 0,10-1-7 0,7-2-6 15</inkml:trace>
          <inkml:trace contextRef="#ctx0" brushRef="#br0" timeOffset="33688.4114">-21457 3071 977 0,'2'16'414'15,"-9"-16"-291"-15,-3 4-102 0,2-2 42 0,-3 5-71 16,5 3-7-16,-2 5-3 0,0 5 2 0,3 5-1 16,-3 8 2-16,-2 3 3 0,1-1-1 0,1 0 3 15,-2 1-1-15,5-7-1 0,1 0-1 0,0-6 1 0,6-11-1 16,2 0-6-16,1-1 0 0,1-3-1 0,0-6 2 15,4 0 2-15,-1-2 1 0,7-6 2 16,-3 0 1-16,3 0 8 0,1-9-1 0,8 3-11 0,6-5-6 16,11-6-8-16,-11 2-9 0,6-4-21 15,4-2-7-15,-1-2-4 0,-3 5-1 0,-4-5 11 0,-4 6 9 16,-10 4 12-16,-2 0 14 0,-1 7 36 0,-12 4 15 16,-3 1 8-16,1 1 4 0,-2 4 1 0,0 2-5 15,-9 2-2-15,5 2-10 0,-10 3-17 0,-1 3-5 16,7 9-5-16,-17-5-1 0,6 9-1 0,1 4 3 15,3 2 0-15,1-2 1 0,9-4 1 0,-1 2-1 16,0-9 2-16,6 1 0 0,0-5 0 0,4-10-1 0,8 0 3 16,-7-2 3-16,3 0-1 0,6-2 3 0,-3-6-1 0,8 0 1 15,5-7 0-15,-3 3 2 0,0-5-7 0,4-6 1 16,-4-2 0-16,5-2 1 0,-1 1-2 0,-4 1 0 16,-2 2 0-16,-1 4-1 0,-5 1 1 0,1 9-3 15,-1-3 1-15,-3 8-3 0,1 1 2 0,-3 4-2 16,0-1-1-16,1 6 3 0,1 2-2 0,0-2 4 15,-3 1 0-15,5-1 1 0,-2-2-1 0,7-4 1 16,-2 4 1-16,5-6-1 0,-5-2 0 0,-1-2-1 16,3 1-1-16,-3-5 2 0,-1 0-1 0,-5 1 1 15,0-3 0-15,-1-7 0 0,1 5 2 0,-2 3 0 16,0-7 1-16,1 9-2 0,-1-5 1 0,0 6-2 16,0 3-1-16,-4 3 0 0,0-2-4 0,1 4-2 15,-3 0-3-15,0 2-2 0,4 0 2 0,-2 0-2 16,2 0-2-16,4 1-2 0,0 1-5 0,-1-2-27 15,5 0-24-15,3 0-30 0,-1-2 71 0,11 0-67 16,0-2-37-16</inkml:trace>
          <inkml:trace contextRef="#ctx0" brushRef="#br0" timeOffset="34195.3209">-20976 4147 1036 0,'-10'27'490'0,"7"-26"-360"16,-5 3-124-16,8-6 5 0,0 0-48 0,6-3-22 16,-1 3-9-16,15-6-4 0,-1-2-1 0,8-3-8 15,2 1 4-15,23-15-1 0,-4 2-7 0,12-6 57 0,6-7-39 16,11-13-9-16</inkml:trace>
          <inkml:trace contextRef="#ctx0" brushRef="#br0" timeOffset="34329.9608">-20150 4102 602 0,'0'12'216'0,"-2"-5"-183"0,2 1-61 15,8-4 11-15,0-6-11 0,-2 4-27 16,11-2-11-16,4-4 28 0,10-2-10 0,25-9 21 0</inkml:trace>
        </inkml:traceGroup>
        <inkml:traceGroup>
          <inkml:annotationXML>
            <emma:emma xmlns:emma="http://www.w3.org/2003/04/emma" version="1.0">
              <emma:interpretation id="{2E8C875B-0F71-4B6B-B373-ACC74249C159}" emma:medium="tactile" emma:mode="ink">
                <msink:context xmlns:msink="http://schemas.microsoft.com/ink/2010/main" type="inkWord" rotatedBoundingBox="6673,13840 8089,13850 8088,13990 6672,13980"/>
              </emma:interpretation>
            </emma:emma>
          </inkml:annotationXML>
          <inkml:trace contextRef="#ctx0" brushRef="#br0" timeOffset="2391.1053">-16791 3326 27 0,'-2'-4'33'0,"0"2"-8"0,2 0-13 16,-2-1 7-16,2 3-3 0,0 0-5 0,0 0-5 16,0-2 2-16,0 2-4 0,-2 0 0 0,2 0 1 0,0-2-1 15,-1 0 0-15,-3 2 0 0,4 0 1 16,0 2-2-16,0-2 1 0,0 0-1 0,-2-2 4 0,2 2 6 15,0 0 4-15,0 2 5 0,0-2 14 0,-4 2 3 16,4-2 3-16,2 0 5 0,-2 0 5 0,2 0-4 16,-2-2 1-16,0 0-2 0,0-2-6 0,0 2-1 15,0 0-2-15,-4 0-4 0,0 0-6 0,4 2-1 0,-2 0 3 16,2 0-1-16,-2-2-6 0,0 2-1 0,2 0 0 0,0 0 3 16,0 0-5-16,0 0 2 0,0 0-6 15,-2 0-3-15,2 0 2 0,-2 2 0 0,0-2-3 16,1 0-2-16,1 0 2 0,-2-4-1 0,4 4-3 0,-2 0 1 15,0 0-3-15,0 0-1 0,0-2 0 16,1 2-1-16,-1 2-3 0,0 0 0 0,0 0 0 0,0-2 0 16,2 0 0-16,-2 2 1 0,0-2 0 0,-3 0 0 15,3-2 0-15,-2 2-1 0,2 0 2 0,-6 0-2 16,4 0-1-16,2 0 0 0,0 0 0 0,0 0 1 16,0 2-1-16,2-2 0 0,-2 0 0 0,2 0 1 15,-2 0 1-15,0 0-2 0,0 0 2 0,0 0 2 16,0-2 2-16,0 2 2 0,0 0 3 0,0 2 4 15,-2-4 0-15,-2 2 5 0,2-2-2 0,0 0 0 16,2 2 1-16,0 0-3 0,-4 2-4 0,2-4-2 16,2 2-2-16,-2 2-1 0,2 0 0 0,0 0-3 0,-2-2-1 15,2 0 3-15,0 0 1 0,0 0-1 16,0 0 2-16,0 0 0 0,-1-2-2 0,-1 2 4 16,4 2-2-16,-2-2-3 0,-2 0 0 0,2-2 0 15,0 2-3-15,2 4 0 0,1-2 0 0,-1 2-1 0,-4-8 1 16,2 4 2-16,2 0-1 0,-4 0 1 0,2-2 1 15,-2 4 0-15,2 2 0 0,-1-4-1 0,1 2 0 16,0-2-3-16,0 0 1 0,1-2-2 0,-1 0 0 16,2 2-2-16,0 0 0 0,0-2-1 0,2 2 2 15,2 2 1-15,-2 2 0 0,2 0 2 0,-3-2-1 16,3-1 0-16,0 1 2 0,0 2 1 0,1-2 0 16,1 2-1-16,0-2 1 0,4-2 0 0,-3 2 1 15,1-2 1-15,1 2-1 0,-3-2 1 0,0 4-1 0,-2-4 1 16,5 2 1-16,-3 0 2 0,0 1-1 0,-1-1-1 0,3 2 4 15,4-4-2-15,-3 2-1 0,1 0 0 0,-1 0-1 16,3-2-4-16,3 0 1 0,-1 4 0 0,-5-2-1 16,5 2 1-16,1-1 2 0,-2 1-3 0,3 0 1 15,1 2 3-15,0-2-2 0,5 0 1 0,-5 0-1 16,6-2-2-16,2-1 1 0,-2 1-1 0,2-2 1 16,2 4-3-16,0-4 3 0,2 2-4 0,6-2 1 15,-6 4 3-15,5-2-3 0,5 0 2 0,-7 0-2 16,5-2 2-16,-2 0-1 0,-2 0 0 0,-1 0 1 15,-3-2-2-15,-2 2 0 0,2-2 0 0,2 2 3 16,-6-2-3-16,0 2 2 0,0 0-1 0,2-2 2 16,-2 2-2-16,-2 0 3 0,-2 0-2 0,-2 0 1 0,-1 0 3 15,-3 0-1-15,0 2 2 0,-9-2 0 0,4 2 4 16,1-2 0-16,-9-4 0 0,6 4 1 0,-3 4-1 16,-3-4 2-16,0-2 1 0,2 2-1 0,-2-2 0 15,-2 2 1-15,-2 2 1 0,0-2-2 0,-2 0-1 16,0-2 0-16,2 2-3 0,0 0 1 0,-2 0-2 15,2 0-3-15,6 0 0 0,-6 0-1 0,2 2 1 16,-2-2-2-16,0 0 2 0,-2 0-2 0,2 0 0 0,-2 0-1 16,0 0 1-16,2 0-1 0,-4 0-1 0,2 0 1 15,2 2 0-15,0-2-2 0,0 0 0 0,0 0 0 0,0 0 0 16,0 0 1-16,2 0-2 0,-2 0-1 0,2-2 0 16,-2 0 0-16,0 2 1 0,0 0 0 0,2-4 0 15,-2 4-1-15,4 2 0 0,-4 0 1 16,0-2 0-16,-2 0 2 0,0 2 1 0,-2-2 0 0,0 2-1 15,2-2 5-15,0-4-1 0,2 2-2 0,0 2 2 16,4 0-3-16,-4 0-1 0,2 0 2 0,2 0-1 16,-4 0 0-16,2 4 0 0,0-2 1 0,-2-2 0 15,0 0 0-15,2-2 1 0,0 4-1 0,-2-2 0 16,2-2-2-16,-2 2 2 0,0-2-2 0,3 6 2 16,-3-2 0-16,-1-2-1 0,-1 0 0 0,2 0 2 15,0 2-1-15,0-2-1 0,-4 0 1 0,2 0-1 0,2 0 1 16,0 0 0-16,0 0 0 0,-2-2-2 15,2 0 1-15,0-2 0 0,-2 4-1 0,2 0 0 0,-2 0-2 16,2 2 0-16,0-2 0 0,0 0 1 0,0 2 0 16,0-2-1-16,2 2 1 0,0-2 0 0,0-2 1 15,-2 2 0-15,0-2-2 0,0 2 2 16,0 0-2-16,0 0 1 0,0-4-1 0,2 4 0 0,-2 2-1 16,0 0 1-16,0-2 1 0,-2 0 0 0,0 0-1 15,2 0 2-15,-4 2-1 0,4 0-1 0,0-4 2 16,0 2-2-16,-2 0 2 0,2-2-1 0,2 6-1 15,0-2 0-15,-2-4 1 0,0 0-1 0,0 2 0 16,0 0 0-16,2 0 0 0,0 0-1 0,-2-2 1 16,2 2-1-16,-2 0 0 0,0 0 2 0,2 2-1 15,-2-2 0-15,-2 0 0 0,2-2 0 0,-2 0 2 0,2 4-3 0,0 0 0 16,0-2-1-16,0 0 2 0,0 0 0 16,0 0-1-16,0 2 0 0,0-2 0 0,-4 0 1 0,2 0 1 15,2-2 0-15,0 2-1 0,0 0-1 0,2 0 1 16,-2 0 0-16,0 0-2 0,2 0 1 0,-2 0 0 15,0 0-2-15,0 0 0 0,-2 0 0 0,0 0 0 16,2 0-1-16,0 0 1 0,2 0 0 0,-2-2-1 16,-2 0 1-16,2 2 0 0,0-2 1 0,0 6-1 15,0-2 1-15,0-2-7 0,0 0-7 0,0 0-6 16,0 2-6-16,0 0-24 0,0-2-18 0,0 0-23 16,-2-2-30-16,2 2-72 0,0 4-55 0,6 2 164 15,-4 1-125-15,2 1-36 0</inkml:trace>
        </inkml:traceGroup>
        <inkml:traceGroup>
          <inkml:annotationXML>
            <emma:emma xmlns:emma="http://www.w3.org/2003/04/emma" version="1.0">
              <emma:interpretation id="{56777F1F-1A94-40A8-9C4B-769156015DD4}" emma:medium="tactile" emma:mode="ink">
                <msink:context xmlns:msink="http://schemas.microsoft.com/ink/2010/main" type="inkWord" rotatedBoundingBox="9045,13957 12776,13984 12774,14154 9044,14128"/>
              </emma:interpretation>
            </emma:emma>
          </inkml:annotationXML>
          <inkml:trace contextRef="#ctx0" brushRef="#br0" timeOffset="4414.6933">-14413 3579 69 0,'-11'-6'33'0,"1"0"-23"0,10 1-8 0,-8-1 6 16,3 2 2-16,3 2 5 0,-6-2 10 0,8-2 26 16,0 4 14-16,-2-1 13 0,0 1 13 0,-2-2 25 15,2 0 1-15,4 0-1 0,-2 2-1 0,-4-2-15 16,1 4-8-16,3-2-9 0,-4 0-12 0,4 0-21 16,-6-1-8-16,8 1-4 0,-2 2-5 0,2-2-10 15,-2 2-1-15,0 0-4 0,0 0 1 0,2 0-3 16,-2 0-2-16,0 0-1 0,-4 0 0 0,4 2-2 15,0 0-1-15,0-2-1 0,0 0-1 0,0 0-1 16,0 0-2-16,2 0 2 0,-2 0-4 0,0-2 1 16,0 2-1-16,0-2 0 0,0 2-1 0,0 0-1 0,0-2 1 15,0 0-3-15,-2 2 2 0,6 0-1 16,-4 0-1-16,-6 0 0 0,4 0-1 0,4 2 1 0,-2 0 0 16,-2-2-1-16,2-2-1 0,0 2 0 15,0 0 0-15,8 2-1 0,-6 2 1 0,0-4 0 0,5 3 1 16,3-1 5-16,2 0 0 0,1 0 3 0,3-2 0 15,1 0 0-15,2 2 1 0,6-2-1 0,0 2 0 16,8 2-4-16,-4 0-1 0,0 0 0 0,8-2-1 0,3-2 1 16,7 5 1-16,-7-1 1 0,5-2-2 0,7 2-1 15,13 0 2-15,18-2-1 0,-9 2 4 0,7-4-1 16,6 0 1-16,7 0 2 0,5-2 3 0,-1 0 2 0,1 0 1 16,3-2 2-16,-2 2-3 0,16-2 0 0,-2-1 1 15,-4-1-3-15,10 0 0 0,-3 4-2 0,15-4-1 16,-11 0 2-16,1 4 0 0,-14-1 1 0,0 1 0 15,2 0 3-15,-11-2-2 0,-5 2 2 0,-7-2 5 16,-6 2-4-16,0 0 3 0,-7 2 3 0,-5-2 1 16,-1 0 2-16,-10 0 1 0,-6-5 0 15,-14 5 1-15,7-2 0 0,-18 2-2 0,-2-2 0 0,-8 0 0 16,1 0-2-16,-9 1-3 0,-1 3 0 0,-2-2-3 16,-4 0 2-16,-2 0-2 0,2 0-1 0,-2 2-3 15,0 0 2-15,0 0-1 0,0 0 0 0,2 0-4 16,-2-2 0-16,1 2 0 0,-1-2-1 0,0 2-2 15,-1 0 0-15,1 0 0 0,0 2-2 0,-2-4 1 16,2 2-2-16,0 2 1 0,0 0 0 0,0-2 1 0,2 0-3 16,-2-2 1-16,-2 0 1 0,2 4 1 0,0-2-1 15,0-2-1-15,0 0 1 0,-2 2 2 0,2 0 2 16,0 0 1-16,2 2 2 0,-2-2 1 0,0 2 2 16,0-2 0-16,0 0-1 0,2 0-1 15,-2 0-1-15,0-2-2 0,-2 2-3 0,2-2-1 0,0 2-2 16,0 2 3-16,0-2-1 0,0 0 1 15,0 0-2-15,0 2 0 0,2-2 2 0,-2 0-2 0,0 0 0 16,0 0-3-16,0 0 1 0,0 0-1 0,0 0 0 16,-2-2-1-16,2 2 0 0,0 0 1 0,0 0 0 15,0-2 0-15,0 2 0 0,0 0 0 0,0 0 0 16,0 0 0-16,0 0 0 0,0-2-1 0,0 2 0 16,0 0-1-16,-2 0 2 0,2 0 0 0,0 0-1 15,0 0 0-15,0 2 2 0,0-2 0 0,0 2-1 16,0-2-2-16,0 0-1 0,-2 0 2 0,4 0 0 15,-2-2-3-15,0 0 1 0,0 0-1 0,0 2 1 0,0 0 1 16,2 2 0-16,-2 0-2 0,0 0 0 0,0-2 1 16,0 2-1-16,-2-4 1 0,2 2-1 0,0 0-1 15,0 0 1-15,0 0 1 0,0-2 0 0,2 4-2 16,-2 0 1-16,0-2-1 0,0 0 3 0,0 2-1 0,0-2 0 16,0 0 0-16,0 4 1 0,-2-4 1 0,2 0 1 15,0 0 0-15,0 0 0 0,0 0 0 0,0 0 0 16,0-2 0-16,0 2 1 0,0 0 0 0,0 0-2 15,0 0 1-15,0 0 0 0,0 0 0 0,0 2 0 16,0-2 0-16,0-2-2 0,0 0 0 0,0 4 2 16,0-2-1-16,0 0-1 0,0-2 1 0,0 2-1 15,0 0 2-15,0-4 0 0,0 6 0 0,0-4 0 0,2 2 0 16,-2 0 1-16,0 4-1 0,0-4 1 16,-2 4 0-16,2 0-1 0,0-4 0 0,0-2 0 0,0 0 0 15,0 2 0-15,0-2 0 0,0 0 0 0,0 2 0 16,0-2 0-16,0 2 0 0,0 0-1 0,0 2 0 15,0 0-1-15,0-2 0 0,0 0 1 0,2 0-1 16,-2 0 2-16,0 2 0 0,2-2-2 0,-2 0 2 16,0 2 0-16,1-2 0 0,-1 0-1 0,0 2 0 15,-1-2 0-15,1 0-1 0,0 0 2 0,-2-2-1 16,2 0 1-16,0 4 0 0,0-2 0 0,0-2 0 16,-2 2-2-16,2 0 2 0,0 0 1 0,0 0 0 0,0-2-2 15,0 0 1-15,0 2 1 0,0 0-1 0,0-2 0 0,0 2 0 16,0 0 0-16,0 0-1 0,0 2 1 0,2 0 0 15,-2-2 0-15,0 0 0 0,0-2 0 0,0 2 0 16,0 0-1-16,0 2 2 0,0-2-1 0,-2-4 0 16,2 4 1-16,2 0 1 0,-2 4-1 0,0-4 1 15,0 0-2-15,0 0 1 0,-2-2 0 0,2 4-1 16,0-2 1-16,0 0-1 0,0-4 1 0,0 4 1 16,0 0-1-16,0 0 0 0,0 0-1 0,2 2 2 15,-2 0-1-15,2 2-1 0,-2-4 1 0,0 0 0 0,1 2-1 16,-1-4 1-16,0 2 0 0,0-2 1 0,0 0-1 15,0 2-1-15,0-2-1 0,-1 2 0 0,1 0 1 16,-2 2 0-16,2-2-1 0,0 2 0 0,0-2-1 16,-2 0 1-16,0-2 2 0,2 2-1 0,0-2-1 15,0 0 1-15,0 2 0 0,0 0 1 0,0-2-1 16,0 2 0-16,0 2 0 0,0-2 1 0,0 2 0 16,0 0 0-16,0-2-2 0,2 0 0 0,-2 2 1 15,0 0 0-15,2-2-1 0,-2 0 1 0,0 0 0 16,0 0 0-16,0 2 0 0,0-2 0 0,0 0 0 15,-2 0 0-15,2 0 0 0,0-2 0 0,0 2-1 0,0-2 1 16,0 0 0-16,0 2 0 0,0-2 0 0,0 2 0 0,0 0 1 16,0 0 0-16,0 4-1 0,0-2 2 15,2-2-1-15,-2 2-1 0,0-1 1 0,2-1-1 0,-2 0 0 16,0 0 0-16,1-3 0 0,-1 3-1 0,0-2 0 16,0 2-1-16,0-2-1 0,0 2 1 15,0-2-1-15,0 0-4 0,0 2-1 0,-1 0-1 0,1 0-2 16,-2 0-2-16,2-2-2 0,-2 2-3 0,2 2 0 15,0-2 0-15,0 0-2 0,0 2 2 0,0 2-1 16,0-4 0-16,0 0 0 0,-2 0 0 0,2 0 0 16,0 2-1-16,0-2 3 0,0 0-3 0,-2 0-1 15,2 0 4-15,0 0-1 0,0 0-2 0,0-2-1 16,0 2-5-16,0 0-3 0,0 2-4 0,2 0-1 16,-2-2-13-16,0 0-8 0,0 0-7 0,0 0-13 15,0 0-36-15,0-2-9 0,2 7-11 0,-2-3-19 0,0 2 88 16,0 6-65-16,4 0-6 0</inkml:trace>
        </inkml:traceGroup>
      </inkml:traceGroup>
    </inkml:traceGroup>
  </inkml:traceGroup>
</inkml:ink>
</file>

<file path=ppt/ink/ink23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0:42.0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B998C89-39D2-4305-A170-316120706F8C}" emma:medium="tactile" emma:mode="ink">
          <msink:context xmlns:msink="http://schemas.microsoft.com/ink/2010/main" type="writingRegion" rotatedBoundingBox="18910,12149 30150,12582 30027,15773 18788,15340"/>
        </emma:interpretation>
      </emma:emma>
    </inkml:annotationXML>
    <inkml:traceGroup>
      <inkml:annotationXML>
        <emma:emma xmlns:emma="http://www.w3.org/2003/04/emma" version="1.0">
          <emma:interpretation id="{EC275175-5081-4757-80B6-0076369BD2C0}" emma:medium="tactile" emma:mode="ink">
            <msink:context xmlns:msink="http://schemas.microsoft.com/ink/2010/main" type="paragraph" rotatedBoundingBox="18910,12149 30150,12582 30027,15773 18788,15340" alignmentLevel="1"/>
          </emma:interpretation>
        </emma:emma>
      </inkml:annotationXML>
      <inkml:traceGroup>
        <inkml:annotationXML>
          <emma:emma xmlns:emma="http://www.w3.org/2003/04/emma" version="1.0">
            <emma:interpretation id="{855E590E-76DD-4E93-A17A-AE5DEC26B0F4}" emma:medium="tactile" emma:mode="ink">
              <msink:context xmlns:msink="http://schemas.microsoft.com/ink/2010/main" type="line" rotatedBoundingBox="18910,12149 30150,12582 30027,15773 18788,15340"/>
            </emma:interpretation>
          </emma:emma>
        </inkml:annotationXML>
        <inkml:traceGroup>
          <inkml:annotationXML>
            <emma:emma xmlns:emma="http://www.w3.org/2003/04/emma" version="1.0">
              <emma:interpretation id="{97F431CA-7ABA-44CE-A7E5-EE4AB4DCC4EF}" emma:medium="tactile" emma:mode="ink">
                <msink:context xmlns:msink="http://schemas.microsoft.com/ink/2010/main" type="inkWord" rotatedBoundingBox="18879,12962 22516,13102 22454,14721 18817,14581">
                  <msink:destinationLink direction="with" ref="{2C68243D-F863-4B15-9716-B0154F3AFAA0}"/>
                </msink:context>
              </emma:interpretation>
            </emma:emma>
          </inkml:annotationXML>
          <inkml:trace contextRef="#ctx0" brushRef="#br0">-2548 2508 1228 0,'-4'23'451'0,"-2"6"-359"0,0-2-82 0,-2 2-4 16,-1 5-14-16,-5 22-4 0,1-3 2 0,-5 12 10 0,-1 12 0 16,9-13 1-16,-7 2-1 0,4-14 2 0,3-10 1 15,6-13-3-15,0 0 2 0,4-13-2 0,0-11-11 16,0 1-12-16,4-4-12 0,2 2-17 0,-6-4-27 0,8 0-94 15,-1-2 126-15,5-4-88 0,3 1-34 0</inkml:trace>
          <inkml:trace contextRef="#ctx0" brushRef="#br0" timeOffset="-768.6962">-4627 2494 1116 0,'5'-8'631'0,"-3"-1"-344"0,-2 1-207 0,-7-4 193 0,-1 3-300 16,4 1-11-16,-4 2-17 0,6 2-8 0,2 4-5 15,-2-2-3-15,2 2-3 0,0 4 10 0,8 4 15 16,-6-4 16-16,6 11 6 0,1 9 6 0,7 20 7 16,-5-9 5-16,3 17 8 0,-1 17 3 0,-3-3 2 15,-8 27-2-15,4-1 1 0,-4 20 1 0,0-8-2 16,-10 30 1-16,2-15 0 0,-2 1 0 0,-5 5-2 16,1-28 3-16,5 0-1 0,-3-26-12 0,2-21-13 0,2-25-14 15,5 8-11-15,1-21-8 0,0-10-19 0,-6-6-62 16,-8-12 88-16,1-20-60 0,-10-7-17 0</inkml:trace>
          <inkml:trace contextRef="#ctx0" brushRef="#br0" timeOffset="-169.5464">-3971 2672 1012 0,'25'38'357'16,"-12"-18"-280"-16,13 14-66 0,-7-3-7 0,2-2-2 0,16 29-2 0,-4 12 1 15,-1-3-1-15,-1 1 2 0,-2 11-2 0,-11-12 2 16,3 3 0-16,-19-22-2 0,2 6 3 0,-4-15 2 16,2-20 5-16,-6-1 20 0,4-18 7 0,-2 3 6 15,2-1 5-15,-2-2 7 0,2-4 1 0,0 1-4 16,-2-9-4-16,0-2-22 0,-2 3-10 0,0-24-12 15,-1 2-14-15,6-15-52 0,-4 2-16 0,20-20 1 0,2 4 6 16,-1 4 27-16,14-5 8 0,-10 24 7 16,5-5 10-16,0 13 39 0,-12 19 14 0,1 3-4 0,-5 3-7 15,-1 6-25-15,1 4-8 0,5 3-2 16,-1 3-1-16,3 7 3 0,3 5 1 0,-2 7 3 0,1 3 2 16,1 1 1-16,-2 6 4 0,-2-6 2 0,1-2 0 15,1-2 3-15,-3-8 2 0,1-6 1 0,0-1 0 16,3-9 4-16,-1-1-1 0,-4-4 3 0,3 0 1 15,-7 0 3-15,1-2 1 0,-4-3 2 0,-1-1-1 16,-3-4-2-16,-2-1-1 0,-2-3-3 0,0-1-4 0,-4-1-5 16,-2-3-3-16,-3 0-5 0,-1-6-8 15,-1 3-7-15,-3-1-13 0,-1 0-18 0,-1-4-105 0,-3-4 120 16,-2 2-76-16,3 2-42 0</inkml:trace>
          <inkml:trace contextRef="#ctx0" brushRef="#br0" timeOffset="562.2534">-2299 2869 1329 0,'0'7'472'0,"2"-1"-401"0,-1-2-92 15,5-4-22-15,2-2-11 0,11-2-3 0,4 2-2 0,8-7 11 16,10-1 6-16,1-7 7 0,-3-3 11 0,-2-3 13 16,-1-6 3-16,-1 0 4 0,-12 2 3 0,-5 2 2 15,-7 2 4-15,-5 2 0 0,0-3 0 0,1 5-2 16,-7 2-2-16,-3 3-5 0,3 1-4 0,0-3-8 16,0 5-2-16,-4 5 1 0,0 0-6 0,0 4-4 15,2 2-6-15,-8 4-12 0,-1 4-3 0,-7 7 8 16,-1 3 1-16,0 11 2 0,-8 5 9 0,-8 22 8 15,2-5 11-15,2 1 18 0,6 0 12 0,0 4 14 16,10-8 5-16,-6 6 4 0,15-23-4 0,0 4 3 0,0-1-5 16,10-12-5-16,2 1-3 0,3-6-11 0,-1 3-4 15,10-7-1-15,-5 1 0 0,10-3-5 0,2-3-2 16,6-6-2-16,2-2-3 0,6-8-9 0,5-5-1 16,-3-11-1-16,3 3-1 0,0-10 2 0,3-5 1 15,-7-1 4-15,-1-2 1 0,-1-3 6 0,-1 1-2 16,0 3-1-16,-2 5-1 0,-3 4-1 0,1 2 0 15,-6 10-1-15,4-1 0 0,-4 8-3 0,-4 7 4 0,-3 3-2 16,3 0 0-16,-2 9 0 0,-2 1-1 16,-3 3 0-16,-3 3 1 0,1 3 2 0,-5 2 1 0,-1-3 0 15,4-1 2-15,-12 1 2 0,6-5 0 0,-3-1 1 16,5-5 0-16,-4-1 2 0,4-2-2 0,-6 0 6 16,1 0 5-16,3-2 1 0,-4-2 4 0,2 0 4 0,2-2 7 15,0-6 3-15,-2 2-1 0,5 0-5 0,1-3-3 16,3-1-4-16,7-1-4 0,-3-1-2 0,0 6-7 0,-3-2-8 15,5 1-1-15,-11 5-1 0,0 0-2 0,-5 4-3 16,5 0-2-16,-4 9-5 0,-4-3-2 0,4 7-2 16,-2 7 0-16,-8 7 1 0,0 2 3 0,-5 3-6 15,-12 9-11-15,-10-7-9 0,2 1-17 0,0-4-110 16,-4-2 131-16,2-10-79 0,-1-4-58 0</inkml:trace>
          <inkml:trace contextRef="#ctx0" brushRef="#br0" timeOffset="5435.3539">-1400 3795 991 0,'4'4'464'15,"2"2"-316"-15,-6-2-125 0,0-4 71 0,8-2-112 16,-3 2-10-16,9-4-3 0,-1-2 5 0,1 4 17 15,7-9 5-15,0 3 5 0,-1 2 11 0,-5 0 8 16,-1 2-4-16,-7-1 0 0,5 3-3 0,-1 0-5 16,-5 0 0-16,6 0-4 0,-2-2-5 0,-1 2-23 15,5 0-16-15,-5 0-22 0,5 0-23 0,-3 0-32 0,5-1-45 16,1-5 102-16,3 0-81 0,-1 0-11 0</inkml:trace>
        </inkml:traceGroup>
        <inkml:traceGroup>
          <inkml:annotationXML>
            <emma:emma xmlns:emma="http://www.w3.org/2003/04/emma" version="1.0">
              <emma:interpretation id="{E6248548-421C-4F0B-9C42-4BFD44E427A6}" emma:medium="tactile" emma:mode="ink">
                <msink:context xmlns:msink="http://schemas.microsoft.com/ink/2010/main" type="inkWord" rotatedBoundingBox="23609,12330 30150,12582 30027,15773 23486,15521"/>
              </emma:interpretation>
            </emma:emma>
          </inkml:annotationXML>
          <inkml:trace contextRef="#ctx0" brushRef="#br0" timeOffset="2988.1618">4229 2853 1158 0,'-2'4'483'16,"-4"2"-349"-16,6-2-125 0,0-2-7 0,0 3-54 15,0 3-41-15,-1-2-27 0,-1 9-21 0,0 5 80 16,2-3-70-16,-6 8-4 0</inkml:trace>
          <inkml:trace contextRef="#ctx0" brushRef="#br0" timeOffset="3437.0554">4501 3606 857 0,'6'44'297'0,"-6"-17"-233"0,0 0-52 15,-4-1-6-15,0-5 2 0,2 0 14 0,-1-6 14 16,1-5 13-16,0-2 14 0,0-4 21 0,4-4 4 15,-2-2 5-15,2-6 0 0,-2-2-11 0,2-3-14 16,0-8-10-16,-1-1-13 0,-1 1-22 0,6-10-6 0,-2-5-7 16,4 1-6-16,0 0-7 0,1 0-7 0,-1 3-6 0,7-3-12 15,-1 8-5-15,1 2-7 0,1 3-1 0,-3 15-2 16,1 1-1-16,3 12 1 0,1-2 6 0,-9 11 11 16,14 10 4-16,-11-4 6 0,15 24 4 0,-6-9 4 15,4 7 7-15,0 3 4 0,8-1 1 0,0-1 1 16,-4-3 6-16,0-12 0 0,0-8 1 0,2 2 3 15,-4-10-1-15,-2-7 2 0,0-6 6 0,0-2-2 16,0-5-6-16,-4-9-1 0,1-3-3 0,-1-4-6 0,-2-12-4 16,-1-2-6-16,-3-5-6 0,-3-5 3 0,-3-3 6 15,-5-8 3-15,-4 4 1 0,2 0 6 0,-2 4 3 16,-6 0 3-16,2 5 0 0,1 1-2 0,-3 5-4 16,4 5-2-16,0 7 0 0,0 0 0 0,0 7 1 15,2 5-1-15,0 3 0 0,0 5-3 0,0 3-1 16,0 4-2-16,-2 0-11 0,2 4-3 0,-2 1-2 15,0 1-2-15,-4 15 0 0,1 6 0 0,-5 22 1 16,0-1 7-16,1 2 8 0,-1 12 1 0,-5 13 2 0,-1 8 0 16,1 0 1-16,3-23-1 0,4 10 2 0,-3-1-10 15,9-32-11-15,-4 7-9 0,4-15-66 0,0 2-43 16,0-18-73-16,0 5 150 0,0-16-145 16,-1 0-66-16</inkml:trace>
          <inkml:trace contextRef="#ctx0" brushRef="#br0" timeOffset="5634.8243">15 3461 1306 0,'14'25'519'0,"-9"-13"-380"0,-5-12-119 0,4 0 23 16,-2 0-30-16,6 2-30 0,0-2-1 0,3 8 5 0,1-7-2 16,5 7 10-16,3-2 2 0,3-4 0 0,0 6-3 15,-2-4-15-15,4-3-9 0,0-1-9 16,2 0-10-16,-5 0-12 0,6-1-11 0,-2-5-36 0,1 2-13 15,-4 0-9-15,-2-2-9 0,4-2-17 0,4 1 89 16,-8-5-65-16,2 1 5 0</inkml:trace>
          <inkml:trace contextRef="#ctx0" brushRef="#br0" timeOffset="6094.1677">741 3436 251 0,'13'2'191'16,"-3"-2"-50"-16,4 0-62 0,-1 4 52 0,-1 0-25 15,-5-2-8-15,5 2-6 0,-2-3-7 0,1 5-21 0,-3-2-7 16,0-2-9-16,-2 6-10 0,1-8-13 15,-1 2-5-15,-2 0-4 0,0 0-5 0,0-2-7 0,-1 3-3 16,-1-3-6-16,2 0-9 0,0 2-29 0,-2 0-11 16,4 0-19-16,0-2-19 0,3 0-44 0,3 0-24 15,3-7-12-15,1 7 93 0,3-4-79 0,4-2 77 16,4 4 0-16,0 0-39 0,4 0 44 0,2 2 57 16,4 2 31-16,-3-2 62 0,1 4 9 0,0-2 24 15,-2 4-34-15,1-1 35 0,1 1 3 0,-4 2-11 16,-2 0-12-16,0-3-12 0,0 3-23 0,-4-2-10 0,0 4-4 15,0-5-4-15,-4 1-15 0,-1 2-3 0,-7-2-4 16,7 1-1-16,-9-1-3 0,3 0 0 0,-3 0-4 0,1 0-1 16,-4-6 0-16,1 3 0 0,1-3 1 15,-2 2-5-15,-1-2 0 0,1 0 1 0,0 0-1 0,-1 0 0 16,7 0-1-16,-2 0-1 0,7 2 0 0,-2 0 2 16,4 2 0-16,5 0 0 0,1 4-1 0,3-3 0 15,-2 5 1-15,0-2 2 0,5 1 0 0,-6 1-1 16,6 0 2-16,-2 1-2 0,-4-1 1 0,-4 0 0 15,4 1 0-15,-6-1-2 0,3-2 2 0,1 1-1 16,-10-3-1-16,1-2-2 0,-3 4-3 0,5-3 2 16,-5-3 1-16,-7 0 0 0,2 0 2 0,-5 2 5 15,3-4 5-15,0 0 8 0,-2 0 3 0,2 0 1 0,-4 0-4 16,-1-2 1-16,5 2-5 0,2-4-5 0,-4 2-5 16,2 0-7-16,5 0-9 0,-3 2-12 0,7 0-50 15,-1 0-36-15,3 2 83 0,-3-2-62 0,5 4-50 16</inkml:trace>
          <inkml:trace contextRef="#ctx0" brushRef="#br0" timeOffset="3849.4824">5069 3380 1206 0,'-2'10'437'0,"0"1"-352"15,2-3-83-15,2-4-10 0,4 4-7 0,5 1-5 16,-1 1 2-16,3 2 11 0,3-1 6 0,-1-5 2 16,-3 2 6-16,1-1 6 0,-7-7 1 0,0 0 8 15,2 0-3-15,-2-7-2 0,-3 1-2 0,1-2-4 0,6-2-3 16,3-3-5-16,-1 1-3 0,0 1-7 0,-1 1-2 0,3 1-1 15,-3-1 1-15,-1 4-4 0,0 2-1 0,1 4-3 16,-3-2 0-16,3 8 1 0,7 2 1 0,-1 7-1 16,6 6 1-16,4 10 5 0,-3 0 5 0,5 2 5 15,-1 10 1-15,-2-3 0 0,-3-1 0 16,-8-3 5-16,-3-3-2 0,-4-6 3 0,3-2-1 0,-7-5 5 16,-2-7 9-16,-2-7 7 0,4 4 6 0,0-5 8 15,-2-5 4-15,-1 0 0 0,-1 0 1 0,-1-4-7 16,1 1-8-16,0-3-7 0,-4-2-6 0,0-3-10 15,2-3-4-15,-2-5 0 0,6-1-1 0,-2-5-3 16,0-2-1-16,4-9-3 0,5-5-2 0,3-3-5 16,7-8-4-16,6-6-4 0,-3 2-5 0,3 2 1 0,4 7-1 15,0 3 5-15,0-1 2 0,-6 9 2 0,-2 15 0 16,-4 1-4-16,3 3-23 0,-9 5-25 0,1 1-39 16,-2 3-74-16,-3-4 128 0,-3-7-113 0,-4-10-62 15</inkml:trace>
          <inkml:trace contextRef="#ctx0" brushRef="#br0" timeOffset="6473.3273">2235 3164 815 0,'-6'15'367'16,"0"-13"-240"-16,6 6-98 0,0-8 25 0,-1 0-37 0,-3 2-22 15,0 0-8-15,6 2 6 0,2 2 6 0,3 3 4 16,-5-3 9-16,12 4 13 0,-1 3 4 0,5 1 1 16,-3-3-2-16,3 9-5 0,3 1-6 0,2 0-2 15,2 4-5-15,-2 0-3 0,4 6-3 0,-2 2-1 16,2 0 0-16,-4-2-2 0,1 1 2 0,-3 1 0 16,2 0 1-16,-2-4 0 0,-1-2-1 0,-3-2 1 15,-2 4-2-15,1-10 1 0,-7-1-3 0,-1-1 0 16,2-1 1-16,-6 1-1 0,-4-7-1 0,0 5-2 0,-2-1-1 15,-12 3-3-15,5-2 3 0,-11 5 1 0,-7 3-1 16,2-2 3-16,-13 4 1 0,1 0 1 0,-11 2 7 16,5-2 4-16,-3 0 1 0,5 1 0 0,-1-3 3 15,5 2-1-15,2-2 0 0,6-4 1 0,2-1-7 16,0 3-3-16,4-4-2 0,0-3-2 0,6-1-4 16,-8-1-13-16,1-1-8 0,7 3-14 0,4-8-32 15,-3 3-21-15,6-1-25 0,5 0-29 0,1-2 86 16,0-2-67-16,4-3-15 0</inkml:trace>
          <inkml:trace contextRef="#ctx0" brushRef="#br0" timeOffset="1834.844">4218 2415 946 0,'15'15'410'15,"-1"-7"-277"-15,-3 6-99 0,-5-14 40 0,0 0-48 0,-2 0-15 16,1 0 2-16,3-2 19 0,0-2 12 16,0 6 7-16,-3-6 9 0,1 4 13 0,2 0 5 15,-4-2 2-15,1 0-3 0,-8 0-17 0,-1 0-11 0,2 0-8 16,-2-2-9-16,-2 1-12 0,-2-1-8 0,5 0-2 16,-5 0-1-16,6-2-6 0,-2 0 1 0,0-1-3 15,0 1 1-15,0-2-3 0,-3-2 1 0,3-1-2 16,-6 1 1-16,4-1 0 0,-3-1-1 0,-1 2 3 15,1 1-1-15,1-1 0 0,0 2-2 0,-2-1-1 16,1-1 0-16,-1 2-1 0,0-1 0 0,1 1-2 0,-5-2-2 16,-5 5 0-16,2-5 0 0,-1 4 3 0,5 2-2 0,-12-3-2 15,0 1 0-15,-16 0 1 0,14 0 2 0,-8 0-1 16,-3 1 2-16,-5 1-2 0,-7-2 3 0,6 4 3 16,1 0-1-16,1 2-1 0,-3 0 1 0,5 2 2 15,-3 4-1-15,3 2-1 0,1-1 1 0,0 3-4 16,3 0 4-16,-1 3-1 0,-1 2 0 0,-1 5-2 15,-2 1 1-15,-1 6 0 0,-4 0 0 0,-5 10 1 16,-5 1-2-16,0 9 0 0,0 1 0 0,2 2 3 16,-2 8-2-16,2 4 0 0,4 0 2 0,4 5 1 15,3 3 1-15,5-3-1 0,-1 7 3 0,4-1-3 16,6 0 0-16,8 6 2 0,-8 1-1 0,10-1-1 16,4 2-1-16,3 2 3 0,4 0-2 0,-1-6 1 0,12 2-2 15,3 12 0-15,6 0 0 0,1-10 0 0,9 4 1 16,5-2 0-16,7 7-2 0,15-3 1 0,-5-2 0 15,0-10 1-15,10-9 0 0,22 9 1 0,7-9 0 16,11-10 2-16,-16-8 0 0,20-1-1 0,4 3 3 0,8-14-3 16,8-1 3-16,4-10-2 0,7-2-3 0,2-7-1 15,8 1-1-15,6-9 0 0,6-8 0 0,-1-8-1 16,3-3 0-16,-12-7 2 0,5-7 1 0,-3-8 1 16,0-1 0-16,2-11 0 0,-6-3-1 0,-6 0-1 15,-2-4-1-15,-5-8 4 0,-5-2 2 0,-15-2 0 16,-1 3 3-16,-20-1 5 0,-10-4 2 0,-19 0 3 15,6 3 0-15,-16-5-4 0,-13 1 1 0,-10-5 0 16,0 3-1-16,-9-5-1 0,-9-1-1 0,-3-4 3 0,-7-6 0 16,-15-2 0-16,-5-4-3 0,-19-3-3 0,-1 1 1 15,3 6-4-15,-20 4 0 0,-3-11-3 16,-3 5-2-16,-2 14 0 0,7 5 3 0,1-1 0 0,-15-8-2 16,-2 5 1-16,3 1-2 0,5 11 0 0,-2 2-2 0,-10-5-3 15,-6 9-1-15,2-4 0 0,14 19-1 0,-16-1-5 16,0-3-1-16,0 13-6 0,0-3-3 0,-1 8-9 15,-1 0-4-15,2 9-9 0,-4 1-7 0,3 4-13 16,1 3-10-16,2 8-8 0,-4 0-14 0,8 4-36 16,0 6-24-16,0 5-33 0,2-1 115 0,2 11-99 15,2 0-36-15</inkml:trace>
          <inkml:trace contextRef="#ctx0" brushRef="#br0" timeOffset="2420.7362">2862 3062 1536 0,'24'-8'593'0,"-13"0"-446"0,5-3-131 0,-9 1-17 16,-5 2-15-16,2 4-10 0,4-1-7 0,0-5 5 16,3 4 0-16,-1 4 3 0,1 2 7 0,-1 0 13 15,4 4 3-15,-5 6 0 0,3 3-2 0,1 10-2 16,-1 6-1-16,5 16 0 0,-5 1 2 0,1 22 2 15,3 11 1-15,-3 19 1 0,-7-3 1 0,0-3 0 0,-12 9 0 16,2 11-1-16,-2 0 0 0,-3-18 0 0,-3-7 0 16,1-21-1-16,1 3-27 0,4-32-17 0,0 9-22 15,-1-19-27-15,7-15-43 0,0-2 92 0,0-10-77 0,-2 0-19 16</inkml:trace>
          <inkml:trace contextRef="#ctx0" brushRef="#br0" timeOffset="2569.3441">3158 2811 1243 0,'11'-4'454'0,"-7"4"-355"0,12 6-89 15,-3-3 4-15,8 5-20 0,6-2-7 0,12 9 4 0,-4-5 3 16,3 13 4-16,3-2 2 0,-8 6 1 16,3 2 0-16,-7 6 2 0,-9 4-2 0,-9 1-1 0,-1 3-3 15,-2-7-2-15,-14 3 0 0,-4 5-1 0,-1-1 3 16,-5-8-1-16,-3-1 4 0,0-8 2 0,-8 4-3 15,-6-8-8-15,2 3-11 0,0-8-16 0,0-3-20 0,-9-9-71 16,-9-5-47-16,5 8 118 0,-1-16-92 0,-9-7-61 16</inkml:trace>
          <inkml:trace contextRef="#ctx0" brushRef="#br0" timeOffset="2855.5198">3418 3181 999 0,'8'16'368'0,"4"18"-283"0,-3-6-71 0,5 8-9 16,3 14 0-16,3 10 0 0,-1 0 1 0,-2 8 0 16,3 3-2-16,-9-17-1 0,1 8 0 0,-5-8-1 0,-7-12 0 15,0-9 3-15,0-2 1 0,-2-12 12 16,-1-3 9-16,1-6 7 0,0-3 7 0,0-5 6 0,0-2 0 16,0-4-7-16,2-5-2 0,-2 3-14 0,2-15-15 0,4-14-22 15,2 4-12-15,-2-6-10 0,7-13-2 0,5-2 2 16,3-10 2-16,6-3 2 0,0 1 4 0,-2 8 18 15,-3 15 7-15,7-5 5 0,-2 13 6 0,0 4 2 16,-4 12 3-16,6 1-1 0,-2 1 2 0,4 11-3 0,2 0-1 16,-2 6-1-16,4 10-1 0,-6 7-1 0,4 2-2 15,-4 12 1-15,0 6 0 0,-4 13 1 0,-4 2-2 16,-5 4-1-16,-1 13-3 0,-7-7 0 0,0 2-2 16,-4-8 0-16,-2-4-3 0,-4-20-14 0,2 1-10 15,-2-12-32-15,2-11-21 0,0-8-42 0,-4-4-87 16,-1-20 145-16,-1-3-102 0,0-35-30 0</inkml:trace>
        </inkml:traceGroup>
      </inkml:traceGroup>
    </inkml:traceGroup>
  </inkml:traceGroup>
</inkml:ink>
</file>

<file path=ppt/ink/ink23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3:15.7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86E6B01-13E5-4A8B-8C9D-BCD90B6FFAFF}" emma:medium="tactile" emma:mode="ink">
          <msink:context xmlns:msink="http://schemas.microsoft.com/ink/2010/main" type="inkDrawing" rotatedBoundingBox="11341,15151 17547,14924 17640,17476 11434,17703" hotPoints="18487,16516 15119,17404 11967,15922 15335,15034" semanticType="enclosure" shapeName="Ellipse"/>
        </emma:interpretation>
      </emma:emma>
    </inkml:annotationXML>
    <inkml:trace contextRef="#ctx0" brushRef="#br0">440 2673 941 0,'-6'0'448'0,"-1"0"-310"0,1 0-122 0,2-6 12 0,4 2-45 16,0 2-30-16,-2-4-23 0,2 6 0 16,4-4-1-16,-2 2 11 0,6 2 11 0,5 0 25 0,3-3 17 15,13-3 15-15,-1 2 21 0,19-6 3 0,-7 3 4 16,43-7-4-16,-3 1 0 0,16-5-14 0,18 1-4 16,13 7-4-16,8-1-1 0,22-3-2 0,7 6-2 15,4 3 0-15,6 1-2 0,13 6-2 0,10-2 2 16,-10-2-1-16,4 0 1 0,0 4-1 0,2-2 0 15,-4 0 3-15,-5 0 3 0,-16 0 11 0,4 0 4 16,-10 0 3-16,-4-6 3 0,-31 2 5 0,-15-6 1 0,6 6 2 16,2-3-1-16,-18-5-9 0,-17 4-4 0,4 3-2 0,5-3 0 15,-9 4-3-15,-4-2-2 0,-9-1-3 0,-10-1-1 16,3-2-1-16,-15-3 0 0,-3-1 1 0,-9 1-4 16,7-9 0-16,-3 5 1 0,5-6 0 0,-5 2 0 15,-1-4 2-15,3-4-1 0,8-4-2 16,-4-2 1-16,-3 6 1 0,5-8 0 0,-8 3-1 0,3-3 2 15,-5 2 3-15,-7 0 1 0,-4 5 2 0,-2-3 1 16,-4-2 3-16,-3 4 1 0,-9-6-2 0,5 5 1 16,-3-3-6-16,-3-4-2 0,-6-3-1 0,3 1-4 0,-5 3-3 15,-2-7-3-15,0-11-1 0,-4-4-3 16,-3 6-1-16,-1-7 0 0,-7 1-2 0,-10-15-3 16,-20-1 0-16,12 32-4 0,18 21 1 0,-1 1-1 0,-61-64-4 15,-4-1 0-15,-12-2 1 0,-17 2 1 0,-19-6 2 16,11 8 1-16,-26 6 1 0,20 16 0 0,-3 3 6 15,-22 10-1-15,-2 7 1 0,-7 1 1 0,-8 11-2 16,4 6 0-16,0 7 0 0,-10 1 1 0,-4 5-15 16,1 8 1-16,3 4-2 0,10 4 1 0,-16 0 2 15,4 6 2-15,1 3 1 0,9 5-2 0,11 1 16 16,-5 2-1-16,1 6 2 0,1-2-1 0,21 12-1 16,2-2-1-16,11 7 0 0,-5 3 1 0,19-5 0 0,3 12-2 0,-7 4 2 15,4 6 0-15,16-10-2 0,-3 4 1 16,2 2-1-16,-7 10-3 0,15 3-5 0,-4-1-4 0,12 3-10 15,4 6-22-15,1 4-8 0,7 6-10 0,13-6-11 16,23 4-30-16,-8 0-18 0,29-8-22 0,6 2-38 16,18 6 123-16,3 0-75 0,12 5-18 0</inkml:trace>
  </inkml:traceGroup>
</inkml:ink>
</file>

<file path=ppt/ink/ink23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2:39.10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3CC6B73-A1F4-4399-8562-36ECE2DD9937}" emma:medium="tactile" emma:mode="ink">
          <msink:context xmlns:msink="http://schemas.microsoft.com/ink/2010/main" type="writingRegion" rotatedBoundingBox="18295,17341 23241,15520 23778,16978 18832,18799">
            <msink:destinationLink direction="with" ref="{18CC8DD7-0EF5-4B65-B5E5-3307A8958232}"/>
          </msink:context>
        </emma:interpretation>
      </emma:emma>
    </inkml:annotationXML>
    <inkml:traceGroup>
      <inkml:annotationXML>
        <emma:emma xmlns:emma="http://www.w3.org/2003/04/emma" version="1.0">
          <emma:interpretation id="{C650BE0E-EBF4-45A2-8E8B-9C991455FDCA}" emma:medium="tactile" emma:mode="ink">
            <msink:context xmlns:msink="http://schemas.microsoft.com/ink/2010/main" type="paragraph" rotatedBoundingBox="18295,17341 23241,15520 23778,16978 18832,18799" alignmentLevel="1"/>
          </emma:interpretation>
        </emma:emma>
      </inkml:annotationXML>
      <inkml:traceGroup>
        <inkml:annotationXML>
          <emma:emma xmlns:emma="http://www.w3.org/2003/04/emma" version="1.0">
            <emma:interpretation id="{64F453D4-4764-43F4-A0D6-5CA0A0BBA2A5}" emma:medium="tactile" emma:mode="ink">
              <msink:context xmlns:msink="http://schemas.microsoft.com/ink/2010/main" type="line" rotatedBoundingBox="18295,17341 23241,15520 23778,16978 18832,18799"/>
            </emma:interpretation>
          </emma:emma>
        </inkml:annotationXML>
        <inkml:traceGroup>
          <inkml:annotationXML>
            <emma:emma xmlns:emma="http://www.w3.org/2003/04/emma" version="1.0">
              <emma:interpretation id="{C40E0B3A-45C6-4D2A-87CC-C27B0FBBB4FA}" emma:medium="tactile" emma:mode="ink">
                <msink:context xmlns:msink="http://schemas.microsoft.com/ink/2010/main" type="inkWord" rotatedBoundingBox="18295,17341 23241,15520 23778,16978 18832,18799"/>
              </emma:interpretation>
            </emma:emma>
          </inkml:annotationXML>
          <inkml:trace contextRef="#ctx0" brushRef="#br0">-3421 6693 757 0,'2'-18'405'0,"2"1"-223"0,-4 0-132 16,-4 7 32-16,-2-2-75 0,-5 1-45 0,3-3-35 16,-2-1-18-16,-5-1 0 0,-5 9 2 0,1-1 11 15,0 2 34-15,-6 12 14 0,-8 9 17 0,2 3 14 16,-2 3 7-16,-1 12 0 0,-1 2 0 0,-8 7 0 15,1 8 2-15,1-2 2 0,7-5 4 0,1 3-2 0,0 1 6 16,12-3 1-16,-4 2 0 0,11-19-5 0,4 4-2 16,-1 2-3-16,11-18-4 0,0 3-1 0,6-7-6 15,-4 1-1-15,13 0-3 0,-1-1 3 0,5-3-2 16,6 0 0-16,8-8 0 0,3 0-1 0,7-6-7 16,7-8-5-16,6-5-4 0,0-2-4 0,2-10-9 15,4-4-4-15,-4 0 0 0,-6-1 0 0,-2 5 7 16,-8-6 8-16,-7 10 8 0,-4 0 10 0,-8 10 33 15,-7 7 12-15,-11 0 8 0,5 3 6 0,-4 5 10 16,-6 2-1-16,0 0-4 0,-2 0-6 0,0 0-29 0,0 0-9 16,-2 6-9-16,-3 1-5 0,-5 15-10 0,-2 3-1 15,-5 15 1-15,4-1 1 0,-5 1 6 0,1 10 0 0,4-3 14 16,1 3 1-16,3-11 2 0,9-12 1 0,0 0 0 0,4 0 0 16,9-8 1-16,1 0 0 0,-1-1-8 15,3-5 0-15,3 1 1 0,6-5 0 0,-1 3 1 0,3-10-3 16,4-4 0-16,0 2 1 0,9-12-5 0,-1 1-1 15,9-7-2-15,-3-1 1 0,5-4-3 0,-9-2 2 16,1 0 2-16,-3-2 3 0,-16 0 1 0,10 4 4 16,-18 1-1-16,-5 3 1 0,0 5 0 0,-2 1 3 15,-2 3 1-15,1 6-6 0,-5 3-4 0,0-1-7 16,0 2-11-16,0 0-1 0,-2 5 0 0,2 1-3 16,-2 4-1-16,4 1 1 0,4 1 4 0,0 0 6 0,4 5 9 15,-1-2 3-15,3-1-1 0,1-1 1 16,1-1 3-16,1-2 5 0,5-8 3 0,-1 3 4 0,0-5 2 15,4-5 1-15,2-9 1 0,-1 1-1 0,1-3 0 16,0-7-5-16,-4-6-2 0,-2 2 1 0,-1 2 2 16,-7-10 3-16,-3 4 15 0,0-2 8 0,-4 3-1 15,-4 4 3-15,-2 3 1 0,-2-10-5 0,-8 6-7 16,3 2-11-16,-3 2-17 0,2 2-10 0,-5-8-20 16,-1 2-15-16,-1-2-18 0,2 10-25 0,-7-12-144 15,3 2 174-15,0-16-102 0,1-3-67 0</inkml:trace>
          <inkml:trace contextRef="#ctx0" brushRef="#br0" timeOffset="470.0072">-2116 6019 1135 0,'15'25'420'0,"-11"16"-332"0,0-1-79 0,-12 14-1 0,-3 16-12 15,-5 32-6-15,-1-4 1 0,-8 24 10 0,0 21 1 16,-2-21 3-16,2 1 0 0,2-11 6 0,5-50 0 0,3-4 6 15,-1 9 2-15,5-30 2 0,9-25 0 0,-2 3 3 0,0-5 3 16,4-10-3-16,0 2-1 0,0-1-3 0,-2 1-7 16,0-2-5-16,0-7-4 0,0 1-9 0,-2-19-17 15,3-29-51-15,-3 17-28 0,4-75-32 0,2 6-18 16,7-25 3-16,-3-4 34 0,17-20 40 0,-2 10 38 0,3 16 76 16,5 11 33-16,-4 33 28 0,2-3 21 0,4 22-12 15,-4 25-32-15,0-9-33 0,4 12-20 16,-6 3-21-16,6-4 3 0,-14 12 1 0,4 2 5 0,-9 8 10 15,-5 15-3-15,-1 2-2 0,-4 2-7 0,0 2-11 16,0 7-7-16,10 18-2 0,-10-4-3 16,3 12 1-16,3 13 4 0,-4 8 2 0,2 0-4 0,-4 13-12 15,-4 5-11-15,-10-9-21 0,12 1-25 0,-6-8-119 16,-1-3 149-16,-1-12-97 0,2-3-57 0</inkml:trace>
          <inkml:trace contextRef="#ctx0" brushRef="#br0" timeOffset="897.4713">-1603 6278 1241 0,'-3'34'441'0,"-3"1"-348"0,2-16-83 16,0 30-2-16,0-5-12 0,0 2-16 0,-1 24 3 16,1-26 3-16,0 7 3 0,0-9 10 0,4-25 5 15,-2-3 9-15,2-8 6 0,0-6 10 0,0 0 2 16,0-4 1-16,0 4-2 0,0-4-9 0,2 4-4 15,-2-8-6-15,2 2-5 0,0-7 1 0,0-3 1 0,2-3 1 16,0-4 5-16,-1-4 3 0,3-2-3 0,2 4-1 16,-2 0-2-16,1 0-3 0,3 4-5 0,-2 5-2 15,-4 1-1-15,1 3-4 0,-1 8 0 0,0 0-5 16,0 0 0-16,-2 4 0 0,-2 0-2 0,0 0-2 0,4 6-1 16,2 4 0-16,-1-2 2 0,-1-1 6 0,4-1 1 0,2 4 1 15,3-2 2-15,5-1 2 0,-5 1 1 0,6-4 0 16,1 2 2-16,3-6-1 0,2 0-2 0,2-2 3 15,2-6 1-15,2-6 1 0,-6-1-2 0,4-2 4 16,-2-5 0-16,-2 1 0 0,-2 0 4 0,0-2 4 16,-3-2 2-16,1-4 4 0,-2 4 6 0,-2-6 9 15,3 0 5-15,-1-8 5 0,-3 3 6 0,-3-7 5 16,1-1-2-16,-1-3-2 0,-1-9-4 0,1-3-11 16,-3-7-5-16,-1-9-4 0,1 3-5 0,0 3 2 15,-1-10 4-15,-5 15 4 0,2-2 1 0,-4 12 7 16,-2 14-1-16,0 9-1 0,0-2-2 0,-2 12-17 15,0 5-8-15,0 3-6 0,2 3-7 0,-2 0-9 0,0 10-3 16,0-2-10-16,2 1-7 0,0 1-1 0,0 0-6 16,0 1-6-16,-2 3-11 0,1 6-1 0,-1 4 1 15,-2-3 8-15,-2 18 4 0,-2 21 5 0,-3 33 6 16,1-13 8-16,4 19 14 0,-3 13 1 0,1 6-3 16,8 0-3-16,2 2-5 0,7-4-18 0,-3-1-12 15,15-15-14-15,-3-1-14 0,7-4-47 0,8-2-30 16,-2-10-52-16,-4-3 129 0,0-12-105 0,-2-8-43 0</inkml:trace>
          <inkml:trace contextRef="#ctx0" brushRef="#br0" timeOffset="1073.993">-1207 5998 1584 0,'0'6'559'0,"6"3"-446"0,2-5-196 16,-2 0 28-16,-1-4-45 0,1 2-40 0,17 2 1 0,6-2 12 15,16-2 19-15,-9 0 29 0,-3-4 72 0,8-4 6 16,5 6 2-16,-13-9-5 0,0-3-12 16,-1-5-78-16,-1 3-67 0,6-22 126 0,0 3-90 0,-3-13-80 15</inkml:trace>
          <inkml:trace contextRef="#ctx0" brushRef="#br0" timeOffset="1451.9985">-508 5450 464 0,'-2'9'249'0,"-2"5"-147"16,0-9-73-16,-7 13 43 0,-1-5-42 0,-1 7-32 15,-9 9 0-15,3-4 2 0,-2 4 0 0,0-2 4 16,1 0 2-16,1-8 8 0,0 2 12 0,1-9 10 16,3-4 3-16,3 1 1 0,-3-7 3 0,3-2-1 0,3 2-3 15,-1-2-8-15,0-2-11 0,1 2-12 0,-1 0-3 16,0 2-3-16,3 0-3 0,-1 0-5 0,0 4 1 16,2 0 0-16,1 1 0 0,3 5 3 0,4 3-1 0,0-1 2 15,3 5 1-15,7 6 3 0,-4-6 3 0,13 3 0 16,-2-1 3-16,4-6 2 0,-1 9 2 15,5-15 2-15,-2 3 7 0,2-1 14 0,-2-3 0 0,-4-6 1 16,2 2 1-16,-1 2-4 0,-5-6 0 0,-6 0-1 16,1 0-5-16,-2 0-17 0,-6 0-3 0,-3 0-4 15,1 0-2-15,-2 0-10 0,0-2-5 0,0 0-4 16,-2 4-2-16,1 0-1 0,-1 2 1 0,2 1 3 16,0 1-1-16,-4 0 11 0,4 0 4 0,-2-4 5 15,2 0 2-15,-2-1 6 0,-2-1 2 0,0 0 7 16,4 0 5-16,-2-1 11 0,0 1 2 0,2 0 1 15,0 0 1-15,2 0-3 0,6-6-4 0,4-4-5 0,1 0-7 16,1-1-14-16,5-6-5 0,6-12-8 0,6-8-27 16,6-17-20-16,1-2-31 0,-3 4-50 0,9-6-94 0,8-14 161 15,4-7-112-15,-2 4-46 0</inkml:trace>
          <inkml:trace contextRef="#ctx0" brushRef="#br0" timeOffset="-724.4994">-4817 6882 1256 0,'16'0'506'0,"-8"0"-383"0,-8 0-127 0,0 0 8 0,0 0-49 16,1 0-50-16,1 2-1 0,2 6 2 16,-2 3 3-16,-2 8 25 0,2 8 14 0,-4 12 18 0,0 0 19 15,0 1 19-15,-15 14 3 0,-4 4 7 0,3 0 1 16,-1-8 3-16,-8-2 3 0,8-9 3 0,-3 0 13 16,9-22 2-16,-2 6 1 0,7-9-7 0,0-7-1 0,4-1-4 15,4-6-4-15,-2 0-4 0,2-2-16 0,0-7-14 16,0 1-14-16,4-19-14 0,2-6-15 0,7-15-22 15,-1 5 0-15,13-36 1 0,-2 12 10 0,6-7 29 16,6-11 16-16,-4 16 14 0,2 3 15 0,-4 10 27 16,-2 14 1-16,2 9-1 0,0 0-7 0,-4 8-14 15,2 6-5-15,-4 5-3 0,0 3 1 0,2 5-3 16,-4 4 1-16,3 10-4 0,-5-1 3 0,0 15-3 16,2 3 0-16,1 19 1 0,-1-5-2 0,2 19 0 15,0 7 0-15,0 5 1 0,1-1-2 0,-3 1-11 16,0 3-17-16,-2-13-26 0,3 2-47 0,1-12 76 15,-4-10-53-15,6-5-26 0</inkml:trace>
          <inkml:trace contextRef="#ctx0" brushRef="#br0" timeOffset="-570.9109">-3668 6926 1117 0,'2'27'619'0,"2"-23"-454"0,0 2-240 0,5-8 110 16,9-8-95-16,1 1-159 0,14-26-61 0</inkml:trace>
        </inkml:traceGroup>
      </inkml:traceGroup>
    </inkml:traceGroup>
  </inkml:traceGroup>
</inkml:ink>
</file>

<file path=ppt/ink/ink23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2:49.51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6ECF12C-0369-4F37-8E2C-2B5267594733}" emma:medium="tactile" emma:mode="ink">
          <msink:context xmlns:msink="http://schemas.microsoft.com/ink/2010/main" type="writingRegion" rotatedBoundingBox="11336,20218 17681,17280 18186,18369 11840,21308"/>
        </emma:interpretation>
      </emma:emma>
    </inkml:annotationXML>
    <inkml:traceGroup>
      <inkml:annotationXML>
        <emma:emma xmlns:emma="http://www.w3.org/2003/04/emma" version="1.0">
          <emma:interpretation id="{2E8BC29C-FF70-4DDB-87BC-8B438AA96FC4}" emma:medium="tactile" emma:mode="ink">
            <msink:context xmlns:msink="http://schemas.microsoft.com/ink/2010/main" type="paragraph" rotatedBoundingBox="11336,20218 17681,17280 18186,18369 11840,21308" alignmentLevel="1"/>
          </emma:interpretation>
        </emma:emma>
      </inkml:annotationXML>
      <inkml:traceGroup>
        <inkml:annotationXML>
          <emma:emma xmlns:emma="http://www.w3.org/2003/04/emma" version="1.0">
            <emma:interpretation id="{C19197BD-B2A9-417E-BC36-AD1CF7E88EB4}" emma:medium="tactile" emma:mode="ink">
              <msink:context xmlns:msink="http://schemas.microsoft.com/ink/2010/main" type="line" rotatedBoundingBox="11336,20218 17681,17280 18186,18369 11840,21308"/>
            </emma:interpretation>
          </emma:emma>
        </inkml:annotationXML>
        <inkml:traceGroup>
          <inkml:annotationXML>
            <emma:emma xmlns:emma="http://www.w3.org/2003/04/emma" version="1.0">
              <emma:interpretation id="{FF31594C-78FB-4119-BBAB-C7355AA3661E}" emma:medium="tactile" emma:mode="ink">
                <msink:context xmlns:msink="http://schemas.microsoft.com/ink/2010/main" type="inkWord" rotatedBoundingBox="11448,20462 13983,19288 14196,19747 11661,20921"/>
              </emma:interpretation>
            </emma:emma>
          </inkml:annotationXML>
          <inkml:trace contextRef="#ctx0" brushRef="#br0">-11227 8604 678 0,'11'7'456'0,"8"3"-230"0,-11-6-166 15,-2 2 95-15,-6-2-112 0,4 11-37 0,5 2-17 0,-3 5-8 16,4-3 6-16,0 20 2 0,-8-1 3 0,-2 7 8 15,-2 1 0-15,2 2 1 0,-4-7 2 0,-2-1 5 16,0-1 0-16,2-16 2 0,-3 0 1 0,7-7 0 16,-4-12 1-16,4-1-1 0,-4-3-5 0,4 0-6 15,0-2-1-15,-2 2-2 0,4-1-1 0,0-3-2 16,0 0 0-16,-6-2 0 0,8 2 3 0,-2-6 3 16,1-1 0-16,-1-8 1 0,4 1-1 0,2-7 0 15,5-6-3-15,7 0 2 0,-7 0-3 0,3 1 2 16,1 5-3-16,8 1 2 0,-4-3-2 0,-3 10 3 15,-1 7-1-15,-1 1 0 0,3 3-3 0,-4 4-5 0,3 2 1 16,-7 0-1-16,5 0 1 0,3 8-1 0,0-1 2 16,1 1 2-16,1 0 1 0,2 0 6 15,0 1 4-15,-2-7-1 0,3 6 4 0,3-6-1 0,-2 2 0 16,6-10-2-16,0 2 4 0,1-6-5 0,7-1 0 16,1-7-1-16,1-1 0 0,-2-6 0 0,1 0 0 15,-7-4 0-15,-4 0 0 0,-2-4 10 0,-8 0 4 16,-5 1 5-16,-3-3 2 0,-7-2 8 0,-2 2 2 15,0-7 4-15,0 3 2 0,-6-1-2 0,-2-5-3 16,2 5-3-16,-1-1-3 0,1 3-7 0,0 5-2 0,0 4-3 16,0 4-3-16,4 9-6 0,-2 3-6 0,-3 5-5 15,3 0-7-15,0 6-8 0,2 2-7 0,0 0-5 16,-4 2-7-16,0-2-2 0,2 4 3 0,0 23 3 16,0-4 3-16,-4-1 11 0,6 22 5 0,2 2 4 0,-4 10 7 15,6 6 3-15,-2 2-1 0,2-12 4 0,4-6 0 0,-2 4 0 16,3-11 0-16,-1 2 0 0,7-18-1 15,-3 2-1-15,1 0 3 0,3-12-5 0,-1 1-1 0,5-4-4 16,1-1-1-16,4-5-2 0,0 0 1 0,2-6-5 16,4-4-4-16,0-9 4 0,2 3-4 0,-2-9 4 15,1-6-1-15,-5-6 3 0,0 2-1 0,-3-1 6 16,-3-5 3-16,-6 4 0 0,-1-2 4 0,-5 4 9 16,-3 0 3-16,-2 8 3 0,0-2 3 0,-4 8 7 15,0 1 2-15,-2 5 1 0,2 1-1 0,-4 6-6 16,0 2-6-16,2 2-3 0,0-3-7 0,-1 3-12 15,-1 0-6-15,0 3-2 0,-2-1-2 0,4 0 0 16,-6 10 0-16,-1 5 5 0,-3-7 2 0,4 7 7 0,-1 3 3 16,1-5 3-16,2 6-1 0,4-3 3 0,0-1-1 15,2-5 0-15,6 7-1 0,6-2-1 0,5 3-3 16,-3-3 1-16,11 0 0 0,19 8-3 0,-9-3 0 16,23 3-2-16,-8 0 0 0,4-2-2 0,10 2-7 15,-18-4-5-15,6 1-5 0,-17-3-26 0,-4-2-18 16,-6 1-28-16,-4 1-41 0,-5-2 90 0,-9 4-63 15,-7 3-25-15</inkml:trace>
        </inkml:traceGroup>
        <inkml:traceGroup>
          <inkml:annotationXML>
            <emma:emma xmlns:emma="http://www.w3.org/2003/04/emma" version="1.0">
              <emma:interpretation id="{43665C07-7085-4545-BA02-01E7065E61B1}" emma:medium="tactile" emma:mode="ink">
                <msink:context xmlns:msink="http://schemas.microsoft.com/ink/2010/main" type="inkWord" rotatedBoundingBox="15147,18453 17681,17280 18186,18369 15652,19543"/>
              </emma:interpretation>
            </emma:emma>
          </inkml:annotationXML>
          <inkml:trace contextRef="#ctx0" brushRef="#br0" timeOffset="350.0643">-9058 7915 1294 0,'14'38'674'0,"-8"-26"-485"16,5 11-199-16,-11-23 19 0,0 0-105 0,6-4-119 0,6-2-44 16,-3 2-32-16,7-7 1 0,1-7 149 0,0 5-109 15,-1-16 16-15</inkml:trace>
          <inkml:trace contextRef="#ctx0" brushRef="#br0" timeOffset="-4420.3509">-8289 7928 443 0,'-20'8'303'0,"5"-4"-143"0,1 1-123 16,5-6 57-16,3-1-108 0,0-2-38 0,0 2-22 0,4 0 9 15,2 0 10-15,0 0 20 0,2 0 24 0,0 0 45 0,6 2 25 16,7-2 27-16,1-2 7 0,5 1-10 0,6-3-5 15,14-4-10-15,19-1-7 0,30-7-11 0,-5-5-10 16,0 4-17-16,23-4-6 0,20-5-2 0,32-4-4 16,-10 1-5-16,-22 4-2 0,9-6-3 0,15 6 1 15,-28 10-2-15,11-7 0 0,-11 5-10 0,-14 2-6 16,-6 7-10-16,-2-2-17 0,-13 5-56 0,-6-5-45 0,-17 4 103 16,-1 3-81-16,-16-1-54 0</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6.55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23510BA-E687-400D-8F62-A8AEAC26FD0F}" emma:medium="tactile" emma:mode="ink">
          <msink:context xmlns:msink="http://schemas.microsoft.com/ink/2010/main" type="inkDrawing" rotatedBoundingBox="8394,15315 13465,14779 13788,17834 8717,18370" hotPoints="13506,14935 13689,17615 8677,17958 8494,15277" semanticType="enclosure" shapeName="Rectangle">
            <msink:sourceLink direction="with" ref="{658489E0-898A-416A-86CA-4401875DCD12}"/>
            <msink:sourceLink direction="with" ref="{E16869E6-34B1-47EB-B502-9082A5BFCBF3}"/>
          </msink:context>
        </emma:interpretation>
      </emma:emma>
    </inkml:annotationXML>
    <inkml:trace contextRef="#ctx0" brushRef="#br0">9 558 1100 0,'-10'0'413'0,"10"-2"-323"0,-5-1-85 0,11-1-6 16,-1 1-9-16,0-4-7 0,4 2 1 0,-1 2 1 16,5-2 2-16,2-3 4 0,8-1 3 0,-6-2 5 15,10 1-1-15,1-3-1 0,0 4-1 0,5-6 4 16,2 4-2-16,8-1 1 0,4 0-1 0,11 3 0 15,7-1 1-15,11-2 0 0,-3 0 1 0,0 4 0 0,7 0-1 16,23-4 1-16,1 0 0 0,-11 3 0 16,10 0-1-16,0-2 0 0,15-1 1 0,18-1-3 0,-1-2 1 15,-18 3 0-15,1-1 2 0,7-5-1 0,6 3 1 0,0-2 2 16,-10 5-1-16,15-4 3 0,-8-1-1 0,10 7 0 16,-7-5-1-16,5 4 1 0,-3-1-1 0,2 4 0 15,-4 1 1-15,-12 0-1 0,4 3-1 0,-5-1 0 16,-2 1 0-16,-3 3 1 0,-10-4 0 0,-13 1-1 15,-2-1 0-15,-7 4-1 0,-15-4 2 0,-6 5 1 16,-2-2-1-16,-8-1-1 0,-5 1 0 0,5 2 0 16,-10-2 2-16,3 2-2 0,-3-3 0 0,-4-2-1 15,-3 0 1-15,-3 3 1 0,-13-3-2 0,-2 2 1 16,3 1-2-16,-10-3 0 0,-4 4 0 0,1 1-1 0,-2 0-3 16,4 1-1-16,-4 1 0 0,0 1 1 0,2 1-1 15,-3 2-2-15,-1 1 1 0,1 0 0 0,-2 4 4 16,0 1-1-16,-3 3 1 0,3 1-2 0,-7 4 3 15,5 2 1-15,1 5-1 0,-2 4 1 0,3 1 0 16,-7-1 0-16,4 6 1 0,-1 3 0 0,3 3 1 16,-6-2 1-16,-1 6 1 0,8 6-1 0,-7 7 3 15,5-2 0-15,-3 8-2 0,5 7 1 0,0 7 0 16,2-1 0-16,0 6 0 0,-1-2 0 0,9 3 0 16,-3 4 0-16,5 0-1 0,-4-2 1 0,5 0 0 15,4 0 0-15,1-5-3 0,-1 1 0 0,-2 3-1 16,1-8 1-16,2 3 0 0,-1-4 0 0,-2-7 1 15,0 4 0-15,0-7 0 0,0-2 2 0,0-4 0 16,-2-7-1-16,0-2 1 0,2-2 1 0,-3-3 3 16,-1-1 1-16,3-6 1 0,-4-1 0 0,0-7 1 15,-2-4 0-15,-1-5 0 0,-2-4 1 0,-2-3-5 0,-3-7-3 0,0-3 1 16,0 1 0-16,-3-1-1 0,-1-7 0 0,-4 1 0 16,-5 1-3-16,-11-2 2 0,3-3-2 0,-1 1-1 15,-11-3-1-15,-5 0 0 0,-10-7-1 0,1 7 2 16,6-3 0-16,-7 0-1 0,-1 1 1 0,1 5 0 15,-1-1 0-15,-3 3 0 0,1 0 0 0,-4 0 0 16,-2-2-1-16,-6 2 1 0,0-1 0 0,-10-3 0 16,3 3 2-16,-8-6-1 0,-6 2-1 0,2 0 0 15,-4 0 1-15,-7-3-1 0,0 0 0 0,-5 4 0 16,-1-2-2-16,11 2 2 0,-12 1 1 0,9 0-1 16,-1 1 0-16,18 2 3 0,2 0-3 0,-16 0 1 15,7 5 1-15,6-3-1 0,-3 4-1 0,2 3 0 0,-9-3 0 16,5 1-1-16,-4-2 1 0,17 1 0 0,-1-1 0 0,-10 0 0 15,0-1 0-15,-13-3 0 0,15 3 0 0,-14-3 0 16,2 4 2-16,-2-5-2 0,2 0 0 0,4 0 0 16,9 0 1-16,5 0-1 0,1 0 0 0,2 2 0 15,4 1 0-15,0 1 0 0,5-1 0 0,0 2 1 16,1 2 0-16,6-2 0 0,-2-2 0 0,6-1 0 16,1-1 1-16,8-2 1 0,-7-1 0 0,2 0-1 15,1-4 0-15,2 4 1 0,0-5 0 0,9 2 2 16,-1 4-2-16,-3-6 0 0,2 4 0 0,8 1-1 15,2-1 1-15,2-4-2 0,-1 5 1 0,5-3 0 16,1 2-1-16,2 1 0 0,4 1 1 0,-1-2-1 16,3 3 0-16,-1-2 0 0,1 0 0 0,3 2 0 0,-2-1 2 15,2-6 0-15,0 7 1 0,2-3 3 16,1 3 0-16,1 0 1 0,-1 0 6 0,2-2 8 16,-2 2 4-16,2 0 3 0,0-2 3 0,0-1 6 15,0 0 0-15,-1-6 1 0,1 1-2 0,0 0-7 16,0-4-3-16,0-1-4 0,0-2-4 0,-2-2-7 0,2-1 1 15,-2-4-4-15,2 1-2 0,0 3-2 0,-1-9-2 0,-1-5 1 16,0 4-2-16,-1 0-1 0,1-2 0 0,-1 2 2 0,0-5-1 16,0 4 0-16,1 0 0 0,-1 4 0 15,-1 0-1-15,3 0 1 0,1-2-4 0,-2 6 0 0,2 1-2 16,-2-3-1-16,2-1-2 0,-3 1-1 0,3 7-1 16,-2-3-3-16,-1 1-2 0,1 3-3 0,2 0-2 15,-3 3-10-15,3 6-4 0,0 1-7 0,-2-3-6 16,1-1-19-16,-1 4-10 0,0 2-12 0,1 0-17 15,-1-1-57-15,2 3-33 0,-2-3 125 0,2 3-91 16,0-4-48-16</inkml:trace>
    <inkml:trace contextRef="#ctx0" brushRef="#br0" timeOffset="-1248.6951">259 423 1165 0,'0'-5'502'15,"0"3"-400"-15,0 1-101 0,0 1-7 0,0 0-20 0,-1 0-6 16,-1 1 1-16,2 3 1 0,0 2 9 0,0 1 4 0,0 1 6 16,3 7 2-16,-1 5 2 0,3 3 3 0,-2 11 0 15,1 11 0-15,-4 19 1 0,1-2 1 0,-1 21-2 16,-1 6 1-16,-3 9 3 0,-1 4 0 0,-1 5 0 16,1 5 0-16,-2-6 0 0,0-1 1 0,2 1 1 15,4-13-1-15,-1-9 3 0,0 1-2 0,2-12 1 16,2-8-1-16,5-14 1 0,-2 1-1 0,1-21-11 0,-1 1-21 15,-1-11-71-15,1 4-28 0,-4-16-39 0,3-3 114 16,-4-19-129-16,0-5-59 0</inkml:trace>
  </inkml:traceGroup>
</inkml:ink>
</file>

<file path=ppt/ink/ink24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3:18.499"/>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75BFBCE3-5DBD-41E2-8A86-9B0FA3D0511E}" emma:medium="tactile" emma:mode="ink">
          <msink:context xmlns:msink="http://schemas.microsoft.com/ink/2010/main" type="writingRegion" rotatedBoundingBox="34032,7072 28457,9146 27355,6182 32929,4108"/>
        </emma:interpretation>
      </emma:emma>
    </inkml:annotationXML>
    <inkml:traceGroup>
      <inkml:annotationXML>
        <emma:emma xmlns:emma="http://www.w3.org/2003/04/emma" version="1.0">
          <emma:interpretation id="{12492B9C-56B9-4605-BC53-13BC29F5EA82}" emma:medium="tactile" emma:mode="ink">
            <msink:context xmlns:msink="http://schemas.microsoft.com/ink/2010/main" type="paragraph" rotatedBoundingBox="34032,7072 28457,9146 27355,6182 32929,4108" alignmentLevel="1"/>
          </emma:interpretation>
        </emma:emma>
      </inkml:annotationXML>
      <inkml:traceGroup>
        <inkml:annotationXML>
          <emma:emma xmlns:emma="http://www.w3.org/2003/04/emma" version="1.0">
            <emma:interpretation id="{5AB873C5-F256-4F2E-9F96-02E756922321}" emma:medium="tactile" emma:mode="ink">
              <msink:context xmlns:msink="http://schemas.microsoft.com/ink/2010/main" type="line" rotatedBoundingBox="34032,7072 28457,9146 27641,6953 33215,4879"/>
            </emma:interpretation>
          </emma:emma>
        </inkml:annotationXML>
        <inkml:traceGroup>
          <inkml:annotationXML>
            <emma:emma xmlns:emma="http://www.w3.org/2003/04/emma" version="1.0">
              <emma:interpretation id="{AF97E20B-555E-4154-88EF-1615E1DA84B7}" emma:medium="tactile" emma:mode="ink">
                <msink:context xmlns:msink="http://schemas.microsoft.com/ink/2010/main" type="inkWord" rotatedBoundingBox="34032,7072 30294,8463 29498,6322 33235,4931"/>
              </emma:interpretation>
              <emma:one-of disjunction-type="recognition" id="oneOf0">
                <emma:interpretation id="interp0" emma:lang="" emma:confidence="1">
                  <emma:literal/>
                </emma:interpretation>
              </emma:one-of>
            </emma:emma>
          </inkml:annotationXML>
          <inkml:trace contextRef="#ctx0" brushRef="#br0">1843 1589 862 0,'-13'27'331'0,"-3"-2"-270"0,1-3-87 16,-4 3 41-16,-7 9-90 0,-8 8-13 0,-2 3 0 16,-6 14 2-16,-3-1 1 0,2-6 33 0,-2 4 22 15,0-5-17-15,3-8 51 0,6-9 14 0,2 2 4 0,9-12-1 16,5-6 2-16,5-4-15 0,-1-3-20 0,11-5-45 15,3-10 48-15,9-16-34 0,4-1-28 0</inkml:trace>
          <inkml:trace contextRef="#ctx0" brushRef="#br0" timeOffset="808.5305">1637 1700 975 0,'-25'22'299'0,"7"-8"-333"0,-13 12-79 15,-3 8 76-15,0-1-78 0,-13 13-33 0</inkml:trace>
          <inkml:trace contextRef="#ctx0" brushRef="#br0" timeOffset="1050.253">1507 1877 886 0,'-38'45'307'0,"0"-9"-273"0,-5 19-59 0,0-1-38 16,-2-4-4-16,-2 19-8 0,3-10-6 0,3-1-14 0,-2 2 14 16,5-15 4-16,3-7 3 0,7-9-4 0,-1-4-10 15,3-7 55-15,7-9-32 0,4-6-10 0</inkml:trace>
          <inkml:trace contextRef="#ctx0" brushRef="#br0" timeOffset="-506.9279">1329 1581 873 0,'-19'15'202'0,"-8"14"-233"0,-7 1-6 0,-2 5-64 0</inkml:trace>
          <inkml:trace contextRef="#ctx0" brushRef="#br0" timeOffset="-236.6192">1375 1760 787 0,'-39'22'184'0,"-1"12"-247"0,-9 7-2 16,-1 3-73-16,-1 12 0 0</inkml:trace>
          <inkml:trace contextRef="#ctx0" brushRef="#br0" timeOffset="532.2532">2669 1412 746 0,'-9'36'308'0,"-5"-11"-244"0,1-3-57 0,-3 7-9 16,-6 7-6-16,-1-2 0 0,-4 7-1 0,-2 1 1 15,-2-6 2-15,-3 7 1 0,-2-7 2 0,7 1-1 16,0-7 4-16,0-3 0 0,4-1 3 0,0-5-2 0,1 1-8 16,15-2-13-16,-5-6-16 0,3-5-28 15,0-2 48-15,7 4-35 0,3-7-18 0</inkml:trace>
          <inkml:trace contextRef="#ctx0" brushRef="#br0" timeOffset="801.5518">2669 1695 523 0,'-3'5'260'15,"-5"4"-169"-15,1-3-85 0,-5 5 33 0,-6 5-67 0,-1-2 15 16,-6 10-22-16,-4 1-8 0</inkml:trace>
          <inkml:trace contextRef="#ctx0" brushRef="#br0" timeOffset="301.2328">2361 1464 732 0,'0'16'266'0,"-4"6"-205"0,0 0-56 15,-6-3-15-15,-8 10-11 0,-11 2-9 0,-7 9-3 16,1-2 1-16,-10 7 2 0,2-6 0 0,-6-3 7 0,4 4 11 16,-2-6 10-16,6-1 4 0,6-8 3 0,3-1 3 15,5-5 0-15,5-4 1 0,8-2-2 0,-3-3-30 16,12-8-38-16,1-4 53 0,12-12-37 0,-1 1-29 0</inkml:trace>
          <inkml:trace contextRef="#ctx0" brushRef="#br0" timeOffset="290.259">2128 1598 784 0,'-27'27'260'0,"-4"7"-200"0,-5 0-28 15,-7-1-89-15,-1 10-22 0,-2 4-10 0,-5 2 28 16,2-2-37-16,-3 5-2 0,7-12 42 0,5-4 11 16,-3-4 59-16,10-10 13 0,17-6 6 0,2-7-12 15,-3-4-22-15,10-5 43 0,2-5-39 0,12-17-50 16</inkml:trace>
          <inkml:trace contextRef="#ctx0" brushRef="#br0" timeOffset="-12905.1617">132 1868 145 0,'-2'-5'104'15,"2"3"-40"-15,-3 0-40 0,3 2 16 0,-2-3-16 0,0 3-16 0,2-2-13 16,0 2-10-16,-2-4-1 0,2 2-2 0,4 1 2 0,-4-1 2 16,0 0 2-16,0 2 2 0,-2-2 3 0,2 2-1 15,2 0-3-15,-2 0-1 0,0 0 2 0,0 0 2 16,0 2-2-16,0-2 4 0,0 0 3 0,0 0 5 0,-2 0 9 16,2 0 4-16,0 0 5 0,0 0 3 0,0 0 4 15,0-2 1-15,0 0-1 0,0 2-1 0,2 0-7 16,0 0-2-16,0-1-5 0,-1-1-4 0,8 2-1 15,-1 0-3-15,2 0-1 0,1-4-1 0,0 2 0 16,0 1-1-16,3-5-1 0,-1 3 1 0,0-1-2 16,-3 0 1-16,1 1 0 0,2 1 1 0,-2-2 2 15,0 2 8-15,-2-1 4 0,-2 1 6 0,2-2 8 16,-2 3-1-16,0-3 3 0,-1 4 0 0,1-2-1 0,2 0-7 16,2 1-6-16,-2-1-2 0,7-2-8 0,4 2-1 15,9-3-3-15,-6 0 0 0,11-3-3 0,10-1-1 0,-3 2 1 16,8-4 0-16,0-1-3 0,-4-3-4 0,7 1 2 15,-5-2-2-15,-2 1 2 0,-5-3-2 0,1 0-2 16,-3 2 2-16,-2-2 1 0,2 5 2 0,-3-5-3 16,-1 2-3-16,-4 1-2 0,3-1-2 0,1 2 0 0,-3-1 0 15,5 10 1-15,-5-11 0 0,1 7-1 0,1 1 7 16,1 1 4-16,7 4 2 0,1-5 0 0,-1 3 0 16,6-6 1-16,7 7-35 0,-1-3-18 0,6-2-19 0,3-3 52 15,1-1-55-15,-2 0-33 0</inkml:trace>
          <inkml:trace contextRef="#ctx0" brushRef="#br0" timeOffset="4556.5729">1763 867 294 0,'-3'5'114'0,"-1"8"-84"0,-1 1-25 16,1-1 6-16,-1 7-10 0,1 1-1 0,-1-1 8 16,1 2 18-16,0-2 13 0,1 0 12 0,3-6 16 15,0 4 7-15,2-7 9 0,-1-4 7 0,9 2 8 16,-3-2-6-16,2-5-9 0,9 4-8 0,3-3-12 16,1-1-5-16,9 2-8 0,8-4-9 0,14 0-16 15,-3 0-9-15,15 0-5 0,9-13 0 0,2-3-5 0,5-1-6 16,6-6-1-16,-4 0-2 0,4-6-5 0,3-4-6 15,-5 4-2-15,1-5-6 0,3 5-7 0,-5-3 0 16,7-3-5-16,-12 5-4 0,-1 1-12 0,-4-2-2 0,-6 6-10 16,-6 5-8-16,-7-2-53 0,1 3 86 15,-5 4-53-15,-2 6-22 0</inkml:trace>
          <inkml:trace contextRef="#ctx0" brushRef="#br0" timeOffset="-18966.6708">49 683 194 0,'2'-9'179'15,"-2"1"-25"-15,-4-2-65 0,-1 4 46 0,7 3-12 16,-6-3-33-16,2 1-12 0,2 1-12 0,0 1-8 0,-2-3-9 16,2 3-19-16,-3-1-1 0,-4 0-3 0,5 2-6 15,-4 1-1-15,3 1-3 0,3-4-4 0,0 2-8 16,-2 0 5-16,2 1 2 0,0-1-1 0,0 0-1 16,0-3 0-16,-4 3 2 0,3 0 1 0,1 2 0 15,0-2 2-15,0 0-2 0,0-1 0 0,0 1 0 16,3 2 0-16,-3 0-1 0,-2 0-1 0,1-4 0 15,1 4-2-15,-2 0 1 0,0 0-2 0,2-1-3 16,-5-1-1-16,5-2-3 0,0 2 2 0,0 2-2 0,1 0-1 16,-1-1-4-16,2 1 0 0,-2 0 1 0,13-2-1 15,-4 2 1-15,2-4-1 0,1-1 0 0,8-4 2 0,2 2-1 16,7-4 1-16,7 2 2 0,0-4-2 0,0 0 1 16,9 1 2-16,2-3 0 0,13-1-2 0,-1 3 2 15,8-3 0-15,0 2 2 0,8-1-2 16,-1-5 0-16,8 6 0 0,-3-4 0 0,2 0 0 0,2 0 1 0,2-4-1 15,5-3 0-15,-3 3 1 0,-1-1-1 0,6-2 0 16,-12 3 0-16,-4 4 0 0,-1-7 1 0,-15 5-1 16,3 0 0-16,-16 9 0 0,2-1 0 0,-4 1 0 0,0-2 4 15,-11 4-1-15,6 2-2 0,-6 5 3 0,1-3-1 16,-7-3 0-16,-2 8-2 0,1-1 1 0,-6 1 0 16,-6 0 0-16,-2 1 0 0,1-1-2 0,-5 4 2 0,0-4 1 15,-7 0 3-15,0-2 2 0,-2 0-1 16,0 1 2-16,0 1 1 0,-2-4 3 0,-2 4-3 0,6 0 0 15,-2 4-3-15,-2-4 0 0,2 1-1 0,2 1-3 0,0-2-2 16,-2 4-1-16,0-4 0 0,2 2 0 0,1-1-2 16,-3 1-1-16,0 4 1 0,0 4-1 0,0 5 1 15,4-4 0-15,-4 7-2 0,0-4 1 0,2 6 1 16,5 7-1-16,4 2 1 0,-4-2 1 0,9 6-2 0,-7 4 2 16,6 3-1-16,-1 5 1 0,6-3-1 15,-7 3 2-15,3 5-2 0,0-3 1 0,-3 6 0 0,3-1-1 16,2 0 2-16,-4 6 0 0,1 2 0 0,1-1-1 15,-2 1 0-15,3-1 1 0,-3 1 0 0,1-1 0 16,1 4 0-16,-2-1 0 0,1-1 0 0,-3-3 1 16,3 1-1-16,-3-1 1 0,1-9-1 0,1-4 0 0,-3-2 1 15,0-7 0-15,-2-1 0 0,0-6-1 0,0-1 1 16,-2 0-1-16,-3-1 2 0,3-4-2 0,-5-1 2 16,3-2-3-16,1 1 1 0,-6-6 0 0,3-1-5 15,-3-1-2-15,4 1 1 0,-6-8-2 0,0 3-3 16,1-4 3-16,-1-1 0 0,-2-3 0 0,-3 1 3 0,2 0 2 15,-3-2 1-15,-2 2 1 0,1-2 1 0,-6 0 0 16,2 2-1-16,-3-1-1 0,-4-1-1 0,2 0-5 0,-3 0-1 16,-5 2-4-16,-4-2-2 0,-1 0-2 0,-5 2-1 15,-6 0 1-15,-3 0 2 0,-3 3 2 0,-8 2 3 16,-2 2 1-16,-11 4 4 0,3-2 2 0,-10 7 1 16,2 2-1-16,-7 0 3 0,3 1-2 0,-7 3 1 0,-5-1 0 15,0 2 2-15,3 1-1 0,-7-1 0 16,8 2 2-16,-3 4-3 0,4-6 2 0,10 2-1 0,-6 2 0 15,14-4 0-15,-7 2 1 0,0-3 0 0,0 3 1 0,11-6 1 16,-4 1 1-16,0 0 0 0,6-3 2 0,7-2-1 16,8-1 0-16,1 2 3 0,9-5-2 0,7-4 0 15,6 3 0-15,-2-4 0 0,8-1 0 0,7-2-1 0,1-3 0 16,0 0-1-16,5 0 0 0,0-1-1 0,3 1-7 16,1-2-1-16,-2 4-2 0,2-4-3 0,0 0-13 15,0 2 3-15,0-2-21 0,0 1-7 0,0-2-23 16,0-1-18-16,2 2-24 0,-2-2-37 0,1-5 99 15,3 1-75-15,0-6-9 0</inkml:trace>
          <inkml:trace contextRef="#ctx0" brushRef="#br0" timeOffset="-17407.8714">67 1378 161 0,'0'0'154'0,"-2"0"-48"16,2-1-66-16,-1 1 36 0,1 0-28 0,-2 0-15 0,2 0-22 16,-2 0-3-16,2 3-2 0,-2 1 1 0,-1-4 2 15,3 0 12-15,-6 0 4 0,3 0 3 0,3 0 4 16,0 0 3-16,0-4-1 0,3 4 2 0,1 0-2 0,7 0-9 15,3-5-3-15,0-1-3 0,8-3 0 16,7-1-2-16,0-1-2 0,9-6-2 0,7 3 0 0,7-6-2 16,2 2 0-16,9-2 0 0,8 0 3 0,3 1 4 15,2-3 6-15,7 0 4 0,0-1 2 0,0-1 5 16,3 1 2-16,-1-1-1 0,5 1-1 0,4 0-6 16,-4-3-5-16,6 3-4 0,-13-1-4 0,0 1-3 15,2-1-2-15,-18 3 1 0,5-3 0 0,-20 8 0 0,2 0-1 16,-3 3 1-16,1 1 2 0,-16 1-3 0,-3 4 0 15,-1-4-2-15,-7 3-1 0,-5 3 0 0,-9-2 0 16,-2 1 2-16,-5 5-2 0,-3-1-2 0,1 0-4 16,0 2-4-16,-2 0-6 0,4-2-4 0,-8 2-14 0,0-3-14 15,-1-1-12-15,-6-3-15 0,-10 1-35 0,-3 1-18 16,-8-2 6-16,-4 1-54 0,1 3 105 0,-6-1-67 16,-3 4-8-16</inkml:trace>
        </inkml:traceGroup>
        <inkml:traceGroup>
          <inkml:annotationXML>
            <emma:emma xmlns:emma="http://www.w3.org/2003/04/emma" version="1.0">
              <emma:interpretation id="{A436109D-AA7F-4EDD-9016-7189A328B7A3}" emma:medium="tactile" emma:mode="ink">
                <msink:context xmlns:msink="http://schemas.microsoft.com/ink/2010/main" type="inkWord" rotatedBoundingBox="30939,7111 30757,7179 30608,6779 30790,6711"/>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13353.5278">618 1204 113 0,'3'4'43'0,"3"-2"-53"0,-6-1-8 15,3-1 11-15,1 4-5 0,1-2-18 0,1 3 1 16,6-1 2-16,-1 1 23 0,2-1 9 0,-1 3 5 0,-1-2 1 16,2 1-2-16,1-2 4 0,-3 1 0 0,3 0-1 15,-3 4-2-15,-7-3 0 0,3 1-2 0,-1 4 0 16,1 1-4-16,-5 1 1 0,-1 2 1 0,-4 3 0 0,1-4 5 15,2 6 0-15,-2-2 1 0,0 0-2 16,-5-2 4-16,0-1 5 0,3-1 1 0,3 0 4 0,-5-1 1 16,-1-2-1-16,1 0 0 0,1 0 7 0,-2-2-5 15,1 0-4-15,1 1-4 0,0-2 0 0,5 1-10 16,-6-2-4-16,-1 2-4 0,5-2-23 0,2 2-27 0,-2-2 40 16,2-1-25-16,-1-1-18 0</inkml:trace>
        </inkml:traceGroup>
        <inkml:traceGroup>
          <inkml:annotationXML>
            <emma:emma xmlns:emma="http://www.w3.org/2003/04/emma" version="1.0">
              <emma:interpretation id="{06818A67-F46C-4F15-BAF8-9284173800AD}" emma:medium="tactile" emma:mode="ink">
                <msink:context xmlns:msink="http://schemas.microsoft.com/ink/2010/main" type="inkWord" rotatedBoundingBox="27636,7163 30374,5909 31239,7798 28501,9051"/>
              </emma:interpretation>
              <emma:one-of disjunction-type="recognition" id="oneOf2">
                <emma:interpretation id="interp6" emma:lang="" emma:confidence="1">
                  <emma:literal/>
                </emma:interpretation>
              </emma:one-of>
            </emma:emma>
          </inkml:annotationXML>
          <inkml:trace contextRef="#ctx0" brushRef="#br0" timeOffset="-13416.0793">183 1932 259 0,'-9'0'29'0,"5"0"-49"16,-1-1-14-16,3-1-38 0</inkml:trace>
          <inkml:trace contextRef="#ctx0" brushRef="#br0" timeOffset="-719.9724">922 1677 218 0,'-1'4'114'0,"-1"-1"-67"15,0 3-34-15,0-1 24 0,-1 0-25 0,-3 4-10 0,-3 0-4 16,4 2-3-16,-6 2 4 0,0 0 1 0,4 3 0 16,-7-2-8-16,-1 4 8 0,2-3 1 0,1 3 2 15,-4 5-2-15,-2 4-1 0,-1-1 1 0,-13 2-1 16,0 10-1-16,4-2 0 0,-13 6-1 0,5 3-3 15,-4-2 3-15,-3 2-39 0,9 1-12 0,3-5 41 0,6-8-33 16,1 1-24-16</inkml:trace>
          <inkml:trace contextRef="#ctx0" brushRef="#br0" timeOffset="820.4999">1058 2298 103 0,'-18'14'24'0,"5"-7"-18"0,2-7-1 0</inkml:trace>
          <inkml:trace contextRef="#ctx0" brushRef="#br0" timeOffset="-1233.6758">607 1720 456 0,'5'-2'245'0,"-5"1"-133"0,4 1-71 16,-4 0 30-16,-2 0-7 0,0 0-31 0,2 0-9 15,0 0-6-15,0 0 11 0,2 0 5 0,-2 0 4 0,7 0 2 16,-3 0-12-16,-2 1 12 0,-2-1-10 0,3 4 1 16,-3-2-16-16,-3 0-6 0,3 3-5 0,-8-1-1 15,3-1-2-15,1 5 0 0,-3 2 0 0,-6-1-2 0,8 2 0 16,-6 5 1-16,-5 2-3 0,3-1-3 0,-6 4-2 16,-1 1-4-16,0 5-12 0,-5 0-2 0,3 4-5 15,0 1-5-15,1-3-4 0,1 7 3 0,0-1-1 16,5-5 2-16,3-8-4 0,-1 7-6 0,6-9 6 0,2-8-36 15,3 1 58-15,-2-10-35 0,2-1-12 16</inkml:trace>
          <inkml:trace contextRef="#ctx0" brushRef="#br0" timeOffset="-499.953">782 2171 162 0,'-29'29'85'0,"-2"-5"-48"16,6 1-35-16,1-12 17 0,10-1-10 0,5-12-11 0</inkml:trace>
          <inkml:trace contextRef="#ctx0" brushRef="#br0" timeOffset="-20205.5879">8 501 506 0,'10'8'190'0,"-10"-3"-115"0,0 4-48 0,9 7-12 0,-9-1-5 15,9 1-3-15,-3 6 3 0,3-3 3 0,-4 7 6 16,4 1 5-16,-1-2-2 0,-3 6 6 0,0 3 4 16,3 2 5-16,-1 9-4 0,0 0-3 0,-5 6-1 15,0 1-5-15,-1 11 2 0,3-5-6 0,0 0-8 0,-4 10-4 16,0 8 2-16,0 2-2 0,0-13-2 0,0 5 0 16,-2 2-3-16,0-3 1 0,0-8-1 0,2-5 1 15,-3 2-1-15,3-6 0 0,0-5-2 0,-2-5 0 16,4-3-1-16,-2-6 1 0,0-1 0 0,3-6-5 15,-3-3-6-15,2-3-4 0,-2-4-10 0,2-7-22 16,0 0-10-16,-2-7 1 0,0 0-27 0,0-4-69 16,-2-3 104-16,0-3-63 0,0-11-26 0</inkml:trace>
          <inkml:trace contextRef="#ctx0" brushRef="#br0" timeOffset="-19900.7014">-36 896 891 0,'-3'-4'295'0,"-1"2"-283"0,4 0-65 0,4-3-34 16,1-6-78-16,-5 2 115 0,6-7-85 0,1-4-35 15</inkml:trace>
          <inkml:trace contextRef="#ctx0" brushRef="#br0" timeOffset="-18310.9022">219 1676 813 0,'-4'-2'295'0,"1"1"-243"0,1-1-67 15,0 0-10-15,2 0-9 0,-4 0-5 0,3 2 1 16,1 0 0-16,-2 0 5 0,-2 0 28 0,2 0 17 0,-1 0 17 16,1 0 10-16,0 0 9 0,0 0 4 0,2 0 3 15,-3 0 2-15,3 0-7 0,0 0-3 16,0 0-8-16,0 0-5 0,0 2-9 0,0-2-4 0,0 0-5 15,0 0-2-15,0 0-8 0,0 0-2 0,0 0-2 0,0 2-2 16,0 2-1-16,0 1-2 0,0 0 1 0,3 8-1 16,1 5-1-16,-2 4 1 0,1 5 0 0,3 5 0 15,-3 13 0-15,3 0 2 0,-3 13-2 0,1-5 1 0,1 4 2 16,1 1-1-16,-4 2 0 0,1 5 1 0,1-20 0 16,-1 3 0-16,1-1 0 0,-2-11 1 0,0-3 0 15,-1-4 1-15,3-2-1 0,-4-6 1 0,4-1 0 0,-3-3 0 16,3 1-1-16,-2-8-1 0,0-1-5 0,-2 2-7 15,3-4-6-15,-3 1-3 0,0-3-7 0,0-1-8 16,0-2-3-16,0-1-4 0,0 3-3 0,0-4-2 16,-2 0-2-16,2 0-1 0,-1 0-12 0,-3 0-59 15,0-2 90-15,-1-1-51 0,0-5-26 0</inkml:trace>
          <inkml:trace contextRef="#ctx0" brushRef="#br0" timeOffset="-2271.8449">-653 1990 994 0,'-7'9'387'0,"0"-2"-303"0,1-5-141 15,3-2-22-15,1-2-67 0,-2 2-39 0,1-1-6 16,-1-1 23-16,2 0 40 0,-1 2 36 0,3 0 87 16,-6 0 42-16,6 0 50 0,0 2 35 0,0-2 3 15,0 2-18-15,0-2-32 0,0 0-22 0,0 0-31 16,0 1-7-16,0 1-4 0,4 2 4 0,1-2 9 0,2 3 4 16,4 2 5-16,2 0 5 0,0-3 3 0,1 1 1 15,4 1-2-15,0-3-6 0,0 3-11 0,4-3-5 0,-1 1-4 16,3 9-3-16,3-8-3 0,-2 2-1 0,2 4-2 15,2-5 0-15,4 3-2 0,-6-2-1 0,2-4 1 16,-4 3 0-16,0 1 0 0,-1-3-1 0,-5 5 1 16,3 0 1-16,-11-2 0 0,5 2 1 0,-3-4 1 15,-1 1 2-15,-10-4-2 0,5 1 3 0,-3-1 1 0,0-2 0 16,-6 2 0-16,4 0 4 0,-6-2 0 0,4 0 0 16,-2 0 2-16,-1 0-5 0,-1 0-2 0,4-2-1 0,-2 2-3 15,-5 0-5-15,5 3 0 0,-1 5-1 0,-3 1-3 16,-6 2 0-16,1 1 1 0,-2 3 0 0,-7 3 1 15,-1 1 1-15,-1 3-1 0,-5 2-1 0,0-1 3 16,2 4-2-16,-6-2 1 0,6 1 1 0,1 1 0 0,1 0-1 16,-1-6 0-16,1 3 1 0,1 5-1 0,4-6-1 15,2-3-6-15,0 2-3 0,1-6-9 0,4-2-15 16,1 6-9-16,2-11-10 0,3 0-13 0,1-3-33 16,-1-1-21-16,3-1-33 0,0-1 96 0,2-3-75 15,0 0-32-15</inkml:trace>
          <inkml:trace contextRef="#ctx0" brushRef="#br0" timeOffset="-2774.7223">-1932 2577 384 0,'-11'1'274'16,"0"1"-106"-16,4-2-99 0,2 0 54 0,3 0-41 15,-2 0-17-15,4 0-17 0,-2 0-8 0,0 0-51 16,2-2 24-16,0 2-4 0,0 0-2 0,0 0-4 15,0-1-1-15,2 1 1 0,0 0-1 0,5 0 7 0,1 0-3 16,2 0 5-16,7 0 1 0,6 0 2 16,2-2 2-16,10 0-1 0,6-3-2 0,6 1-1 0,2-1-4 15,10-3-1-15,1-1-1 0,1-2-3 0,1 2 1 16,3-3-1-16,-1-1 0 0,1-3-1 0,-1 3 2 16,1-1-1-16,1-1 1 0,-1 1 0 0,-2-2 2 0,-7 1 0 15,6 1 3-15,-21 3 1 0,8-3 3 0,-17 1-1 16,6-1 5-16,-18 1 1 0,4 4 0 0,-1-6 0 15,-5 3-3-15,-2 3 1 0,-5 3-1 0,0-3-2 0,-4 6-3 16,0-1-2-16,-3-1-1 0,0 5 0 0,-4-4-1 16,1 4-1-16,-1-2-3 0,0 1 2 0,-1 1-7 15,-1-2-7-15,2 2-12 0,0 0-5 0,0 0-7 16,0 0-6-16,0-2-14 0,-2 2-11 0,2 0-3 0,-2 4-11 16,0-6-71-16,-3 2 108 0,0-2-62 0,1-9-34 15</inkml:trace>
        </inkml:traceGroup>
      </inkml:traceGroup>
      <inkml:traceGroup>
        <inkml:annotationXML>
          <emma:emma xmlns:emma="http://www.w3.org/2003/04/emma" version="1.0">
            <emma:interpretation id="{1C97A7D5-2F77-4878-87D0-A9F5FA5656A0}" emma:medium="tactile" emma:mode="ink">
              <msink:context xmlns:msink="http://schemas.microsoft.com/ink/2010/main" type="line" rotatedBoundingBox="31725,7419 28355,7053 28541,5346 31910,5712"/>
            </emma:interpretation>
          </emma:emma>
        </inkml:annotationXML>
        <inkml:traceGroup>
          <inkml:annotationXML>
            <emma:emma xmlns:emma="http://www.w3.org/2003/04/emma" version="1.0">
              <emma:interpretation id="{FA77395F-24CA-4DF4-895F-49DB7DE39DBF}" emma:medium="tactile" emma:mode="ink">
                <msink:context xmlns:msink="http://schemas.microsoft.com/ink/2010/main" type="inkWord" rotatedBoundingBox="31725,7419 28355,7053 28541,5346 31910,5712"/>
              </emma:interpretation>
              <emma:one-of disjunction-type="recognition" id="oneOf3">
                <emma:interpretation id="interp7" emma:lang="" emma:confidence="1">
                  <emma:literal/>
                </emma:interpretation>
              </emma:one-of>
            </emma:emma>
          </inkml:annotationXML>
          <inkml:trace contextRef="#ctx0" brushRef="#br0" timeOffset="-16761.5831">-1331 805 438 0,'-2'0'208'0,"0"0"-149"0,0-1-49 15,2 1 5-15,0-2-13 0,2 0-5 0,3 2 1 0,8 0 1 16,2 0 6-16,1-5 6 0,9 3 3 0,0-4 5 15,11 1 4-15,1 1 3 0,6-3-4 0,0-4-1 16,6 0-7-16,-2 1-1 0,7-3-1 0,-4 2-3 0,1 0-3 16,-4-5-3-16,0 5-1 0,-6-1 1 0,-8 3-3 15,3-4 0-15,-9 2 1 0,-7-1-2 0,-4 2-6 16,-2 3 3-16,-5-2-6 0,-3 2-7 0,-1 0-14 16,-1-2-10-16,0 2-17 0,-3-2-12 0,-1-2-30 15,-1 2 62-15,-3-4-47 0,-2 0-14 0</inkml:trace>
          <inkml:trace contextRef="#ctx0" brushRef="#br0" timeOffset="-15644.7782">-1077 370 662 0,'7'4'227'0,"-5"-4"-193"15,9 2-39-15,5-6-14 0,0 2-22 0,12 2-20 16,2-5-31-16,6-8 69 0,0 3-42 0,6-8-22 16</inkml:trace>
          <inkml:trace contextRef="#ctx0" brushRef="#br0" timeOffset="-15930.0143">-1007 112 773 0,'4'0'289'0,"-2"0"-211"0,3 2-66 0,-1-4-25 16,5 1 2-16,0-1-9 0,7 0 1 0,4-2 8 15,0-5-1-15,5 0-1 0,6-1-1 0,-4-3-4 16,2-2-4-16,0-3-2 0,-8 2-5 0,3-4-15 16,-1 6-7-16,-8-6 4 0,3 0-33 0,-4 6 56 15,-1-2-31-15,1-2-11 0</inkml:trace>
          <inkml:trace contextRef="#ctx0" brushRef="#br0" timeOffset="-16122.4995">-976-10 982 0,'2'2'330'0,"-2"-2"-299"15,-2 0-55-15,4 0-12 0,-2 9-7 0,0-8-13 16,4 12-6-16,-4 1 24 0,1 6 23 0,3 0 7 16,-4 5 6-16,2 4 2 0,0-2 1 0,-2 6 17 0,1-2 8 15,1 5-19-15,2 0-1 0,-1 0 0 0,-1 2 2 16,7 0-4-16,-7-2 0 0,2 2-2 0,-1-2-1 0,-3-9-2 16,0-6-11-16,4 5-8 0,-6-14-10 0,0-1-10 15,-1-6-28-15,1-3-23 0,2-2-41 0,3 0 84 16,-3-9-70-16,-1-5-28 0</inkml:trace>
          <inkml:trace contextRef="#ctx0" brushRef="#br0" timeOffset="-3782.3035">-559 394 248 0,'-5'4'163'0,"-1"-1"-76"16,1 1-62-16,-4-4 36 0,3 3-33 0,-4 1-17 15,4-2-8-15,-1 1 2 0,0 1 8 0,-1-2 7 0,-1 0 17 16,0-2 6-16,2 1 5 0,4 1 3 16,-3-2 8-16,-1 0-3 0,3 2-6 0,-3-2-7 0,2 2-14 15,1-2-7-15,-1 2-4 0,1-4-4 0,0 4-6 16,-1-2-1-16,5 1 1 0,-2 3 1 0,2-2 6 15,-3 1 2-15,-1 3 1 0,2-4 2 0,-1-2 3 16,1 3 1-16,0-3 1 0,2 2 0 0,0-2 1 16,0 0-1-16,0-2 0 0,0 2 0 0,4 0 0 15,-4 2-3-15,1-2-2 0,-1 0 0 0,0-2-5 16,2 2-4-16,-2 0 0 0,2 0-1 0,-2 0-4 0,4 2 3 16,1 2-2-16,-1-2 1 0,1 5 0 0,4-4 1 15,2 5-1-15,2-3-1 0,1 0 1 0,-1 3-1 16,3-1-2-16,4 0-2 0,-2-2 0 0,2 3 0 15,-1-3-2-15,3 4 2 0,-4-3-1 0,2 1-1 0,0 0 0 16,-2 2 1-16,0 0-1 0,-2-2 2 0,2 2-2 16,0 0 1-16,0-2 1 0,0 1-1 0,-1-5 1 15,-1 3 1-15,0 1-1 0,0-3 2 0,1 1-1 0,-1 0 1 16,0 1-1-16,-3-1 1 0,1 1 0 0,-1-3-1 16,-6 1 3-16,2-2-2 0,-4-1 1 0,-3 1 1 15,2 0 0-15,-4-2 2 0,0 0-1 0,2 0 2 16,-2-2-1-16,-2 2 1 0,2 0 0 0,-4 0 0 0,4 0-2 15,-2-2-1-15,2 2 0 0,4 0 0 16,-4 0-1-16,0 0-3 0,0 0-1 0,-4 0 1 0,3 0 1 16,-3 4-3-16,-5-2 0 0,4 1 0 0,-4 3 0 15,-2-6 2-15,2 4-1 0,-6-3-1 0,3 5-1 0,-6-1 0 16,3-3-1-16,-3 3 1 0,4 3-2 0,-3 2 0 16,1-1-1-16,-2 4 1 0,0-2 1 0,4 3 0 15,-3 4-1-15,1 2-1 0,-2-2 1 0,2-2 0 0,1 1 2 16,-3 4-2-16,2-4 2 0,2-1 0 0,1-4 0 15,0-1 0-15,4 0 1 0,2-2 0 0,2 0-1 16,-1-2 0-16,5-1 0 0,-1-3-1 0,-2-1 0 16,2 4-2-16,1-5 1 0,1 1-2 0,0-2 0 15,-2 0-12-15,2 0-6 0,0 2-9 0,2-2-29 16,-1 0-14-16,-1 0-17 0,0-2-20 0,6 0-20 16,-1-5 80-16,1 0-59 0,10-9-4 0</inkml:trace>
          <inkml:trace contextRef="#ctx0" brushRef="#br0" timeOffset="-4569.6869">-1248 697 45 0,'0'0'45'16,"0"0"-5"-16,-2 2-15 0,2-2 13 0,0 0 0 16,-2 0-1-16,2-4 0 0,-4 4 0 0,4 0 4 0,-1 0-3 15,1 0 2-15,0 0-1 0,0 0 0 16,-4 0 2-16,4 0-5 0,0 2-2 0,0-2-2 0,-2 0-2 16,0 4-5-16,1-4-1 0,-3 2-3 0,0-1-4 15,-1-1 0-15,-4 2-1 0,2 7-2 0,-4-9-1 16,2 4 2-16,-4-1 0 0,1-1 2 0,-1 0 1 15,2 5 1-15,-1-5 3 0,-5 3 0 0,1 3 3 16,0-1 3-16,0 2-1 0,1-2 3 0,-3 2-1 16,-2-2 1-16,2-3-4 0,4 3-1 0,-1-3-4 15,3-2-1-15,-1-1-4 0,0 5-4 0,6-6-3 0,4 3-2 16,-1-1 1-16,-1 0 0 0,1-2-1 0,0 4-1 16,3-3 2-16,-1 3 0 0,-4-2 1 0,5 0-3 15,-1-2 2-15,2 0 0 0,-2 0-1 0,0 0-1 0,2 0 0 16,0 0-1-16,-2 0-1 0,1-2 0 0,1 2 0 15,0 0-1-15,1 0-1 0,-4 0-1 0,3 0-1 16,0 2 0-16,0-2-2 0,0 1 0 0,2-1-2 0,-1-1 2 16,-1-3 1-16,6 6 3 0,3-2 1 15,0 0 1-15,7 0 1 0,2 0 2 0,-3 0 0 0,12 0 0 16,-2 0-1-16,6-6-2 0,-3 1 1 0,3-2 1 16,3 0-1-16,2 1 0 0,-1-1-1 0,4 0 2 0,-1-2 0 15,4 7 3-15,-1-7-2 0,3 5 4 0,4-1 0 16,-3-2 0-16,-1 1 1 0,3 1-1 0,-4-4-2 15,-1 0-1-15,1 3 0 0,-7-3-4 0,-7 2-1 16,1-2 0-16,-1 2 1 0,-3 1-1 0,-3 1 0 16,-7-2 1-16,2 3-1 0,-3 1 2 0,-3-1 2 0,-3 2-1 15,4-5-2-15,-4 3 0 0,-2 4 0 0,2 0 1 16,0-3 0-16,0 1-4 0,-1 0 0 0,-1-3 2 16,-2 5-1-16,1-4 0 0,-1 4 1 0,-3-5-1 15,0 3-1-15,-1 2 2 0,1 0-1 0,0 0-1 16,-2-2 1-16,0 2-2 0,0 0 1 0,0 0-1 0,2 2-6 15,-2-2 2-15,0 2-10 0,0-2-5 0,-2 0-12 16,2 2-4-16,-2-2-6 0,0 0-8 0,2 0-19 16,0 0-17-16,0 0-8 0,0-2-26 0,0-2 79 15,2-3-54-15,2-4-13 0</inkml:trace>
          <inkml:trace contextRef="#ctx0" brushRef="#br0" timeOffset="8393.1489">-1196 840 256 0,'2'0'115'0,"-2"-8"-75"15,0 8-26-15,-2-1 11 0,0-1-4 0,2-2-2 0,-2 2 3 16,1 4 5-16,-3-9 11 0,0 2 5 0,1-1 4 16,-1 3 7-16,-1-3 7 0,-2-1-3 0,1 0 3 15,-3 0 0-15,4-1-1 0,-3 3-4 0,1-1-3 0,0 1-5 16,0-2-11-16,0 5-5 0,-1-2-5 0,1 3-6 15,0-3-11-15,0 0-1 0,0 1-3 0,-1-3-4 16,3 6-3-16,-2-3 0 0,-1 1-1 0,-1-2-3 0,2 4 0 16,0-1-1-16,-2 1 0 0,2 0-1 0,3 0 0 15,-3-4 2-15,2 2-1 0,-1 2 2 0,2 0-2 16,1 0-11-16,-1 0-4 0,2 0 1 0,1 0-6 0,1 4-5 16,-2-1-1-16,2-3-1 0,2 4 3 0,-2-2 11 15,3 3 5-15,1 1 4 0,3-1 10 0,0-3 14 16,4 3 7-16,2-3 7 0,5 0 2 0,3 1 6 15,1-1 2-15,5 2-1 0,6-1-2 0,1-1-7 16,2 0-5-16,2 0-5 0,2-2-2 0,1 0-5 16,2-2-1-16,1-2-2 0,-10 3-3 0,2 1 0 15,2-6 0-15,-11 4-1 0,6-1 3 0,-15 3-1 0,0-4 3 16,-6-1 1-16,6 1 5 0,-9 2-3 0,0-1 0 16,-3 3 0-16,3-2-1 0,-4-2-1 0,1 3-8 15,1 1-4-15,-4-2-4 0,-3-2-3 0,4 4-10 0,0-5-9 16,-3 3-13-16,3 0-14 0,-2 0-41 0,0-3-26 15,3 3-40-15,1-1 103 0,-1-3-94 0,-1-1-39 16</inkml:trace>
          <inkml:trace contextRef="#ctx0" brushRef="#br0" timeOffset="8868.1378">-707 585 196 0,'0'0'146'0,"2"4"-40"15,-2-4-52-15,3 0 39 0,5 0-11 0,-1 0-27 16,6 3-6-16,-1-1-5 0,3 0-2 0,3-2-13 16,1 4-5-16,3-3-5 0,2 3-3 0,3-2-8 15,-2 0-3-15,2-1 0 0,0 3-3 0,6 2 1 16,-5-3-1-16,5 3 1 0,-4-3-1 0,1 3 0 16,1-1 0-16,0 0 0 0,-4 3 0 0,-5-3 2 0,1-1 0 15,-5 3-1-15,-2-2 1 0,-5 2 0 0,-6-3 2 16,-1 0-2-16,2-1 7 0,-6-1 0 0,3 0 0 15,-3 0 1-15,0 1-1 0,-5 1 0 0,1 5-2 0,-7-2 0 16,-5 6-6-16,-6-1-3 0,-3 6-2 16,-4-1-4-16,-3 4 2 0,1 1-3 0,-5 1 3 0,4 1-1 15,-1 1 0-15,2 0 0 0,1-1 3 0,-1 1 1 16,4-1 0-16,2 1 0 0,1-5-3 0,-1 1-6 16,3-1-6-16,4-2-9 0,2 2-26 0,2-4-22 0,1 1 8 15,2-5 36-15,4 5-48 0,0-5-15 0</inkml:trace>
          <inkml:trace contextRef="#ctx0" brushRef="#br0" timeOffset="-16551.9086">-610 446 170 0,'-7'0'122'0,"4"0"-41"0,1 0-44 0,0-2 25 16,2 2-7-16,-2 0-6 0,4 2-4 0,3 2-5 15,3-2 6-15,1 5 1 0,2-3 3 0,3 3 7 0,2 0-3 16,2-2-7-16,2 3-1 0,0-5-9 0,3 3-9 16,1 1-3-16,-1 0-4 0,4 0-9 0,-1 0-3 0,1 1 0 15,-6-5-3-15,3 6-1 0,-3-3 0 16,-2-1-1-16,-3 1 0 0,-5-1-3 0,-1 0 1 0,-2 3-1 15,1-3 1-15,-9 0-2 0,0 4-1 0,0-3 0 16,-4 1-3-16,-3 0 0 0,0 2-6 0,-6 0-3 16,2 0 2-16,-5 0-11 0,-2 0-12 0,0 4-11 0,-4 0-12 15,4-2-21-15,-7-2-58 0,1 1 97 16,3-1-68-16,-1 2-25 0</inkml:trace>
          <inkml:trace contextRef="#ctx0" brushRef="#br0" timeOffset="8587.8462">-599 493 402 0,'-11'6'75'0,"1"-1"-98"0,1 4-30 16</inkml:trace>
          <inkml:trace contextRef="#ctx0" brushRef="#br0" timeOffset="-15389.9464">-514 120 68 0,'2'18'58'0,"2"2"-11"0,-4-1-18 0,0 3 16 0,0-2-1 16,-2 0 2-16,0 0 2 0,2-1 4 0,-2 0-2 16,0-1 0-16,2-2 0 0,0-5-4 0,-1 3-1 15,1-1-2-15,-2-4-3 0,2 0 2 0,-4-4-10 0,2 1 6 16,2-5-2-16,-2 5 4 0,2-6-6 0,0 0-3 15,-1 0-7-15,1 0-10 0,0-2-5 0,0 0-14 16,-2-1-6-16,0-1-4 0,2-1-7 0,-4-4-5 16,4-1 1-16,-3-2 4 0,3-4 2 0,0-4 4 15,-2 2 6-15,2-6 1 0,2 3 4 0,1-5 7 16,1 3 4-16,1-2 0 0,-1 1 1 0,2 1 4 16,1-3-8-16,-2 1 0 0,1 4-1 0,3 4-3 15,-4-1 0-15,2 4 0 0,0 5-1 0,1 0 3 0,-1 5 2 16,0 1-2-16,0 3 1 0,2 1-4 0,0 1-3 15,2 5-3-15,-2 2-2 0,2 4-4 0,0 1-1 16,-2 6-10-16,2-2-7 0,-4 0-6 0,-3 2-15 0,-3 0-6 16,3 0-10-16,-6-6-11 0,-5 3 42 0,2-1-28 15,-8-5-1-15</inkml:trace>
          <inkml:trace contextRef="#ctx0" brushRef="#br0" timeOffset="11647.6825">-133 984 473 0,'9'5'107'0,"-9"-5"-113"0,0 2-26 0,5-2-43 16</inkml:trace>
          <inkml:trace contextRef="#ctx0" brushRef="#br0" timeOffset="11162.9697">-18 659 531 0,'0'7'251'0,"0"-7"-165"16,0 2-68-16,2 0 27 0,0 2-36 0,3-4-23 0,-5 1-8 15,-1 1-1-15,-1 0 1 0,-2 0 4 0,4 0 3 16,2-2 4-16,2 0 4 0,-4 1 5 0,1-1 2 0,-1 0 0 15,4 0-4-15,1 0-12 0,-5 0-37 0,-1 2-22 16,1-2-23-16,1 0 67 0,1-2-72 0,4-1-35 16</inkml:trace>
          <inkml:trace contextRef="#ctx0" brushRef="#br0" timeOffset="11382.3838">-5 708 583 0,'-5'5'257'0,"1"1"-165"0,4-4-87 0,-5-4-7 0,5 2-30 0,1 3-52 16,1-3 58-16,-2 0-54 0,4 0-26 0</inkml:trace>
          <inkml:trace contextRef="#ctx0" brushRef="#br0" timeOffset="11653.6567">46 944 68 0,'0'2'22'0,"0"-2"-15"0,3 2-4 0</inkml:trace>
          <inkml:trace contextRef="#ctx0" brushRef="#br0" timeOffset="3303.8975">405 686 47 0,'-8'-5'47'0,"-2"1"-10"0,2-1 23 16,-1 1 6-16,0-3 5 0,-2 0-24 0,1 0 29 15,2 1 4-15,1 1 1 0,-2-1-2 0,4 3-9 16,-2-3 0-16,1 5-4 0,1-5 0 0,1 4-7 16,-1-3-3-16,3 1-7 0,0 4 0 0,0-5-4 15,2 3-4-15,0 0-2 0,-2 2-5 0,2-2-6 16,0 2-4-16,0 0-2 0,0 0-5 0,2 0-7 0,-2 0-1 15,2 0-4-15,0 0-2 0,0 0-1 16,1 0 1-16,1 0-1 0,0-1 0 0,-3 1-1 0,1 0-2 16,2 0 0-16,-1 0 1 0,-1 5-1 0,2 0-1 15,-2-1 1-15,1 5 1 0,-1 2 0 0,0-2 1 0,0 4-1 16,-2-1 0-16,1 3 0 0,-1 5 0 0,0-4-1 16,-1 4 0-16,-3 5 0 0,2 2 0 0,0-5 2 15,1 5-1-15,-3-4 1 0,4 2 0 0,-4 1 0 16,4-5 0-16,-1-1-1 0,1 4 0 0,-2-3 0 0,0-1 0 15,2 2 0-15,0-4-1 0,2 0 0 16,1 0 0-16,5 2 0 0,-1-2 1 0,0-2 0 0,4 0-2 16,1 2 2-16,3 0-1 0,-1 2 1 0,3-4-1 15,-3-1-1-15,6-2 2 0,-2 1-1 0,2-5 0 0,0 4 1 16,5-3-1-16,-5-2-1 0,3 4 1 0,-5-5 1 16,0 3-2-16,-1-1 1 0,-7-6 0 0,-2 3 1 15,-7-3-1-15,10 3 0 0,-2-1-1 0,0-1 0 0,-5 1 1 16,-1 2-7-16,3 0-2 0,-1 4-2 0,-3 0 1 15,-4-2-1-15,0 7 1 0,-5 2-1 0,0 0 1 16,2 0 5-16,-4-1 3 0,3-3-1 0,1 1 3 16,-8 1 1-16,10-4 0 0,-1 1 1 0,4-4-2 0,-4-2 1 15,6 4-1-15,-2 0 2 0,0-2-1 0,0-2 0 16,2 0 0-16,0 2 0 0,0-1 0 0,3 3 0 16,-5-4-1-16,9 0 1 0,-7 0 0 0,5 0 3 15,-7 1-2-15,0-3 1 0,0-1 1 0,-4 1 0 16,-3-3-1-16,2 0 0 0,5 1-1 0,-4-1-4 15,4-2 0-15,0 2-2 0,-2 1-4 0,1-3-14 16,1 4-4-16,-6-4-6 0,-1 2-7 0,-2-2-28 16,-2 4-26-16,-2-4-26 0,1 0-33 0,-3 0 103 15,1-2-73-15,-2 0-26 0</inkml:trace>
          <inkml:trace contextRef="#ctx0" brushRef="#br0" timeOffset="-9667.025">628 553 406 0,'8'0'217'0,"-7"0"-115"0,3-2-72 0,0 2 23 16,-1-2-22-16,-1 2-10 0,5 0-16 0,-1-2-5 16,3 2-2-16,5 0 0 0,-3 0 2 0,-2 0 0 0,5 2 2 15,4-2-1-15,-1 0 0 0,-3 0 3 0,-1 2-3 16,-1 0 4-16,-3 0-1 0,6-1 1 0,-8 3-1 0,2 0 0 16,-2-3 0-16,-3 5 3 0,1-3 3 0,-1 3 2 15,0-3-1-15,-3 3 3 0,3-3 1 0,-2 3 2 16,-2-1 0-16,-2 1-3 0,2-1-3 0,0 2-1 0,0 2-2 15,-2-1-4-15,-3-1-1 0,1 4-1 0,4 1 2 16,0 1-4-16,0-4 2 0,2 4-1 0,-2-4 0 16,5 1-1-16,1 3 3 0,-3-2-1 0,3-2 0 15,3-4 1-15,0 6-3 0,3 0 2 0,-1-2 1 0,0 2 1 16,0-4-3-16,2 2 0 0,-1 2 0 0,-5 1 0 16,2-3 3-16,-1 2-2 0,1 0 0 0,-2-4 0 15,-2 4 1-15,1-5-2 0,-3 3 2 0,1-4 0 16,-4 2-1-16,2-3-1 0,-2 3 2 0,0-2 0 0,0-1-1 15,0-2 2-15,-4 0-1 0,2 5-3 0,1-3 0 16,-1 1 0-16,0 0-5 0,-3 1-2 0,1-1-3 16,-2 4-3-16,1-3 0 0,-2 1-2 0,-2-2-1 15,2-1-1-15,-2-1-18 0,1 1-11 0,-2-2-48 16,1 2-32-16,-1-4 88 0,0 0-69 0,-1 0-52 16</inkml:trace>
          <inkml:trace contextRef="#ctx0" brushRef="#br0" timeOffset="-9075.5915">695 538 873 0,'6'4'297'0,"-6"-2"-269"0,5 0-60 16,-1 3-16-16,5-5-19 0,1 0-3 0,5 5 0 0,3-3 1 15,-4 2 22-15,4-2 9 0,4-2 15 0,1 0 12 16,-8 0 7-16,3 0 2 0,-7 0 2 0,0 0 5 16,-1 0-2-16,1 0 1 0,-2 3-1 0,0-1 1 15,-3 0 0-15,1 0-1 0,-2-1 0 0,-1 3-1 0,1 1-2 16,-3 1 1-16,0-4 0 0,0 5 2 0,0-2 1 16,-2 2 1-16,0 4-1 0,-2 0 0 0,0 0 2 0,2-2-2 15,-2 4 0-15,0 1-2 0,2-1-1 0,0 1 0 16,0-1 1-16,2 1-2 0,0 4 0 15,2-2 0-15,-1 1 0 0,1 4 0 0,-1-1 1 0,1 0 1 16,1-4-2-16,-1 1 1 0,1-3 4 0,-1 2 5 16,2-3 2-16,-1-2 3 0,0 0 2 0,-1-2 0 15,1 1 2-15,-1-2-2 0,0-1 1 0,1 0-7 0,-1 2-2 16,-3-4-2-16,-1 3-1 0,2-3-1 0,-2 1 1 16,2 1-1-16,-2-2 1 0,-2 1 3 0,2 1 7 15,-3 0-4-15,1 0 2 0,0 0 0 0,-3 2-2 16,-1 0-1-16,-1 0-4 0,0-5-3 0,0 5-7 0,-4-2-2 15,2-1-3-15,0 3-4 0,-2-2-9 0,2 0-1 16,-2 2-5-16,0-2-6 0,0-1-19 0,0 3-15 16,-1-6-19-16,-1 5-24 0,4-6 73 0,-3 1-52 15,-1 1-16-15</inkml:trace>
          <inkml:trace contextRef="#ctx0" brushRef="#br0" timeOffset="-10233.2044">728 568 159 0,'-2'-3'128'0,"2"1"-33"15,5 0-46-15,1 0 29 0,-5-1-13 0,7 1-10 0,-1-4-8 16,7 1-11-16,-1 3-11 0,-2-3-2 0,5-3-5 16,-3 3-5-16,1-2-1 0,2 3-1 0,1-1-1 15,-7 3-5-15,5 0 0 0,-6 2-1 0,0 0 1 16,-4 0 1-16,2 4-2 0,3-2 1 0,-7 3 0 0,3 0-2 15,-5 1 1-15,3 1-1 0,0 0-1 0,-1 2 0 16,-3 0 3-16,-2 0 0 0,-1 0 3 0,-1 2 1 16,1 0 2-16,-3 2-2 0,1-1 2 0,-3-1-1 0,5 0-3 15,-3 2-3-15,3-3 0 0,1-1-1 0,-2 4-1 16,3-6 1-16,1 4-2 0,0 0 1 0,1 0 2 16,3-2 1-16,1 2 2 0,3-1 0 0,-1-1 3 15,2 1 2-15,2-1 2 0,1 3-1 0,-1-5-1 16,2 2 1-16,-1 0-5 0,1 0 3 0,0-1-5 0,-2-1 0 15,-2 0-2-15,0-1 0 0,-2 1-1 0,-2 0-1 16,2-2 1-16,-5 1-1 0,-2-3 2 0,0 5-1 16,2-5-1-16,-2-1 2 0,-2 5 0 0,0-1 0 15,-1 1-1-15,1 0 0 0,-3 6-2 0,-1-4 2 16,3 2-2-16,-5 1-1 0,3-1 0 0,0 3 0 0,-1-1 0 16,3 0 0-16,-1 1 2 0,2 1-2 0,-1-3 1 15,1 3-1-15,2-5 0 0,2 1 2 0,-1 2-2 16,1-2 0-16,2-2 0 0,-1 0 2 0,1-2-2 15,0 2 2-15,-1-5 1 0,-3 1-1 0,4 0 0 0,-4-3-1 16,2 2 2-16,-2-4 0 0,0 4 0 0,0-3 1 16,0 1 0-16,0 0 1 0,0-2 2 0,0 2 0 15,-2 0-1-15,0-2-2 0,0 1 0 0,-1 3-1 0,-1 1-2 16,0-1-1-16,-1 3-5 0,0-3-1 0,-3 3-2 16,1 2-1-16,-4-2-8 0,2 0-3 0,-2 1-2 15,-1-1-1-15,-4 0-5 0,1-1-4 0,-3 1 0 0,5-2-4 16,3-1-8-16,-5-1-10 0,4-1-18 0,1 0-24 15,-1-2 66-15,3-2-44 0,-2-1-16 0</inkml:trace>
          <inkml:trace contextRef="#ctx0" brushRef="#br0" timeOffset="-8062.9617">1769 354 798 0,'-4'0'297'0,"4"0"-239"0,0-2-64 0,0-1-16 16,0 1-12-16,0 0-3 0,0 2-1 0,0 0 8 16,0 0 5-16,-2 0 10 0,2 0 10 0,-1 2 22 15,-1-2 3-15,-2 0 4 0,-3 0 2 0,-2 2-5 16,2 0 2-16,-8 3-4 0,3-1 0 0,-3 8-8 0,-8 6-2 15,-3 17-4-15,5-8-1 0,-12 9-1 0,-12 14-2 16,6 3 0-16,-12 6-1 0,-5 4 0 0,2 6 0 16,-7-4-11-16,1 9-12 0,2 0-14 0,8-6-70 15,-4-1 85-15,9-2-55 0,10-11-39 0</inkml:trace>
          <inkml:trace contextRef="#ctx0" brushRef="#br0" timeOffset="-8327.2336">1258 454 577 0,'0'-6'230'0,"0"4"-168"0,0-3-52 0,-2 1-12 16,1-1-3-16,-3 1-2 0,0-1 4 0,2-1 13 15,1-1 11-15,-3 2 9 0,4 3 7 0,-2-2 12 16,0 1 1-16,1 3 2 0,-1-4-1 0,2 4-9 16,0 0-3-16,0 0-5 0,0-2-7 0,2 2-16 0,-1 0-1 15,3 0-4-15,3 4-4 0,1 0 0 0,2-1 0 16,5 3-2-16,3 3 1 0,3 1 3 0,5 1 0 16,3 2 0-16,-1 0 1 0,5-1-4 0,-1 3 0 15,3-3 1-15,-3 6 1 0,3-7-2 0,-8 4-1 0,5-1 0 16,1-3 2-16,-8 0 0 0,-4 1-1 0,1-5 0 15,-4 1 0-15,-3-3-10 0,-3-1-7 0,-6-4-8 16,4 3-7-16,-6-3-8 0,1 0-22 0,-5 0-16 0,4-1-39 16,-2 1 80-16,-2-13-56 0,0 2-23 0</inkml:trace>
        </inkml:traceGroup>
      </inkml:traceGroup>
    </inkml:traceGroup>
  </inkml:traceGroup>
</inkml:ink>
</file>

<file path=ppt/ink/ink24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3:06.536"/>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E37317D2-ECB9-4CE5-B912-F8128E6C31AC}" emma:medium="tactile" emma:mode="ink">
          <msink:context xmlns:msink="http://schemas.microsoft.com/ink/2010/main" type="inkDrawing" rotatedBoundingBox="30185,7560 32681,6722 32860,7254 30364,8092" hotPoints="33013,6860 31767,7652 30307,7873 31553,7081" semanticType="enclosure" shapeName="Ellipse"/>
        </emma:interpretation>
      </emma:emma>
    </inkml:annotationXML>
    <inkml:trace contextRef="#ctx0" brushRef="#br0">2 662 658 0,'-4'7'309'16,"3"-3"-242"-16,1-2-95 0,0 0 52 0,5 1-98 16,6 1-29-16,-4-1-5 0,9 1 5 0,1-2 7 15,4 1 46-15,3 3 26 0,1-4 23 0,0-2 23 0,4-2 41 16,2 0 15-16,1-2 8 0,6 3 6 0,7-8 5 15,0 1-8-15,13 1-8 0,-2-2-10 0,5-5-17 16,1-1-7-16,3-3-6 0,9-3-3 0,3-3-13 16,-1 2-6-16,11-5-1 0,1 0-6 0,0 2-3 15,5-2-2-15,-3 2-2 0,2-1 1 0,-18 3-3 0,11-4 0 16,-4 5-3-16,0-1 3 0,-14 3 1 0,9-2-3 16,-2-1 3-16,-2 3-1 0,-6 2-1 0,-10 2 0 15,2-6-1-15,-11 8 0 0,-2-1-1 0,-12 1 1 16,-1 3-1-16,-8 0-2 0,-6 2-1 0,-2 0-7 15,-2 2-6-15,-5 0-8 0,-1 1-10 0,-5 3-26 16,1-3 6-16,-2 1-48 0,1-2-36 0,-6-4 92 0,-1 4-59 16,-5-6-19-16</inkml:trace>
    <inkml:trace contextRef="#ctx0" brushRef="#br0" timeOffset="-502.8047">128 367 141 0,'26'-7'140'15,"6"0"-33"-15,15-8-53 0,-6-1 28 0,14-4-9 0,2-5-14 16,7-2-21-16,0-4-7 0,5-3-4 0,3-2-2 16,2 0-10-16,2 0 0 0,5-2-1 0,2 4-1 0,7-4 3 15,1 2 0-15,1 3 1 0,3-1 2 0,-15 7 0 16,8-2 2-16,-1 2 0 0,3-4 0 0,-18 9-4 16,11 6 1-16,-3-7-4 0,-1 6-1 0,-7 3-2 15,-7 5-5-15,-4 0-5 0,-8 7 0 0,-8-1-1 16,-11 3-13-16,2-2-9 0,-12 4-9 0,-8-1-12 0,-3 1-11 15,-4 0-3-15,-6 0-3 0,-5 0-11 0,-7 3-48 16,-3-1 82-16,-6 1-40 0,-6 2-17 0</inkml:trace>
  </inkml:traceGroup>
</inkml:ink>
</file>

<file path=ppt/ink/ink24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04.30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72F737F-7BD6-4475-A6CF-C7A0F34812CF}" emma:medium="tactile" emma:mode="ink">
          <msink:context xmlns:msink="http://schemas.microsoft.com/ink/2010/main" type="writingRegion" rotatedBoundingBox="12269,6172 20860,4296 22264,10722 13673,12598"/>
        </emma:interpretation>
      </emma:emma>
    </inkml:annotationXML>
    <inkml:traceGroup>
      <inkml:annotationXML>
        <emma:emma xmlns:emma="http://www.w3.org/2003/04/emma" version="1.0">
          <emma:interpretation id="{3089A668-822B-4BC7-A441-7A0FAFAA9462}" emma:medium="tactile" emma:mode="ink">
            <msink:context xmlns:msink="http://schemas.microsoft.com/ink/2010/main" type="paragraph" rotatedBoundingBox="12800,5544 21386,5694 21356,7417 12770,7267" alignmentLevel="1"/>
          </emma:interpretation>
        </emma:emma>
      </inkml:annotationXML>
      <inkml:traceGroup>
        <inkml:annotationXML>
          <emma:emma xmlns:emma="http://www.w3.org/2003/04/emma" version="1.0">
            <emma:interpretation id="{189A18E2-59B5-43A3-8A64-6FD27D49A78F}" emma:medium="tactile" emma:mode="ink">
              <msink:context xmlns:msink="http://schemas.microsoft.com/ink/2010/main" type="line" rotatedBoundingBox="12800,5544 21386,5694 21356,7417 12770,7267"/>
            </emma:interpretation>
          </emma:emma>
        </inkml:annotationXML>
        <inkml:traceGroup>
          <inkml:annotationXML>
            <emma:emma xmlns:emma="http://www.w3.org/2003/04/emma" version="1.0">
              <emma:interpretation id="{5B1C7CE8-84CD-4728-BF13-0B0D69422841}" emma:medium="tactile" emma:mode="ink">
                <msink:context xmlns:msink="http://schemas.microsoft.com/ink/2010/main" type="inkWord" rotatedBoundingBox="12798,5672 15541,5720 15514,7315 12770,7267"/>
              </emma:interpretation>
              <emma:one-of disjunction-type="recognition" id="oneOf0">
                <emma:interpretation id="interp0" emma:lang="" emma:confidence="1">
                  <emma:literal/>
                </emma:interpretation>
              </emma:one-of>
            </emma:emma>
          </inkml:annotationXML>
          <inkml:trace contextRef="#ctx0" brushRef="#br0">-7821-2552 1270 0,'1'-4'436'16,"-6"3"-374"-16,-4 1-76 0,0 7-35 0,-2 0-8 16,0 7-1-16,-3 6 3 0,-11 7 13 0,3 2 4 0,-9 7 6 15,1 0 6-15,-5 2 16 0,3 0 5 0,-4 0 5 16,3 2 3-16,4-1 0 0,2-2-1 0,4 0-2 16,5 3 0-16,0-2-1 0,2 4 1 0,3-5-3 15,11-2 0-15,0-3 0 0,4 3-2 0,11-10-3 0,-6 2-1 16,7-9 2-16,6 0-4 0,7-7 0 0,-3 3 2 15,12-8 0-15,2-3 2 0,3 1 2 0,13-4 3 16,10-4-2-16,10-8-4 0,1 1-10 0,14-7-12 16,-4-4-17-16,-1-9-55 0,5 3-41 0,-6-10 99 0,-2-2-80 15,2-7-50-15</inkml:trace>
          <inkml:trace contextRef="#ctx0" brushRef="#br0" timeOffset="-300.2229">-9137-2146 838 0,'0'-7'462'0,"0"0"-269"0,-11-6-148 0,2 4 154 15,9 0-220-15,-12-2-4 0,1 2-5 0,-4-4-2 16,12 4 3-16,-1 2 3 0,-3 0 2 0,-4-2 1 0,-3 2 4 16,-1-1 1-16,-8-1 4 0,-1 2 7 0,-4 0-1 15,-7-2 4-15,3 7-2 0,-4 2 1 0,-2 0-4 16,2 4 0-16,0 7-1 0,0 7-1 0,-2 2 1 0,0 5-1 15,2 0 0-15,9 8-2 0,-4-6-3 0,11 5-4 16,-3 1-13-16,14-5-6 0,5 5-1 16,13 1-4-16,-2 0 2 0,8-5 2 0,12 4-4 0,2 1 4 15,3-5 14-15,4 0 5 0,9-4 4 0,0 4 2 0,8-4 0 16,6-3 3-16,3 0 8 0,-5-1-1 16,8-3 3-16,0 2 1 0,-9-2 0 0,0-5 1 15,-9 1 1-15,-5 1 2 0,-10-1-2 0,4-3 3 0,-16 0-1 16,-2 0 1-16,-5-6 1 0,1 2 3 0,-7-3 0 15,-1 1 2-15,-4-1 7 0,-2-2 0 0,0 1-1 0,-8 6 0 16,-1 4-9-16,-5-2-3 0,-2 5-2 0,-11 4-1 16,-8 9-6-16,1-6 1 0,-11 10 4 0,-11-6 4 0,-2 0 16 15,0 5 4-15,-5-6-1 0,6-7 2 0,-3-1-1 16,-1 6-3-16,10-4-2 0,1-2-7 0,-1 0-7 16,4-2-4-16,-2 4 0 0,1-2-3 0,4-7 0 15,1 1 2-15,5-4-3 0,9-5-8 0,8 1-44 16,-3-2-50-16,15-2 84 0,9-6-56 0,24-6-52 15</inkml:trace>
        </inkml:traceGroup>
        <inkml:traceGroup>
          <inkml:annotationXML>
            <emma:emma xmlns:emma="http://www.w3.org/2003/04/emma" version="1.0">
              <emma:interpretation id="{8D878956-C43A-44E2-8AF3-22DB02FFB1B2}" emma:medium="tactile" emma:mode="ink">
                <msink:context xmlns:msink="http://schemas.microsoft.com/ink/2010/main" type="inkWord" rotatedBoundingBox="16609,5737 18487,5770 18462,7209 16584,7176"/>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g</emma:literal>
                </emma:interpretation>
                <emma:interpretation id="interp4" emma:lang="" emma:confidence="0">
                  <emma:literal>B</emma:literal>
                </emma:interpretation>
                <emma:interpretation id="interp5" emma:lang="" emma:confidence="0">
                  <emma:literal>a</emma:literal>
                </emma:interpretation>
              </emma:one-of>
            </emma:emma>
          </inkml:annotationXML>
          <inkml:trace contextRef="#ctx0" brushRef="#br0" timeOffset="15687.1558">-4265-2021 211 0,'0'5'66'15,"0"-9"-78"-15,-3 1-3 0,8 5-17 0,-5-4-21 0,2 2 0 16,0-2 14-16,-2-7 28 0,2 11 28 0,1-1 22 16,-1 1 22-16,-2-2 9 0,0 0 2 0,2 0 3 15,-2 4-4-15,2-2-11 0,-2 0-10 0,0-1-12 0,0-1-19 16,-4-1-7-16,4 1-1 0,-2-4 0 0,4 4-1 15,-2 0 9-15,0 0 1 0,2 2 4 0,-2-2 3 16,2 2 1-16,-1 1 0 0,-2-3-1 0,-1-3-2 16,0 1-6-16,0 2 1 0,2-2-2 0,-2-2-1 0,2 4 3 15,-1-2 2-15,1 2 1 0,0 0 2 0,0 0 1 16,0 0-2-16,1 0-1 0,-1 2 2 0,0-2-6 16,0 2-3-16,-1-2 0 0,1 2-3 0,0-2-3 15,0 0-1-15,0 2 1 0,0-2-2 0,0 0-1 16,0 0 2-16,0 0-1 0,0 0 0 0,0-2 1 15,0 2 0-15,0 0-2 0,0 2 5 0,0-2 0 16,-2 2 1-16,2-2-1 0,0-4 1 0,2 9-1 16,-2-8-1-16,0 1 1 0,0 2-3 0,0 2 0 0,0-4-2 15,-4 2 0-15,4 0 0 0,0 0 1 0,0 0 0 16,0 0-2-16,0 0 1 0,0-2-3 0,2 2 2 16,0 0-1-16,-1 2 1 0,-2 0-3 0,-1-2 3 0,2 0-3 15,0 0 2-15,0-6 1 0,0 10-2 0,0-4 0 16,0 0 2-16,0-2-1 0,0 0 0 0,2 4 2 15,-2 0 0-15,-2 2 0 0,2-4 0 0,0 0-1 0,0 3 1 16,3 1-3-16,-1-2 1 0,-2-2-1 16,0 0 0-16,0 0-1 0,0-2 0 0,0 2 0 0,-2 0 0 15,2 0-1-15,0-4 1 0,0 4 2 0,2-2-3 16,-2 2 1-16,0 0 0 0,0 0-1 0,0-1 3 16,0-3 3-16,-2 6-1 0,2-2 0 0,0 0 2 15,0 0-1-15,0 0 1 0,-1-2 0 0,-1 0 0 0,2 2-2 16,0 0-1-16,-2-2 0 0,2 2-1 0,4 0 0 15,-4 2-1-15,0-2 1 0,0 0-1 0,0 0 0 16,0 2 0-16,0-2 0 0,-2 4 2 0,0-1-2 0,2-3 2 16,0 2-3-16,0-2 1 0,0 0-2 0,0 0 0 15,0-2-1-15,0-1-1 0,2 1 1 0,-2 2-1 16,-2 2-1-16,0-1-1 0,2-2-1 0,-2-1-4 16,2 2-7-16,0 0-13 0,0 0-14 0,0 0-22 0,2-2-76 15,0 2-69-15,0 0 149 0,5 4-111 0,4-6-77 16</inkml:trace>
          <inkml:trace contextRef="#ctx0" brushRef="#br0" timeOffset="-2573.3067">-6100-2476 861 0,'-5'-4'278'0,"1"4"-274"0,2 0-38 16,6 2-11-16,-4 2-4 0,5-1 6 0,10 1 11 0,5 3 31 0,-4-2 20 15,9 1 19-15,13-1 6 0,-11-5 5 0,11 2 1 16,0-2-4-16,2 0-5 0,-1-7-10 0,12 5 0 0,-6-5-5 16,9 0-6-16,15 1-4 0,-4 1-1 0,16-1-3 15,0 1-3-15,0 1-3 0,-3 1-3 0,1-3 0 16,-8 3 2-16,-6 1-3 0,-8 0 0 0,-8 2 0 0,-6 2 1 16,-7 2-2-16,4 1-1 0,-9 2 1 15,-8 0-1-15,-5 1 1 0,0-1 0 0,-5-2 1 0,-6 4 1 16,-1-2 1-16,-1-1 3 0,-3 3-1 0,-2 2-1 15,-2 1 1-15,0 5 0 0,-5 6-2 0,2-5 1 16,-8 7-3-16,-3 10 0 0,-11 12 0 0,5-6 0 0,-7 6 0 16,-9 16-2-16,0-3 0 0,-7 12 0 0,0 2 0 15,-11-2 1-15,11 6-1 0,-9 1 0 0,-7 2 0 16,5-7-2-16,0 2-10 0,-2-4-16 0,7-9-19 0,15-3-80 16,-11-2 100-16,20-10-63 0,6-1-45 0</inkml:trace>
        </inkml:traceGroup>
        <inkml:traceGroup>
          <inkml:annotationXML>
            <emma:emma xmlns:emma="http://www.w3.org/2003/04/emma" version="1.0">
              <emma:interpretation id="{EF3491AF-C232-46F3-B1CC-FE97ABB89E67}" emma:medium="tactile" emma:mode="ink">
                <msink:context xmlns:msink="http://schemas.microsoft.com/ink/2010/main" type="inkWord" rotatedBoundingBox="19173,5655 21386,5694 21360,7195 19147,7156">
                  <msink:destinationLink direction="with" ref="{55ECDCAB-B3E5-41CB-BA3E-EEDE4558A331}"/>
                </msink:context>
              </emma:interpretation>
              <emma:one-of disjunction-type="recognition" id="oneOf2">
                <emma:interpretation id="interp6" emma:lang="" emma:confidence="1">
                  <emma:literal/>
                </emma:interpretation>
              </emma:one-of>
            </emma:emma>
          </inkml:annotationXML>
          <inkml:trace contextRef="#ctx0" brushRef="#br0" timeOffset="13807.2099">-1497-1502 168 0,'0'0'112'0,"0"-2"-51"0,0 2-39 0,-3-3 29 15,1 1-32-15,0 0-9 0,-3 0-3 0,3 1-3 0,0 1-2 16,-1 0 0-16,4 0 1 0,1 3 0 0,2-3 3 16,-2 0 6-16,-2 0-1 0,0 0 1 0,0 2 2 15,0-2-3-15,-2-2-1 0,-2 2 1 0,2-2-2 0,2 2-2 16,0 0 0-16,0 0 2 0,-3-1 1 0,3 1 6 16,2-2 5-16,-1 2 1 0,-1 0 0 0,-1-2 1 15,1 2-1-15,1 0-1 0,1 0-2 0,-2 2-2 16,-2-2-2-16,2 0-1 0,0 0-2 0,2 2-2 15,-2-2 2-15,0 0-2 0,4 1-1 0,-4-1-3 16,0 2-2-16,0-2-1 0,0 2 2 0,0-2-1 16,-2 0 0-16,2 0-2 0,-2 0 2 0,2 2-1 15,0-2 1-15,0 0 1 0,0-2-2 0,0 2 3 0,0 0 0 16,2 0 4-16,-2 0 0 0,0 0 2 0,0 2 2 16,0-2-2-16,0 2 1 0,0-4-3 0,0 2-1 0,2-2-3 15,0 2 3-15,-2-2-4 0,1 2 0 0,-1 0 2 16,0 0 1-16,2 0 0 0,-2 0 1 0,2 0-2 15,0 0-1-15,-2 0 1 0,0 0-3 0,2 0-2 0,-2 0 1 16,0 0-3-16,0 0 0 0,-4 0 2 0,4 0-1 16,0 2-1-16,0-2 0 0,0 0 1 0,0 0 0 15,-4 0 1-15,4 0 1 0,-1 0-2 0,-1 0 1 0,4 0 2 16,-1 0 1-16,-2 0 0 0,1 2 0 0,0-4-1 16,1 2 0-16,3 0 0 0,-4 0-1 0,-2 0 1 15,2 0-1-15,2 0-1 0,-2 0-1 0,2 0 1 0,-4 0 0 16,2 0 0-16,-2 0-1 0,0-2 0 15,-3 0-1-15,5 2 1 0,-2 0-1 0,2 0 0 0,-2 2 0 16,4 0 2-16,-2-2-2 0,6 2 0 0,-3-2-1 16,-3 0 1-16,0 0 0 0,0 0 1 0,2 0-1 0,0-2 0 15,-2 0 1-15,0 2 0 0,-4-2-1 0,4 2 0 16,2 0 1-16,-2 0-1 0,0-3 1 0,-2 3 0 16,2 0-1-16,2 0 0 0,0 0 1 0,0 0 1 15,-2 0 0-15,1 0 1 0,-1 2-1 0,2-2 2 16,-2 0 0-16,0 0 2 0,0 1 1 0,0-1-2 0,-2-1 1 15,4 1-1-15,0 0-1 0,0 0-2 0,-2 0 1 16,2 0-3-16,1 0 2 0,-1-2-2 0,0 2 0 16,-2 0 0-16,0-2 0 0,0 2 1 0,0 0-1 15,2 0 1-15,-1 4-1 0,-1-4 0 0,2 1 1 16,0 1-2-16,0-2-6 0,-2-2 0 0,2 2-10 0,-2-3-10 16,0 3-9-16,0 0-12 0,1-6-26 0,-1 3-18 15,4 1-22-15,-2-3 68 0,-2-1-60 0,4 1-20 16</inkml:trace>
          <inkml:trace contextRef="#ctx0" brushRef="#br0" timeOffset="13149.8658">-1509-1513 222 0,'3'9'82'0,"-1"-5"-67"16,-2-4-12-16,0-2-6 0</inkml:trace>
          <inkml:trace contextRef="#ctx0" brushRef="#br0" timeOffset="-5049.4342">-3222-1985 1279 0,'2'-8'430'16,"-4"3"-372"-16,1 0-74 0,-1-1-22 0,0 3-26 15,0-1-1-15,0 0-3 0,-1 3 2 0,-5-3 10 16,5 2 6-16,-4 0 7 0,-6-1 5 0,-1 3 18 15,-3 5 6-15,-3 6 6 0,2-6 6 0,-1 10 2 0,-5 6 2 16,-1 12-1-16,1-2 1 0,3 5 0 0,-3 7 0 16,-3 4 0-16,6 7-2 0,4 7-2 0,3 3 0 15,3-1 0-15,6 7-1 0,6-5 2 0,12-5 1 16,2-3 1-16,8-6 1 0,8-11 2 0,7-8 1 16,-2-5 1-16,7-9 2 0,6-3 2 0,7-12-2 0,1-1 2 15,7-6-2-15,6-8 1 0,-5-17-1 0,3 2 1 16,5-17-3-16,-8-6 3 0,-6-10 2 0,-5-3-2 15,-10-13 7-15,-7 4 2 0,-8 4 14 0,0-1 1 16,-13 11 2-16,2-7 0 0,-10 19-4 0,-5-9 3 0,-6 5-5 16,1-2-4-16,-5 15-15 0,-4-4-7 0,0-2-4 15,-3 5-4-15,-6 3-1 0,-4 7-8 0,-1 4-5 16,-6 1-2-16,-5 3-2 0,-5 0 2 0,-10 7 4 0,-3 3 0 16,-4 6 1-16,-1 6 3 0,-1-2 2 0,-3 5 2 15,5 4 2-15,-1 9-20 0,6-5-14 0,7 5-17 16,2 2-20-16,6-2-81 0,-1 2 115 0,3-1-80 0,5 0-40 15</inkml:trace>
          <inkml:trace contextRef="#ctx0" brushRef="#br0" timeOffset="-4649.2568">-1755-2568 1118 0,'6'-2'516'0,"-1"-2"-337"0,1 1-152 16,-6 3 80-16,0 0-153 0,0-2-8 0,0 2-17 16,0 0 1-16,-2 2 1 0,-5 3 6 0,-10 4 8 15,5-2 11-15,-10 6 12 0,-1 3 11 0,-4 2 15 16,-6 2 6-16,2 4 1 0,-3-3 0 0,7-1 0 0,-5 5 1 16,4 2-1-16,-2 0 0 0,12-3-1 0,3 5-1 15,-5-4-2-15,13 4 0 0,-2 0 0 0,13 0 0 16,-4-4 1-16,5 4-1 0,13 0-1 0,4 1 1 0,-4-1 0 15,14 0 0-15,5 0 1 0,-5-4-2 0,11 6 0 16,-5-6 1-16,2 0 0 0,1-3 3 0,3 2 0 16,-1-3 0-16,0 1 1 0,4-2 1 0,-2-2-1 0,1 0 1 15,-3 0 0-15,-7-4-1 0,-5 1 2 0,-4-3 1 16,-9-3 1-16,-6-1 5 0,1-1 3 0,-13-4-2 16,4 1 5-16,-6-2 6 0,2 0-1 0,-6 1 0 0,3-1-2 15,-15 0-7-15,-4 7-13 0,-21 4-2 0,7-3-13 16,-11 8-11-16,-9 8-14 0,-6-3-3 0,-4 10 1 15,-3 5-3-15,-1 1-10 0,-4-1-14 0,-2 4-17 0,-2-6-39 16,1-2 93-16,1 6-60 0,0-10-26 0</inkml:trace>
        </inkml:traceGroup>
      </inkml:traceGroup>
    </inkml:traceGroup>
    <inkml:traceGroup>
      <inkml:annotationXML>
        <emma:emma xmlns:emma="http://www.w3.org/2003/04/emma" version="1.0">
          <emma:interpretation id="{AEEC402A-D629-4A97-B73F-6B3EBC367A57}" emma:medium="tactile" emma:mode="ink">
            <msink:context xmlns:msink="http://schemas.microsoft.com/ink/2010/main" type="paragraph" rotatedBoundingBox="16150,8312 18723,7750 18879,8464 16306,9026" alignmentLevel="2"/>
          </emma:interpretation>
        </emma:emma>
      </inkml:annotationXML>
      <inkml:traceGroup>
        <inkml:annotationXML>
          <emma:emma xmlns:emma="http://www.w3.org/2003/04/emma" version="1.0">
            <emma:interpretation id="{88A36C17-06A8-40D5-B056-2EF5FF75760B}" emma:medium="tactile" emma:mode="ink">
              <msink:context xmlns:msink="http://schemas.microsoft.com/ink/2010/main" type="line" rotatedBoundingBox="16150,8312 18723,7750 18879,8464 16306,9026"/>
            </emma:interpretation>
          </emma:emma>
        </inkml:annotationXML>
        <inkml:traceGroup>
          <inkml:annotationXML>
            <emma:emma xmlns:emma="http://www.w3.org/2003/04/emma" version="1.0">
              <emma:interpretation id="{65A7743D-692B-4DD1-A146-714D8890F505}" emma:medium="tactile" emma:mode="ink">
                <msink:context xmlns:msink="http://schemas.microsoft.com/ink/2010/main" type="inkWord" rotatedBoundingBox="16150,8312 18723,7750 18879,8464 16306,9026"/>
              </emma:interpretation>
              <emma:one-of disjunction-type="recognition" id="oneOf3">
                <emma:interpretation id="interp7" emma:lang="" emma:confidence="0.5">
                  <emma:literal>at</emma:literal>
                </emma:interpretation>
                <emma:interpretation id="interp8" emma:lang="" emma:confidence="0">
                  <emma:literal>it</emma:literal>
                </emma:interpretation>
                <emma:interpretation id="interp9" emma:lang="" emma:confidence="0">
                  <emma:literal>At</emma:literal>
                </emma:interpretation>
                <emma:interpretation id="interp10" emma:lang="" emma:confidence="0">
                  <emma:literal>It</emma:literal>
                </emma:interpretation>
                <emma:interpretation id="interp11" emma:lang="" emma:confidence="0">
                  <emma:literal>but</emma:literal>
                </emma:interpretation>
              </emma:one-of>
            </emma:emma>
          </inkml:annotationXML>
          <inkml:trace contextRef="#ctx0" brushRef="#br0" timeOffset="18781.8294">-5037-111 158 0,'-2'8'164'0,"0"-5"-29"15,-1-1-59-15,3 0 46 0,0 0-15 0,-2-2-22 0,-2 0 1 16,3 0-3-16,-3 0-7 0,2 0-15 0,2-2-5 16,-2 2-6-16,-3 0-8 0,3 0-11 0,-1 0-10 15,-3 0-9-15,3 0-7 0,-1 2-12 0,0 1-5 0,1 3-4 16,1 3 0-16,-4 7-3 0,5 0 1 0,-7 11 2 15,5-3 2-15,-4 1 3 0,1 9 2 0,3 1 3 16,-3 1 1-16,6-6 0 0,-2-1 1 0,2 2-2 16,6-6 0-16,-1 2 2 0,1-14 0 0,-1 5-2 0,2-11 1 15,-3-1 1-15,-2-1 1 0,3-1 2 0,-3-4 0 16,5-4 0-16,-1 0 2 0,-1-1 2 0,2-2 1 0,4-8-1 16,3 1 0-16,-1-2 0 0,1-8 0 0,1 2 0 15,1-5-3-15,0 0 0 0,1 0 0 0,-3 6-2 16,0 1 1-16,-1-2-2 0,-2 6-1 0,-2 7 2 0,0 3-6 15,-2 1 1-15,2 5-1 0,-2 0 1 0,1 4-1 16,1 5 0-16,2 1-1 0,-2-2 0 0,0 4 3 16,0 3 1-16,-4-1 0 0,2 2 0 0,-1 1 0 15,-5-3 4-15,3-1 1 0,-2-1 1 0,0-1 3 0,-2-5 6 16,0-1 4-16,0-1 4 0,0-3 6 0,0 1 9 16,-2-2 4-16,2 0 5 0,0 0 3 0,-2-2 2 15,2 2-2-15,0-1-5 0,-2-7-4 0,2 7-11 16,0-7-5-16,-2 1-7 0,2 2-3 0,0-2-10 15,0-4-1-15,0 4 1 0,0-3-2 0,0 0 0 16,0 4-1-16,2-3 2 0,-2-2-1 0,0 4-3 16,4 2 1-16,-2 3-6 0,1-2 1 0,-3 3-3 0,6-3 0 15,1 4-1-15,-2-2 0 0,4 0 1 0,2 1 2 16,0-1 5-16,3 0-2 0,4-2 3 0,-1 3 2 16,4-3-1-16,1 0 2 0,1 2 1 0,3-5 0 0,4 4-1 15,1-3-2-15,0-5-6 0,7 1-4 0,-4-1-4 16,6-5-2-16,-8-3 0 0,1 0 1 0,-5-1 0 15,0 0 3-15,-7 2 9 0,-8 2 14 0,-2-4 11 0,-6 5 6 16,-5-1 6-16,0 2 15 0,-4 1 6 0,-3 0 5 16,2 1 4-16,-6-3-4 0,2 3-4 0,-2-1-1 15,-1-1-4-15,1 1-13 0,-2-3-7 0,0 1-6 0,-1-1-4 16,3 5-7-16,-5-3-3 0,2 3-4 0,-1-2-1 16,10 6-3-16,-4 2 0 0,-4-1 0 0,8 3-1 15,-1-4-3-15,6 5-2 0,2 2-3 0,-2 0-3 0,0 0-5 16,2 0-9-16,0 0-4 0,-1 0-3 0,3 5 0 15,-2 4-1-15,1-2 2 0,3 10 4 0,6 4 4 16,3 10 10-16,-2-4 3 0,3 13 5 0,0 7 3 0,0 1 3 16,4 1 1-16,-7 3-2 0,-1-5-7 0,1-5-17 15,-2 7-14-15,0-15-13 0,-2-5-15 0,-2-9-46 16,0-1-30-16,-3-11-28 0,-1 4-13 0,1-8 111 0,0-10-102 16,-3-13-29-16</inkml:trace>
          <inkml:trace contextRef="#ctx0" brushRef="#br0" timeOffset="18938.1264">-4461-112 788 0,'-4'5'338'0,"8"-3"-252"16,-3 0-62-16,8 1-30 0,8-1-20 0,4-2 2 0,5-5 8 16,6-3 14-16,6-1 6 0,-2-3 2 0,7-4-5 15,1-6-12-15,-1 0-24 0,0-5-38 0,4 2 56 0,7-15-38 16,-1 2-26-16</inkml:trace>
          <inkml:trace contextRef="#ctx0" brushRef="#br0" timeOffset="18031.8466">-6033 126 1252 0,'13'2'499'0,"-12"-2"-361"0,-4-6-123 16,-4 1 28-16,3-1-63 0,-3 5-16 0,1-5 0 16,-6 1 2-16,-8-2 3 0,5 3 11 0,-6-3 8 15,-6 0 7-15,0 3 5 0,-2-2 10 0,-2 1-2 0,2 1 0 16,0 3 0-16,2 1-1 0,0 0-5 0,0 0-2 15,2 3 0-15,3 3-7 0,1 3 2 0,-1 0-2 16,2 3-2-16,6 1-3 0,-3-2-1 0,7 5-2 0,-1-3-4 16,7 5-1-16,0-6-5 0,4-1 0 0,2 5-2 15,6 1 0-15,1-5 2 0,5 5 3 0,2 1 3 16,6-6 8-16,0 3 1 0,5-6 4 0,0 2 2 0,0-8 3 16,7 3 1-16,0-8 2 0,-1 2 2 0,-4-7-1 15,-2-3 6-15,3 1 2 0,-4-3 2 0,-7 3 4 16,0-6 7-16,-5 1 1 0,-3 1 4 0,0-3 0 0,-8 2 3 15,4-1-2-15,-1-3 0 0,1 0-1 0,-5 0-6 16,-2 4-3-16,0 3-1 0,2-2-5 0,3 8-4 16,-7-6-2-16,0 6-2 0,4 1 0 0,-5 2-6 15,4-2-2-15,1 4-4 0,-4 0-2 0,2 2-7 16,0 0-4-16,-1 0-2 0,1 2-2 0,1 1-1 16,-1 0 1-16,4 6 3 0,0 0 3 0,-1 2 7 0,10 6 2 15,0 12 3-15,-3-6 2 0,1 6 1 0,0 5 2 16,5 0 0-16,-1 4 0 0,1-2 0 0,-7-6 0 15,4 3 2-15,-1-5 1 0,-1 1 0 0,-2-6 1 16,-2-1 0-16,-1-3-1 0,-3-4 0 0,5-3-7 0,-8 0-11 16,1-6-10-16,-2-1-8 0,-1-5-11 0,4 1-4 15,-2-3-2-15,0 0-8 0,-4-3-46 0,2-5-21 16,0-2-21-16,-3-8-3 0,1 1 32 0,-1-2 28 0,-2-7 21 16,-2 6 25-16,3 1 74 0,4 1 38 0,1 5 35 15,1-3 14-15,-6 8-21 0,6 1-26 0,4 2-17 16,-1-2-15-16,3 3-22 0,-6-1-8 0,2 1-4 15,1 0-2-15,6 1-3 0,-5 1 4 0,0 0 2 0,1 2 3 16,-1 2 2-16,3 0 6 0,4 1 3 0,-6 3 2 16,-1-1 2-16,6 4 0 0,-1-5-4 0,2 1-1 0,2 2-1 15,0 1-3-15,-3-3-1 0,3 0 0 0,-6 1-2 16,0-2-2-16,2 3 3 0,-3-4 0 0,-4 1 1 16,-2-2 4-16,3 1 4 0,-1-1 0 0,0 0 3 15,-2-2 3-15,0 0-3 0,2 0 4 0,-2 0-1 0,0 0-7 16,0 0-3-16,-2-5-5 0,0 1 2 0,2 4-8 15,0-7-2-15,-2 0-4 0,1-4-1 0,1 0 0 16,0-5-1-16,0 1 0 0,0-5-4 0,1-5 1 0,5 0-1 16,-1-2-1-16,2-8-2 0,1-2-6 0,8-5-10 15,-4 4-10-15,8-7-8 0,-3 4-14 0,-1-6-40 16,4 3-22-16,-1 3-31 0,7 3-40 0,-5 2 121 16,-3 0-89-16,8 5-21 0</inkml:trace>
        </inkml:traceGroup>
      </inkml:traceGroup>
    </inkml:traceGroup>
    <inkml:traceGroup>
      <inkml:annotationXML>
        <emma:emma xmlns:emma="http://www.w3.org/2003/04/emma" version="1.0">
          <emma:interpretation id="{55E98F0B-58E1-4612-AF00-238D1A65FF4F}" emma:medium="tactile" emma:mode="ink">
            <msink:context xmlns:msink="http://schemas.microsoft.com/ink/2010/main" type="paragraph" rotatedBoundingBox="12922,10967 19307,7867 20442,10205 14058,13306" alignmentLevel="1"/>
          </emma:interpretation>
        </emma:emma>
      </inkml:annotationXML>
      <inkml:traceGroup>
        <inkml:annotationXML>
          <emma:emma xmlns:emma="http://www.w3.org/2003/04/emma" version="1.0">
            <emma:interpretation id="{68735E42-2198-4BA7-9393-3163532FBB7E}" emma:medium="tactile" emma:mode="ink">
              <msink:context xmlns:msink="http://schemas.microsoft.com/ink/2010/main" type="line" rotatedBoundingBox="12922,10967 19307,7867 20442,10205 14058,13306">
                <msink:destinationLink direction="with" ref="{1843175B-0662-426A-AD2D-9A0D374543A6}"/>
              </msink:context>
            </emma:interpretation>
          </emma:emma>
        </inkml:annotationXML>
        <inkml:traceGroup>
          <inkml:annotationXML>
            <emma:emma xmlns:emma="http://www.w3.org/2003/04/emma" version="1.0">
              <emma:interpretation id="{20FE48C7-9C07-45DA-B301-B192FCE5D858}" emma:medium="tactile" emma:mode="ink">
                <msink:context xmlns:msink="http://schemas.microsoft.com/ink/2010/main" type="inkWord" rotatedBoundingBox="12922,10967 15350,9789 16237,11615 13809,12794"/>
              </emma:interpretation>
              <emma:one-of disjunction-type="recognition" id="oneOf4">
                <emma:interpretation id="interp12" emma:lang="" emma:confidence="1">
                  <emma:literal/>
                </emma:interpretation>
              </emma:one-of>
            </emma:emma>
          </inkml:annotationXML>
          <inkml:trace contextRef="#ctx0" brushRef="#br0" timeOffset="-15485.3895">-9038 2966 627 0,'-9'-81'355'0,"-1"2"-193"0,2 23-111 16,-1 0 76-16,8 11-86 0,-1-10-14 0,9 1-7 16,0-2 4-16,2 17-1 0,4 3 0 0,-2-2 3 15,3 12 2-15,-1 7-1 0,-4 6-14 0,3 6-7 0,-1 3-5 16,2 4-2-16,-1 0-3 0,1 2-4 0,2 3-2 15,1 2 0-15,0 3 5 0,-2 2 4 0,1 4 1 16,-2 2 2-16,-6 6 4 0,2-2-1 0,-6 3 0 0,-1 7 1 16,-4 4-12-16,-3-3-11 0,-6 5-16 15,-3 0-20-15,-4 1-70 0,1 3-68 0,-8-4 136 0,2-6-103 16,-6 1-66-16</inkml:trace>
          <inkml:trace contextRef="#ctx0" brushRef="#br0" timeOffset="-15155.379">-8653 2784 661 0,'16'7'278'15,"-2"0"-190"-15,-4 1-61 0,2 1 29 0,8 3-44 16,2 1-3-16,3 1 3 0,0 1 2 0,4 5 1 16,0-1-6-16,0 5-2 0,0-1-1 0,-8-1-3 15,1 1 1-15,-4 4-1 0,-4 2 1 0,1-2-2 16,-2 2 4-16,-8-2-3 0,2 2 2 0,2-5 0 0,-3-3 3 15,-5-8 2-15,3 3 7 0,3 0 3 0,-5-12 4 16,0 3 4-16,-2-3 1 0,-7-2 1 0,7-1 4 16,1 3 3-16,-4-6-2 0,-6 0-2 0,5-1-3 0,4 1-3 15,-2-2-3-15,4-1-4 0,-2-6-10 0,0-3-7 16,0-2-3-16,0-12-2 0,6 1-3 0,-6-5 1 16,1-6 0-16,7-3 3 0,2-3 1 0,-4 1 0 0,8 0 0 15,-3-1 0-15,2 3-3 0,3-3-2 0,-2 3 0 16,1 1-7-16,-1 2-18 0,4 0-10 0,0 1-11 15,0 1-19-15,2-4-53 0,4 4-44 0,3 0 108 0,-2-2-81 16,-1 5-25-16</inkml:trace>
          <inkml:trace contextRef="#ctx0" brushRef="#br0" timeOffset="-15656.407">-9362 2890 1102 0,'14'13'571'16,"1"0"-388"-16,-15-13-172 0,3 5 140 0,6 9-217 16,2 4-9-16,11 20-4 0,-4-11-2 0,5 24 25 0,4 7 7 15,4 21 8-15,1-3 4 0,-5 3 7 0,-3 13 5 16,-1 2 3-16,-6 4 6 0,-7-1 6 16,1-7 7-16,0 4 4 0,-6-7 3 0,-5-17 2 0,2-18 11 15,-2 3 1-15,0-27 2 0,-2-4 1 0,2-11 3 16,-5-4-5-16,1-9-6 0,4 1-7 0,0-1-30 15,0-3-25-15,2 1-41 0,-2-18-96 0,0-32 136 0,6-2-89 16,-3-29-43-16</inkml:trace>
          <inkml:trace contextRef="#ctx0" brushRef="#br0" timeOffset="12106.503">-8067 4110 135 0,'-2'0'83'0,"2"0"-64"0,-1 0-34 0,1 0 15 16,0 0-21-16,0 2-12 0,1-2 2 0,1 2 7 16,-2 0 16-16,0-1 28 0,0 1 32 0,0-2 17 15,0 0 9-15,0 0 5 0,0-2 7 0,0 2-3 0,0 0-7 16,0 0-9-16,-2 0-21 0,2-1-9 0,0-1-6 15,0 2-5-15,0 0-5 0,0 0-4 0,0 0-2 0,2 0 0 16,-2 2-1-16,0-2 3 0,0 0 1 0,0 0 2 16,0 0 1-16,-2 0 3 0,-1 0-3 0,3 0 0 15,-2 0-2-15,2-2-5 0,0 2-1 0,-2 0-4 16,2-2-4-16,0 2-2 0,-2 0-1 0,-1 0-2 0,3 0 0 16,-2 2 0-16,2-2-1 0,-2 2-1 0,2-1-2 15,-2-1 0-15,2 0-1 0,0 0-1 0,0 0-5 16,0 0-10-16,-1-1-5 0,1-1-4 0,0 2-7 0,0 0-19 15,0 0-13-15,0 0-11 0,0 0-14 0,0 0-51 16,1 2 96-16,-1-2-63 0,0-2-23 0</inkml:trace>
          <inkml:trace contextRef="#ctx0" brushRef="#br0" timeOffset="24003.0762">-7641 2988 1389 0,'-2'5'425'0,"1"-5"-370"15,-7-2-56-15,3 1-37 0,1-3 21 0,-8-5 10 16,3 4 14-16,3-1 3 0,-1-1-2 0,-2 1 1 15,4-3 1-15,-6 2-2 0,4-2 4 0,-3 0-4 16,1 0-2-16,-1-3-3 0,-3 4-4 0,6-3-32 16,-4-3-25-16,-2 1-29 0,-3-6-42 0,2-7 87 15,3 1-70-15,-4-15-29 0</inkml:trace>
          <inkml:trace contextRef="#ctx0" brushRef="#br0" timeOffset="-14901.9627">-7675 2376 290 0,'2'13'155'0,"-2"-4"-73"0,0 0-44 15,1 5 23-15,1 4-6 0,0 4-4 0,2 7-4 0,-3 0-5 16,-1-1 0-16,0 7 1 0,-1 1 0 0,1 4-4 15,0-3-3-15,-2 1-1 0,4-2-1 0,3-1 3 16,1 3-2-16,6-13 1 0,-1 6-1 0,2-13-4 0,-1 0 4 16,3-11-1-16,-1 4-2 0,-3-8-9 0,5-3-8 15,0 0-6-15,1-3-2 0,6-8 0 0,1-7-10 16,-6 0-5-16,9-8-5 0,-4-2-8 0,-1-10-10 16,-1-2-6-16,-6-5-2 0,-2 2-4 0,-6-3 6 15,0 1 6-15,-5 0 6 0,-2 4 6 0,-6 5 12 16,-1 1 5-16,-7 5 2 0,-1 3 1 0,1 1-7 15,-2 5-11-15,-2 4-9 0,-6 1-16 0,-5 9-65 16,8-4 83-16,-10 8-54 0,-7 4-32 0</inkml:trace>
          <inkml:trace contextRef="#ctx0" brushRef="#br0" timeOffset="-14659.088">-7150 2326 1067 0,'5'25'373'0,"-5"-13"-309"0,4 10-64 15,1 5-13-15,3 2-2 0,1 9 2 0,0 3 6 16,0 8 6-16,2-2 2 0,-1 7 1 0,1-1 2 16,-2-10-1-16,2 0-3 0,3-7-6 0,-1 4-2 15,-2-17-3-15,2 1-6 0,1-4-5 0,0-8-2 0,1-4-7 16,5-7-34-16,-2-1-20 0,7-3-35 0,7-15-51 15,10-15 118-15,-4 4-86 0,14-16-37 0</inkml:trace>
        </inkml:traceGroup>
        <inkml:traceGroup>
          <inkml:annotationXML>
            <emma:emma xmlns:emma="http://www.w3.org/2003/04/emma" version="1.0">
              <emma:interpretation id="{9E63F786-2967-4141-A704-08B0BA202EFC}" emma:medium="tactile" emma:mode="ink">
                <msink:context xmlns:msink="http://schemas.microsoft.com/ink/2010/main" type="inkWord" rotatedBoundingBox="15820,9883 19433,8128 20442,10205 16829,11960"/>
              </emma:interpretation>
              <emma:one-of disjunction-type="recognition" id="oneOf5">
                <emma:interpretation id="interp13" emma:lang="" emma:confidence="1">
                  <emma:literal/>
                </emma:interpretation>
              </emma:one-of>
            </emma:emma>
          </inkml:annotationXML>
          <inkml:trace contextRef="#ctx0" brushRef="#br0" timeOffset="20470.9177">-4938 3188 804 0,'-9'29'462'0,"4"-22"-266"0,3 4-161 0,2-11 132 16,2 0-207-16,0 0-11 0,5-2-12 0,0 0 2 16,2-3 9-16,4-2 13 0,1 1 10 0,2-5 21 15,1 2 8-15,-3-1 4 0,2 1 3 0,1-2-4 0,2-2 2 16,3-5-2-16,-4 2 2 0,9-9-4 0,9-8-18 15,2 2-33-15,9-10-31 0,2-2-51 0,10-6 96 16,-1 0-71-16,5-1-38 0</inkml:trace>
          <inkml:trace contextRef="#ctx0" brushRef="#br0" timeOffset="-12603.1508">-4887 3076 1127 0,'-2'13'483'0,"2"1"-326"16,0-8-134-16,0-6 28 0,0 0-46 0,2 1-12 0,1-2-18 15,3-1 2-15,1-4-3 0,4 1 11 0,1-4 9 16,1 0 5-16,5-4-1 0,0 1 2 0,4-5-1 16,-2-1 0-16,1-1 1 0,1-7-12 0,5 3-20 15,6-6-17-15,1-3-18 0,11-8-23 0,7-7-103 16,-1 0 138-16,17-14-91 0,-3 6-47 0</inkml:trace>
          <inkml:trace contextRef="#ctx0" brushRef="#br0" timeOffset="-14142.0295">-6318 2185 1154 0,'0'3'421'0,"0"6"-344"0,0-7-81 0,2 4-17 15,-1-1-12-15,5 4-12 0,1 0-2 0,2 0 0 16,0 0 7-16,2 2 5 0,2-4 4 0,-1-3 13 16,1-4 5-16,-1 0 7 0,-3-6 6 0,1 1 12 15,2-2 2-15,-5 0 1 0,-1-6 0 0,-4-2-4 0,-1 5 0 16,1-5-3-16,-2 1-3 0,-2-8-7 16,-3 2-3-16,1-1-3 0,1 6-2 0,-4-1 0 0,-1-4-3 15,1 7-3-15,0 1 0 0,-2 5-2 0,-2-1 1 16,0 3 2-16,-1 3 4 0,-1 2-1 0,2 0-2 0,-5 6-1 15,1-1 3-15,1 6 0 0,-4 10-2 0,0 12-1 16,0-8 0-16,3 11 2 0,-1 8 6 0,0 1 7 0,2 5 0 16,4-3 4-16,5-2 4 0,0-1 0 0,5-3 2 15,3-7 2-15,6-7-1 0,-1 0-1 0,6-7 3 16,-1-3-2-16,3-8 0 0,2-2-1 0,2-4-1 0,5-3 0 16,6-3-6-16,-1-3 0 0,8-4-2 0,2-7-1 15,1-1-2-15,1-2 1 0,3-3-1 0,-9 7-1 16,-7-6 3-16,3 2 0 0,-12 2-1 0,-3 6 0 15,-5 3-2-15,1 1 1 0,-4 8-2 0,0-5 1 0,0 7 2 16,-4 1-1-16,1 5 0 0,3-3 2 0,-9 0 1 16,2 3 2-16,1 2 1 0,-1-1-1 0,-2 0-2 0,4-3 1 15,-3-1 1-15,7 1-3 0,-3 1 1 0,0-3-2 16,1-4 2-16,1 1 1 0,-2-1 1 0,4 0 3 16,-1 0 3-16,3-3 3 0,-2 1 5 0,1 2 3 15,1 2-1-15,0 3-1 0,0 1 0 0,0 4-3 16,-2-1-3-16,2 4-1 0,-4 3-4 0,2 2-1 15,0-3-2-15,-4 5-1 0,11-4-5 0,-3 2-27 16,-2-2-26-16,5-1-44 0,-5-5-65 0,3-6 118 16,6-6-88-16,-5-18-41 0</inkml:trace>
          <inkml:trace contextRef="#ctx0" brushRef="#br0" timeOffset="16719.7029">-3399-83 709 0,'-1'3'178'0,"2"-3"-218"0,-1-3-12 0,8 3-15 16,4-2-4-16,-1 2 0 0,2 0 16 0,3 0 19 0,-3-2 24 16,-3 2 23-16,3 0 15 0,-6 0 10 0,-1 0 12 15,-1 2 18-15,-1-2 5 0,-2 0 4 0,-1 0 3 0,-1 2-8 16,2-1-9-16,-2 1-9 0,2-2-10 0,2 2-12 16,-4 0 1-16,3 1-2 0,-1 1 0 0,3 0 1 15,-3-4-1-15,0 1 0 0,2 3 0 0,-3 0-6 16,3-3-4-16,0 5-1 0,-3-3-3 0,1 3-3 15,0 1-3-15,0 0-1 0,-2 4 0 0,2 4 0 16,-2-1-1-16,-2 6 0 0,0 3 2 0,-3 1 5 16,-1 5 5-16,-1 1-2 0,-7 5 0 0,-6 2 2 15,0 3-1-15,-7 5 0 0,-6 4-2 0,-8 3-5 16,-6-1-3-16,-11 5 0 0,6 0 1 0,-2 0-1 0,-15 7 5 16,-5 7 0-16,0-5 5 0,7-9 1 0,-1 5 5 15,-10 3 2-15,2-10 0 0,-7-6 1 0,11-1-2 16,-3-9 2-16,-5 0-4 0,4-2-3 0,8-3-2 0,-4-1-2 15,12-3-3-15,2-4-1 0,6-1-1 0,3-1-4 16,8-3 1-16,3-2 1 0,2-3-3 0,5-3 1 16,4 1 1-16,0-1-1 0,5-4-1 0,-3-1 0 15,3-2 0-15,1-3 0 0,-1 5-2 0,2-3-1 16,0 0-1-16,-3-3 0 0,1 1-2 0,-1 2 0 0,-2-1-2 16,-1 1-3-16,5-2-2 0,-8 0-4 0,5-1-3 15,6 5-3-15,-3-3-11 0,3 3-7 0,1-3 3 16,5 3-22-16,1 1-25 0,2-3-13 0,0 1-15 0,2-3-16 15,3 0-57-15,2 0-35 0,0-2 124 0,-1 0-87 16,-1-11-40-16</inkml:trace>
          <inkml:trace contextRef="#ctx0" brushRef="#br0" timeOffset="17102.9465">-5111 1091 1070 0,'-9'7'496'16,"0"1"-349"-16,4-8-141 0,6 0 68 0,-1 0-151 15,0 0-13-15,2 0-4 0,-5-4 5 0,10 4 33 16,-5 0 22-16,-2-4 25 0,1 4 19 0,-8 0 29 16,2 0 4-16,-1 0-1 0,3 4 0 0,-8 1-18 15,6 1-14-15,-5-2-10 0,-4 6-6 0,-6 3 0 0,4 1-3 16,-11 6 3-16,5 4-3 0,-3 5 5 0,-8-1-1 15,5 5 2-15,-1-2 1 0,7-1 1 0,0 3 1 16,4-4-2-16,-1 1 1 0,11-8-1 0,-1 5 0 16,9-5-3-16,-2 3 1 0,10-3-2 0,3-3 3 0,5 7-1 15,2-5 1-15,7 1 3 0,8-4 3 16,4 6 5-16,5-5 2 0,-6-2 3 0,6-3-1 0,-3-5 3 16,-4 0 3-16,4-2-3 0,-4-5-1 0,-3-2-1 15,4-5-3-15,-3-1-1 0,4-1 1 0,3 3-4 0,-4-5 0 16,4-3-1-16,0-1-5 0,-1 1-5 0,5-5-4 15,-6 1-7-15,3 0-27 0,6-4-15 0,-6 2-25 16,-1-4-29-16,2 1 75 0,1 3-58 0,0-4-19 16</inkml:trace>
          <inkml:trace contextRef="#ctx0" brushRef="#br0" timeOffset="8585.191">-4748 3058 918 0,'3'7'329'0,"1"1"-300"0,-4-8-73 0,0-2-13 16,2 0-21-16,0-2-24 0,1-5 2 0,4 8 2 16,2-7 13-16,0 1 38 0,2 3 13 0,2-5 15 0,-4 0 15 15,0-1 10-15,0 1 3 0,-2 1 1 0,2-1-1 16,6-1-3-16,-1-5-4 0,6 1-11 0,7-3-40 15,9-8 42-15,0 0-22 0,16-8-16 0</inkml:trace>
        </inkml:traceGroup>
      </inkml:traceGroup>
    </inkml:traceGroup>
  </inkml:traceGroup>
</inkml:ink>
</file>

<file path=ppt/ink/ink24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01.29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81E219B-D440-4C80-8BC8-6E342A4879EA}" emma:medium="tactile" emma:mode="ink">
          <msink:context xmlns:msink="http://schemas.microsoft.com/ink/2010/main" type="inkDrawing" rotatedBoundingBox="12916,9017 17309,5634 17718,6165 13325,9548" semanticType="underline" shapeName="Other">
            <msink:sourceLink direction="with" ref="{55ECDCAB-B3E5-41CB-BA3E-EEDE4558A331}"/>
            <msink:sourceLink direction="with" ref="{1843175B-0662-426A-AD2D-9A0D374543A6}"/>
          </msink:context>
        </emma:interpretation>
      </emma:emma>
    </inkml:annotationXML>
    <inkml:trace contextRef="#ctx0" brushRef="#br0">-9366 1234 286 0,'0'-13'153'0,"-2"11"-88"0,-1-5-47 0,-1 5 57 16,0-3-62-16,-1 0-5 0,0-3 3 0,-1 1 5 15,3 5 14-15,1 0 9 0,-2 2 8 0,2-3-12 0,1 1 23 16,-5-2 0-16,3 1 5 0,-3 1-10 0,2-2-9 16,1 3-8-16,-3 1-6 0,-1-2-8 0,4 2-9 15,-5 0-3-15,5 0-9 0,-1 0 8 0,-3-2-5 16,2 2 0-16,-1-2 1 0,3 0 0 0,-5-3 5 15,3 5 0-15,-2-7 1 0,1 0-2 0,-1-1 1 16,2 1-4-16,-1-2 0 0,4 2-2 0,-1-2-4 16,1-2-2-16,2 0 0 0,2-1 1 0,3-5 0 15,2 1 3-15,1-7 3 0,3-8 1 0,5-5 7 16,4 2 2-16,1-13 0 0,15-2 0 0,13-7 0 0,-4-2-1 16,17-3-3-16,2-6 2 0,10-14-6 0,4-2-2 15,3-9 0-15,15-7-1 0,14-6-2 0,-5 0 1 16,19-7-1-16,-8-14-1 0,8 5 1 0,17 4 2 15,-6-9 0-15,15 8 0 0,-18-1 3 0,7-3-2 0,12 15 1 16,1-3 0-16,3 7-3 0,-70 45-1 16,-42 30-2-16,0-1 1 0,147-80-2 0,-4-2 0 0,-9 11 0 15,-17 10-1-15,-3 14 1 0,-2 4-1 0,-21 14 2 16,-24 11 0-16,-31 19 1 0,3-1 0 0,-3 14-1 0,2-5 3 16,-21 15-2-16,-4 1 3 0,3-1 0 0,-19 5 0 15,-6 0 0-15,-7 4 1 0,-7 3 1 0,-9-4-1 16,0 1 0-16,-2 1-1 0,-2 1-5 0,-3 1-6 0,-1 2-4 15,-3-4-8-15,0 3-10 0,-2-1-12 0,-5 7-13 16,-5-3-35-16,-1 4-23 0,-7-3-38 0,-7 3 98 16,0 3-86-16,-9-2-33 0</inkml:trace>
  </inkml:traceGroup>
</inkml:ink>
</file>

<file path=ppt/ink/ink24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5:58.71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5ECDCAB-B3E5-41CB-BA3E-EEDE4558A331}" emma:medium="tactile" emma:mode="ink">
          <msink:context xmlns:msink="http://schemas.microsoft.com/ink/2010/main" type="inkDrawing" rotatedBoundingBox="18087,4529 23271,4393 23368,8134 18185,8269" hotPoints="22912,6453 20693,8671 18475,6453 20693,4235" semanticType="enclosure" shapeName="Circle">
            <msink:sourceLink direction="with" ref="{EF3491AF-C232-46F3-B1CC-FE97ABB89E67}"/>
            <msink:destinationLink direction="with" ref="{381E219B-D440-4C80-8BC8-6E342A4879EA}"/>
          </msink:context>
        </emma:interpretation>
      </emma:emma>
    </inkml:annotationXML>
    <inkml:trace contextRef="#ctx0" brushRef="#br0">-2433-3164 889 0,'13'0'354'0,"-10"-2"-256"0,1 2-78 0,-4-1 15 15,2 1-26-15,-2-2 0 0,0-2 0 0,-2 4 11 16,0-2 4-16,0-1 5 0,-3 1 4 0,-4-5 4 16,0 0 1-16,-4-1-4 0,-1-1-2 0,-8-1-11 15,-2-1-2-15,-8 0-7 0,1-2-3 0,-3 2-6 0,-9-3-2 16,-10 1-1-16,3-1 1 0,-10 3-1 0,-6 2 0 15,-1 0 0-15,-9 4 0 0,9 5 0 0,2 5-1 16,-5-3-1-16,12 7 0 0,0 5 0 0,-1 6-4 16,5 2 1-16,-6 1 0 0,-8 8-1 0,1 12-1 0,0 4 3 15,-3 9-2-15,-1 14 1 0,3 13 2 0,-3-3 0 16,8 17 1-16,2-1 0 0,0 5 2 0,-1 2 1 16,4 0-1-16,12 1 0 0,0-6 0 0,-1 1 0 0,10-1-2 15,4-3 0-15,13 3-3 0,2-1-1 16,11-1 1-16,-7-2 1 0,14-17 0 0,12 12 0 0,13-8 0 15,-5 4 2-15,7-15 3 0,17 7 2 0,3 3 3 16,9-3-1-16,9 6 1 0,5-3 0 0,4-1 2 0,11 2-2 16,12-8 0-16,10-10-3 0,1-2-2 0,13-12 1 15,3-6 0-15,17-7 0 0,0-3-2 0,7-8 2 16,-8-3-2-16,12-8 1 0,1 1 0 0,1-8 0 0,-3-5 1 16,-8-4-1-16,0-5 1 0,-1-6 1 0,13-5 2 15,-7-13 1-15,-3-1 2 0,8-10 0 0,6-10 0 16,7-22 1-16,-2 0-1 0,4-20 0 0,-9-2-1 0,-2-5 1 15,-2-1-2-15,-22-5 0 0,12-3 0 0,-50 11 1 16,5-4 6-16,-39-4 1 0,18 1 6 0,-37 19-1 16,-10-14 9-16,1-2 0 0,-17 11 2 0,-5-1 0 0,-8 4-9 15,-3 1-3-15,-9-1-6 0,-9 1-6 0,-9-6-7 16,-7 0-3-16,-9-3-4 0,-13-6-3 0,-24 2 5 16,3-2 0-16,-22-5 5 0,-1 14 1 0,-12 4 1 15,-3 1 3-15,-2 17 2 0,-6-5 2 0,6 10-1 16,1 4-1-16,-5-1-2 0,0 7-2 0,-9 10 0 15,2 0-7-15,-3 13 1 0,1 7-7 0,-7 14-1 16,-6 0-1-16,0 13-3 0,-10 6-2 0,5 15-7 16,2 1 2-16,-9 16-7 0,1-6 1 0,15 8-4 0,-10 11-12 15,11 5-4-15,-4-1-8 0,28-8-1 0,-7 4-35 16,6 5-20-16,14-7-28 0,5-1-48 0,19-1 125 16,-8 4-85-16,16-4-26 0</inkml:trace>
  </inkml:traceGroup>
</inkml:ink>
</file>

<file path=ppt/ink/ink24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25.2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DCAFD2A-7070-4513-A47F-C9D173BAF286}" emma:medium="tactile" emma:mode="ink">
          <msink:context xmlns:msink="http://schemas.microsoft.com/ink/2010/main" type="inkDrawing" rotatedBoundingBox="18735,10485 22349,9651 22433,10011 18818,10845" semanticType="underline" shapeName="Other">
            <msink:sourceLink direction="with" ref="{1843175B-0662-426A-AD2D-9A0D374543A6}"/>
            <msink:sourceLink direction="with" ref="{2FFEA81C-A27D-4713-919F-AED6DA056447}"/>
          </msink:context>
        </emma:interpretation>
      </emma:emma>
    </inkml:annotationXML>
    <inkml:trace contextRef="#ctx0" brushRef="#br0">0 773 214 0,'21'-5'177'0,"-3"-1"-43"0,2 6-62 0,-3 0 30 16,-3 2-9-16,4 0-8 0,0 3-24 0,0 1-6 0,4-1-10 15,-4 2-8-15,-4-3-12 0,8 3-4 0,-8 0-3 16,4-1-5-16,-3-3-2 0,1 1-3 0,6-6 0 15,-4 0 0-15,5-5-3 0,2-2 0 0,10-5-2 16,-5-1 4-16,1-1-3 0,5-4-2 0,-3 0 1 0,3-3 0 16,2 3-1-16,-6-2 0 0,2 1 0 0,1 1-1 15,-1-2 0-15,2 8 0 0,-3-2-1 0,3 3 0 16,0 2 0-16,5 4 0 0,-6-2 2 0,2 7-2 0,3-3 0 16,-4 3 0-16,2 2 2 0,-2 0-2 0,2 0 0 15,-7 0 1-15,7-2-1 0,-6 2 2 0,4-4 1 0,4-5-13 16,1 0-18-16,5-3-19 0,4-8-25 0,11-7-52 15,-6 0-17-15,10-9-8 0,-6 0-4 0,1-4 15 16,-3-3 16-16,-11 3 35 0,6-2 47 0,-20 13 62 0,8-5 39 16,-7 11 14-16,-1-4 7 0,-7 12 2 0,8 4 7 15,-3-1-13-15,-1 3-20 0,2 7-11 0,5 6-16 16,-3-3-4-16,4 8-3 0,3 4-2 0,-2 1-7 16,4 4-2-16,1 2-1 0,-2 0-2 0,1-4-4 15,-2 6-5-15,-3-9 0 0,0-4-1 16,0 0 0-16,-6-4 0 0,0-5-1 0,-4-3 1 0,-6-3 20 15,5-3 13-15,-10-2 10 0,6-1 6 0,-6 1 7 16,-2-2 2-16,3 1 1 0,1 1-3 0,1 0-18 16,-1 2-11-16,2 0-11 0,2 5-5 0,0 1-7 0,1 1-4 15,1 2 0-15,1 0 1 0,2 0-28 0,2 7-25 16,5-3-37-16,-3-1-73 0,3 3 120 0,6-8-102 0,7-7-64 16</inkml:trace>
    <inkml:trace contextRef="#ctx0" brushRef="#br0" timeOffset="-11843.1493">494 632 588 0,'13'6'250'15,"-2"-4"-172"-15,-4-2-58 0,0 3 24 0,4-1-39 16,-2 0-1-16,4 0 0 0,3-1 1 0,0-1-1 15,4 6-1-15,2-4 0 0,1-2 1 0,6-2-3 16,0-2 1-16,7-3-1 0,-4 2-1 0,10-6 1 0,-1-4-2 16,12-3-3-16,-3 2-2 0,-1-4-3 0,7-2-3 15,-2-1 1-15,0 0 1 0,-5-4-1 0,5 3 2 16,-3-1 0-16,-3 1 2 0,6 1 4 0,2 3-1 16,-2 0 0-16,8 4 1 0,1 1-2 0,0 1 1 15,-3 0-1-15,1 1-3 0,0-1-4 0,-8-1-9 0,1 1-6 16,-5-1-9-16,-1 4-6 0,-1-1-10 15,6-3-2-15,-3 3 1 0,1-3 1 0,6 4 10 0,-6-1 9 16,5-4 6-16,-6 1 8 0,-1 4 13 0,-2-5 6 0,-6 3 9 16,3-1 8-16,-15 3 15 0,9 0 7 0,-8 4 4 15,3-2 5-15,-8 0-3 0,4 5 1 0,0 4-2 16,0 0 3-16,-4 2-16 0,-2 0 1 0,6 0-7 0,-5 0 1 16,1 5-2-16,-3 0-1 0,1 0-4 0,-1 4-5 15,1-4-1-15,-1 4-6 0,-1 0 1 0,1-4-4 16,2 4 1-16,3-4-2 0,-9-3 0 0,0 1-1 0,3-1 0 15,-1-4 0-15,-2 0-3 0,-2-2 1 0,4-3 0 16,-12-4 0-16,11 3 0 0,-10-3-1 0,0 2 0 16,2 2 1-16,-4-3 1 0,-3 5 0 0,1-3-1 0,3 3 0 15,-3 1 0-15,-1-2-2 0,5 3 1 0,-2 1-4 16,2-4 1-16,0 6-1 0,0 0 2 0,0 3-4 16,0-3-11-16,-2 3-9 0,1-1-13 0,1 3-15 15,-2-3-65-15,2-3 89 0,2 1-61 0,-2-2-33 16</inkml:trace>
    <inkml:trace contextRef="#ctx0" brushRef="#br0" timeOffset="-33151.5468">592 484 766 0,'10'11'298'0,"-6"-9"-210"0,3 5-60 0,2-5 8 0,-3 0-7 15,5 3-8-15,3 1 0 0,6-3 3 0,0-1-6 16,3-2-6-16,4 0-2 0,6-4-7 0,1-1-1 16,6-6 2-16,5-1-2 0,0-5-6 0,0 1-1 0,6-7-3 15,-3-3-3-15,-3 7-2 0,2-5 0 0,-3 2 0 16,-6 3 2-16,-1 1 1 0,-2 1 4 0,-3 3 2 15,1 5 0-15,-3 2 3 0,-1-2 0 0,0 7 1 16,-2 0-3-16,2 2 3 0,3 2-2 0,-3 0 1 0,4-2 1 16,-1 3-1-16,1 1 1 0,1-2 0 0,0-1 0 15,2-1-4-15,-3-1-3 0,-2-7-1 0,-1 3 3 16,-3-2-1-16,2 0-1 0,0-8 1 0,-4 2 2 16,1-3 4-16,-3 2 2 0,1 1 1 0,-1-5 0 0,0 4-2 15,-4-3 1-15,4 3-1 0,-3 0 0 0,0 3 0 16,-2 4-1-16,2-3 0 0,-2 5-1 0,0 3-1 15,0 2 0-15,-2 0 0 0,2 6 0 0,-2-6-1 0,8 5 0 16,-4 4-1-16,3-3-16 0,6 1-13 0,2-2-46 16,-1-1-27-16,8 3-28 0,-2-7 88 0,0-5-96 15,4-1-38-15</inkml:trace>
  </inkml:traceGroup>
</inkml:ink>
</file>

<file path=ppt/ink/ink24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5:48.36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843175B-0662-426A-AD2D-9A0D374543A6}" emma:medium="tactile" emma:mode="ink">
          <msink:context xmlns:msink="http://schemas.microsoft.com/ink/2010/main" type="inkDrawing" rotatedBoundingBox="11417,12114 14762,7799 18815,10940 15471,15256" hotPoints="17740,11402 15103,14039 12466,11402 15103,8765" semanticType="enclosure" shapeName="Circle">
            <msink:sourceLink direction="with" ref="{68735E42-2198-4BA7-9393-3163532FBB7E}"/>
            <msink:destinationLink direction="with" ref="{EDCAFD2A-7070-4513-A47F-C9D173BAF286}"/>
            <msink:destinationLink direction="with" ref="{381E219B-D440-4C80-8BC8-6E342A4879EA}"/>
          </msink:context>
        </emma:interpretation>
      </emma:emma>
    </inkml:annotationXML>
    <inkml:trace contextRef="#ctx0" brushRef="#br0">-7769 1118 333 0,'14'-3'170'0,"-5"3"-92"0,-3-6-46 0,5 3 31 16,0 4-12-16,-1-4-17 0,3-1-6 0,-6 1-3 15,4-3 3-15,2 4-3 0,-1 2 1 0,-1 0 4 16,-4-1 8-16,2-1 8 0,-7 0 9 0,5 2 16 15,-1-2 3-15,-4 0 4 0,-2 1 0 0,-8-3-13 0,3 0-9 16,-2 1 3-16,-2-3-21 0,-11-3-17 0,2 2-4 16,-7-5-8-16,-2 1-3 0,-1 2-4 0,0-2 1 0,-9 0-11 15,1 0 7-15,-3 4 1 0,-1-4 0 0,-2 2 0 16,-3 0 0-16,2 9-2 0,-7-4-1 0,-12 8-3 16,10-2 3-16,-17 7-1 0,-10 7-3 0,-20 15 1 0,5-6 0 15,7 9 2-15,-17 1 0 0,-1 4 0 0,9 6 0 16,-1 4 1-16,5 2 2 0,3 1-1 0,-1 2 0 15,7 8-2-15,4 19-1 0,3 0 1 0,9 16-2 0,-7 4-1 16,4 11-1-16,1 4 0 0,-5 8-1 16,7 8 0-16,6 0-11 0,-2-2 3 0,12 10-1 0,8 7 0 15,11-7 1-15,-4 3 0 0,14 1 0 0,6-1-1 0,12 3 11 16,-3-3 0-16,12-5-1 0,10-6 1 16,15 5 0-16,3 2 1 0,16-5 2 0,19 1 2 0,10-10-4 15,3-3-1-15,24-1-2 0,-6 4 1 0,9-17-1 0,24 4 1 16,7-11-2-16,-6 4 2 0,-5-31 4 0,35 0-1 15,-3-2 1-15,10-27-1 0,-2-9 0 0,5-25-1 16,9 1 0-16,8-17 1 0,3-15-1 0,-5-18 4 16,5-3 2-16,3-19 2 0,-3-12 3 0,11-11-1 15,-16-4 2-15,7-14 2 0,-24-1 2 0,-3-14 5 16,0 2 5-16,-16-5 4 0,6 6 3 0,-39-3 13 16,1-1 2-16,-5 0 5 0,-19-6 2 0,-10-2 1 0,-3 4-4 15,-27-7-2-15,-7 6-4 0,-9-23-10 0,-1 4-5 16,-15-1-5-16,3 1-2 0,-20 18-5 0,-3-15 6 15,-21 4-1-15,7-7 1 0,-21 29-1 0,-14-16-3 16,0 0-3-16,-17 4-3 0,-12-5-3 0,-25 9-6 0,7-1-5 16,-23 3 1-16,-1 14-4 0,-3 6 2 0,-14 1 3 15,-1 19 0-15,-12 2 3 0,9 6-1 0,-2 7-1 0,-9 2-1 16,0 6 0-16,2 10-13 0,1 2-2 16,10 12-12-16,1 8-6 0,-12 16-21 0,4 3-7 0,-3 13-12 15,8 20-20-15,0 11-66 0,0 3 112 0,9 18-67 16,-17 6-33-16</inkml:trace>
  </inkml:traceGroup>
</inkml:ink>
</file>

<file path=ppt/ink/ink24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28.669"/>
    </inkml:context>
    <inkml:brush xml:id="br0">
      <inkml:brushProperty name="width" value="0.07" units="cm"/>
      <inkml:brushProperty name="height" value="0.07" units="cm"/>
      <inkml:brushProperty name="color" value="#ED1C24"/>
      <inkml:brushProperty name="fitToCurve" value="1"/>
    </inkml:brush>
  </inkml:definitions>
  <inkml:trace contextRef="#ctx0" brushRef="#br0">-1 0 1127 0,'0'29'309'0,"0"-4"-385"16,0-18 67-16,0-7-91 0,0 0-24 0</inkml:trace>
</inkml:ink>
</file>

<file path=ppt/ink/ink24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52.52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F0D31BB-B5B6-455B-BB48-1232501AFCCB}" emma:medium="tactile" emma:mode="ink">
          <msink:context xmlns:msink="http://schemas.microsoft.com/ink/2010/main" type="writingRegion" rotatedBoundingBox="30249,11391 35459,8955 36310,10774 31099,13210"/>
        </emma:interpretation>
      </emma:emma>
    </inkml:annotationXML>
    <inkml:traceGroup>
      <inkml:annotationXML>
        <emma:emma xmlns:emma="http://www.w3.org/2003/04/emma" version="1.0">
          <emma:interpretation id="{7FDFCE5F-3213-41CB-81F3-AFCA079F1ACB}" emma:medium="tactile" emma:mode="ink">
            <msink:context xmlns:msink="http://schemas.microsoft.com/ink/2010/main" type="paragraph" rotatedBoundingBox="30249,11391 35459,8955 36310,10774 31099,13210" alignmentLevel="1"/>
          </emma:interpretation>
        </emma:emma>
      </inkml:annotationXML>
      <inkml:traceGroup>
        <inkml:annotationXML>
          <emma:emma xmlns:emma="http://www.w3.org/2003/04/emma" version="1.0">
            <emma:interpretation id="{4EBE5415-5925-4A38-8613-CA8BFAC1985D}" emma:medium="tactile" emma:mode="ink">
              <msink:context xmlns:msink="http://schemas.microsoft.com/ink/2010/main" type="line" rotatedBoundingBox="30249,11391 35459,8955 36310,10774 31099,13210"/>
            </emma:interpretation>
          </emma:emma>
        </inkml:annotationXML>
        <inkml:traceGroup>
          <inkml:annotationXML>
            <emma:emma xmlns:emma="http://www.w3.org/2003/04/emma" version="1.0">
              <emma:interpretation id="{6FBADA6E-3844-49F4-BFAC-B4E284DFBE92}" emma:medium="tactile" emma:mode="ink">
                <msink:context xmlns:msink="http://schemas.microsoft.com/ink/2010/main" type="inkWord" rotatedBoundingBox="30249,11391 35459,8955 36310,10774 31099,13210"/>
              </emma:interpretation>
              <emma:one-of disjunction-type="recognition" id="oneOf0">
                <emma:interpretation id="interp0" emma:lang="" emma:confidence="1">
                  <emma:literal/>
                </emma:interpretation>
              </emma:one-of>
            </emma:emma>
          </inkml:annotationXML>
          <inkml:trace contextRef="#ctx0" brushRef="#br0">5729-2486 1153 0,'0'-9'436'0,"-5"0"-337"0,-1 0-94 15,-8-2-27-15,1-2-34 0,1-1-8 0,-3 3-10 16,-5 7-1-16,2 2 2 0,-5 2 6 0,-4 11 8 0,-6 5 41 15,1 4 19-15,-8 9 19 0,1 2 13 0,1 14 9 16,-7 0 3-16,1 4 1 0,-1-4 1 0,9 7-6 16,-4 1-3-16,4-1-3 0,11-5-3 0,3-9-6 15,4-2-5-15,13-4 0 0,3-5-2 0,4-5-7 16,1-4-2-16,8-5-1 0,2-4-5 0,7-4-4 16,-8 1-1-16,12-8-1 0,-6 2-2 0,11-7-4 0,0-8-2 15,7-8-7-15,-2 3-1 0,-3-9 2 0,7-2-5 16,-1-5-1-16,-6-5 4 0,-4 5 4 0,-1-2 6 15,-3-2 8-15,-7 4 7 0,-1 5 3 0,-5 4 15 16,1 5 5-16,-5 3 4 0,1 4 4 0,-5 6 0 0,1 2-2 16,-1 3-2-16,2 3-3 0,-1 2-8 0,-1 3-5 15,2 5-5-15,-1 5-7 0,5 8-2 0,-3 0-1 16,2 8-2-16,-1 8 1 0,-1 4-2 0,-1-1 0 0,-1 6 0 16,1-2 1-16,-4-1 0 0,0 3 1 0,0-8-2 15,0 5 0-15,-2-5-16 0,0 1-13 0,0 0-15 16,-1-1-18-16,1-8-20 0,2-2-65 0,0-9-34 0,0 5-22 15,0-16 125-15,2-11-117 0,1-5-37 0</inkml:trace>
          <inkml:trace contextRef="#ctx0" brushRef="#br0" timeOffset="238.069">5919-2315 574 0,'20'0'374'0,"-13"2"-163"0,2 3-128 0,-4 2 114 15,1 3-130-15,-1 4-9 0,8 6-15 0,1 1-18 16,1 5-6-16,3 4-4 0,1 1-4 0,0 2-5 15,-1-5 0-15,-6-1-1 0,4 1 4 0,-5-3-1 16,0 0 4-16,-7-5 1 0,1-2 2 0,-7-4 0 16,-3-1 1-16,5 3 1 0,-7-7-1 0,3-3-1 15,0-3 1-15,-3 1-2 0,7-4 3 0,0 0-1 0,0 0 3 16,0 0-2-16,2 0 0 0,-4-4-1 0,-3-3-6 16,5-2-1-16,-2-2-6 0,2-5-1 0,4-15-8 15,-4 2-5-15,7-12-3 0,4-10-9 0,12-8-30 16,-5-2-24-16,9-15-22 0,2-2-32 0,-2-1-105 15,7-1 165-15,3-3-116 0,2 8-49 0</inkml:trace>
          <inkml:trace contextRef="#ctx0" brushRef="#br0" timeOffset="850.3387">6752-2965 97 0,'-3'35'117'16,"-6"3"-14"-16,-6 0-48 0,3 7 36 0,-6 0-5 15,-2 3-12-15,-2-1-8 0,1 2-10 0,-5-2 3 16,5 2 1-16,1-6-3 0,2-3-1 0,1-4-2 0,7-5-1 15,1-4-4-15,3-8-7 0,3-1-1 0,3-7 0 16,-2-3-2-16,2-3-4 0,2-1 0 0,-1-4-4 0,7-4-2 16,4-5-7-16,-5 0-6 0,15-7-9 0,-6 3-7 15,4-9-9-15,7 1-8 0,2-3-6 0,0-1-2 16,-4 3-6-16,8-3-13 0,-4 0-2 16,0 1-3-16,-2 4-3 0,0 4-8 0,-2-2 1 0,-3 6 2 0,-3 3 6 15,-1 3 13-15,1 4 7 0,-5 2 9 0,-1 2 11 16,-3 0 12-16,1 3 5 0,0-1 5 0,3 0-2 15,-4 1-1-15,-1-3-1 0,0 3-2 0,1-1-2 0,-4 1 1 16,1 1 3-16,-2 1 1 0,-1-4 3 0,-2 1 3 16,3 0 1-16,-5-3 0 0,0-1 1 0,2 0-2 15,0 0-2-15,0 0-2 0,-1 0-2 0,3-5-3 16,-2 1-3-16,3-5-1 0,-1 4 3 0,5-4-2 0,-2-4 10 16,2-1 6-16,2 0 8 0,-2 3 7 0,2-4 11 15,1 3 0-15,-1-1 2 0,-2 4 4 0,4 0-3 16,0 0-3-16,-3 3-5 0,5 1-4 0,1 1-6 15,-1 3-1-15,4-1-1 0,-1 2-5 0,6 0-7 16,-2 0-3-16,3 5-3 0,0-1-3 0,6-2-7 16,-1-2-2-16,5 0-5 0,-3-4-1 0,4-7-6 0,-1 2-5 15,1-7-3-15,-2-9-4 0,-5-2-2 0,0-4-2 16,-2-7 4-16,-4-7 5 0,-3-6 6 16,2-3 8-16,-8-5 5 0,1 1 9 0,-5-9 18 0,3 4 8 0,-4-4 2 15,0 1 7-15,0 10 2 0,0-6 6 0,0 6 1 16,0-3-1-16,-3 15-8 0,1-4 1 15,-2 3-4-15,1 5-5 0,-1 2-1 0,-1 15-4 0,-3-4-5 0,1 8-1 16,0 3-5-16,-2 9-8 0,2 2-3 0,-2 5-3 16,0 0-3-16,-2 7-6 0,-2 0 0 0,1 6-1 15,-4 10 1-15,-1 10 1 0,1-1 1 0,-5 13 0 0,3 18 2 16,-2 6 0-16,2 1 1 0,0 13-1 0,0-1-1 16,1 10-2-16,1 0 0 0,2 0-11 0,3-4-13 15,2-3-31-15,0 0-19 0,5-6-19 0,4-12-25 0,2-15-86 16,2 0 137-16,5-28-92 0,-2 8-30 0</inkml:trace>
          <inkml:trace contextRef="#ctx0" brushRef="#br0" timeOffset="-552.9333">3457-1584 1094 0,'-5'14'450'0,"-4"-6"-317"0,2 1-105 15,-4-9 4-15,0 0-32 0,2 1-19 0,-2 1-10 16,2 5-2-16,2 1-2 0,-2 2 2 0,-2 8 3 0,-1 4 14 16,-3-2 10-16,-1 9 4 0,1 2 8 0,-3 6 3 15,0-1 2-15,-1 2 0 0,0 8 2 0,1 6 0 16,0 2 3-16,0 7-2 0,4-3 0 0,5 2 1 15,0 1 3-15,7-5-2 0,-3 3-1 0,6-19-2 0,7 2-4 16,6-10 2-16,-1 6-2 0,3-16-6 0,6-1-3 16,3 1-3-16,6-4-4 0,5-5-1 0,9-10-12 15,-2-1-15-15,11-2-12 0,11-13-12 0,9-15-56 16,-2 1-43-16,15-17 106 0,-4-3-81 0,2-10-48 16</inkml:trace>
          <inkml:trace contextRef="#ctx0" brushRef="#br0" timeOffset="-835.1818">4804-3255 727 0,'-2'-9'316'0,"2"2"-202"0,0 1-75 16,0 1 29-16,3-4-28 0,-3 2-1 0,4 1 4 0,-2 1 7 16,1-1 4-16,-1-1 1 0,2 5 0 0,-1-1 3 15,1 1-2-15,0-2-1 0,-1 3-5 0,-3 1-4 16,4 0-8-16,1-2 0 0,-1 2-4 0,1 0-3 0,3 3-8 16,-1 5-7-16,4-1-3 0,-2 5-4 15,3 1-8-15,-1 5-1 0,3 2 0 0,-1 7 1 0,2 5-1 16,-3-1 0-16,1 9 1 0,-2 7 1 0,-4 9-1 15,2-2-2-15,-6 11-1 0,-3 5-3 0,-7 10-2 16,0-1-1-16,-11 8-1 0,-4 10 0 0,-8 6-1 16,1-6 2-16,-9 10-1 0,-9-12 0 0,-5 1 5 15,3 5 1-15,-7-14 1 0,-13 1 1 0,28-43 3 16,21-23 0-16,0 1 1 0,-66 66 2 0,-12-4 1 0,6 1-2 16,4-12 0-16,-8 0 2 0,11-20-1 0,-9 0 1 15,20-19-1-15,4 1 1 0,11-7 0 0,-6 0 0 16,3-1 1-16,4-2-1 0,6-5-1 0,11 1-3 0,1-2 1 15,7-6 0-15,8 1-2 0,7-6-1 0,0 0-5 16,7-4-5-16,4 2-6 0,3-3-21 0,1-2-13 16,-1-2-15-16,4 2-17 0,0-2-50 0,0 0-19 15,0-2-30-15,2-7-45 0,5-7 145 0,-1 1-98 0,3-10-19 16</inkml:trace>
          <inkml:trace contextRef="#ctx0" brushRef="#br0" timeOffset="1012.8817">7743-3367 1478 0,'-18'20'554'0,"9"-11"-442"16,9 0-126-16,4-7 3 0,12 5-65 0,7-3-48 15,3-3-12-15,15 5-12 0,4-6-7 0,9-4-31 0,2-3-29 16,7-11 126-16,1 3-72 0,-5-4 1 0</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38.1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CDCA3ED-132D-4483-99D1-62D627BC9FCF}" emma:medium="tactile" emma:mode="ink">
          <msink:context xmlns:msink="http://schemas.microsoft.com/ink/2010/main" type="inkDrawing" rotatedBoundingBox="34491,11460 38283,11780 38007,15053 34215,14734" hotPoints="38018,13342 36250,15110 34482,13342 36250,11574" semanticType="enclosure" shapeName="Circle">
            <msink:sourceLink direction="with" ref="{D94AFCB3-8E18-4DFA-84FA-8DE8A4B66B6A}"/>
          </msink:context>
        </emma:interpretation>
      </emma:emma>
    </inkml:annotationXML>
    <inkml:trace contextRef="#ctx0" brushRef="#br0">968 638 570 0,'11'-25'327'0,"4"-2"-160"0,-14 7-101 0,-2 0 48 15,-1 2-39-15,-2-4-10 0,-3 4-8 0,-2 4-11 16,-2-2-6-16,-1 5 0 0,1 2-3 0,-4 5-5 15,1-1-2-15,-1 3-4 0,-1 0-1 0,-4 8-8 16,2-1-3-16,-5 6-3 0,-2 5-2 0,-3 6-3 16,-4-1-2-16,0 10 0 0,-5 5 2 0,-2 4-2 15,1 3 1-15,-4 6-1 0,1 5-3 0,-2 4 1 16,-3 3 1-16,1 9-1 0,0-5-1 0,2 8 0 0,-4 8 0 16,2 7-1-16,-4 1 3 0,17-6 0 0,1 11 0 15,0 3 0-15,11-1 2 0,6 3-1 0,9 4 1 16,3-2 1-16,4 5-2 0,10-5 0 0,12 2-1 0,-3-4 0 15,14-3-1-15,6-4 0 0,15-9 1 0,-2 0 3 16,15-5 1-16,8-10 2 0,6-8 1 0,2-3 1 16,13-10 2-16,12-7-2 0,11-9 0 0,-2-6-2 15,16-9-1-15,8-10-1 0,12-15-1 0,4 0-2 0,7-17 0 16,-13-1 0-16,8-9-1 0,-1-7-2 0,-12-8 1 16,7 3 0-16,-39 1-1 0,12-7 0 0,-16-11 1 0,11 2-2 15,-30 3 0-15,8-10 0 0,-1-3-1 0,-5-2 1 16,-14-5 1-16,-8-6 1 0,2 1 0 0,-20-9 2 15,-7 0 1-15,-13-7 0 0,-3 4-2 0,-10-3-1 16,-10-11-2-16,-13-9-8 0,-7 5-3 0,-10-13-2 0,-14 7 0 16,-19-5 0-16,-3-3 0 0,-20 9 0 0,-11 8 3 15,-14 11 7-15,0 0 6 0,-15 12 2 0,6 10 2 0,-8 19 1 16,-1-1 0-16,5 18 0 0,-3 3-1 0,-6 15-2 16,4 5-4-16,-10 7-1 0,-6 13-6 0,-8 13-2 15,7 1-2-15,-12 22-5 0,0-7-3 0,22 11-6 16,-21 12-19-16,14 11-13 0,-7-1-10 0,34-3-26 15,-12 8-76-15,3 2 119 0,12-1-78 0,-2 1-36 0</inkml:trace>
  </inkml:traceGroup>
</inkml:ink>
</file>

<file path=ppt/ink/ink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6.94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80DC902-B28F-4056-AB31-8602871CEE1A}" emma:medium="tactile" emma:mode="ink">
          <msink:context xmlns:msink="http://schemas.microsoft.com/ink/2010/main" type="inkDrawing" rotatedBoundingBox="8599,16547 13663,16258 13670,16382 8606,16670" semanticType="underline" shapeName="Other"/>
        </emma:interpretation>
      </emma:emma>
    </inkml:annotationXML>
    <inkml:trace contextRef="#ctx0" brushRef="#br0">-4 350 761 0,'-4'-1'274'0,"3"-3"-215"0,1 3-56 16,-2-4-5-16,2 5-7 0,0 0-2 0,0-2-1 0,0 2-4 16,3-2 3-16,1 2 1 0,1 0 9 0,1-1 3 15,4-3 2-15,5 1 4 0,12 0 3 0,-7-1 4 16,13 1 2-16,15 0 3 0,-2 1-4 0,16 0-1 15,8-1-1-15,13-2 4 0,-4 4 2 0,16-4 1 16,8 5 2-16,15-2 6 0,-4-1 4 0,14 1 1 16,-3-1 0-16,17 3-5 0,6 0-2 0,3-2 4 0,-5 0-9 15,2-1-8-15,11 1-4 0,2 2-5 0,10-8 1 16,-13 1-1-16,-2 1-1 0,12-6-5 16,8-1 3-16,-7-2 0 0,-8-2 0 0,0 1 3 0,-3 1-1 15,-12 0 9-15,10-3 7 0,-35 4 1 0,4-1 2 16,-9 4 0-16,0 1 2 0,-19 0-1 0,-5 0-1 15,-10 1-10-15,-7 3-7 0,-17-1-12 0,-4 2-11 16,-12-1-43-16,-17 1-26 0,-9 0-33 0,-2 0 82 16,-14-4-84-16,-9 1-41 0</inkml:trace>
  </inkml:traceGroup>
</inkml:ink>
</file>

<file path=ppt/ink/ink25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43.48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D0AA852-B9C9-4B9F-B18F-129CC2E2E306}" emma:medium="tactile" emma:mode="ink">
          <msink:context xmlns:msink="http://schemas.microsoft.com/ink/2010/main" type="inkDrawing" rotatedBoundingBox="28864,6158 35516,4126 37075,9231 30422,11262" hotPoints="36031,7741 32963,10810 29894,7741 32963,4673" semanticType="underline" shapeName="Circle">
            <msink:sourceLink direction="with" ref="{5CE5F472-0BD6-4549-A161-75C837BA4BE8}"/>
          </msink:context>
        </emma:interpretation>
      </emma:emma>
    </inkml:annotationXML>
    <inkml:trace contextRef="#ctx0" brushRef="#br0">4281 1066 1035 0,'13'-2'422'16,"-13"-12"-330"-16,2-1-78 0,-4 1-24 0,2-2 16 0,-14 1-6 15,8-1 0-15,1-2-3 0,-11 0 1 0,3-4 2 16,-3 0 1-16,-13-3 4 0,-2-4 9 0,2-1 7 16,-10-1 7-16,-3-9 3 0,-3-1 0 0,-4-3 1 15,2-4-4-15,-9 1-2 0,-7-4-10 0,-2-1-5 16,-9 1-5-16,-11 6-3 0,-5 6-3 0,0 1-1 16,-9 5-1-16,-6 4 0 0,-12 13-1 0,3 2-1 0,-9 6-1 15,-1 10 1-15,-8 11-1 0,-5 0 1 0,-5 14-1 16,-1 9 0-16,4 16 1 0,4-1 3 0,-1 15-1 15,3 7 0-15,-1 2 1 0,6 8-2 0,4 4 2 0,6 9 1 16,8 12-1-16,-7-4-1 0,12 16 1 0,1 2 0 16,8 19 0-16,6-4 1 0,0 15 0 0,8-6-1 15,10 9 1-15,5 8 0 0,12-1 1 0,8 4 0 0,14-5-1 16,6 3 1-16,16 7 0 0,8-3 0 16,17-4-1-16,4-3 0 0,27-1-1 0,-11-1 0 0,26-16 0 15,16 3-6-15,27-7-2 0,-8 7 0 0,6-25-1 16,31 7 2-16,2-7-1 0,12-7 1 0,4-15 0 0,17-13 6 15,8 3 2-15,15-22 2 0,7-10 3 0,17-17-2 16,-4-2 1-16,24-16 1 0,12-13-2 0,4-13-10 16,-4-3-9-16,21-18-7 0,0-19-10 0,-13-13-7 15,6-8 0-15,-7-17 1 0,-20-2 3 0,-13-12 20 16,2-5 13-16,-27-4 13 0,-13-3 14 0,-21-13 17 16,-8 6 1-16,-18-10 2 0,-1-5-1 0,-21-9-6 15,-2-5-2-15,-14-8-7 0,-7-5-1 0,-12-2-2 16,-2 1 2-16,-19-8 3 0,-13 1 1 0,-17 8 2 0,-2 8-1 15,-21 1 1-15,-12 0-4 0,-24 2-8 16,1 5-5-16,-21 4-4 0,-22 1-4 0,-15 5-7 0,-3-12 0 16,-23 11-3-16,-10 4 0 0,-15 2-1 0,-5 0-1 0,-8 1 2 15,0 2 0-15,-17 8-2 0,2 5-1 16,-7 2 0-16,5 17-1 0,-1 14-3 0,1 5-3 0,4 32-9 16,0-12-9-16,29 32-13 0,-20 2-47 0,2 23-39 15,-2-5-59-15,18 20 129 0,-18 20-117 0,-5-3-54 16</inkml:trace>
  </inkml:traceGroup>
</inkml:ink>
</file>

<file path=ppt/ink/ink25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09.294"/>
    </inkml:context>
    <inkml:brush xml:id="br0">
      <inkml:brushProperty name="width" value="0.07" units="cm"/>
      <inkml:brushProperty name="height" value="0.07" units="cm"/>
      <inkml:brushProperty name="color" value="#ED1C24"/>
      <inkml:brushProperty name="fitToCurve" value="1"/>
    </inkml:brush>
    <inkml:context xml:id="ctx1">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4:57:11.486"/>
    </inkml:context>
  </inkml:definitions>
  <inkml:traceGroup>
    <inkml:annotationXML>
      <emma:emma xmlns:emma="http://www.w3.org/2003/04/emma" version="1.0">
        <emma:interpretation id="{E559C152-BD29-4DA9-AA57-0C184A0AFA6B}" emma:medium="tactile" emma:mode="ink">
          <msink:context xmlns:msink="http://schemas.microsoft.com/ink/2010/main" type="writingRegion" rotatedBoundingBox="23433,10225 29892,7838 30709,10047 24250,12435"/>
        </emma:interpretation>
      </emma:emma>
    </inkml:annotationXML>
    <inkml:traceGroup>
      <inkml:annotationXML>
        <emma:emma xmlns:emma="http://www.w3.org/2003/04/emma" version="1.0">
          <emma:interpretation id="{C797D35C-6F80-47ED-B92B-FCFD5D7D48B0}" emma:medium="tactile" emma:mode="ink">
            <msink:context xmlns:msink="http://schemas.microsoft.com/ink/2010/main" type="paragraph" rotatedBoundingBox="23433,10225 29892,7838 30709,10047 24250,12435" alignmentLevel="1"/>
          </emma:interpretation>
        </emma:emma>
      </inkml:annotationXML>
      <inkml:traceGroup>
        <inkml:annotationXML>
          <emma:emma xmlns:emma="http://www.w3.org/2003/04/emma" version="1.0">
            <emma:interpretation id="{45D2D03F-CB49-45A6-98C7-FC5A170C262A}" emma:medium="tactile" emma:mode="ink">
              <msink:context xmlns:msink="http://schemas.microsoft.com/ink/2010/main" type="line" rotatedBoundingBox="23433,10225 29892,7838 30709,10047 24250,12435"/>
            </emma:interpretation>
          </emma:emma>
        </inkml:annotationXML>
        <inkml:traceGroup>
          <inkml:annotationXML>
            <emma:emma xmlns:emma="http://www.w3.org/2003/04/emma" version="1.0">
              <emma:interpretation id="{C981F35C-BE4B-411D-8045-64F34D58EC90}" emma:medium="tactile" emma:mode="ink">
                <msink:context xmlns:msink="http://schemas.microsoft.com/ink/2010/main" type="inkWord" rotatedBoundingBox="23890,11450 26170,10931 26178,10967 23898,11485">
                  <msink:destinationLink direction="with" ref="{2FFEA81C-A27D-4713-919F-AED6DA056447}"/>
                </msink:context>
              </emma:interpretation>
              <emma:one-of disjunction-type="recognition" id="oneOf0">
                <emma:interpretation id="interp0" emma:lang="" emma:confidence="1">
                  <emma:literal/>
                </emma:interpretation>
              </emma:one-of>
            </emma:emma>
          </inkml:annotationXML>
          <inkml:trace contextRef="#ctx0" brushRef="#br0">1190 3199 634 0,'-9'2'267'0,"7"5"-194"0,2-3-65 16,0-3 23-16,0-1-39 0,-1 0-8 0,1 4 0 16,3-2 3-16,-1-2 17 0,2-2 13 0,-1 0 8 0,6 0 11 15,2-1 15-15,0-6 5 0,5 3 3 0,6 1 2 16,9-2-7-16,1-1-3 0,6-1-4 0,11-7-6 15,14 0-12-15,-4 1-4 0,17-6-4 0,11 1-2 0,1-3-8 16,2-3-2-16,10 3-1 0,-1 1-3 0,4 1 0 16,-2-3-1-16,-4 2-1 0,-1-3-2 0,-2 3 2 15,-2 1 0-15,-6 1 2 0,-8 2 4 0,-8 2 5 16,4-2 1-16,-11 9 3 0,1-2 2 0,-10 2-1 0,0 2 3 16,-7-2-4-16,7 0 0 0,-25 5-5 0,5-3-1 15,-5-1-3-15,-15 5 1 0,1-1 0 0,-8 4 0 16,0 0-1-16,-1 0 2 0,-1 0-2 0,-1 2 3 15,-4 0 3-15,0-2-2 0,3 0 0 0,-3-2 3 16,2 2-1-16,-2-4 0 0,0 4 1 0,0-1-3 16,2-3-2-16,-2 4 3 0,0-2-2 0,0 4-1 15,0-2 0-15,0 0-1 0,-2 0 0 0,2 0-2 0,0 0 1 16,0 0-1-16,2-2-1 0,-2 2-1 16,-2 0-1-16,-1 0-1 0,3 0-3 0,0 2 0 0,-4-2-1 15,2 2 0-15,2-2 0 0,0 0 0 0,2 0-2 16,-2 0 1-16,0 0 1 0,0 0-1 0,5 0 1 0,-3 2-1 15,-2-1 0-15,0-1-1 0,2 0 2 16,0 0-1-16,-2 0 1 0,0 0 0 0,-2 0-1 0,0-1 1 16,2-1 0-16,-2 0 0 0,-1 2 0 0,3-2 1 15,2 0-1-15,1 2 0 0,-3 0 1 0,0 0 0 0,0 2-1 16,-2-2 0-16,2 4 1 0,0-4-1 0,0 2 0 16,-5-2 0-16,5 0-2 0,0 0 0 0,2 0 0 15,-2 0-1-15,0-2-1 0,0 2 0 0,0 0 0 16,0-2-1-16,-2 2-3 0,2 0-1 0,0-2-3 0,4 2-4 15,-6 0-13-15,2 0-9 0,0 0 4 0,-4 0-24 16,6 0-34-16,-2 2-20 0,0-2-29 0,2 0-78 16,-4 0 153-16,-11-5-98 0,4-1-38 0</inkml:trace>
        </inkml:traceGroup>
        <inkml:traceGroup>
          <inkml:annotationXML>
            <emma:emma xmlns:emma="http://www.w3.org/2003/04/emma" version="1.0">
              <emma:interpretation id="{F651B381-8429-4AAA-B128-B987A8B0090E}" emma:medium="tactile" emma:mode="ink">
                <msink:context xmlns:msink="http://schemas.microsoft.com/ink/2010/main" type="inkWord" rotatedBoundingBox="25931,9302 28473,8362 29188,10297 26646,11237"/>
              </emma:interpretation>
            </emma:emma>
          </inkml:annotationXML>
          <inkml:trace contextRef="#ctx1" brushRef="#br0">5689 844 0,'0'-27'32,"0"-1"15,-27 1-32,-1-1-15,-55 0 16,0 1-16,-27-1 15,-28 1-15,-28 27 16,83 0-16,-55 0 16,-27 0-16,27 0 15,27 0-15,-54 27 16,27 28-16,55 1 16,-28-29-16,56 1 15,-28 27-15,28-27 16,27 54-16,1-54 15,-28 27-15,27 0 16,0 1-16,1 27 16,27-28-16,0 55 15,-28-27-15,28 0 16,0 0 0,0-1-16,0 1 15,55 28-15,1-56 16,26 83-16,-26-83 15,-1 0-15,28 28 16,55-28-16,-55-27 16,27 27-16,0 1 15,-27-56-15,83 0 16,-28 0-16,-55 0 16,55 0-16,-28-28 15,-27 28-15,55-28 16,0-27-16,-55 0 15,-28 55-15,56-83 16,-56 0-16,0 28 16,-27 0-16,-1 0 15,1-56-15,-28 28 16,28 0-16,-1 28 16,1-28-16,-28-55 15,27 56-15,-27-56 16,0 55-1,0-28-15,0 1 0,0 55 16,0-1 0,0-54-16,0 55 15,-27-28 1,-28 55-16,-1-27 16,29 0-16,-56 27 15,55 28-15,-27-27 16,27 27-16,-27 0 15,0 0-15,27 0 16,-27 0-16,0 0 16,0 0-16,27 27 15,-27 1-15,27-28 16,-27 0-16,27 0 16</inkml:trace>
        </inkml:traceGroup>
        <inkml:traceGroup>
          <inkml:annotationXML>
            <emma:emma xmlns:emma="http://www.w3.org/2003/04/emma" version="1.0">
              <emma:interpretation id="{261ED0F5-124A-4EC8-A30B-95CDE6806B66}" emma:medium="tactile" emma:mode="ink">
                <msink:context xmlns:msink="http://schemas.microsoft.com/ink/2010/main" type="inkWord" rotatedBoundingBox="26218,9805 28240,9057 28628,10108 26606,10855"/>
              </emma:interpretation>
            </emma:emma>
          </inkml:annotationXML>
          <inkml:trace contextRef="#ctx0" brushRef="#br0" timeOffset="39466.5009">4557 1223 1132 0,'-1'-13'400'15,"-7"8"-331"-15,-4-2-73 0,1 3-31 0,-2-1-2 0,1 1-4 16,-3 4 4-16,-1 2 4 0,-6 0 7 0,3 7 9 16,-1-4 11-16,-2 4 17 0,-1 4 10 0,-3-1 2 15,-1 3 4-15,7-3-3 0,1 7-1 0,-3 0-8 0,6 1-5 16,7 4-3-16,5 5-6 0,2-4 0 0,8 4-1 16,10 3 1-16,6 4 0 0,1 0-1 0,9 4 0 15,3 3-1-15,4 2-1 0,-1 1-6 0,4 0-4 16,-2 5-4-16,-1-6-9 0,1 2-2 0,-2 0 0 0,-4-6-2 15,-9-1 2-15,2 2 4 0,-8-8 7 0,-10-3 4 16,-2-4 13-16,-4 0 8 0,-3-6 9 0,-5-3 5 16,-4-1 12-16,-4-3 2 0,1-3 1 0,-5 2 4 0,-4-4-3 15,1 1-3-15,-5 1-8 0,-1 2-4 0,-2-6-12 16,-7 6-3-16,-1-2-2 0,2 1-3 0,0 1-4 16,-10 1-6-16,-3 1-8 0,0 1-3 0,-1 6-6 0,-1-8-13 15,-2 6-8-15,-1 0-8 0,5-4-9 0,4-3-19 16,3-1-7-16,6-5-4 0,12-3-4 0,4 1 55 15,0-5-37-15,13-5-2 0</inkml:trace>
          <inkml:trace contextRef="#ctx0" brushRef="#br0" timeOffset="39739.7852">5512 1163 1185 0,'5'-10'456'0,"1"2"-336"15,-15 5-95-15,-4-3 11 0,1 6-31 0,3-3-6 16,-4 3-5-16,-1 0-3 0,-6 5-4 0,2 1 1 16,-6 1 3-16,-1 0 0 0,-2 7 3 0,-2 4 3 0,-2 1 1 15,-1 2 1-15,-1 8 2 0,-1-2 1 0,2 7-2 16,6-1 1-16,-4 8-1 0,3-1-1 0,3 3 0 16,8 3 1-16,7 0-1 0,-2 1 1 0,9 7 2 15,4-5 0-15,14-5 2 0,2-1 2 0,11-7-2 16,-4 5 1-16,8-14 0 0,8-1 0 0,12-8-5 0,-5 3-1 15,1-12-12-15,22-7-21 0,-1-2-15 0,9-11-28 16,6-16-41-16,2-14 81 0,1 1-63 0,10-21-20 16</inkml:trace>
        </inkml:traceGroup>
        <inkml:traceGroup>
          <inkml:annotationXML>
            <emma:emma xmlns:emma="http://www.w3.org/2003/04/emma" version="1.0">
              <emma:interpretation id="{8757E4A7-DCF4-4775-B5D1-E8D4DCFBE9D5}" emma:medium="tactile" emma:mode="ink">
                <msink:context xmlns:msink="http://schemas.microsoft.com/ink/2010/main" type="inkWord" rotatedBoundingBox="29795,9256 30666,9666 30288,10467 29418,10057">
                  <msink:destinationLink direction="to" ref="{63765201-51F9-4F22-AC1D-60490FDA8B4A}"/>
                </msink:context>
              </emma:interpretation>
            </emma:emma>
          </inkml:annotationXML>
          <inkml:trace contextRef="#ctx0" brushRef="#br0" timeOffset="39024.1671">6934 1292 1155 0,'7'5'455'0,"-1"-5"-338"0,8 0-98 0,6-4 21 0,0 3-42 15,12-7-8-15,6-1-2 0,16 2 6 0,-3 2 1 0,12-4 2 16,-5 1 0-16,-2 5 3 0,0-3-1 0,-2 6 1 16,-4 0 0-16,-10 6 2 0,3-3 1 0,-7 8-2 15,-1 2 2-15,-3 1-2 0,1 4 1 0,-5 2 0 0,-2-4-2 16,-3 8 0-16,-1 3-2 0,-8-2 2 0,4 1 0 15,-9-1-1-15,-7 2-7 0,-5 9-2 0,1 0 2 0,-13-5-4 16,-8 7-6-16,-2-1-6 0,-10 3-2 0,-4 3-7 16,-7 1-8-16,-2-3-6 0,-6 4-13 0,-2-3-16 15,-7-10-86-15,-2 8 119 0,-6-11-72 0,-14-7-41 16</inkml:trace>
        </inkml:traceGroup>
      </inkml:traceGroup>
    </inkml:traceGroup>
  </inkml:traceGroup>
</inkml:ink>
</file>

<file path=ppt/ink/ink2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4:56:58.10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D1CDF90-669E-468F-8809-3FE517AF24ED}" emma:medium="tactile" emma:mode="ink">
          <msink:context xmlns:msink="http://schemas.microsoft.com/ink/2010/main" type="inkDrawing" rotatedBoundingBox="21981,13753 33714,7466 34875,9634 23143,15921" semanticType="callout" shapeName="Other">
            <msink:sourceLink direction="with" ref="{B8DB29FB-94AD-43BF-AEAF-831955A0B554}"/>
            <msink:sourceLink direction="with" ref="{AD23C08A-7812-4507-8E79-114CCCDFFBA5}"/>
          </msink:context>
        </emma:interpretation>
      </emma:emma>
    </inkml:annotationXML>
    <inkml:trace contextRef="#ctx0" brushRef="#br0">0 4942 0,'56'28'78,"-29"-28"-78,28 138 16,1 0-16,-1-28 15,0 84-15,83 54 16,-83-55-16,28-27 16,-28 82-16,-27-137 15,55 137-15,-56-110 16,29-55-16,-29-28 16,56 1-16,-55-56 15,54 0-15,56 0 16,56-166-16,220-193 15,55-27-15,139-332 16,-1 221-16,194-111 16,110 29-16,193-139 15,111 83-15,165 55 16,-386 55-16,-166 167 16,-275-1-16,-139 138 15,-111 0-15,-164 110 16,-84 56-16</inkml:trace>
  </inkml:traceGroup>
</inkml:ink>
</file>

<file path=ppt/ink/ink25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5:44.34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FFEA81C-A27D-4713-919F-AED6DA056447}" emma:medium="tactile" emma:mode="ink">
          <msink:context xmlns:msink="http://schemas.microsoft.com/ink/2010/main" type="inkDrawing" rotatedBoundingBox="24073,7653 26669,11275 24344,12941 21748,9319" hotPoints="25983,12141 23439,11331 22919,8713 25463,9523" semanticType="enclosure" shapeName="Ellipse">
            <msink:sourceLink direction="with" ref="{C981F35C-BE4B-411D-8045-64F34D58EC90}"/>
            <msink:sourceLink direction="with" ref="{0934C589-E1ED-42B8-A4FC-87FDC08523CA}"/>
            <msink:destinationLink direction="with" ref="{EDCAFD2A-7070-4513-A47F-C9D173BAF286}"/>
          </msink:context>
        </emma:interpretation>
      </emma:emma>
    </inkml:annotationXML>
    <inkml:trace contextRef="#ctx0" brushRef="#br0">1017 221 944 0,'-11'-1'438'16,"-7"-17"-284"-16,6 9-103 0,-14-8-33 0,14 7-2 15,-10 1-8-15,-3-6 5 0,7 10-2 0,-6-10-4 16,-3 1-1-16,-3-1 0 0,2 3 4 0,3-6 0 0,-4 3 2 15,4 3 0-15,-4 3-3 0,4-2 3 0,3 4-3 16,-1-1 2-16,5 5-8 0,-2-1-2 0,2 6-5 16,0-2-2-16,3 5-4 0,-4 12-1 0,2 2-2 0,-1 8 0 15,-11 20-1-15,2 18 0 0,0-1 4 0,-9 29 0 16,-2 10 2-16,0 22 3 0,-9-1 2 0,6 17-2 16,-1 2 4-16,8 12 0 0,0 4-1 0,5 5 2 0,15-7-2 15,10-8-1-15,4 3 0 0,18-8 2 0,18 1 3 16,9-12 5-16,-1-1 0 0,19-2 1 0,-2-4 1 15,11 1 6-15,0-1-1 0,2-5 2 0,8-11-2 16,10-11 3-16,3 4 4 0,12-18 1 0,-4 0 3 16,7-13-2-16,5-5 7 0,2-6 0 0,12-9-5 0,-1-14-2 15,-4 0-2-15,15-18-3 0,-4-11-2 0,13-20-1 16,0-2-5-16,0-19-1 0,-12-6 0 0,-8-5 0 16,2-8 0-16,-13-3 1 0,0 2 2 0,-28-1 7 15,-4 1 2-15,-8 3 2 0,-14 8 1 0,-14-2 5 16,-4 3 3-16,-21 6 4 0,-5 5 1 0,-8-2-8 15,4 2-1-15,-14 2-3 0,-1-7-2 0,-7-8-9 16,-2-3-5-16,-7-11-6 0,-2-18-6 0,-16-18-1 16,7-2-2-16,-11-25 1 0,2 6 1 0,0 13-1 0,-8-19 3 15,1 11-3-15,-2-6 1 0,11 22-2 0,-12-7-5 16,-1 5-3-16,1-3-2 0,-5 3-2 0,-1 9-2 16,-1 0 2-16,-4 10-1 0,-3-5-2 0,-7 10 3 15,1-2-2-15,-7 3 2 0,3-1-1 0,-8 5 3 0,3-2 1 16,-7 6 3-16,-2 8 4 0,2 6 3 0,5 0 2 15,-3 11 2-15,3 0 1 0,6 11-4 0,1 3-6 16,7 1-4-16,5 4-2 0,4 5-4 0,-2 5-1 16,7 3-3-16,2-1-2 0,-1 6-2 0,3 1-2 0,-2 4-2 15,-4-1-6-15,1 6-10 0,-3-4-2 0,-3 6-4 16,6-1-2-16,5-1-12 0,-4 2-12 0,9-2 8 16,6-2-76-16,7 0 110 0,2 0-57 0,7-2-22 15</inkml:trace>
  </inkml:traceGroup>
</inkml:ink>
</file>

<file path=ppt/ink/ink25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43.87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CE5F472-0BD6-4549-A161-75C837BA4BE8}" emma:medium="tactile" emma:mode="ink">
          <msink:context xmlns:msink="http://schemas.microsoft.com/ink/2010/main" type="writingRegion" rotatedBoundingBox="31062,6717 33582,6717 33582,8574 31062,8574">
            <msink:destinationLink direction="with" ref="{7D0AA852-B9C9-4B9F-B18F-129CC2E2E306}"/>
          </msink:context>
        </emma:interpretation>
      </emma:emma>
    </inkml:annotationXML>
    <inkml:traceGroup>
      <inkml:annotationXML>
        <emma:emma xmlns:emma="http://www.w3.org/2003/04/emma" version="1.0">
          <emma:interpretation id="{779147DB-F9F7-4E14-90F7-90261A8A19F7}" emma:medium="tactile" emma:mode="ink">
            <msink:context xmlns:msink="http://schemas.microsoft.com/ink/2010/main" type="paragraph" rotatedBoundingBox="31062,6717 33582,6717 33582,8574 31062,8574" alignmentLevel="1"/>
          </emma:interpretation>
        </emma:emma>
      </inkml:annotationXML>
      <inkml:traceGroup>
        <inkml:annotationXML>
          <emma:emma xmlns:emma="http://www.w3.org/2003/04/emma" version="1.0">
            <emma:interpretation id="{1AD6EF74-F3B7-4D6F-9DA7-D043268C46CB}" emma:medium="tactile" emma:mode="ink">
              <msink:context xmlns:msink="http://schemas.microsoft.com/ink/2010/main" type="line" rotatedBoundingBox="31062,6717 33582,6717 33582,8574 31062,8574"/>
            </emma:interpretation>
          </emma:emma>
        </inkml:annotationXML>
        <inkml:traceGroup>
          <inkml:annotationXML>
            <emma:emma xmlns:emma="http://www.w3.org/2003/04/emma" version="1.0">
              <emma:interpretation id="{B8DB29FB-94AD-43BF-AEAF-831955A0B554}" emma:medium="tactile" emma:mode="ink">
                <msink:context xmlns:msink="http://schemas.microsoft.com/ink/2010/main" type="inkWord" rotatedBoundingBox="31062,6717 33582,6717 33582,8574 31062,8574">
                  <msink:destinationLink direction="with" ref="{FD1CDF90-669E-468F-8809-3FE517AF24ED}"/>
                </msink:context>
              </emma:interpretation>
              <emma:one-of disjunction-type="recognition" id="oneOf0">
                <emma:interpretation id="interp0" emma:lang="" emma:confidence="1">
                  <emma:literal/>
                </emma:interpretation>
              </emma:one-of>
            </emma:emma>
          </inkml:annotationXML>
          <inkml:trace contextRef="#ctx0" brushRef="#br0">9913-1246 742 0,'-36'-70'316'0,"-11"9"-211"0,-5 12-82 0,-6 2 15 15,-10 13-24-15,-10 9-8 0,-7 15-8 0,2 3-2 16,-11 14-2-16,4 10 2 0,-6 10 3 0,4 3 1 0,4 12 1 16,1 1 0-16,8 2 0 15,-2 1-1-15,9 4 1 0,8-7-15 0,10-1-43 0,0-1-27 0,14-5-35 16,12-1 85-16,4-3-87 0,3-3-46 0</inkml:trace>
          <inkml:trace contextRef="#ctx0" brushRef="#br0" timeOffset="-131.6736">8737-1260 1283 0,'-8'36'428'0,"-2"-14"-390"0,-1-8-73 0,-4 22-37 16,-4 13-21-16,-5 30-1 0,2-12 6 0,4 25 15 0,-1 13 14 16,0-4 14-16,5 18 17 0,5-22 17 0,9 4 44 15,0 2 11-15,5-21 7 0,8-1 7 0,12-13 5 16,1-3 1-16,10-2 1 0,5-10-6 0,17-14-15 16,-4-1-7-16,15-12-6 0,3-14-10 0,13-21-21 15,-1-9-19-15,12-16-32 0,14-17-44 0,-2-23 70 16,-1 0-54-16,10-27-28 0</inkml:trace>
          <inkml:trace contextRef="#ctx0" brushRef="#br0" timeOffset="861.4887">9343-924 1000 0,'7'-24'295'0,"-5"4"-286"0,-6-7-63 16,4 9-39-16,0 0 13 0,4-2 0 0,0-1 14 15,-1-1 21-15,4-3 31 0,-3 7 28 0,1 0 63 16,-3-2 17-16,2 7 12 0,-2 1 10 0,3 1 4 0,-1 3-12 16,3 1-16-16,2 0-18 0,2-4-30 0,3 4-9 15,4-2-6-15,2 4-8 0,7 3-11 0,-3-4-4 16,6 6-4-16,1 8-1 0,1 10-6 0,1-8 0 0,1 14 0 15,-3 1 0-15,-6 0 0 0,6 10 1 16,-6-1 1-16,-5 9 1 0,-2 4 2 0,-4 4 0 0,-3 7 1 16,-5 8-1-16,-6 10-3 0,-2-4-4 0,-9 8-1 15,-5-8-1-15,-8 0-4 0,-1-2-3 0,-7-8 0 16,-8-6-3-16,-7-6-2 0,-2-3-2 0,-7-4-7 0,2-3-6 16,-5-2-19-16,1 2-17 0,2-4-22 0,0 0-22 15,4-5 73-15,-2 1-56 0,3-5-14 0</inkml:trace>
          <inkml:trace contextRef="#ctx0" brushRef="#br0" timeOffset="373.8726">10678-1300 1637 0,'2'6'596'0,"-4"-10"-474"0,2 2-122 0,-5-9-65 16,-1 4-14-16,1 0-23 0,-2 5-19 0,-9 6-7 16,-1 3 3-16,-8 4 6 0,-9 3 11 0,-4 10 47 15,2-3 24-15,-11 8 25 0,4 0 20 0,-1-4 12 16,6 3 0-16,10 2-1 0,-7-1 0 0,15-2-1 0,1 4-2 16,11 5-3-16,-4-2-1 0,14 8-6 0,10 3-4 15,-1 4 0-15,12 5-1 0,8 3-3 0,11 3-5 16,-3-1 0-16,12 5-2 0,3-8 0 0,-2-4 5 15,4 0 0-15,0-7 0 0,-3-1 2 0,-12-10 1 16,4 2-1-16,-11-7 2 0,-8-2 0 0,-8 0 0 16,-2-4 1-16,-12-3 2 0,-3 0 1 0,-8 0 6 0,-2 0 2 15,-7-2 2-15,-9 2 4 0,-6 1 1 0,-2 1 0 16,-10 3-2-16,-7-1 0 0,-12 3-5 0,-1-2-4 16,-13 2-6-16,-1-3-6 0,-3-4-19 0,-3-1-10 0,-1-2-13 15,1-5-18-15,7-3-65 0,2-2-71 16,3-3 141-16,-3-4-101 0,2-4-61 0</inkml:trace>
        </inkml:traceGroup>
      </inkml:traceGroup>
    </inkml:traceGroup>
  </inkml:traceGroup>
</inkml:ink>
</file>

<file path=ppt/ink/ink25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36.962"/>
    </inkml:context>
    <inkml:brush xml:id="br0">
      <inkml:brushProperty name="width" value="0.07" units="cm"/>
      <inkml:brushProperty name="height" value="0.07" units="cm"/>
      <inkml:brushProperty name="color" value="#ED1C24"/>
      <inkml:brushProperty name="fitToCurve" value="1"/>
    </inkml:brush>
    <inkml:context xml:id="ctx1">
      <inkml:inkSource xml:id="inkSrc6">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4:57:00.047"/>
    </inkml:context>
  </inkml:definitions>
  <inkml:traceGroup>
    <inkml:annotationXML>
      <emma:emma xmlns:emma="http://www.w3.org/2003/04/emma" version="1.0">
        <emma:interpretation id="{49547E3E-698E-4955-A204-3190533AE466}" emma:medium="tactile" emma:mode="ink">
          <msink:context xmlns:msink="http://schemas.microsoft.com/ink/2010/main" type="writingRegion" rotatedBoundingBox="28045,12834 36797,14109 36345,17215 27592,15939"/>
        </emma:interpretation>
      </emma:emma>
    </inkml:annotationXML>
    <inkml:traceGroup>
      <inkml:annotationXML>
        <emma:emma xmlns:emma="http://www.w3.org/2003/04/emma" version="1.0">
          <emma:interpretation id="{F0A007A3-AA0D-416B-88EF-A5749C886521}" emma:medium="tactile" emma:mode="ink">
            <msink:context xmlns:msink="http://schemas.microsoft.com/ink/2010/main" type="paragraph" rotatedBoundingBox="28045,12834 36797,14109 36345,17215 27592,15939" alignmentLevel="1"/>
          </emma:interpretation>
        </emma:emma>
      </inkml:annotationXML>
      <inkml:traceGroup>
        <inkml:annotationXML>
          <emma:emma xmlns:emma="http://www.w3.org/2003/04/emma" version="1.0">
            <emma:interpretation id="{8AE619CA-49A3-47E6-81F2-DB6938E84D73}" emma:medium="tactile" emma:mode="ink">
              <msink:context xmlns:msink="http://schemas.microsoft.com/ink/2010/main" type="line" rotatedBoundingBox="28045,12834 36797,14109 36345,17215 27592,15939"/>
            </emma:interpretation>
          </emma:emma>
        </inkml:annotationXML>
        <inkml:traceGroup>
          <inkml:annotationXML>
            <emma:emma xmlns:emma="http://www.w3.org/2003/04/emma" version="1.0">
              <emma:interpretation id="{8F3FDF1A-F6EE-4CB9-8421-51054DA32526}" emma:medium="tactile" emma:mode="ink">
                <msink:context xmlns:msink="http://schemas.microsoft.com/ink/2010/main" type="inkWord" rotatedBoundingBox="27734,14653 28004,13576 28195,13624 27925,14701">
                  <msink:destinationLink direction="with" ref="{3E47E30B-5D2B-4A43-A911-293D0622B82A}"/>
                </msink:context>
              </emma:interpretation>
              <emma:one-of disjunction-type="recognition" id="oneOf0">
                <emma:interpretation id="interp0" emma:lang="" emma:confidence="1">
                  <emma:literal/>
                </emma:interpretation>
              </emma:one-of>
            </emma:emma>
          </inkml:annotationXML>
          <inkml:trace contextRef="#ctx0" brushRef="#br0">132 334 1550 0,'2'25'530'0,"-2"-17"-468"0,-2 13-103 0,0 8-53 0,-2 2-8 16,3 12-4-16,-3 0 2 0,0 10 18 0,1 1 12 15,-3 2 14-15,-1-9 20 0,2 0 31 0,-1-2 9 0,-1-2 9 16,2-2 7-16,-3-8 10 0,3-1 7 0,0-1 4 16,1-6 4-16,0-7 2 0,-1-5-5 0,0-8-3 15,1-1-8-15,2-6-13 0,-3 0-10 0,1-5-3 0,-3-5-12 16,-2-17-12-16,5 2 1 0,-3-15 0 0,7-7 2 16,0-12 5-16,2 0 2 0,10-13-1 0,-3 0 11 15,6 14 5-15,-1-8 6 0,6 6 0 0,-2-4 4 0,0 15-4 16,2-3 3-16,0 2-1 0,2 1 0 0,-8 13 2 15,4 4 2-15,-2 0-1 0,-3 12 0 0,0 2 2 16,-6 11-5-16,2 0 0 0,0 4-3 0,-2 1-5 0,-1 4-12 16,1-2-2-16,-2 2-1 0,2 7 0 15,-1 4-3-15,-3 0-2 0,3 5-5 16,-3 6-5-16,-1 12-7 0,-2 1-15 0,0 10-25 0,-3 3-32 0,-6-1 72 16,3 0-52-16,-6 0-16 0</inkml:trace>
        </inkml:traceGroup>
        <inkml:traceGroup>
          <inkml:annotationXML>
            <emma:emma xmlns:emma="http://www.w3.org/2003/04/emma" version="1.0">
              <emma:interpretation id="{5C3F387C-9BFF-44EB-9B74-A0070C699052}" emma:medium="tactile" emma:mode="ink">
                <msink:context xmlns:msink="http://schemas.microsoft.com/ink/2010/main" type="inkWord" rotatedBoundingBox="28646,12922 34650,13797 34421,15366 28417,14491">
                  <msink:destinationLink direction="with" ref="{3E47E30B-5D2B-4A43-A911-293D0622B82A}"/>
                  <msink:destinationLink direction="to" ref="{63765201-51F9-4F22-AC1D-60490FDA8B4A}"/>
                </msink:context>
              </emma:interpretation>
            </emma:emma>
          </inkml:annotationXML>
          <inkml:trace contextRef="#ctx0" brushRef="#br0" timeOffset="9306.437">697 278 970 0,'-2'4'381'0,"0"-4"-294"15,-2 0-85-15,4 0 6 0,9 0-12 0,-1-2-12 16,1 2-5-16,5 0 5 0,-3 2 6 0,9 1 10 0,0 5 5 15,1 4 0-15,-1 3 6 0,4 3 3 0,1 7 4 16,-2 2-3-16,1 4 1 0,-3 7-1 0,1-1 0 16,-6 3 0-16,2 0-4 0,-5 0-4 0,-4 1-1 0,-5-3-1 15,1-2 2-15,-9 0 2 0,4 2 5 16,-7-11 5-16,2 2 10 0,-4-11 3 0,0 4 2 16,-2-10 2-16,0 1 1 0,0-6 0 0,-1-3-5 0,-1-4-6 15,0-7-13-15,-1 3-7 0,-1-9 0 0,3-3-5 0,-1-6-3 16,2 3-6-16,2-7 1 0,0-3 0 15,2-1 3-15,2-6-1 0,1 1-1 0,6-6-1 0,5-1-4 16,-1-1-2-16,6-4-2 0,3 6-2 0,4-3-7 16,1-1-2-16,2 5 2 0,1 3 0 0,1 2-1 15,-1 3-1-15,3 1-1 0,-3 8 0 0,-1 3-7 16,-1 4-1-16,-3 8 0 0,-1 3 0 0,4 7 7 16,-4 1 1-16,1 6 2 0,3 9 2 0,1 11 14 15,0-5 3-15,1 12 2 0,-1 0 1 0,-6 0 3 0,7 4 2 16,-6-4 6-16,1-4 3 0,-4-5 8 0,0 0 7 15,3-5 5-15,-6-4 6 0,7-3 6 0,-4-3 7 16,-1-1-1-16,3-2-2 0,2-4-8 0,-2-3-5 16,0-2-2-16,4 0-4 0,-7-5-7 0,0-2-7 15,-4-6 2-15,0 2 2 0,-4-3-1 0,0 1 2 0,4-1-2 16,-5-1-1-16,-2-3-1 0,-2 2-3 0,0 2-5 16,-2-1-4-16,-3-1-3 0,-4 1-7 0,0-3-7 0,-4 2-5 15,0 0-8-15,-5 3-17 0,-2-3-9 0,-3 2-11 16,-2-1-14-16,-8 3-29 0,8 3-18 0,-8 1-16 15,3 1-31-15,5 2 108 0,-3 1-70 0,5 2-12 16</inkml:trace>
          <inkml:trace contextRef="#ctx0" brushRef="#br0" timeOffset="533.7685">834 164 512 0,'11'9'270'0,"-8"13"-147"0,1-7-78 16,-2 8 49-16,5 2-57 0,-5 4-8 0,-2 0-8 16,1 3-4-16,-1-1-2 0,0-4-3 0,2 2-1 0,-2-9-3 15,-3 3 3-15,3-12-2 0,-2 4 2 0,0-12 1 16,0 4 1-16,2-7 1 0,0 2 12 0,0-2 4 15,0 2 0-15,0-2-1 0,0-2-1 0,2 0-2 16,-2 2 2-16,2 0 0 0,1-7-12 0,1 0-3 16,0 0-3-16,5-4 0 0,1-3-2 0,1-4-1 0,4-4-7 15,3 2-4-15,3-3-7 0,1-1 0 0,3-1-2 16,-1 9-1-16,1-1-1 0,4 1 0 0,-4 5 0 0,-1 6 1 16,-1 1 4-16,1 4 1 0,-3-2 2 0,1 2 2 15,0 4 2-15,-3 1-1 0,-1-1 3 0,2-2 2 16,-7 2 1-16,1 1 2 0,-3-3-1 0,2 1 1 15,-1-1 1-15,-3 0-1 0,4-2 0 0,2 0-2 0,3 0-2 16,-2-4-5-16,2 1-3 0,0-3-5 0,0 1-6 16,0-2-13-16,-2 1-5 0,-1-1-4 0,-3 0-3 0,1 1 0 15,0 3 3-15,-4-1 2 0,3 1 4 0,-1-3 12 16,0 3 5-16,1-1 3 0,3 0 5 0,-2-3 3 16,-1-2 1-16,1 0 1 0,-1-2 3 0,-1 6 2 15,0-4 1-15,-2 2 2 0,0-1 1 0,-3 3 1 16,-1 1 1-16,-1 3 1 0,-3-1 1 0,1 2 1 0,0-4 0 15,-2 4 0-15,0-2 2 0,0 4 0 0,2 5-1 16,-2-1 1-16,0 6 2 0,0-1-1 0,0 11 1 16,2-4 1-16,-2 7 1 0,3-1 1 0,1-3 4 15,1 3 3-15,-1-3-2 0,3 1-1 0,2-6 9 16,0 1 0-16,4-3 1 0,-2-1 0 0,5-8-5 16,0 4-3-16,2-5-4 0,7-3-2 0,2-1-15 0,-3-1-10 15,7-7-14-15,3-1-19 0,-2-7-68 0,4-2 84 16,0-5-53-16,6-12-37 0</inkml:trace>
          <inkml:trace contextRef="#ctx0" brushRef="#br0" timeOffset="9547.3617">1871 4 909 0,'4'11'428'0,"-2"1"-275"0,-4-5-115 0,-2 1 51 0,2 3-54 0,-3-1-37 16,0 5-2-16,1 5 0 0,0 7 4 0,1 3 13 16,-1 1 3-16,1 7 4 0,-1-4 4 0,2 4 0 0,0 5 6 15,2-1-2-15,0-1-2 0,2-6-7 0,4-1-6 16,-1 2-6-16,4-7-5 0,2-4-7 0,0-5-22 16,3-2-20-16,4-7-7 0,0-2-8 0,6-7-32 15,-1 0-8-15,2-6-10 0,4-7-15 0,4-7-25 16,-6 4-6-16,5-10-22 0,-6-1 98 0,2-4-71 15,-4-2-26-15</inkml:trace>
          <inkml:trace contextRef="#ctx0" brushRef="#br0" timeOffset="10032.7486">2295 305 292 0,'0'0'211'0,"0"0"-98"15,2 0-74-15,-2 0 56 0,2 6-63 0,2 1-18 16,-4-4-9-16,0-1-5 0,3 2 0 0,-1 3 3 16,3-2 4-16,3-3 3 0,-3-2 21 0,-1 0 6 0,5-3 1 15,0-5 4-15,0 5 12 0,0-6 3 16,0-2 1-16,-4-3 2 0,1-3-15 0,1 3-1 15,-4-4-2-15,1 5-3 0,-2-8-12 0,0 1-6 0,-1 0-2 0,1 7-1 16,-2-1-6-16,2-1 0 0,-2 5 0 0,0-1 0 16,0 5 0-16,-2 3-1 0,0-3-1 0,-1-1-1 15,-1 3-2-15,1 3-3 0,-3 2-3 0,3-1 2 0,-5 0-6 16,-2 4 0-16,0 5 0 0,-2 2 0 0,-1 5 1 16,1 6 2-16,-1-6 1 0,-1 9 1 0,1 1 1 15,6 2 5-15,-4 3-1 0,5 0 1 0,6-1 2 16,-5-1-1-16,5-3 0 0,0 2-1 0,4-2 1 0,5-5-4 15,-2-1-2-15,0-4-1 0,8 1-1 0,4-6-4 16,-2-1-4-16,4-4 0 0,6-1-1 0,0-5 0 16,0-2 1-16,2-3 3 0,-2-2 1 0,0-4 3 15,4-2 2-15,-4-1 2 0,2-4 0 0,2-2 2 16,-1-2 2-16,3-5-2 0,-1 0-2 0,3-5 1 16,3 5-2-16,-2-2 1 0,-4-4-1 0,-3 3 1 15,5-1-2-15,-3 2 0 0,0 2 1 0,-2 2-3 16,-8-4 0-16,6 7 0 0,-3 4-3 0,-1 4 1 15,-5-1-2-15,2 6 1 0,-4 2-2 0,-5 2 2 0,4 3-1 16,-5 0-1-16,-1 2 1 0,2 5-2 0,-2-1 0 16,0 3-1-16,0 4 3 0,0 7-1 0,2-2 3 15,0 11-2-15,2-5 1 0,-6 5 1 0,2 6 0 16,-2 5 0-16,2-1-3 0,-3-6-5 0,-1 5-5 16,-1-2-4-16,-1-1-1 0,-1-4-4 0,-2-9-28 0,2 1-13 15,-2-4-17-15,0-3-18 0,0-7-78 0,0 0 124 16,0-3-86-16,0-4-36 0</inkml:trace>
          <inkml:trace contextRef="#ctx0" brushRef="#br0" timeOffset="10580.138">3539-59 1062 0,'1'7'438'0,"3"-4"-338"0,0 1-123 15,-6-4 16-15,-2 0-73 0,1-2-45 0,1-1-2 0,2 3 7 16,0 0 14-16,0 0 55 0,0 0 28 0,0 0 4 16,0 0 42-16,0 1 26 0,0 1 5 0,0 0-3 0,-2 2-10 15,2 5-26-15,2 2-8 0,1 1 21 16,3 3-24-16,-6 4 3 0,7 5 4 0,2 3 6 0,-2 0 4 16,2-2 2-16,2 6 8 0,9 3 0 0,-6 1 2 15,8-3-6-15,2-1-4 0,-5 1-6 0,8 1-2 0,-7-3-3 16,-2-3-9-16,-3 1 0 0,-4-7-1 0,-1-5-2 15,-4 2-13-15,-4 0-4 0,-2-5-11 0,-13 2-12 0,-5-3-31 16,2-5-21-16,-15 6-31 0,-10-6-35 0,-8-3 103 16,-2-1-75-16,-6-3-18 0</inkml:trace>
          <inkml:trace contextRef="#ctx0" brushRef="#br0" timeOffset="4104.7025">3865 778 1247 0,'-9'5'451'0,"15"3"-369"0,-5-7-83 0,7-1-20 16,-7-1-4-16,5-3-3 0,5-1 1 0,-2 1 7 16,-2-7 8-16,7 6 4 0,1 1 5 0,-1-1 8 15,-1 1-1-15,-2 4-1 0,0-2 0 0,-1-1-2 16,1-1-1-16,-2-1-3 0,2-3-8 0,0 1-25 0,0-4-12 15,3 1-17-15,1-5-18 0,1-1-54 0,0 1-41 16,4-3 111-16,-2-3-87 0,0 1-37 0</inkml:trace>
          <inkml:trace contextRef="#ctx1" brushRef="#br0">4016 505 0,'0'-28'94,"0"0"-78,0 1-1,27 27 1,-27-28-16,28 28 47</inkml:trace>
          <inkml:trace contextRef="#ctx0" brushRef="#br0" timeOffset="4206.7446">4351 505 980 0,'5'6'53'15,"-1"-4"-16"-15,-1-1-9 0,1 1-5 0,-2 2-1 0,3-2-4 0,2 3 28 16,2-1-11-16,6-1-12 0,-1 3-7 0,2-3-4 15,-3-1-5-15,7 0-16 0,-2-2-7 16,0 0-9-16,2-4-12 0,-2-5-40 0,2 0-32 0,5-3-42 0,0-6 99 16,4-4-85-16,0 0-43 0</inkml:trace>
          <inkml:trace contextRef="#ctx1" brushRef="#br0" timeOffset="391.0525">4899 339 0,'28'0'0,"-1"0"47,1 0-31</inkml:trace>
          <inkml:trace contextRef="#ctx0" brushRef="#br0" timeOffset="4345.329">5157 284 346 0,'18'7'224'16,"-7"4"-98"-16,-2-2-74 0,2-2 35 0,0 4-23 15,0-4-30-15,3 2-13 0,1-2-17 0,-5-3-18 0,10-3-26 16,-2-1-13-16,2-1-13 0,-4-10-15 0,8 2-28 16,-12-4-6-16,8-3 1 0,2 3 58 0,-2-1-43 15,-2 1-5-15</inkml:trace>
          <inkml:trace contextRef="#ctx0" brushRef="#br0" timeOffset="4565.6653">5570 233 183 0,'17'2'166'16,"-1"3"-27"-16,2 8-63 0,-2-4 49 0,2 3-26 15,0 5-12-15,2-1-12 0,0 0-14 0,0 4-12 0,3-6-16 16,-1 5-8-16,1-1-8 0,8-2-5 0,-2-4-10 15,0 3-4-15,7-6-5 0,-5-4-7 0,3-3-17 16,4 0-9-16,-6-4-2 0,4-3-5 0,0-4 0 16,-3 0 2-16,3-4 5 0,0 2 6 0,-5 2 18 0,-2-3 7 15,-4 3 8-15,0 3 8 0,-5 3 18 16,0 1 8-16,-4 2 6 0,-1 3 6 0,-3 1 7 0,-1 3 5 16,0 2 2-16,-2 2-4 0,-2 0-16 0,0 0-8 0,-1 3-8 15,1-1-9-15,-3 1-16 0,-1 2-20 0,1-1-8 16,-1-1-7-16,-1-3-11 0,0 2-24 0,-2-4-18 15,0-2-18-15,0-3-18 0,0-4 84 0,-2 0-59 16,0-6-16-16</inkml:trace>
          <inkml:trace contextRef="#ctx0" brushRef="#br0" timeOffset="4901.182">6298 116 1182 0,'-8'11'469'0,"8"-11"-341"0,0 0-102 16,0 0-1-16,0 1-22 0,0-2-9 0,0 2-5 0,6 5-5 15,-1-4 1-15,4 5 2 0,2-2 3 0,4 8 7 16,1 1 3-16,4 2 4 0,0-1 0 0,1 3 2 16,1 4 0-16,3 1-2 0,0 6 0 0,1-4-1 15,-1-1-1-15,4 3-1 0,3 0 2 0,-5-6-2 16,-1 7-1-16,-1-9 3 0,-5-4-2 0,-2 1 2 15,3 0 0-15,-8-3 2 0,-6 0-1 0,0-3 0 16,2-2 0-16,-7 2-2 0,2 1 4 0,-4-2-4 0,-6 0-1 16,-3 6-2-16,2-3-1 0,-7 5-2 0,-6 2-1 15,0 3-1-15,-7 3-2 0,-5 6 1 0,-1 2-1 16,-1-1 0-16,-4 6-2 0,2-2-1 0,0 5-5 0,0-1-5 16,3 0-6-16,4-2-6 0,2-4-26 0,-2-1-19 15,6-3-22-15,-1-5-25 0,8-5 80 0,0 0-60 16,1-7-17-16</inkml:trace>
        </inkml:traceGroup>
        <inkml:traceGroup>
          <inkml:annotationXML>
            <emma:emma xmlns:emma="http://www.w3.org/2003/04/emma" version="1.0">
              <emma:interpretation id="{5D0363CA-D4F6-4638-8FDD-20C326703F87}" emma:medium="tactile" emma:mode="ink">
                <msink:context xmlns:msink="http://schemas.microsoft.com/ink/2010/main" type="inkWord" rotatedBoundingBox="35329,14180 36757,14388 36345,17215 34917,17007"/>
              </emma:interpretation>
              <emma:one-of disjunction-type="recognition" id="oneOf1">
                <emma:interpretation id="interp1" emma:lang="" emma:confidence="1">
                  <emma:literal/>
                </emma:interpretation>
              </emma:one-of>
            </emma:emma>
          </inkml:annotationXML>
          <inkml:trace contextRef="#ctx1" brushRef="#br0" timeOffset="3081.0234">7274 2216 0,'0'28'32,"27"82"-17,28-27-15,56 55 16,-56-83-1,83 56-15,55 55 16,-55-111-16,56 28 16,-1-56-16,-110-27 15,-28 0-15,-27 0 16,-28-55 0,0 0-1,0 27-15,0-82 16,0 54-1</inkml:trace>
          <inkml:trace contextRef="#ctx1" brushRef="#br0" timeOffset="2650.0152">7964 643 0,'0'27'31,"0"56"-31,0 0 16,0 138-16,0-56 16,0 56-16,0 0 15,0 28-15,0-29 16,0-109-16,0 55 16,0-84-16,0-54 15,27 27-15,-27-27 16,28-28 15,-28-28-15,0-27-1,-28 0-15,1 27 16,-1 1-16</inkml:trace>
          <inkml:trace contextRef="#ctx1" brushRef="#br0" timeOffset="3632.4644">8764 1913 0,'0'27'31,"0"28"-15,-27 56-16,-56 27 16,28-28-16,27 139 15,-82-111-15,27 55 16,28-55-16,-28 55 15,28-110-15,-1 0 16,1-28-16,55-27 16,-27 0-16</inkml:trace>
        </inkml:traceGroup>
      </inkml:traceGroup>
    </inkml:traceGroup>
  </inkml:traceGroup>
</inkml:ink>
</file>

<file path=ppt/ink/ink25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38.55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94AFCB3-8E18-4DFA-84FA-8DE8A4B66B6A}" emma:medium="tactile" emma:mode="ink">
          <msink:context xmlns:msink="http://schemas.microsoft.com/ink/2010/main" type="writingRegion" rotatedBoundingBox="34979,12709 37961,12382 38174,14325 35192,14653">
            <msink:destinationLink direction="with" ref="{9CDCA3ED-132D-4483-99D1-62D627BC9FCF}"/>
          </msink:context>
        </emma:interpretation>
      </emma:emma>
    </inkml:annotationXML>
    <inkml:traceGroup>
      <inkml:annotationXML>
        <emma:emma xmlns:emma="http://www.w3.org/2003/04/emma" version="1.0">
          <emma:interpretation id="{4D12AB1D-A97F-4343-8191-B8079003A5D0}" emma:medium="tactile" emma:mode="ink">
            <msink:context xmlns:msink="http://schemas.microsoft.com/ink/2010/main" type="paragraph" rotatedBoundingBox="34979,12709 37961,12382 38174,14325 35192,14653" alignmentLevel="1"/>
          </emma:interpretation>
        </emma:emma>
      </inkml:annotationXML>
      <inkml:traceGroup>
        <inkml:annotationXML>
          <emma:emma xmlns:emma="http://www.w3.org/2003/04/emma" version="1.0">
            <emma:interpretation id="{D3828C34-3862-45E3-8D45-B984583C4B42}" emma:medium="tactile" emma:mode="ink">
              <msink:context xmlns:msink="http://schemas.microsoft.com/ink/2010/main" type="line" rotatedBoundingBox="34979,12709 37961,12382 38174,14325 35192,14653"/>
            </emma:interpretation>
          </emma:emma>
        </inkml:annotationXML>
        <inkml:traceGroup>
          <inkml:annotationXML>
            <emma:emma xmlns:emma="http://www.w3.org/2003/04/emma" version="1.0">
              <emma:interpretation id="{CEA8E69F-D9ED-42DC-A74C-D0ADEA82E670}" emma:medium="tactile" emma:mode="ink">
                <msink:context xmlns:msink="http://schemas.microsoft.com/ink/2010/main" type="inkWord" rotatedBoundingBox="34979,12709 37961,12382 38174,14325 35192,14653"/>
              </emma:interpretation>
              <emma:one-of disjunction-type="recognition" id="oneOf0">
                <emma:interpretation id="interp0" emma:lang="" emma:confidence="1">
                  <emma:literal/>
                </emma:interpretation>
              </emma:one-of>
            </emma:emma>
          </inkml:annotationXML>
          <inkml:trace contextRef="#ctx0" brushRef="#br0">7332-695 1580 0,'9'19'554'0,"2"8"-445"0,-6-15-116 16,-1-3-30-16,3 9-4 0,5 17-13 0,-1 4-14 0,2 3 0 15,1 10 3-15,-1 4 6 0,-4 7 17 0,2 4 9 16,-8 0 14-16,-3 0 11 0,0 1 14 0,-5 1 8 0,-2 3-1 16,-6-5 2-16,0-4 0 0,1-4-2 0,-4-1 0 15,1-7-3-15,3-14 0 0,1 0-5 0,3-12-1 16,3-9-4-16,0-5-2 0,1-4 1 0,4-11-2 0,0 4 0 15,-4-10-4-15,-1-17-4 0,-4-19-3 16,4 12 3-16,-3-29 0 0,3-7 0 0,-2-4 4 0,5-20 2 16,2 13 5-16,4-6 7 0,-1-1 5 0,6 12 3 0,0 2 4 15,4 5 2-15,-4 3-1 0,5 1-4 16,-3 3-3-16,0 12-3 0,5-1-1 0,-3 10-1 0,-1 6-3 16,1 8 1-16,0 0 1 0,1 11 1 0,4 3 2 0,-3 8-1 15,-1 0-1-15,2 3-1 0,2 4 0 0,-1 5-5 16,-1 0 0-16,0 6-1 0,-3 1 0 0,5 9 0 15,0 1 1-15,0 5-1 0,-4 0-1 0,-5-6-4 0,2 10-21 16,-7-3-6-16,5 5-5 0,-9-12-14 0,-6 2-37 16,3 1-24-16,-4-5-30 0,-2 1-47 0,-11-8 129 15,2 3-87-15,-6-5-27 0</inkml:trace>
          <inkml:trace contextRef="#ctx0" brushRef="#br0" timeOffset="1155.676">7869-676 897 0,'4'27'384'0,"0"0"-265"16,5-2-93-16,-4-3 45 0,2 3-71 0,0 7-2 0,1 6-1 15,1 2 0-15,-4-6 0 0,-1 4 1 0,-1-2 1 16,-1 2-1-16,0-7-1 0,-4-4 2 0,0 3 1 16,-1-6 2-16,-1-6 1 0,2-4 5 0,-1-3 3 15,-1-4 2-15,2 1 2 0,2-5-5 0,-1-3 0 0,1 0-3 16,1-3 0-16,3-8-7 0,0 2-5 0,-1-7-2 15,10-2 0-15,-2-11 4 0,3 2 0 0,4-8 3 0,4-3 3 16,5 1 5-16,0 0 1 0,2-2 3 0,1 4-1 16,5 7 6-16,-1-5 0 0,0 11-3 0,1-3 0 15,-10 11 1-15,7 3 1 0,1 4-2 0,-1-2-2 16,-10 5-7-16,3 8-1 0,4-1-3 0,-2 8-1 0,-9 2-3 16,2 3-5-16,-6 2 0 0,1 6 0 0,-1 1 2 15,-3 0-1-15,-7 2 0 0,7 2-1 0,-4-2 1 16,-4-2-4-16,1-3-3 0,-4-2 3 0,2-2 0 0,0-6 4 15,-2-2 1-15,0-3 1 0,0-4 1 16,0-3 6-16,0 2 3 0,1-5 2 0,1-5 0 0,5-1 1 16,1 0 1-16,3-3-1 0,-1-5-1 0,1-1 1 15,2-1 0-15,-1-5-1 0,3-1-1 0,-4 7-3 0,-2-4-1 16,0 6-1-16,0-4 4 0,0 11-5 0,-2-2 2 16,0 2-1-16,-1 4 0 0,-1-3-1 0,-1 7-2 15,1 1 0-15,-1 0-2 0,-1 3 1 0,5 5-4 16,-1-5 0-16,2 8 0 0,0 2 1 0,5-1 1 15,-3-3 1-15,5 2 1 0,1-2 1 0,2-2 3 16,-2 1 0-16,2-7 1 0,1-1 1 0,4-1-2 0,-1-3 1 16,2-3 1-16,1-2-2 0,-3-8-1 0,2-1 0 15,1-3 0-15,-5-6 1 0,-3-8 0 0,-3 3 2 16,-1-10-2-16,-1 3 3 0,0 3 5 0,-6-4 3 0,-4 4 5 16,1-2 3-16,0 5 7 0,3 3 4 0,-5-1 4 15,1 0 0-15,1 10-2 0,-1-5-4 0,1-1-2 16,0 9-5-16,-4 2-5 0,0 2-6 0,0 1-5 0,-4 2-1 15,2 6 0-15,-3-2-3 0,3 5-2 0,2 2-1 16,2 0-4-16,-4 2-3 0,0 1-1 0,-1 3-1 16,-3 13-2-16,-1 9 1 0,2-3 1 0,-10 16 2 0,8 1 2 15,-2 7 2-15,3 5 3 0,5-2 0 0,-1-1 1 16,5 1 0-16,7-3 1 0,-1-1 1 0,3-1 1 16,8-9 3-16,-6 0-2 0,6-13 0 0,2 6-1 0,-2-13-3 15,0-4-3-15,3-10-2 0,-1 3 0 0,-1-7-4 16,1-3-3-16,2-1 1 0,-1-5 1 0,-3-4 1 15,-2-1 2-15,0-2-1 0,-4-4 2 0,-3 2-1 0,-2-4 4 16,-2 1 0-16,-5-3 1 0,0 4-1 0,0 2 1 16,-2 2 2-16,0 0 0 0,0 1 0 0,-2 6 2 15,2 2-1-15,0 5 0 0,0-1 0 0,-2 3-1 16,2-2-2-16,0 2-2 0,0 0-2 0,2 5-1 16,0 1-1-16,1 4 0 0,1 8 0 0,5 2 5 15,0 2 3-15,4 10 1 0,-2 1 7 0,1-2 0 0,4 3 5 16,2 2 1-16,1 0 1 0,-3-3-3 0,2-1 0 15,-2 1-2-15,2-1-2 0,-2-7 2 0,-1-3-5 16,-6 0 0-16,-2-8-2 0,0-5-2 0,-5 0-5 16,0-4-3-16,-2-1-1 0,-11-8-6 0,-3-1-3 15,1-2-1-15,-11-2-1 0,-1-6 0 0,-2-6-2 16,-4-1 2-16,1-1 0 0,3-1 3 0,-2-5 5 0,0 0 0 16,2-1 4-16,3 6 4 0,5-5 6 0,-1 2 4 15,5 2 3-15,1 2 4 0,3 3 2 0,2 0 0 0,2 0-1 16,-2-3 4-16,7 10-1 0,-3-1 5 0,5 5 0 15,-2-2 2-15,2 2-2 0,0 1 2 0,2 5-2 16,-2 1-2-16,3-9-1 0,4 11-8 0,-1-7-3 0,3 3-2 16,5 4-1-16,1-1-1 0,1-5-2 0,4 6 0 15,3 4 0-15,1 1 0 0,1-3-2 0,0 3-1 16,2 4 0-16,-1 2-6 0,2-2 1 0,0 6-2 0,-5 3 1 16,2-4-5-16,-1 6 1 0,-4-2-1 0,-1-2 1 15,-2-1 4-15,-5 1 0 0,-3-5 3 0,2 0-2 16,-7-4 7-16,1-2 2 0,1-1 2 0,-3 0 1 0,-3-4-4 15,9 0 3-15,0-4-2 0,-2 0 4 16,4 1-1-16,-2-8 2 0,-1 0-1 0,2-2 3 0,5-1 2 16,-3-6 0-16,-1-3-1 0,2-4-1 0,3-8-4 0,0 1-8 15,2 0-9-15,2-10-7 0,-14-1-14 0,12-5-55 16,-2 1-51-16,-5-5-116 0,9-2 185 0,1-7-148 16,-4-2-84-16</inkml:trace>
          <inkml:trace contextRef="#ctx0" brushRef="#br0" timeOffset="12453.3557">9077 837 427 0,'3'0'235'0,"6"0"-116"15,-11 2-75-15,-1-2 31 0,1 2-22 0,2-2-9 0,7 0-6 0,-10 4 4 16,3-2 4-16,-4-2 4 0,4 0 8 0,0 1 2 0,0 1 4 16,5 0-2-16,-5-2-6 0,2 0-7 0,4 0-11 15,-1 0-4-15,-1 2-15 0,1 0-9 0,-9-1-10 0,1 1-4 16,1 0-12-16,0-2-6 0,0 0-1 0,4 0-3 16,-2 0 0-16,0 0-1 0,2 0 3 0,-2 0 2 15,-5-4 3-15,5 3-16 0,-6 1-15 0,1-8-23 16,-2-3-37-16,-8-10 79 0,4 3-58 0,-3-7-26 0</inkml:trace>
        </inkml:traceGroup>
      </inkml:traceGroup>
    </inkml:traceGroup>
  </inkml:traceGroup>
</inkml:ink>
</file>

<file path=ppt/ink/ink25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5:54.58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934C589-E1ED-42B8-A4FC-87FDC08523CA}" emma:medium="tactile" emma:mode="ink">
          <msink:context xmlns:msink="http://schemas.microsoft.com/ink/2010/main" type="writingRegion" rotatedBoundingBox="25180,10922 19815,14129 18429,11811 23794,8603">
            <msink:destinationLink direction="with" ref="{2FFEA81C-A27D-4713-919F-AED6DA056447}"/>
          </msink:context>
        </emma:interpretation>
      </emma:emma>
    </inkml:annotationXML>
    <inkml:traceGroup>
      <inkml:annotationXML>
        <emma:emma xmlns:emma="http://www.w3.org/2003/04/emma" version="1.0">
          <emma:interpretation id="{AB40E258-6D53-459F-B821-E99C30FD6BC6}" emma:medium="tactile" emma:mode="ink">
            <msink:context xmlns:msink="http://schemas.microsoft.com/ink/2010/main" type="paragraph" rotatedBoundingBox="25180,10922 19815,14129 18429,11811 23794,8603" alignmentLevel="1"/>
          </emma:interpretation>
        </emma:emma>
      </inkml:annotationXML>
      <inkml:traceGroup>
        <inkml:annotationXML>
          <emma:emma xmlns:emma="http://www.w3.org/2003/04/emma" version="1.0">
            <emma:interpretation id="{A1086717-780C-4C37-891A-D473F8894F25}" emma:medium="tactile" emma:mode="ink">
              <msink:context xmlns:msink="http://schemas.microsoft.com/ink/2010/main" type="line" rotatedBoundingBox="25180,10922 19815,14129 18429,11811 23794,8603"/>
            </emma:interpretation>
          </emma:emma>
        </inkml:annotationXML>
        <inkml:traceGroup>
          <inkml:annotationXML>
            <emma:emma xmlns:emma="http://www.w3.org/2003/04/emma" version="1.0">
              <emma:interpretation id="{AD23C08A-7812-4507-8E79-114CCCDFFBA5}" emma:medium="tactile" emma:mode="ink">
                <msink:context xmlns:msink="http://schemas.microsoft.com/ink/2010/main" type="inkWord" rotatedBoundingBox="25180,10922 19815,14129 18429,11811 23794,8603">
                  <msink:destinationLink direction="with" ref="{FD1CDF90-669E-468F-8809-3FE517AF24ED}"/>
                </msink:context>
              </emma:interpretation>
            </emma:emma>
          </inkml:annotationXML>
          <inkml:trace contextRef="#ctx0" brushRef="#br0">-3942 4128 720 0,'6'0'443'0,"1"0"-249"15,-7 0-147-15,5 0 128 0,3 2-173 0,-1 0-16 16,5 0-5-16,8 1 1 0,2 4 4 0,1 1 6 0,6 1 3 15,2 0 2-15,-4 0 1 0,2 0 0 0,-6 2 1 16,1-1 1-16,-4 3 1 0,0-2-1 0,-8 1 2 16,1 1 0-16,-8 2 0 0,1 1-1 0,-6 0 1 15,-2 0-3-15,-4 2-3 0,1 2 2 0,-4-2-1 16,2 2 0-16,-6-7 0 0,8-1 1 0,-3 1-2 0,3-8 4 16,0-1 1-16,5 0-10 0,-6-6-7 0,10 0 0 15,-6-5-3-15,0-6-5 0,2 4 2 0,0-9-3 16,2-4 5-16,-7-6 8 0,5 2 6 0,3-6 2 0,10 1 4 15,1-1 5-15,-3-3 3 0,13 5 3 16,-3-3-1-16,6-3-1 0,0-2-1 0,2-1-2 0,4-3-6 16,1-3-10-16,-2-2-8 0,8-5-11 0,-4 1-12 0,2 8-23 15,-2 1-6-15,0 4-5 0,-1 6 4 0,-8 7 3 16,2-2 6-16,-4 10 9 0,-7 3 10 0,-4 3 29 16,3 2 9-16,-12 4 10 0,0 3 9 0,-5 0 9 15,2 0-1-15,-2 2 3 0,2 2 2 0,-7 0-7 16,-4 5-1-16,0 0-5 0,-6 6-5 0,2 7-4 15,-6 0 2-15,-5 9-2 0,3 5 0 0,-3 7 1 16,1-1 0-16,-1 7 4 0,4 2 4 0,-1-2 8 16,4 1 3-16,3-4 1 0,-4 2 4 0,11-13-3 0,-1 3-1 15,10-12-1-15,-2 1-2 0,6-7-10 0,5-2-3 16,1 0-3-16,4-1-3 0,11-3 1 0,8-6-4 16,-3 1-1-16,12-7-1 0,4-5-5 0,5-17-3 15,1 6-7-15,2-19-2 0,1-2-3 0,-4-12-1 16,-1 0-1-16,-5-7 0 0,-7 0 1 0,-4 4 5 0,0-8 8 15,-13 4 6-15,-1 6 3 0,-8 7 12 0,1-1 1 16,-4 8 7-16,-4 5 5 0,-7 6 8 0,3 0 3 16,-4 7-3-16,-5 5 9 0,3 4-5 0,-3-3 2 0,-1 6-6 15,-2-1-3-15,0 3-6 0,0 4-8 0,-2 0-2 16,0 4-8-16,-7 7-1 0,2 0-6 0,-4 8-2 16,2 3-1-16,-2 5 0 0,0 0 4 0,1 6-1 15,2-3 4-15,3 1 2 0,1 2 5 0,2-3-1 0,6-4 0 16,1-3-4-16,3 0-2 0,1-6-1 0,3-5-4 15,6-1-6-15,2-4 0 0,0-1-2 0,-2-1 1 16,5-5 0-16,1-2 3 0,1-5 2 0,2-4 2 0,0-5 0 16,-3 3 0-16,3-8 2 0,0-4 0 15,-2 3 1-15,-2-3-2 0,-1-1 1 0,0 1 0 0,-4 5 1 16,0 2 2-16,-6 6 1 0,3-5 3 0,-5 7 2 0,1 2 2 16,0 3 0-16,-2 1 2 0,0 2-1 15,2 1 1-15,-2-1-3 0,0 2-2 0,-2 0-5 0,0 0-8 16,2 0-4-16,-2 2-3 0,4 5-1 0,-2 2 0 15,0 2-1-15,2 5 2 0,2 7 3 0,-3 8 7 16,3 0 2-16,0 8 1 0,-1 1 1 0,5 9-2 16,-3 0 0-16,4 3 1 0,2-9 0 0,1-5-1 15,-1 4 0-15,4-12 0 0,-1-4 0 0,1-10-1 16,3-5-2-16,-2-6 0 0,2-1-1 0,4-4 0 16,-3-6 0-16,7-3 2 0,-1-5 1 0,2-10 2 15,0-1 3-15,2-7 0 0,-11-4 1 0,4-6 4 0,1-3-2 16,-8-7 0-16,3 5 0 0,-9 2 5 0,1 1 0 15,1 6 2-15,2 4 1 0,-10 5 1 0,5 4-1 16,-6 5 1-16,-1 4 0 0,1 3-6 0,-2 1-1 16,0 6-2-16,4 3 1 0,-2-1-6 0,-2 2 0 0,0 2-2 15,0 0-1-15,1 0-9 0,3 0-5 0,-4 0-2 16,-2 0 0-16,2 2-1 0,0 2 5 0,2 6 0 16,0-2 1-16,3 2 6 0,-3 5 6 0,3 3 0 15,3 2 0-15,-5-6 0 0,8 4 0 0,-7-2 0 16,1 1 0-16,2-6 1 0,4-1 0 0,-2-4 0 0,4 3-1 15,3-4 0-15,-2-1-2 0,4-4-1 0,1 0 3 16,-3-6 0-16,5-1 0 0,-1 0 2 0,0-7 2 0,-2 3 4 16,0-9 3-16,-2 2 0 0,1 0 2 0,-5-2 1 15,-1 0 6-15,-2 2 2 0,-2-2 1 0,-1 2 1 16,-3 4 5-16,-1-1-2 0,-2 3 2 0,0 1-3 16,-3 2-6-16,1 0-6 0,-2 2-4 0,1-4-5 0,-1 7-9 15,-1-3-6-15,3 3-1 0,0 6-4 0,-2-4-4 16,1-1-1-16,1 3-6 0,0 5-5 0,-1-5-2 15,1 4 0-15,0-2-3 0,-4 3 2 0,3 9 2 16,1-5 3-16,0 9 5 0,0 0 7 0,1 10 6 16,1-5 2-16,0 6 4 0,3-6 1 0,4-1 5 15,-1 1-1-15,5-5 4 0,0-3 0 0,5-2 2 16,-2-3 1-16,6-1-1 0,2-7-1 0,7 0-1 16,1-4 2-16,8-5-1 0,-4 3 1 0,3-3-3 0,4-5 4 15,-1-3 0-15,3 2 1 0,-10-5-1 0,-1 4-2 16,1-2 1-16,-6-6-1 0,-6 6 1 0,-5 3-3 15,1 2-1-15,-8 6 0 0,0 1-2 0,-6 3-2 16,3-1-4-16,-6 2 1 0,2 0-3 0,-1 0 0 0,1 3 2 16,2 3 1-16,-2-1 1 0,3 1 4 0,-1 3 0 15,1 0 2-15,0 0 1 0,-1-2 1 0,1 0-3 16,1-1-1-16,-1-3-2 0,3 3-1 0,-3-6 1 16,0 0 0-16,3-2 1 0,-1-4 2 0,2-1 1 0,0-4 3 15,2-5 1-15,1-7 1 0,1-1-1 0,0-7 1 16,-3-3-2-16,1-9-3 0,0-4 3 0,-4-5-1 15,0-4 1-15,-3 2 5 0,1-2 1 0,-3-4 0 16,-2 8 4-16,2 5 5 0,-2 2 0 0,0 5 1 0,0 4 1 16,-2 7-6-16,-1 0-2 0,-1 4 1 0,2 3-4 15,-1 6-4-15,-1 3-1 0,0 6-3 0,1-2-4 16,3 4-1-16,-4 3 2 0,2 2-3 0,1-2-5 0,-1 6-6 16,0-1-2-16,0 3-1 0,2 8 4 15,-5 13-2-15,3-1 0 0,-5 19 1 0,1-9 5 0,3 14 6 16,1 15 2-16,2 11 1 0,0-4 0 0,7-7 0 0,4 4-1 15,0-3 0-15,5-6 1 0,2-11 0 16,2-11 0-16,0-4 0 0,1-12 1 0,5-4-1 0,-1-8 1 16,-2 1 1-16,5-7-2 0,0-4-3 0,5-2-4 15,1-3-3-15,-1-6-1 0,-1-9 0 0,1-5 0 16,3-4-2-16,-4-9 3 0,-5 2 3 0,-7-9 7 16,2 0 3-16,-6-4 5 0,-2 11 3 0,-6 4 3 15,-1-1 4-15,-5 10 2 0,-1 5 2 0,3 10-1 16,-4 2-4-16,2 6-2 0,-2 1-5 0,0 1-12 15,0 0-7-15,0 1-2 0,3 10-6 0,-3-2 1 0,-1 6-1 16,1 6 2-16,-6 10 3 0,3 5 11 0,-3 2 1 16,-1 7 1-16,2-7-1 0,-4 4-14 0,-2-1-7 15,2-8-8-15,0-3-6 0,1-8-25 0,1-4-18 0,2-4-22 16,5-3-35-16,0-11 90 0,3 0-56 16,6-9-19-16</inkml:trace>
          <inkml:trace contextRef="#ctx0" brushRef="#br0" timeOffset="216.8046">-908 3085 1312 0,'-13'34'528'0,"6"-19"-351"0,0-2-167 16,5-12-26-16,0-1-44 0,0 2-32 0,0-2-17 15,4 0-5-15,0-3 2 0,2-3-31 0,3 1 52 16,4-6 43-16,-1 2 18 0,7-2 12 0,-1-7 14 0,7-4 2 15,3 3 1-15,3-9-3 0,8 5-13 0,0-8-33 16,2 2-24-16,6 2 18 0,-1 0 30 0,-1 0-52 16,2 2-22-16</inkml:trace>
          <inkml:trace contextRef="#ctx0" brushRef="#br0" timeOffset="542.8158">-257 2818 155 0,'2'11'122'15,"2"2"-36"-15,-1 1-42 0,-1-3 31 0,0 7-21 0,1 0-2 16,1 9-5-16,-2-4 1 0,1 6-14 0,1 2 8 15,-2 0-3-15,1 1 3 0,-1-5 2 0,0-1 10 16,0-1-1-16,0-7-1 0,-1-4 1 0,1-5-1 16,-2 0 5-16,0-5 1 0,2 0 0 0,-2-3-13 0,0 1-2 15,0-2-6-15,0 0-3 0,0 0-13 0,0 0-6 16,2 0-10-16,0 2-5 0,1-2-5 0,1-2-1 16,3 0-1-16,-2 1 1 0,1-1 4 0,1-2 0 15,-1 0 1-15,1 3 2 0,-4-3-1 0,1-1 3 16,-2-1 0-16,1 4-2 0,-3 1-1 0,2-1 0 0,-2 2 0 15,0-2 1-15,2 6 1 0,-2-4-2 0,2 3 0 16,0 1 0-16,-1-4 0 0,1 0 0 0,0 0 1 16,0 0-2-16,1 0 0 0,1 2-2 0,-2-2 1 0,3 0 0 15,1 7 0-15,3-2-1 0,2 6 0 0,-1 7 2 16,3 6 1-16,0-3 0 0,-1 12 1 16,4 5 0-16,-7-2-4 0,1 5-2 0,-3 3-5 0,-7-1-8 0,-2 0-10 15,-3 4-12-15,-10 0-16 0,2 0-19 0,-1 0-24 16,-9 5 64-16,-6 2-47 0,3 2-12 0</inkml:trace>
          <inkml:trace contextRef="#ctx0" brushRef="#br0" timeOffset="732.2956">-2547 4897 1015 0,'16'0'385'0,"13"-11"-298"0,2-2-80 16,14-3 39-16,27-14-86 0,15-10-75 0,3-2-77 15,29-19 147-15,-3 9-87 0,10-8-60 0</inkml:trace>
          <inkml:trace contextRef="#ctx0" brushRef="#br0" timeOffset="20065.1537">-197 1423 245 0,'-2'6'235'0,"2"-6"-105"0,0 1 30 16,0 1-9-16,0 0-90 0,0-2 40 0,2 2-26 15,-1 0-13-15,1 0-8 0,2-1-9 0,3 5-11 0,0-4-8 16,4 5-3-16,0-4-3 0,5 5-12 0,0-3 0 16,4 2-3-16,4 4 2 0,8-2-5 0,-3 0 1 15,9 6-2-15,5 1 0 0,-3 5-1 0,2-3 1 0,3 6-1 16,0-2 0-16,-11 5 0 0,2 2 0 0,-5-4 0 16,-8 2 2-16,3-2-1 0,-5 4 1 0,-3-4 0 15,0 0 1-15,-9-6-3 0,2 0 4 0,-2-4-4 0,2-1 2 16,-9-5 0-16,1-1 1 0,-3-5 0 15,0 3 1-15,2-1 2 0,-2-3-2 0,0 0 2 0,-2 1-2 16,-1-1 2-16,-1 3-4 0,1 1 3 0,-5-1-1 16,1 4 0-16,-2-2 0 0,-2 2 0 0,-1 2-1 0,1 2-1 15,-4-4 2-15,3 4-2 0,-5-3 0 0,3-1-2 16,0 4 1-16,1 1 1 0,2-1-1 0,2 0 0 0,-2-1-1 16,-3-1 1-16,1 2 0 0,-3-2 0 0,11-2-1 15,-8-4 0-15,2 2 0 0,0-5 1 0,0 4 1 16,8-3 0-16,3-1-2 0,0 2 3 0,-2-4-1 0,2 0-1 15,0 0-1-15,0 3 1 0,0-3-1 0,4 2-1 16,-4-2-1-16,3 2 0 0,-6 0 1 0,-1-2-2 16,4 0 1-16,0 0 1 0,0 0 0 0,0 0-1 15,-5 0 0-15,5 1 1 0,3 1-1 0,1 0 2 16,-6 0-1-16,2 1 1 0,2-1 0 0,-2 2 0 16,2-2 3-16,-2 1-1 0,-8-1-1 0,8 0 1 15,0 0 2-15,0 1-2 0,-3-1 0 0,-1 0 0 16,2 0-1-16,2-1 1 0,-1 1 0 0,-3-2 0 0,0 2-1 15,4 0 0-15,0-2-1 0,0 0 0 0,-3 0 0 16,6 2 0-16,3 0 0 0,-4-1 0 0,-2-1 0 16,3 2 0-16,-1 0 0 0,-2 2 0 0,2-3 0 0,-2 1 0 15,0-2 0-15,-6 0-1 0,6 6 0 0,-3-6 1 16,1 1 0-16,2-1 0 0,-2 2 1 0,-3 2 0 16,5-2 0-16,0-1 0 0,-2-1 1 0,-2 0-2 0,3 2 1 15,-7-2 0-15,8 0 0 0,0 0-1 0,0 2 0 16,0-2 1-16,-1 2 1 0,1-2-2 0,1 0 0 15,-1 2 1-15,-1-2 0 0,-1 1 1 0,2 1-1 0,-2-2 0 16,2 2-1-16,-2 0 2 0,4 0-1 0,0-2-1 16,-2 0 1-16,0 0-1 0,0 1 0 0,0 1 1 15,-2-2 1-15,2 0-2 0,0 0 0 0,0 2 1 0,0 0-1 16,-2-2 0-16,2 0 0 0,0 0 1 0,0 0-1 16,-2 0 0-16,2-2 2 0,0 2-1 0,2 0-1 15,-5 0 3-15,1 0-2 0,0 0 0 0,6 0-1 16,-4 0 2-16,0 0-2 0,-4 0 0 0,4 0 3 0,0 0-3 15,4 0 0-15,-4 2 0 0,0-2 1 0,0 3-1 16,3-1 1-16,-3 2-1 0,0-4 0 0,0 0 0 16,0 2-1-16,0-2 2 0,0 0-1 0,-2 0 0 15,-1 0 1-15,3-2-1 0,0 2 2 0,0 0-2 16,-4-2 1-16,4 2-1 0,0 0 1 0,4 0-1 0,-4 0 0 16,2 0 0-16,-2 0 0 0,0 0 0 0,0 0 0 15,1 0 0-15,-1-2 0 0,0 2 0 0,-1 0 0 16,1 0 0-16,-2 0 0 0,2 0-2 0,0 0 2 15,0 0 0-15,0 0 0 0,-2 0 0 0,0 0-1 16,2 0 1-16,0 2-1 0,0-2 1 0,0 2 0 0,-3-2 0 16,3 2 0-16,0-2 0 0,1 0 0 0,-1 0-1 15,0 1 1-15,0 1 0 0,2-2 0 0,-2 0 0 16,0 0-1-16,0-2 1 0,0 2 0 0,0-1 0 0,0-1-1 16,2 2 1-16,-4 0 0 0,2 0 0 0,0 0 0 15,4 0 0-15,-4 0 0 0,0 0 0 0,0 0-1 16,-2 0 1-16,2 2-1 0,2-2 1 0,0 0 0 15,1 0 0-15,-3 0 1 0,0 0-1 0,0 0 1 0,-2 0-1 16,2 0 0-16,-1-2 0 0,-1 2-1 0,2-2 1 16,-2 2-2-16,4 0 1 0,0 0 0 0,-1 0 0 0,-1 0 1 15,0 0 0-15,0 0 1 0,0 0-1 0,0 0 0 16,-1 2 1-16,-1-2-1 0,2 0 0 0,0 2 0 16,0-2 0-16,-2 0 0 0,2 0 0 0,2 1 0 0,-2-1 0 15,2 0 0-15,-1 0-1 0,-1 0 1 0,2 0 0 16,-2 0 0-16,0 0 0 0,0-1-1 0,-2 1 0 15,2 0 1-15,-1 0 1 0,-1 0-1 0,-2-2-2 16,4 2 1-16,-2 0 0 0,2 0 0 0,0 0 0 0,0 0 1 16,2 0-3-16,2 0 2 0,-4 0 1 0,0 0 0 15,0 2 0-15,2-2-1 0,1 0 0 0,-3 0-2 16,-2 0 1-16,2 1-2 0,-1-1-3 0,1-1-3 16,0 1 0-16,-2 0-3 0,2 1-4 0,0-2-8 15,0 1-3-15,3 0-5 0,-3 0-5 0,2 0-10 16,-2 0-7-16,-3-2-8 0,-1-2-7 0,0 2-20 15,4 2-20-15,0 0-23 0,2 0-23 0,-4 0 100 0,2-1-84 16,0-3-31-16</inkml:trace>
          <inkml:trace contextRef="#ctx0" brushRef="#br0" timeOffset="30773.189">-176 1497 1124 0,'2'13'408'16,"0"-10"-330"-16,0 8-75 0,3 2-11 0,-1 1-16 0,1 10-11 0,4 1-5 15,0 4-3-15,2 2-1 0,2-1-2 0,-3-3-10 16,1-1-19-16,-2-8-7 0,0-4 1 0,-3-3 3 16,-4-7 10-16,1 1-38 0,-3-12 60 0,-2 3-30 0,-1-17 11 15</inkml:trace>
          <inkml:trace contextRef="#ctx0" brushRef="#br0" timeOffset="-2323.3844">-1015 1634 93 0,'24'-12'130'0,"1"1"-3"0,-2 6-44 15,-1 3 34-15,3 0 1 0,-1 2-23 0,3 4-12 16,-4 3-4-16,3 4-15 0,2-1-14 0,0 3-18 15,-1 0-9-15,1 3-12 0,3 2 7 0,-4 2-9 16,2-4-3-16,-2 7-2 0,-2-6 1 0,2-1-1 0,1 0-1 16,-3-3 2-16,0-1-1 0,-3-6 3 0,-1-3 2 15,-4-1 6-15,4 2 3 0,-6-4 0 0,-3 0 2 16,-1 0-2-16,0-2 1 0,-2 0-3 0,0 2-1 16,2-2-6-16,-4 2-3 0,-2 0-3 0,1 0-3 0,-3-1-7 15,-1 1-14-15,2 1-16 0,-2 3-42 0,1 2-21 16,1-1-22-16,0 0-29 0,-1 4 88 0,4 0-75 15,-3 0-12-15</inkml:trace>
          <inkml:trace contextRef="#ctx0" brushRef="#br0" timeOffset="-1934.8398">-620 1351 1353 0,'2'11'476'0,"-2"-11"-404"0,2 2-83 15,7-2-15-15,-5 2-6 0,5-2-6 0,5 0 0 0,6 1 16 16,3 3 10-16,10 0 7 0,1-1 3 0,-3 1 1 16,5-1 1-16,0 3 0 0,2 3 0 0,-2 0 2 15,-2-2-1-15,2 6 2 0,0-1 0 0,4 8 1 16,3 0-1-16,-1 3 2 0,9 5 1 0,-6-1-4 15,2 1 2-15,1 5 0 0,-1 1-2 0,-14 1 1 16,3-7 3-16,-15 1-1 0,-1-2 0 0,-4-3 4 16,3 1 0-16,-10-5 1 0,-6-2 4 0,-1-4 2 0,0 3-1 15,-8-5 2-15,5 5 0 0,-17-1-3 0,-2-2 1 16,0 2-1-16,-16 4-5 0,-2 2-4 0,0 1-2 16,-18 1-2-16,-2 1 0 0,4 6-2 0,-7-4-2 15,5 5-3-15,0-1-1 0,-2 5-9 0,-1-5-7 16,3 1 4-16,0 4-17 0,0-3-22 0,0 3-17 0,2-2-23 15,0 0-23-15,8-3-28 0,-2 2 96 0,4 1-81 16,-1-2-7-16</inkml:trace>
          <inkml:trace contextRef="#ctx0" brushRef="#br0" timeOffset="31134.2551">-450 1310 945 0,'-9'1'538'0,"-2"-1"-290"0,11 0-194 16,2 0 114-16,3 0-152 0,-3-1-15 0,16 1-22 0,-5 0-2 15,14 5-1-15,0-1 6 0,0 1 12 0,6 8 2 16,4-1 3-16,1 6 2 0,-2 2 2 0,6 4 4 16,1 1 0-16,1 6 2 0,2-1-2 0,3 6 0 15,-4-1 1-15,6 3-2 0,-2 3-2 0,-1 1 0 0,-4-6 0 16,-3 5-1-16,-7 1 2 0,-5-8-1 0,2 2-1 16,-11-7 2-16,1-2-1 0,-10-5 2 0,5 3-2 15,-6-7 2-15,-1-4 0 0,-6 1 0 0,-1 1 1 0,-2-5 1 16,-4 5 0-16,-8 6-1 0,1-2 2 0,-9 5-2 15,-5 7-1-15,-15 4-1 0,2 4-1 0,-23 7-1 16,8-2 1-16,-6 4-2 0,-8 7 0 0,-9 9 0 16,-3-4-1-16,18 2 1 0,-13 2-1 0,1 0 0 0,7 2-1 15,1 0 1-15,-2-4-9 0,4-4-6 0,0-1-9 16,3-7-13-16,4-4-45 0,6 0-36 0,1-8-61 16,-2-3 121-16,3-3-107 0,3-4-52 0</inkml:trace>
          <inkml:trace contextRef="#ctx0" brushRef="#br0" timeOffset="-9763.4413">1089 994 732 0,'-21'-18'288'0,"-5"2"-208"0,1-4-64 16,0 3 20-16,5 7-38 0,-5 2 2 0,-1-1 7 16,3 6 3-16,3-1 5 0,2 6 1 0,2 3 3 15,-2 1 4-15,2 5 0 0,1 3-6 0,2-1-4 0,-1 7-2 16,3 1-4-16,-1 3-4 0,1 3-3 0,0-2-2 16,2 7 0-16,4 5-3 0,-3 6 1 0,5 4 0 15,-1 9 2-15,2 12-2 0,2-3 0 0,0 13 2 0,6 12 0 16,-5 7 1-16,3-4 1 0,2 13 0 0,-3-1-2 15,-3-1 3-15,2 5-1 0,-2-8 0 0,-4-8 0 16,1-10 1-16,-1 0-1 0,-1-12 0 0,-1-10-2 0,1-10-2 16,-1-3-7-16,3-11-6 0,-4-5-11 0,1-7-42 15,1-3-33-15,-1-6 73 0,-1-5-56 0,-4-11-40 16</inkml:trace>
          <inkml:trace contextRef="#ctx0" brushRef="#br0" timeOffset="-9344.2152">1183 1418 602 0,'-2'-24'283'0,"0"12"-153"16,2 1-75-16,0 6 14 0,0 5-5 0,2 0-9 15,0 0-8-15,2 5-13 0,-1 2-9 0,3 4-5 16,3 5-3-16,2 13 1 0,1-2-1 0,4 13 3 0,2 7 1 16,2 14-7-16,4-3 1 0,-1 12-5 0,-3 2-2 15,-5 6-7-15,3 0 1 0,-6 1-6 0,1 2-6 0,-10-9-10 16,1 2-5-16,-2-3 2 0,-2-17-4 16,0-11-16-16,-2 2-12 0,-2-19-14 0,-1-7-19 0,3-4-78 15,0-8 120-15,1-3-81 0,-1-4-42 0</inkml:trace>
          <inkml:trace contextRef="#ctx0" brushRef="#br0" timeOffset="-8851.444">490 2120 1171 0,'-3'12'367'0,"1"-8"-359"0,13-4-46 0,14-5-82 15,0-3 70-15,26-4-72 0,-12 1-13 0</inkml:trace>
          <inkml:trace contextRef="#ctx0" brushRef="#br0" timeOffset="-9563.8551">909 2015 467 0,'29'2'222'0,"-11"3"-113"0,3 3-60 0,5 6 8 16,-7-3-4-16,10 7-4 0,4 4-1 0,-6 5-24 16,2-2-8-16,-2 4-7 0,-4-4-1 0,-3 6 1 0,2-1 3 15,-10-1-2-15,1 0 1 0,-4-2-9 0,0 0-11 16,-2 0-17-16,-1-5-22 0,-3-8-62 0,-1 3-36 15,0-8 100-15,-2-4-86 0,-2-5-51 0</inkml:trace>
          <inkml:trace contextRef="#ctx0" brushRef="#br0" timeOffset="-9039.2038">1724 1988 1029 0,'11'7'382'0,"-9"-7"-299"0,0 0-73 0,3 0-6 15,3 0-4-15,-3 0-6 0,4 0 0 0,0-3 0 16,5-1 0-16,4 0 0 0,0-3-1 0,1-4 1 15,-7-3 0-15,1-2 3 0,-1 1-2 0,1 1 6 0,-6-2 3 16,-3-1 2-16,-4-2 2 0,0 4-2 0,2 1-1 16,-4-1-1-16,-4 3 1 0,-1-1-5 0,5 2 0 15,-1 4 0-15,-4 2-5 0,3-1-12 0,-5 2-6 0,4 3-10 16,-3 1-6-16,-2 11-5 0,-1-1-1 0,0 7 2 16,2 10 4-16,0 5 15 0,0 1 11 0,2 8 12 15,8-3 8-15,3-2 14 0,1 6 5 0,6-10 3 16,4 4 2-16,8-5 6 0,-1-2-2 0,3 1-4 0,2-4-4 15,6 1-16-15,-3-4-13 0,6-8-11 0,-1 3-10 16,-8-11-21-16,9 0-52 0,-6-11-46 0,3 4 97 16,-6-14-65-16,0-9-45 0</inkml:trace>
          <inkml:trace contextRef="#ctx0" brushRef="#br0" timeOffset="969.9659">-2435 5325 1436 0,'2'19'473'0,"5"-2"-435"0,-1-17-69 0,24-9-8 16,21-2-24-16,-3-4-7 0,30-6 10 0,3-12 12 0,18-8 29 15,10-3 0-15,10-13-2 0,-2 4 0 0,-3-1-9 16,5-11-18-16,4-1-14 0,3-3-13 0,-23 13-14 16,12-4-54-16,1-5 96 0,-13 8-71 0,-2-1-22 15</inkml:trace>
        </inkml:traceGroup>
      </inkml:traceGroup>
    </inkml:traceGroup>
  </inkml:traceGroup>
</inkml:ink>
</file>

<file path=ppt/ink/ink25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36.5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E47E30B-5D2B-4A43-A911-293D0622B82A}" emma:medium="tactile" emma:mode="ink">
          <msink:context xmlns:msink="http://schemas.microsoft.com/ink/2010/main" type="inkDrawing" rotatedBoundingBox="28320,11631 32221,13221 30802,16703 26901,15113" hotPoints="31572,14110 29498,16184 27424,14110 29498,12036" semanticType="enclosure" shapeName="Circle">
            <msink:sourceLink direction="with" ref="{8F3FDF1A-F6EE-4CB9-8421-51054DA32526}"/>
            <msink:sourceLink direction="with" ref="{5C3F387C-9BFF-44EB-9B74-A0070C699052}"/>
          </msink:context>
        </emma:interpretation>
      </emma:emma>
    </inkml:annotationXML>
    <inkml:trace contextRef="#ctx0" brushRef="#br0">1207-971 595 0,'9'-5'269'0,"7"5"-158"16,-10-5-66-16,-1 3 12 0,3 0-8 0,-3-3-6 15,0-3 0-15,1 7 5 0,-6-10 2 0,-7 2 1 0,3-2 7 16,4-2 5-16,-5 4 5 0,1-2 3 0,-5-1-4 15,3 3-8-15,1-6-5 0,0 4-6 0,-6 1-14 0,-4-5-7 16,-3-1-7-16,2 0-6 0,-6-2-11 16,-5-6-2-16,0 6-2 0,-3-5-2 0,-3 5-3 0,-7-4 0 15,1-1 0-15,-5 4-1 0,-1 9 2 0,2 2-1 16,-4-1 3-16,0 6-1 0,-2 5-1 0,-3 12-5 16,2 2-5-16,-4 6-4 0,1 9-3 0,-6 12-4 15,-1 2-4-15,2 11 1 0,2 5 3 0,4 13 5 16,-4 2 5-16,4 11 8 0,-1 1 2 0,10 6 6 0,0 0 3 15,3 7 1-15,8-2 1 0,3 8 0 0,2-1-1 16,12 6-1-16,-3-2 2 0,11-11-3 0,-2 11 5 16,9 2-1-16,0 4 1 0,2-17-1 0,12 13 1 15,6-2 0-15,7 4-1 0,11-1 1 0,13 5-4 0,-3 1 0 16,23 2 0-16,1-4 1 0,16-3 2 0,1-1 0 16,12-3-1-16,7-10 2 0,9-10 1 0,1-4 1 15,13-12-1-15,14-9-1 0,-3-20 2 0,-1-1-1 16,11-17 0-16,10-22-3 0,8-19-7 0,-1-6-3 0,6-23-5 15,2-21-1-15,5-20-7 0,-1-5 0 0,-1-21-2 16,-17-5-1-16,-6-17 2 0,-2-2 2 0,-25-6 2 16,11-1 4-16,-42 13 0 0,2-11 2 0,-25 0 4 15,12-4 5-15,-37 22 4 0,-5-10 11 0,-4 1 7 0,-17 7 2 16,-10 15 3-16,-14 3 2 0,-1 0-2 0,-14 19 0 0,-6-1-4 16,-20 10-7-16,-1 1-6 0,-15 2-1 0,-5 4-2 15,-22 8-1-15,0-1 0 0,-20 9 0 0,-5 3 2 16,-13 12-2-16,-2 3 1 0,-18 7-2 0,-1 2 0 15,-5 10-2-15,5-1 1 0,-11 8-2 0,-4-5-1 0,5 8 0 16,6-4 1-16,0 4 2 0,16 1 1 0,0 1-3 16,-4 0 2-16,21 5-1 0,8 0 0 0,7-2-21 15,3 2-17-15,8-2-26 0,-8 0-33 0,26 6-50 0,-19 7 99 16,-6 8-77-16,5-4-31 0</inkml:trace>
  </inkml:traceGroup>
</inkml:ink>
</file>

<file path=ppt/ink/ink25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4:56:48.05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3765201-51F9-4F22-AC1D-60490FDA8B4A}" emma:medium="tactile" emma:mode="ink">
          <msink:context xmlns:msink="http://schemas.microsoft.com/ink/2010/main" type="inkDrawing" rotatedBoundingBox="27764,12770 30097,9171 30601,9498 28268,13097" semanticType="callout" shapeName="Other">
            <msink:sourceLink direction="to" ref="{5C3F387C-9BFF-44EB-9B74-A0070C699052}"/>
            <msink:sourceLink direction="to" ref="{8757E4A7-DCF4-4775-B5D1-E8D4DCFBE9D5}"/>
          </msink:context>
        </emma:interpretation>
      </emma:emma>
    </inkml:annotationXML>
    <inkml:trace contextRef="#ctx0" brushRef="#br0">5582 4780 1073 0,'-12'9'395'0,"1"-4"-304"0,-2-3-84 0,-1 3 3 16,5-5-22-16,0 0 0 0,2 2 2 0,3-4 4 16,-1 0 5-16,-3-3 15 0,5 1 5 0,-4-1 8 0,-1 0 4 15,-1-12 4-15,-1 3-1 0,0-10-3 0,3-12-4 16,4-7-9-16,-1 2-2 0,4-21-6 0,2-10-6 15,14-15-5-15,2-1-2 0,9-17 0 0,15-10 2 16,5-10 1-16,0-3 3 0,12-11 2 0,6-3 1 0,7-12 3 16,2 5 0-16,2-5-2 0,12 4-1 0,8 4-2 15,0-2-1-15,12 8 0 0,-5 6-1 0,1 11 0 16,7 2-1-16,-12 15 0 0,2-4 3 0,-7 25-1 16,1-5 0-16,-1 19 0 0,2-10 2 0,-24 27-2 0,2 0 1 15,4 3 1-15,-22 14-2 0,-8 4 2 0,-4 4 1 16,-3 2-1-16,-7 9 0 0,-1 4 1 0,-10-1 0 15,-1 4-2-15,-4 2-2 0,-4 0-2 0,-5 4-8 16,-1 1-7-16,-8 1-9 0,0-3-12 0,-6 6-51 16,-1-1-38-16,-4-1-58 0,-9 2 126 0,-5 5-112 15,0 1-55-15</inkml:trace>
  </inkml:traceGroup>
</inkml:ink>
</file>

<file path=ppt/ink/ink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4.91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8E78D9C-9E10-46AB-9651-90B6ADF65757}" emma:medium="tactile" emma:mode="ink">
          <msink:context xmlns:msink="http://schemas.microsoft.com/ink/2010/main" type="inkDrawing" rotatedBoundingBox="7566,16082 8603,15959 8605,15979 7569,16103" shapeName="Other"/>
        </emma:interpretation>
      </emma:emma>
    </inkml:annotationXML>
    <inkml:trace contextRef="#ctx0" brushRef="#br0">3517 432 906 0,'-10'5'456'16,"3"7"-336"-16,7-12-102 0,0 0 6 15,14 1-12-15,2-2-16 0,17-8-9 0,-3 4 1 0,4-1 9 16,5 1 1-16,10-5 2 0,0 2-2 0,1 1 1 16,-7-3 1-16,12 5 0 0,-5 0 1 0,10 0-1 15,-7-3-3-15,5 3-20 0,3 0 10 0,-6 0-33 16,0 1-17-16,-5-1-48 0,-4 0-31 15,-6 0-39-15,2 4 112 0,-14-4-103 0,-2 2-47 0</inkml:trace>
  </inkml:traceGroup>
</inkml:ink>
</file>

<file path=ppt/ink/ink26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6:21.38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B31C030-8330-4ADE-9B7E-7D481D534067}" emma:medium="tactile" emma:mode="ink">
          <msink:context xmlns:msink="http://schemas.microsoft.com/ink/2010/main" type="writingRegion" rotatedBoundingBox="-617,2572 3184,2214 3566,6271 -235,6629"/>
        </emma:interpretation>
      </emma:emma>
    </inkml:annotationXML>
    <inkml:traceGroup>
      <inkml:annotationXML>
        <emma:emma xmlns:emma="http://www.w3.org/2003/04/emma" version="1.0">
          <emma:interpretation id="{D0FA8A1F-9DE5-442F-8DF8-511DDE539C60}" emma:medium="tactile" emma:mode="ink">
            <msink:context xmlns:msink="http://schemas.microsoft.com/ink/2010/main" type="paragraph" rotatedBoundingBox="-617,2572 3184,2214 3566,6271 -235,6629" alignmentLevel="1"/>
          </emma:interpretation>
        </emma:emma>
      </inkml:annotationXML>
      <inkml:traceGroup>
        <inkml:annotationXML>
          <emma:emma xmlns:emma="http://www.w3.org/2003/04/emma" version="1.0">
            <emma:interpretation id="{E759018B-4EA5-4A37-8A9C-31A5ED0689ED}" emma:medium="tactile" emma:mode="ink">
              <msink:context xmlns:msink="http://schemas.microsoft.com/ink/2010/main" type="line" rotatedBoundingBox="-617,2572 3184,2214 3566,6271 -235,6629"/>
            </emma:interpretation>
          </emma:emma>
        </inkml:annotationXML>
        <inkml:traceGroup>
          <inkml:annotationXML>
            <emma:emma xmlns:emma="http://www.w3.org/2003/04/emma" version="1.0">
              <emma:interpretation id="{6B27ACF7-51DB-4C17-BEE0-046415708C11}" emma:medium="tactile" emma:mode="ink">
                <msink:context xmlns:msink="http://schemas.microsoft.com/ink/2010/main" type="inkWord" rotatedBoundingBox="-617,2572 3184,2214 3566,6271 -235,6629"/>
              </emma:interpretation>
              <emma:one-of disjunction-type="recognition" id="oneOf0">
                <emma:interpretation id="interp0" emma:lang="" emma:confidence="1">
                  <emma:literal/>
                </emma:interpretation>
              </emma:one-of>
            </emma:emma>
          </inkml:annotationXML>
          <inkml:trace contextRef="#ctx0" brushRef="#br0">-14690 2027 746 0,'-41'48'307'0,"6"-13"-197"16,6-6-65-16,8-4 11 0,0 0-2 0,11-3-18 0,4-3-4 15,5-6-5-15,-1 1 3 0,7-4-6 16,5-5-6-16,7-1 7 0,3-4-1 0,3 0 2 0,10-6 3 16,9-5 0-16,3-3-7 0,14-7-6 0,9-8 0 15,19-8-16-15,-8-1-13 0,4-14-51 0,12-4-31 16,-16-4-50-16,6-2 102 0,-6-9-100 0,-17-5-52 15</inkml:trace>
          <inkml:trace contextRef="#ctx0" brushRef="#br0" timeOffset="-193.8078">-14594 1408 1091 0,'-13'19'387'16,"-5"-15"-304"-16,3 9-74 0,-5-1-5 0,5 5-6 0,0 12-2 16,1 10-1-16,-1-3 0 0,3 5-1 0,0 7 2 15,5-5 2-15,-1-3 0 0,2-5-2 0,4-6 1 16,2-10 1-16,0-1-1 0,0-7 1 0,4-7-1 0,0-4 0 16,0 0 2-16,4-4 0 0,-3-2 1 0,3-3-2 15,4-5 2-15,3-13 0 0,-1 0-1 0,-1 2 1 16,-1-10 0-16,-1 1 0 0,-1-9 1 0,2 3 3 0,-7 11-1 15,-1 0 1-15,0 0 0 0,-2 19-2 0,0-3 0 16,0 11-1-16,0-2-1 0,2 8-3 0,0-1 0 16,1 7 0-16,3 4 1 0,6 5-2 0,-5-2 2 15,5 3 1-15,1 5 1 0,1 2 0 0,-1-2 0 16,0 0 0-16,1 0 0 0,-6-11 3 0,3 3 0 16,-5-5 3-16,0-9-2 0,-1-3 2 0,-1 0 1 15,2-9 0-15,0-3-2 0,15-9 1 0,-2 0-3 0,8-12-1 16,8-8 0-16,-1-1-1 0,3 1-1 0,3 3-1 15,-5-3 0-15,-12 16-1 0,2-4 0 16,-6 12 0-16,-9 13-1 0,3 2 2 0,-1 2-1 0,-6 2 0 16,3 6 2-16,-1 1-1 0,1 3 1 0,-1 3 0 15,0 1 1-15,-3-1 0 0,-1-7 1 0,2 3 5 16,-4-3-1-16,-2-4 5 0,2 2 6 0,-2-8 13 16,-2 0-1-16,0-10 0 0,1-1 1 0,1-10-7 15,2-8 1-15,0-12-6 0,-2 1-5 0,2-12-12 16,0-8 1-16,-2-2-1 0,0 6 1 0,0-5 3 15,-2 1-1-15,0 0 5 0,0 2 2 0,-2 8 8 0,-4 0 4 16,0 4 4-16,-2-2 2 0,3 5 9 0,-3 5 1 16,2 5-1-16,0 2-2 0,0 8-6 0,3 6-3 15,-1 5-5-15,0 3-6 0,2 3-16 0,0 6-7 16,2 4-7-16,0-2-3 0,-2 10-10 0,2-1 0 16,0 16 1-16,4 0 1 0,-2 1 6 0,6 30 5 0,-3 9 3 15,3 3 3-15,2-1 5 0,-1 14 0 0,1 2 1 0,2 10 2 16,-1-4 0-16,1-6 0 0,-1-10 2 15,-3-17-1-15,2 2 2 0,-3-29 1 0,3 12 2 0,-4-32-3 16,-4 5 4-16,4-7 0 0,-4-7-1 0,1 4 1 16,-1-6 0-16,0-3 0 0,8-5 2 0,0 0 2 15,1-7-1-15,-1 3 0 0,7-16-3 0,-3 4 1 16,7 1-4-16,-2-4 0 0,1 8-4 16,-1 0-2-16,2 4-4 0,2 7 1 0,0 6-1 0,6 0 0 15,-2 4 1-15,2 2-1 0,4 6 0 0,-4-4 0 0,8 5 0 16,-1 1-2-16,-3-2-1 0,0-1-3 0,2-1-12 15,-4 0-7-15,-6-6-7 0,4 0-12 0,-10-8-15 16,-2-1-11-16,5-7-10 0,-9-1-11 0,-5 1-12 16,0-5-5-16,-4-10-4 0,-3 2 3 0,-1 4-37 15,-5-6 95-15,-9 14-53 0,-7-2-7 0</inkml:trace>
          <inkml:trace contextRef="#ctx0" brushRef="#br0" timeOffset="176.5278">-14604 2784 1759 0,'12'19'524'0,"2"-19"-483"15,-5-4-67-15,34-9-40 0,3-6-1 0,10-10 10 16,29-6 16-16,-4-10 4 0,4-5-7 0,17-8-33 16,-7-9-20-16,11-10-21 0,0 1-38 0,2-9 98 15,14-9-80-15,-4-1-17 0</inkml:trace>
          <inkml:trace contextRef="#ctx0" brushRef="#br0" timeOffset="-955.3028">-15129 913 927 0,'0'24'342'0,"-3"-15"-261"0,-3 11-67 0,2-5 4 15,4 0-15-15,8 26-3 0,5 19 0 0,3-4 0 16,-1 4 1-16,12 23 1 0,-6 3 0 0,8 13 1 15,0 9-2-15,0-2 2 0,-6-11-1 0,0-8-2 0,1 5 3 16,1-13-3-16,0 6 1 0,-8-29-8 0,-1-7-62 16,5 5-30-16,-10-39-37 0,3 6 98 0,-1-23-104 15,-1 4-57-15</inkml:trace>
          <inkml:trace contextRef="#ctx0" brushRef="#br0" timeOffset="-1122.6435">-16022 1502 617 0,'-22'0'369'0,"5"-2"-185"0,0 2-131 16,1-4 119-16,1-1-164 0,5 5 3 0,0 0 2 16,7 0 4-16,3-2 1 0,-2 2-1 0,2 0 2 15,0 2-2-15,4-2 1 0,7-4-1 0,-3 2-1 16,9-10-3-16,8 1 1 0,-2-3-1 0,18-15-4 16,1 2 1-16,14-4-4 0,-5-4-1 0,18-5-4 15,-3 5-9-15,-1-7-16 0,5-3-11 0,-1 3-10 16,-1-3-14-16,-2 5-64 0,-5-3-43 0,7 5 109 0,-8-5-79 15,-2 7-50-15</inkml:trace>
          <inkml:trace contextRef="#ctx0" brushRef="#br0" timeOffset="30971.3924">-12337 1077 743 0,'-8'14'316'0,"6"-1"-242"16,0-3-62-16,-2 2-4 0,-1-12 0 0,-1 11 11 0,-2-11 3 15,2 0 5-15,-2-9 2 0,-11-3 14 0,6 2 5 16,-12 3 3-16,3 1 5 0,-9-11 0 0,4-3-1 16,-25 5-1-16,4-3-1 0,-2-3-10 0,-12-6-5 15,-2-6-4-15,-5-1-5 0,-1-11-9 0,3-3-1 16,-1-20 0-16,1 9-4 0,3-15-1 0,2-11-1 15,10-5-4-15,0-5-2 0,10-19-2 0,7 0-5 0,19-7-1 16,5-7-2-16,13 6-4 0,17-9 1 0,18 13-1 16,-3 1 0-16,9 14 1 0,9 9 0 15,-6 11 1-15,1 4 0 0,-7 13 0 0,-5 8 2 0,-8 0 0 16,12 2-1-16,-7 16-15 0,-1-1-8 0,2 10-16 16,-4 0-18-16,-2 1-23 0,-2 12-39 0,4 1 79 15,-8 1-61-15,-3 1-10 0</inkml:trace>
        </inkml:traceGroup>
      </inkml:traceGroup>
    </inkml:traceGroup>
  </inkml:traceGroup>
</inkml:ink>
</file>

<file path=ppt/ink/ink26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3:52.7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7BB304E-57CC-42FB-8ACA-9792970C8862}" emma:medium="tactile" emma:mode="ink">
          <msink:context xmlns:msink="http://schemas.microsoft.com/ink/2010/main" type="inkDrawing" rotatedBoundingBox="3735,4428 11319,4235 11324,4434 3740,4627" semanticType="callout" shapeName="Other">
            <msink:sourceLink direction="with" ref="{DFF565DC-3132-4E4B-BFD4-20148B99CF82}"/>
            <msink:sourceLink direction="with" ref="{D14BE6FA-100B-4CF3-9702-9DA4319BB878}"/>
          </msink:context>
        </emma:interpretation>
      </emma:emma>
    </inkml:annotationXML>
    <inkml:trace contextRef="#ctx0" brushRef="#br0">-11955 850 1048 0,'-15'-16'388'0,"5"1"-298"0,-4-5-75 15,-1 7-11-15,11-1 0 0,-4 7-3 0,6 1-1 0,0-2-1 16,2 8-2-16,2-6-2 0,2 6-3 0,2 0 1 16,0-1-1-16,2-3 1 0,1 4 0 0,7-6 0 15,3 6 0-15,14 4 1 0,-8-4 1 0,13 0-4 0,1 7 1 16,15 1 1-16,-8-2 0 0,5 2 1 16,1-3 0-16,0 1 0 0,4 2 3 0,0-2 5 0,0 0 1 15,11 1 2-15,7 1 2 0,16-2 7 0,13 3-1 16,13-5 4-16,3 6 3 0,9-4 1 0,15 0 2 15,11-3-2-15,4-3 3 0,-1 4 1 0,7-2 3 16,15-2-3-16,-1 0 1 0,11-2 2 0,6-2-1 16,13 2 1-16,-3-1-2 0,-20-3-4 0,1 0-3 0,32-2 4 15,-2-1-2-15,-15 1-4 0,-8-4-2 0,13 1 1 0,9-5-2 16,-5 1 0-16,6-1 0 0,-48 3-5 0,27-4 2 16,0 3 2-16,-29-1 1 0,-13 1 2 0,-10 3 3 15,7-3 0-15,-19 2 1 0,3 3 2 0,-26 3 1 16,-2-6-1-16,-6 7-1 0,-9-1 1 0,-14 6 0 15,-2 0-1-15,-15 0 2 0,-10 0-2 0,-9 2 0 16,-4 0-2-16,-10 0 1 0,-4 0-1 0,-8-4 2 16,-1 2 0-16,-6 0-1 0,-1 3 2 0,-5-1-1 15,0 0 2-15,2 2-3 0,-4-4 0 0,0 2-4 16,0 2 0-16,2-6-2 0,-2 0-2 0,0 0-1 16,-2 2-2-16,2 0 1 0,0 0-2 0,0 0 0 15,-2 0 0-15,0 0-4 0,2 0 3 0,0 0-2 16,-2-2-1-16,-2 2-1 0,2-2 0 0,2 0-1 15,-2 2-1-15,2-2 2 0,0 6-2 0,0-4 0 16,2 0 0-16,-2-4-1 0,4 4 1 0,-2 2-1 16,-2-2-3-16,2 2-2 0,-2-4-1 0,0 2 0 0,-2-2-5 15,2 4-8-15,0-2-7 0,-2 0-7 16,2 0-9-16,0 0-11 0,2 0-36 0,-2 2-19 0,0 0-17 16,0-2-20-16,-2-2-124 0,2 2 186 0,-4-2-115 15,-3-1-49-15</inkml:trace>
  </inkml:traceGroup>
</inkml:ink>
</file>

<file path=ppt/ink/ink26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4:59.59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3A1CCE9-E838-4794-9533-ADB9124A4260}" emma:medium="tactile" emma:mode="ink">
          <msink:context xmlns:msink="http://schemas.microsoft.com/ink/2010/main" type="inkDrawing" rotatedBoundingBox="4481,6926 9934,7034 9931,7182 4478,7074" shapeName="Other"/>
        </emma:interpretation>
      </emma:emma>
    </inkml:annotationXML>
    <inkml:trace contextRef="#ctx0" brushRef="#br0">-11148 3317 514 0,'-16'-6'211'0,"3"4"-147"0,-1-2-40 0,1 0 32 0,3 2-7 15,-1-5 8-15,1 3 4 0,2 2 8 16,1-6 4-16,-1-2 1 0,0 5-6 0,2-1-24 0,6 2-7 0,-2 2-7 15,-1-2-5-15,1-2-11 0,0 6-3 0,4 0 0 16,0-2-3-16,-2 1-1 0,0 1-4 0,-2 0 0 16,5 0-5-16,1 0-5 0,-4-2-4 0,4 0-1 0,0 2-1 15,4 0-3-15,-2 0 2 0,11 2-2 0,-2 1 2 16,12 1 3-16,4 2 1 0,10 2 2 0,5 0 1 16,12-3 3-16,10 5 0 0,7 0-1 0,-2-1 3 15,12 1-1-15,6-2 2 0,2 3 1 0,-1 1-1 16,9 1 3-16,1 3 2 0,10-8 4 0,0 3-1 15,6 3 7-15,11-7 3 0,10-3-1 0,4 0 5 16,-20-2 0-16,7-2 0 0,20 2 3 0,9-2 0 16,-19-6-1-16,-1 2-3 0,0-1 0 0,18 3-2 15,13 0-2-15,-2-2 1 0,-24 0-4 0,9 0 1 16,-3 2-3-16,-3 0 2 0,6 2-1 0,-9-4 4 16,-14 2 1-16,1 2 0 0,-13-5-1 0,-12 5 3 15,4-2 1-15,-23-2 0 0,0 4 1 0,-16-2-1 16,-1 0-1-16,-7 2 1 0,-5 0 2 0,-8 0-3 0,3 0-1 15,-13 0 0-15,-13 0 0 0,-4 2-1 16,-1-2-1-16,-11 0 1 0,3 0 0 0,-9 0 2 0,-5 0 2 16,6 0 0-16,-2 0 0 0,-2 0-5 0,-2 0-3 15,0 0-5-15,-4 2-8 0,2-2-20 16,2 2-10-16,0-2-14 0,-2 0-13 0,0 0-47 0,2 0-34 16,0 2-50-16,0-2 123 0,4 0-104 0,-2 2-46 15</inkml:trace>
  </inkml:traceGroup>
</inkml:ink>
</file>

<file path=ppt/ink/ink26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5:00.5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91554F7-62D0-4C5A-A87C-DF4B21D4DC8E}" emma:medium="tactile" emma:mode="ink">
          <msink:context xmlns:msink="http://schemas.microsoft.com/ink/2010/main" type="inkDrawing" rotatedBoundingBox="11793,6913 17828,6744 17832,6878 11797,7046" shapeName="Other"/>
        </emma:interpretation>
      </emma:emma>
    </inkml:annotationXML>
    <inkml:trace contextRef="#ctx0" brushRef="#br0">-3865 3265 406 0,'-17'-6'168'0,"5"0"-113"0,-3-2-33 0,3 4 20 15,1 1-11-15,3-1 2 0,0-2 3 0,2 6 8 16,3-2 4-16,-1 0-1 0,2 2-2 0,0 0-1 16,0-2-2-16,2 2-4 0,0 0 0 0,0-2-4 15,0 2-4-15,0 0-2 0,0 2-4 0,0-2-7 0,0 2-4 0,0 0 1 16,0-2-2-16,0 2-8 0,0-2-1 15,0 0-3-15,2 0 0 0,-2-2-2 0,0 0 0 0,4 2-2 16,1 0-1-16,3 0 3 0,4 2 2 0,5 0 0 16,4 0 4-16,1 2 1 0,7-2 1 0,3 1 0 15,9 1 3-15,3-2-2 0,8 2 1 0,8 0 2 16,6 0 2-16,0 0 1 0,9-2 3 0,2 0 3 16,8-2 2-16,-4 0 1 0,4 0-1 0,12-2 0 15,9 0-3-15,0 0-4 0,12-2-2 0,-3 2-1 16,11-2-5-16,9-2 1 0,-2 4-1 0,14-1 6 15,4-3 6-15,-11 2-1 0,55-6 1 0,-17 1 0 16,0 1-1-16,3 0-2 0,2 0-1 0,1 1-5 0,7-3-8 16,-25 2 3-16,-10 1-3 0,5-1-1 15,6 0 2-15,-10 0 0 0,-14-1-1 0,-2 1 1 0,-12 0 5 16,-2 3-2-16,-7-1 1 0,2 2 0 16,-14-2 1-16,2 4 1 0,-12-2-2 0,-5-1 1 0,-8 3-3 15,-8 0 2-15,-15 2 0 0,-4 0 2 16,-20 0-1-16,-15 0 0 0,1 0 4 0,3 0 3 0,-12 2-2 15,-5-2 0-15,1-2 2 0,-1 0-2 0,-6 2 0 16,2 0 1-16,-1 0-3 0,-3 0-2 0,2 0 1 16,-4 0 2-16,0 0 0 0,0 2-1 0,0-2 3 15,-2 0 3-15,2 0-2 0,0 0 3 0,-2 4-1 16,2-3 0-16,0 3-2 0,0-4 0 0,0 2-3 16,0 0-1-16,-3-2-3 0,3 0 0 0,0-2-3 15,-2-2 0-15,0 4-1 0,-2-2 0 0,4 2-2 16,0 0 0-16,0 4 1 0,0-2-2 0,0 0 0 15,0-2 0-15,0 0 0 0,-2 0 0 0,2 0 0 0,0-6-1 0,0 4-1 16,0 2 1-16,0 0-1 0,4 0 0 0,-4-1-1 16,2-3 0-16,-2 4 2 0,2 4-2 0,-2-4 2 15,0 1-2-15,0-1 0 0,0 0 1 16,0 0-1-16,0 0 0 0,0 2-2 0,-2-2 0 0,2 2 0 16,0-4-1-16,0 2-2 0,0 0-5 0,0 0-2 15,0 4 1-15,0-4-7 0,2 0 0 0,-2-4-1 16,0 4-1-16,0 4-5 0,2-2 0 0,-1-2 0 0,1-2-3 15,-2 2-4-15,0 2-4 0,2 4-4 16,-2 4-1-16,4-10-14 0,0 9-8 0,-2 1-11 16,0 3-9-16,4-3-6 0,-4 0-18 0,1 1 64 0,5 1-46 15,-6 1 5-15</inkml:trace>
  </inkml:traceGroup>
</inkml:ink>
</file>

<file path=ppt/ink/ink26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5:07.20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C2A0E59-CDC8-4374-8D14-65C773E32C60}" emma:medium="tactile" emma:mode="ink">
          <msink:context xmlns:msink="http://schemas.microsoft.com/ink/2010/main" type="inkDrawing" rotatedBoundingBox="7644,6967 7681,6982 7678,6988 7641,6973" shapeName="Other"/>
        </emma:interpretation>
      </emma:emma>
    </inkml:annotationXML>
    <inkml:trace contextRef="#ctx0" brushRef="#br0">-8083 3295 53 0,'-2'0'74'0,"0"-3"-10"0,1 1-32 16,-1-2 15-16,2 4-3 0,-2 0-9 0,2 0-13 0,0 0-6 15,-2 0-3-15,2 0-1 0,-2 2-3 0,0-2-2 16,0-2-2-16,2 0 2 0,-2 2-3 0,0-2 1 16,0 2 0-16,0 0-2 0,0 0-3 0,0 0 0 0,0 0-2 15,2 0-9-15,0-2-38 0,-2 2 42 0,1 0-24 16,-1-2-18-16</inkml:trace>
  </inkml:traceGroup>
</inkml:ink>
</file>

<file path=ppt/ink/ink26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5:54.2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FF565DC-3132-4E4B-BFD4-20148B99CF82}" emma:medium="tactile" emma:mode="ink">
          <msink:context xmlns:msink="http://schemas.microsoft.com/ink/2010/main" type="inkDrawing" rotatedBoundingBox="11450,7043 16999,6752 17009,6931 11459,7221" shapeName="Other">
            <msink:destinationLink direction="with" ref="{27BB304E-57CC-42FB-8ACA-9792970C8862}"/>
          </msink:context>
        </emma:interpretation>
      </emma:emma>
    </inkml:annotationXML>
    <inkml:trace contextRef="#ctx0" brushRef="#br0">-4235 3469 855 0,'-4'-2'291'0,"-4"0"-251"16,-9-5-48-16,13 3-6 0,0 0-2 0,-2 0 1 0,8 0 1 15,-8-4 4-15,8 5 22 0,2-3 9 0,-8-2 6 16,2-2 5-16,-4 1 8 0,-3-1 3 0,7 0 3 15,0 5 2-15,-2-3-4 0,0 2 3 0,8 2-13 16,-4 2-5-16,0 0-13 0,0 1-9 0,-2 1-5 16,-2 0-3-16,8 0-8 0,-8 0-11 0,4 0 8 15,2 0 1-15,10 0 0 0,1 0 3 0,12 0 0 16,0 0 4-16,10 0 1 0,6 1 3 0,9 5 0 16,0 0 0-16,-2-2 1 0,14 7-1 0,13-1 2 15,8 0 0-15,-7 1 3 0,9-3 1 0,9 0 3 0,12-2 4 16,14-4 0-16,-4 1 3 0,-8-1 0 0,8 0 0 15,17-4 0-15,4 0 0 0,0-1 0 0,-17-1-5 0,36-2 4 16,-3-2 7-16,5-3 6 0,-5 1 5 0,7-6 1 16,13 1 0-16,7-2-2 0,0-1-1 0,-16-1-4 15,15-2-7-15,-7 3-10 0,2 1-4 0,-12 0-2 16,-10 3-1-16,-17 1 2 0,-1-1 3 0,-1 3 8 16,-17 1 3-16,-4 0 3 0,-6-1 1 0,-19 1 5 15,0 0-1-15,-14 3 1 0,0 3-3 0,-17-4-6 16,-19 6-3-16,3-2 1 0,-7 4-2 0,-4-2-4 15,-8 2 2-15,3 0-3 0,-5-2 5 0,-6 2 1 0,-1 0 4 16,0-2 1-16,-7 2 4 0,5 0 9 0,-10 0 1 16,0 0 2-16,-8 0-2 0,1 0-3 15,1 2-3-15,-2 0-2 0,2-2-7 0,-1 2-10 0,1-2-2 16,0 2-2-16,6 0-4 0,0-2-1 16,0 2-1-16,-2-4-2 0,2 0 0 0,0 2-1 0,0 0-5 15,0 0 0-15,-2 0-2 0,2-2-8 0,-2 2-4 16,2 4-5-16,0-2-8 0,-2-2-17 0,2 0-9 15,0 0-11-15,0 0-9 0,0 0-3 0,0 6-9 0,-4-2-44 16,-1 3-19-16,-1 3-19 0,-4 5-46 0,-1 7 143 16,-7 5-125-16,1 6-49 0</inkml:trace>
  </inkml:traceGroup>
</inkml:ink>
</file>

<file path=ppt/ink/ink26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7:03.87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A6854DF-8762-4CDE-8813-EAC5AA576030}" emma:medium="tactile" emma:mode="ink">
          <msink:context xmlns:msink="http://schemas.microsoft.com/ink/2010/main" type="inkDrawing" rotatedBoundingBox="13332,1481 16118,918 16182,1239 13396,1801" semanticType="underline" shapeName="Other">
            <msink:sourceLink direction="with" ref="{0B708FBD-56C4-43BF-876F-03BE855B88B5}"/>
          </msink:context>
        </emma:interpretation>
      </emma:emma>
    </inkml:annotationXML>
    <inkml:trace contextRef="#ctx0" brushRef="#br0">33 637 1622 0,'-18'6'548'0,"10"-2"-495"0,1 0-86 0,14-4-24 15,9 2-7-15,15 4-1 0,0-1 3 0,13 1 29 16,14 2 19-16,27-2 9 0,4 1 3 0,7-7 5 16,20 2 0-16,0-2 0 0,2-5 0 0,17-5 2 15,-8-4 1-15,8-7 0 0,-9 0 3 0,-3-2-3 16,11-8 0-16,-22 0 2 0,5 0-2 0,-9-4 1 16,-13 1-1-16,0-11-2 0,3 3 0 0,-9-1-22 15,3-7-17-15,-10 4-23 0,-3 1-24 0,-10 5-34 0,-26 7-42 0,-1 0 99 16,-3-2-84-16,-18 10-7 0</inkml:trace>
  </inkml:traceGroup>
</inkml:ink>
</file>

<file path=ppt/ink/ink26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7:04.18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D9B8987-67D4-4460-A8B9-CDE6425C10D3}" emma:medium="tactile" emma:mode="ink">
          <msink:context xmlns:msink="http://schemas.microsoft.com/ink/2010/main" type="inkDrawing" rotatedBoundingBox="13601,1698 17060,1051 17097,1246 13637,1893" semanticType="underline" shapeName="Other">
            <msink:sourceLink direction="with" ref="{0B708FBD-56C4-43BF-876F-03BE855B88B5}"/>
          </msink:context>
        </emma:interpretation>
      </emma:emma>
    </inkml:annotationXML>
    <inkml:trace contextRef="#ctx0" brushRef="#br0">105 561 1162 0,'-47'21'413'0,"22"-9"-330"0,10-10-84 0,7 5-8 16,0-1-16-16,6 4-3 0,4 0 2 0,8-3 5 15,2 3 5-15,9 2 11 0,6-5 8 0,27-3 11 16,6 4 6-16,9-6 2 0,24-2 0 0,7-10-2 0,3-1-1 16,32-9-1-16,2-7-2 0,21 0-2 0,-9-8-4 15,-10 3-1-15,11-1-3 0,22-8 1 16,8 3-3-16,-34 3 2 0,1-2-2 0,-12 2-1 0,29-5 3 16,-13 1-4-16,-4 3 0 0,-22 3-1 0,-25 4 1 0,8 0-1 15,-30 8 0-15,14-4 1 0,-38 15-2 0,-5-2 0 16,3-1 1-16,-21 9-1 0,0 2 0 0,-10 0-3 15,2 2-1-15,-19 0-3 0,2 2 1 0,-4 0-11 16,-2 0-5-16,3 2-7 0,-1 0-9 0,2 5-26 16,0 1-15-16,2 7-20 0,0-3-25 0,1 3 79 15,3 4-57-15,0 3-12 0</inkml:trace>
  </inkml:traceGroup>
</inkml:ink>
</file>

<file path=ppt/ink/ink26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11:50.50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1BC5DF5-3ECD-447B-9039-47AE13152B9A}" emma:medium="tactile" emma:mode="ink">
          <msink:context xmlns:msink="http://schemas.microsoft.com/ink/2010/main" type="inkDrawing" rotatedBoundingBox="15358,13200 21570,12917 21670,15099 15458,15382" hotPoints="21474,13408 21304,15409 15098,14884 15268,12882" semanticType="enclosure" shapeName="Rectangle">
            <msink:sourceLink direction="with" ref="{6A0DA228-07A6-4AD1-97AD-3E4F75E3B9B6}"/>
          </msink:context>
        </emma:interpretation>
      </emma:emma>
    </inkml:annotationXML>
    <inkml:trace contextRef="#ctx0" brushRef="#br0">365 628 1445 0,'-15'11'555'0,"-3"-13"-453"15,12 0-133-15,1-5-6 0,5 1-48 0,5-4-47 16,3 0-3-16,4-3 4 0,1-3 20 0,5 3 61 15,7-8 24-15,0 3 28 0,4-1 23 0,3 2 28 16,7 1 4-16,23 3 1 0,2-5-7 0,24 5-21 16,22 1-10-16,14 1-2 0,1-1-6 0,36 4-4 15,14 3-2-15,14-5-3 0,-1 0 1 0,7 1-3 16,21-1 2-16,8-5-1 0,2 3 2 0,-37-5-1 0,12-1 0 0,17-3 0 16,2 2 0-16,-29-1 2 0,-10 3-3 0,-5 2 1 15,11-5 0-15,-26 3-1 0,10 0 0 0,-45 3 1 16,11 0-1-16,-2 3 0 0,-19-1 1 0,-16 1 0 15,-19 5 2-15,6-2-1 0,-21 4 3 0,-10-1 2 16,-18 3 4-16,-1 0 1 0,-14 2 0 0,-4 0 3 16,-3 2-3-16,-3 0 3 0,-5 3-3 0,4 1-2 15,-3 2-6-15,1 0-4 0,2 1-2 0,1 7-2 16,3 7-3-16,-3-4-3 0,4 8 0 0,-5 0-1 16,5 10 1-16,-3 0 2 0,-1 3 0 0,3 5-1 0,-3 3 2 15,3 0 3-15,3 16-1 0,-3-1-1 16,3 13 2-16,0-7-1 0,1 34 1 0,7-7 0 0,-4 4 2 15,2 12-3-15,2-2 2 0,2 0 0 0,-4-1-2 16,0-7 2-16,-2-11-3 0,-4-3 3 16,3-8-2-16,-9-11 2 0,-3-13 0 0,1 0 1 0,-3-14-4 15,-2-9-1-15,-4-8 2 0,-2 0-3 0,-6-5 1 16,0-7 0-16,-1 1 2 0,-5-3-3 0,-3-3 9 16,-16-4 1-16,-20 0-3 0,-1 0 0 0,4-2-1 15,-25-2-11-15,-14-2-3 0,-37-4-12 0,-42-6-4 16,10 5-5-16,7-1-1 0,-28-2 1 0,-34-1 3 15,-24-1 7-15,-10 2 5 0,36 1 11 0,-21 1 6 16,-13-2 4-16,23 7 4 0,-2-1 0 0,16 2 2 16,14 2-2-16,13 6-1 0,-2 3 1 0,-7 5-3 15,15-1-1-15,-7 10-1 0,14-5 0 0,-6 3 1 16,-7 0 2-16,11-5 3 0,2-5 3 0,23 3 6 16,6-10 2-16,21-1 3 0,-8 1-2 0,26-4-1 15,13 4-2-15,17-4-4 0,-1 2-7 0,15-2-3 0,13 0-22 16,3 0-57-16,1-2-37 0,12 0-56 0,2-2 122 0,4 1-98 15,3-5-76-15</inkml:trace>
  </inkml:traceGroup>
</inkml:ink>
</file>

<file path=ppt/ink/ink26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11:53.02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C05B32A-D3AD-4CC6-9DB3-37FA3C29AACC}" emma:medium="tactile" emma:mode="ink">
          <msink:context xmlns:msink="http://schemas.microsoft.com/ink/2010/main" type="writingRegion" rotatedBoundingBox="2839,20285 3634,20285 3634,21005 2839,21005"/>
        </emma:interpretation>
      </emma:emma>
    </inkml:annotationXML>
    <inkml:traceGroup>
      <inkml:annotationXML>
        <emma:emma xmlns:emma="http://www.w3.org/2003/04/emma" version="1.0">
          <emma:interpretation id="{B93BA370-1687-4D54-BB51-E5CA6FB61C85}" emma:medium="tactile" emma:mode="ink">
            <msink:context xmlns:msink="http://schemas.microsoft.com/ink/2010/main" type="paragraph" rotatedBoundingBox="2839,20285 3634,20285 3634,21005 2839,21005" alignmentLevel="1"/>
          </emma:interpretation>
        </emma:emma>
      </inkml:annotationXML>
      <inkml:traceGroup>
        <inkml:annotationXML>
          <emma:emma xmlns:emma="http://www.w3.org/2003/04/emma" version="1.0">
            <emma:interpretation id="{0ECD8948-6D58-4301-A998-405E10A011B6}" emma:medium="tactile" emma:mode="ink">
              <msink:context xmlns:msink="http://schemas.microsoft.com/ink/2010/main" type="line" rotatedBoundingBox="2839,20285 3634,20285 3634,21005 2839,21005"/>
            </emma:interpretation>
          </emma:emma>
        </inkml:annotationXML>
        <inkml:traceGroup>
          <inkml:annotationXML>
            <emma:emma xmlns:emma="http://www.w3.org/2003/04/emma" version="1.0">
              <emma:interpretation id="{83948EE4-5D47-42E9-A8E0-381C98E7D754}" emma:medium="tactile" emma:mode="ink">
                <msink:context xmlns:msink="http://schemas.microsoft.com/ink/2010/main" type="inkWord" rotatedBoundingBox="2839,20285 3634,20285 3634,21005 2839,21005"/>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N</emma:literal>
                </emma:interpretation>
                <emma:interpretation id="interp3" emma:lang="" emma:confidence="0">
                  <emma:literal>£</emma:literal>
                </emma:interpretation>
                <emma:interpretation id="interp4" emma:lang="" emma:confidence="0">
                  <emma:literal>s</emma:literal>
                </emma:interpretation>
              </emma:one-of>
            </emma:emma>
          </inkml:annotationXML>
          <inkml:trace contextRef="#ctx0" brushRef="#br0">67 703 1077 0,'-9'5'526'0,"3"7"-317"0,-4-12-162 15,-5-8 84-15,5 1-123 0,1-3-8 0,1 0-21 16,8 3-1-16,0-3 1 0,4 2 2 0,-2-1 2 16,5-3 2-16,1 0 3 0,4 1 4 0,1-3 2 15,3-1 2-15,7-8-2 0,2 1 3 0,8 1 0 0,5-6-1 16,9 6-1-16,-3-8 1 0,10-6-30 15,2 6-17-15,0-11-23 0,2-5-27 0,-10 7-40 0,-1-18-66 0,26-14 133 16,0 5-105-16,-15-1-9 0</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3.08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74D8FDB-6A61-4D4F-8D70-427EA1FFED39}" emma:medium="tactile" emma:mode="ink">
          <msink:context xmlns:msink="http://schemas.microsoft.com/ink/2010/main" type="writingRegion" rotatedBoundingBox="3814,16779 6600,16705 6623,17546 3836,17620">
            <msink:destinationLink direction="with" ref="{2A9A6879-280C-407F-BB0E-BE2259CFAEAA}"/>
          </msink:context>
        </emma:interpretation>
      </emma:emma>
    </inkml:annotationXML>
    <inkml:traceGroup>
      <inkml:annotationXML>
        <emma:emma xmlns:emma="http://www.w3.org/2003/04/emma" version="1.0">
          <emma:interpretation id="{8D8A3FF3-EAD8-42EE-A026-8BFE3599BB5C}" emma:medium="tactile" emma:mode="ink">
            <msink:context xmlns:msink="http://schemas.microsoft.com/ink/2010/main" type="paragraph" rotatedBoundingBox="3814,16779 6600,16705 6623,17546 3836,17620" alignmentLevel="1"/>
          </emma:interpretation>
        </emma:emma>
      </inkml:annotationXML>
      <inkml:traceGroup>
        <inkml:annotationXML>
          <emma:emma xmlns:emma="http://www.w3.org/2003/04/emma" version="1.0">
            <emma:interpretation id="{5673F3F7-3E9C-4147-A448-AFC24F85822F}" emma:medium="tactile" emma:mode="ink">
              <msink:context xmlns:msink="http://schemas.microsoft.com/ink/2010/main" type="line" rotatedBoundingBox="3814,16779 6600,16705 6623,17546 3836,17620"/>
            </emma:interpretation>
          </emma:emma>
        </inkml:annotationXML>
        <inkml:traceGroup>
          <inkml:annotationXML>
            <emma:emma xmlns:emma="http://www.w3.org/2003/04/emma" version="1.0">
              <emma:interpretation id="{7718D010-9EB8-44E1-AA9C-E1223462C044}" emma:medium="tactile" emma:mode="ink">
                <msink:context xmlns:msink="http://schemas.microsoft.com/ink/2010/main" type="inkWord" rotatedBoundingBox="3814,16779 6600,16705 6623,17546 3836,17620"/>
              </emma:interpretation>
              <emma:one-of disjunction-type="recognition" id="oneOf0">
                <emma:interpretation id="interp0" emma:lang="" emma:confidence="1">
                  <emma:literal/>
                </emma:interpretation>
              </emma:one-of>
            </emma:emma>
          </inkml:annotationXML>
          <inkml:trace contextRef="#ctx0" brushRef="#br0">-247 1422 1045 0,'10'-9'478'15,"-10"4"-315"-15,4-1-137 0,-4 2-1 0,1 3-14 16,-1 1-11-16,2 0-3 0,1 1-8 0,2 4-4 16,2 0-30-16,1 4 32 0,2-3 4 0,-5 6-1 15,7 1 3-15,-4 0-7 0,0 6 8 0,-1-3 1 16,1 2 1-16,-1 4 1 0,-5-7-2 0,3-3 5 15,-7 1 1-15,-1-8 4 0,1-2 1 0,2-1 3 0,-5-4 1 16,5 1-1-16,0-3 2 0,-2-7-4 0,6 4 0 16,1-10-4-16,-4 2 0 0,6-6-5 0,1-1 0 15,1-13-1-15,1 1 1 0,1 2 1 16,1-10 2-16,1 9-1 0,-1-3 1 0,-6 1 0 0,4 5 0 16,0 5 0-16,0 4 2 0,-3 6 2 0,-2 3-3 15,5 5 2-15,-2 2-3 0,0 2-1 0,1 3-1 16,2 5-2-16,-2 3-3 0,6 2-5 0,-2 5 1 15,-3 8-1-15,-2 1-2 0,2 9-8 0,-5 5-2 0,2 4 0 16,-4-1 0-16,-1-3 2 0,-4-5 0 0,2-3 4 16,0 4 4-16,0-13 10 0,-3-8 5 0,1-3 5 0,0-3 17 15,2-4 6-15,0-1 3 0,0-2 1 0,-1-3 2 16,2-1 0-16,-1-1-2 0,0-3-2 0,4-9-14 16,-4 1-4-16,3-6-3 0,0-1-1 0,4-4 1 15,-4-1-1-15,2-2-1 0,4 4-2 0,-3 3-3 16,6-2-4-16,-2 5 0 0,1 0-3 0,1 5-5 15,0 2-1-15,1 1-1 0,2 4 1 0,0 3-5 16,0 0 1-16,1 3-2 0,1 2-4 0,0 5-23 16,2 2-19-16,0 1-25 0,1 0-39 0,3 7 88 15,-1-3-64-15,-3 3-24 0</inkml:trace>
          <inkml:trace contextRef="#ctx0" brushRef="#br0" timeOffset="1292.6462">829 1350 824 0,'-5'5'351'0,"0"5"-250"0,5-10-83 16,0 0 14-16,0 0-26 0,0 0-15 15,0-2-6-15,0 1 3 0,2-6-6 0,0 2 7 16,3-5-1-16,-2-3 5 0,0 3 2 0,4-5 5 15,-4 0 0-15,-1 2 3 0,1-1 4 0,-3 1-1 16,-2 0-1-16,-1 3-2 0,-2-2-3 0,0 2-3 0,0 4 0 16,0-3-3-16,0 3-3 0,4 1 0 0,-4 3-2 15,5 2-2-15,-5 0-2 0,1 2-4 0,-4 3 0 16,0 1 2-16,1-1 3 0,-1 5-2 0,-1 5 5 16,-4-1 2-16,7-1 5 0,-1 5 3 0,2-1 1 0,2 1-2 15,3 5 1-15,3-1 3 0,2-2 0 16,3 0 1-16,1-2 4 0,5 4 1 0,5-9 2 0,-3 0 1 15,3-3 3-15,-3 2-1 0,1-9-2 0,1-3 2 0,0 0 2 16,1-3-2-16,-3-1 0 0,1-4 1 0,-2-2 6 16,0-2 2-16,-7 1 1 0,10 4 4 0,-5-4-1 15,1-1 0-15,-4 2 1 0,-2-2 1 0,0 7-10 16,1-1-3-16,-1 1-2 0,-5-2-6 0,-1 5-7 16,0 2-1-16,-2-1-3 0,0 1-5 0,1 0 2 15,-1 0-4-15,4 5-3 0,-3-4 2 0,-1 1 3 16,4 3 0-16,-3 0 2 0,3 3 0 0,-3 1 0 15,1-1 4-15,-1-1 1 0,-1 1 2 0,0-3 0 16,0 0 1-16,0-2 0 0,2-3 3 0,-2 2 3 16,0-2 1-16,0 0 5 0,0 0 7 0,2-2 2 15,-2 2 3-15,1-1 2 0,1-1 3 0,1-1-2 16,1-1-3-16,1-4-3 0,5-4-8 0,-2 4-5 16,4-7-2-16,-2-2-4 0,5 1-4 0,-1-2 0 0,1-1-1 15,0 3-2-15,0 6 0 0,0-3 1 16,2 4-2-16,-6 4 0 0,3 2 1 0,-4 0-2 15,-4 3-2-15,6 1 0 0,-2-1-1 0,-2 5-1 0,-3 0-3 16,7 2-1-16,-9 1-4 0,2 0 0 0,5 6 3 16,2-1-1-16,-12-3 4 0,5 3 0 15,-2-1 4-15,-3-4 3 0,12 0 5 0,-12-6 3 0,6 5 2 16,-7-7 4-16,2 3 3 0,3-1 3 0,-3-6 3 16,3 4 4-16,-1-3 3 0,2-4-1 0,-2-1-2 15,6 0 0-15,-5-2-3 0,3 0-4 0,1-2-2 16,-1-1-6-16,-2 6-3 0,0-3 0 0,2 2 0 0,-4-2-4 15,-1 4-1-15,-2-1-1 0,1 2-2 0,-1 3-1 0,4-3-3 16,-4 4-2-16,3 1-2 0,-5 0 0 0,4 3-5 16,3-1 0-16,-5-1 1 0,7 3-1 0,-7 4 4 15,3-3 2-15,-1 6 0 0,6-1 2 0,-3 2 7 16,5 5 1-16,1-1-1 0,-1 1 3 0,5-4 1 16,2 2-1-16,1-3 1 0,-1-1 1 0,1-2-2 15,2-4 1-15,12-5-1 0,-4 3 1 0,-2-3-1 16,7-2 1-16,-4-4 1 0,-3 1-1 0,6 0 3 15,-17-2-2-15,3 4 2 0,-3-7-1 0,-3 1-3 16,-4 6-1-16,-5 0-2 0,2-2-9 0,-5 0-6 16,0-2-1-16,0 4-3 0,-8-4-2 0,1-1-7 15,-3-4-3-15,-3 2-4 0,0 0 4 0,-1 2 1 16,-2-2 3-16,1 5 2 0,2-1 2 0,-1 4 9 16,4 0 4-16,-10 1 7 0,6-1 3 0,4 2 3 15,-5 0 2-15,10 0 1 0,-7 0 2 0,-1-2 6 16,13 2 2-16,0 0 4 0,0 0 2 0,0-1 3 15,0 1-2-15,-2-2 0 0,2 2-2 0,7 0-5 16,-1-2-3-16,6 1-4 0,-4-3 0 0,4 4-7 0,0-5 0 0,-1 2 0 16,6-2-2-16,-12 3 0 0,1-3 1 0,3 2-1 15,-1 0-1-15,0 3 1 0,2 0 1 0,-1 0-1 0,0 1-1 16,1 6 1-16,2 0-1 0,5 4-1 16,-2-1 3-16,6 5-2 0,-3 0 2 0,6 2-1 15,2-1 2-15,-1-2 0 0,2-1 0 0,-4-5 2 0,0 2 1 16,-3-3 1-16,-3-4 3 0,-1-3 6 0,-2-3 4 15,-1-1 7-15,-3-4 4 0,1 0 3 0,1-4 1 16,0-3 3-16,-2 2 0 0,0-5-5 0,-4 3-3 16,8 0-7-16,-6-2-3 0,0 2-3 0,0 2-4 15,2 1-4-15,0 2-4 0,-3 2-2 0,1 0-2 16,-1 1-2-16,0 6-2 0,-2-1-4 0,0-1 2 16,-2 3-1-16,0 0-1 0,-1 1 0 0,3 4-1 15,-4 2 0-15,1-2 1 0,1 1 3 0,1 6-2 16,-1-4 3-16,0 4 1 0,-1 0 1 0,1-4 3 15,1 4 1-15,-3-4 0 0,4-1 0 0,-3-1 1 16,3 1 0-16,-2-2 2 0,1 5-1 0,1 1 1 16,3 1-2-16,-1 3 1 0,-1 5 1 0,3 8-1 15,-3 0-1-15,2 7 0 0,1 5 1 0,-1 0-2 0,-3 3 2 16,2 3-2-16,-1 4 1 0,1-7-2 0,1 1-21 16,-1-6-24-16,1 0-34 0,1-6 61 0,0 4-42 15,3-23-23-15</inkml:trace>
        </inkml:traceGroup>
      </inkml:traceGroup>
    </inkml:traceGroup>
  </inkml:traceGroup>
</inkml:ink>
</file>

<file path=ppt/ink/ink27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6:53.90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23B66C6-BE47-4D2F-829B-7CCC2F65BFAA}" emma:medium="tactile" emma:mode="ink">
          <msink:context xmlns:msink="http://schemas.microsoft.com/ink/2010/main" type="writingRegion" rotatedBoundingBox="2541,274 37150,-638 37681,19509 3072,20421"/>
        </emma:interpretation>
      </emma:emma>
    </inkml:annotationXML>
    <inkml:traceGroup>
      <inkml:annotationXML>
        <emma:emma xmlns:emma="http://www.w3.org/2003/04/emma" version="1.0">
          <emma:interpretation id="{2D12453F-8138-4BD1-9FB4-BFCF15255CDA}" emma:medium="tactile" emma:mode="ink">
            <msink:context xmlns:msink="http://schemas.microsoft.com/ink/2010/main" type="paragraph" rotatedBoundingBox="2334,1093 9197,-278 9596,1715 2733,3087" alignmentLevel="1"/>
          </emma:interpretation>
        </emma:emma>
      </inkml:annotationXML>
      <inkml:traceGroup>
        <inkml:annotationXML>
          <emma:emma xmlns:emma="http://www.w3.org/2003/04/emma" version="1.0">
            <emma:interpretation id="{1EC0DD38-B3A3-42F3-BF93-5AC4EFE0F131}" emma:medium="tactile" emma:mode="ink">
              <msink:context xmlns:msink="http://schemas.microsoft.com/ink/2010/main" type="line" rotatedBoundingBox="2334,1093 9197,-278 9596,1715 2732,3087"/>
            </emma:interpretation>
          </emma:emma>
        </inkml:annotationXML>
        <inkml:traceGroup>
          <inkml:annotationXML>
            <emma:emma xmlns:emma="http://www.w3.org/2003/04/emma" version="1.0">
              <emma:interpretation id="{E454F4B0-BB74-410E-88BD-0700AFF2DF53}" emma:medium="tactile" emma:mode="ink">
                <msink:context xmlns:msink="http://schemas.microsoft.com/ink/2010/main" type="inkWord" rotatedBoundingBox="5602,440 9197,-278 9498,1227 5902,1945"/>
              </emma:interpretation>
            </emma:emma>
          </inkml:annotationXML>
          <inkml:trace contextRef="#ctx0" brushRef="#br0">-9918-3301 1182 0,'-16'22'550'15,"6"-20"-388"-15,1 7-147 0,9-3 110 0,7 17-171 16,5 4-2-16,9 21 4 0,-3 5 5 0,-1 20 26 16,8 20 4-16,-9 26 4 0,1-1-4 0,-9 6 1 15,-8 18-2-15,-4-22 0 0,-4-2 1 0,-2-18 9 16,-3-26 7-16,5-28 5 0,-1 0 6 0,3-19 10 15,2-21 3-15,-2-2 0 0,0-4-2 0,6-2-10 0,-4-2-6 16,4-7-8-16,0-1-2 0,0-2-9 0,4-5-3 16,4-4-2-16,7-12 1 0,7-15 1 0,-1 6 0 0,-4-3 4 15,12 5-1-15,-6-3 0 0,6 11 0 0,2-7 2 16,-9 18-1-16,1 2-3 0,2 1 2 0,-8 17-2 16,2-1 2-16,1 6-3 0,-3-2 1 15,1 11-2-15,1 1 1 0,-2 5 1 0,-1 1-2 0,-3 9-5 16,-3-4-4-16,-8 8-18 0,0 5-11 0,-12 13-14 15,-5-1-17-15,-11 4-65 0,-10 8-25 0,-9-4-26 16,1-4 115-16,-2-10-108 0,-5-5-41 0</inkml:trace>
          <inkml:trace contextRef="#ctx0" brushRef="#br0" timeOffset="1175.0193">-6672-3517 33 0,'-2'21'14'0,"1"3"-15"16,2-1 1-16,-1-8-2 0,6 3-3 0</inkml:trace>
          <inkml:trace contextRef="#ctx0" brushRef="#br0" timeOffset="1074.2901">-6627-3488 354 0,'-14'-40'133'0,"5"11"-106"15,7 9-16-15,0 5-9 0</inkml:trace>
          <inkml:trace contextRef="#ctx0" brushRef="#br0" timeOffset="1023.427">-9903-2032 161 0,'12'-47'83'16,"13"3"-46"-16,6 3-15 0,1 5 12 16,-1-3 1-16,4 6 3 0,2 4-2 0,-6 12-1 0,1-2 1 15,-5 11 7-15,0 6-3 0,-2 2 1 0,-3 0-1 16,-3 2-6-16,2 9 2 0,0-1 3 0,5 2 1 15,-5-6-8-15,2 5-3 0,0-1-5 0,8 5-4 16,0-7-5-16,-4 0-2 0,0-3-3 0,0 1 0 0,4-6 5 16,0 0 4-16,-4-9 5 0,-4-3 2 0,-4-2 7 15,10-1 1-15,-11-8 2 0,-1-4 5 0,-4 2 6 16,-1-2-1-16,2 2-5 0,-5 1-4 0,-1 5-9 16,0 2-3-16,-1 9-4 0,-1 0-8 0,2 8-19 15,-2 6-2-15,3 6 0 0,-1 3 3 0,0 3 4 16,1 5 0-16,1 6 0 0,0-2 2 0,1 0 7 15,-3 6-8-15,7-3-4 0,-3-1-9 0,-2-4-16 16,3-1-5-16,-5-11 0 0,4 1 0 0,-1-9-22 16,-3-7-21-16,5-17-26 0,3-2-30 0,7-20-19 15,4-11 4-15,10-15 3 0,-3 3 1 0,5-4 24 0,5-13 26 16,-11 20 33-16,2-3 34 0,-4 14 34 0,-10 23 0 16,2-8 0-16,-5 4 3 0,-7 10 3 0,3 2 7 0,-7 11 6 15,-1-6 27-15,-6 10 13 0,4-5 9 0,-4 9 3 16,2 2 3-16,-4 0 9 0,0 5-2 0,0-3-1 15,0 4-20-15,2-2-5 0,-4 5-5 0,-3-1-4 16,3 0-6-16,-8 5-11 0,8-9-6 0,-9 7-6 16,5 5-6-16,-3-3-8 0,-1 6-2 0,10-5-3 0,-8 1 0 15,10 1-4-15,4-3 2 0,6-3-1 0,-2 1 2 16,3-3-1-16,5 1 1 0,3-5 1 0,-2 0-1 16,5-2 3-16,1-4-1 0,2 0 1 0,-2-4-1 15,2-6-1-15,0 1 0 0,-5-5-2 0,3 3 2 16,-6-1-2-16,-1-2-1 0,-3 3 0 0,1 1-1 15,-5 1-1-15,1 5 0 0,-4 2 0 0,-1 0 0 16,1 0-1-16,-4 6-4 0,2 2 2 0,-2-1 0 16,0 5 0-16,2 4 1 0,-2-1-1 0,0 4 0 15,-2 5 2-15,2-3 1 0,-1 2 0 0,-1-5 1 0,0-3 4 16,0-7-3-16,0 6 2 0,0-5-2 0,0-3-2 16,0-4 2-16,2 0-2 0,0-4 3 0,2-5-3 15,0 3 3-15,6-17 1 0,-3 1 6 0,3-3 4 16,4-6 1-16,-1 1-1 0,1 1 0 0,1 3 0 15,1 3-2-15,-5 6-2 0,1 2-4 0,1 3-7 16,-1 8 1-16,-3-2-1 0,-1 4-1 0,2 2-3 16,-1 0 0-16,3 8-1 0,2-4-1 0,-3 4 3 15,5 3 0-15,1 3 0 0,2 1 1 0,2 4 1 16,5 1 2-16,-7-3 0 0,2 4 3 0,2-1 3 16,0-3 0-16,1 0 2 0,-3-9-2 0,-6 4 2 0,-1-12-2 0,7 6 5 15,-4-6-3-15,-3 3-3 0,1-3 0 0,-9-2-4 16,6 2 1-16,-3 4-2 0,3 6-2 0,-8-6-2 15,7 11-1-15,-9 3 1 0,8 13 2 0,0-4 0 16,-1 7 1-16,-3 3 1 0,2 0 0 0,-2-1 0 16,-3-3 1-16,3-4 2 0,0 4 1 0,0-18 0 0,-4 3 1 15,2-9 5-15,-2-5-1 0,-2-4 0 16,1-2-2-16,3-13-3 0,-4-2-2 0,8-16 0 0,-2-2-2 16,4-11-1-16,3-14-1 0,-1-4 3 0,5 2 0 15,-2-1 0-15,3-5 0 0,1 6-1 0,0 1-1 16,3 14-2-16,3 5-3 0,2 15-1 0,-4-2-1 15,2 7 3-15,-2 17-1 0,0-1 2 0,-1 2-2 16,-3 6 3-16,-2 0 1 0,3 8 0 0,3-3-1 0,-2 1 0 16,4 4 1-16,2-1 1 0,2 8 1 15,-6-5 0-15,-2-10 0 0,3 11 3 0,-3-13 2 16,-2 4 1-16,-3-6 4 0,1 0 1 0,-2-10 1 0,5 3-2 16,1 5 2-16,-4-10-2 0,3 12-3 0,5-2-1 15,2 4-4-15,-2 0-1 0,-4 8-2 0,8 5 1 16,-4-3-1-16,0 11 0 0,0-4 1 0,-2 6 0 15,1-2-6-15,-9-5-5 0,1 1-3 0,-5-7 3 16,-5-3 1-16,-2-7 2 0,-2-2-25 0,-6-13-81 16,-2-7-57-16,-7-16 135 0,-1-1-93 0,-3-7-90 15</inkml:trace>
        </inkml:traceGroup>
        <inkml:traceGroup>
          <inkml:annotationXML>
            <emma:emma xmlns:emma="http://www.w3.org/2003/04/emma" version="1.0">
              <emma:interpretation id="{E6CED793-ACE9-45A8-8659-84D9EEF02B64}" emma:medium="tactile" emma:mode="ink">
                <msink:context xmlns:msink="http://schemas.microsoft.com/ink/2010/main" type="inkWord" rotatedBoundingBox="2357,1208 5105,659 5480,2537 2733,3087"/>
              </emma:interpretation>
              <emma:one-of disjunction-type="recognition" id="oneOf0">
                <emma:interpretation id="interp0" emma:lang="" emma:confidence="1">
                  <emma:literal/>
                </emma:interpretation>
              </emma:one-of>
            </emma:emma>
          </inkml:annotationXML>
          <inkml:trace contextRef="#ctx0" brushRef="#br0" timeOffset="-1289.8163">-13154-1864 1057 0,'-9'-2'414'0,"1"-2"-301"0,2 0-92 0,4-2-8 16,2 0-5-16,2 1-4 0,4 1-4 0,3 0-12 15,1 0-1-15,7 0-1 0,1 4 3 0,1 0 4 16,4 0 1-16,14 6 1 0,-6 0 0 0,6 5-1 15,5 3 2-15,2 7 2 0,-1-4-1 0,7 7 2 16,-6 1 1-16,-7 2-1 0,4 2 1 0,-5-4 3 16,-9 2-3-16,-3 2 0 0,-5 4 0 0,-6-5-1 0,-7 1 0 15,-2 4-2-15,-4 0-6 0,-4 15 0 16,-9 3-3-16,3-11-2 0,-9 10-5 0,-6 12-16 0,-14 9-7 16,6-3-6-16,-3-2-6 0,-11 3-31 0,-1 1-17 15,0-1-22-15,1-1-20 0,3-14 92 0,1 6-64 16,11-22-15-16</inkml:trace>
          <inkml:trace contextRef="#ctx0" brushRef="#br0" timeOffset="-696.4284">-12021-1803 784 0,'8'6'290'15,"-6"-8"-218"-15,-2-6-55 0,-2-1-1 0,2 1 5 0,2 0 1 16,0 1 7-16,0-5 6 0,-2 2 4 0,0-1 4 15,0-3 1-15,-4-5 0 0,0 0 1 0,-4-4-8 16,-1-3-7-16,-5-2-4 0,3 0-3 0,-13 0-3 16,-1 0 0-16,0 9-4 0,0-4-1 0,-2 6-9 15,-2 5-3-15,4 8-3 0,-4 0-6 0,14 4-3 0,-1 12-7 16,1 5-7-16,-3 5-1 0,7 3 1 16,-1 9 0-16,3 15 1 0,3 18 2 0,4 30 3 0,0-18 3 15,2 8 9-15,4-16-1 0,7 6 8 0,7-17 4 16,-3 10 3-16,8-32 0 0,14-9 1 0,-8 4 5 15,21-19-2-15,-3 1 3 0,10-15-3 0,-1-2-3 16,18-33-1-16,-5 1 0 0,-7-20 0 0,10-18-3 16,-24-24 1-16,6 1-2 0,-16-3 1 0,-14-22-1 15,-9 12 7-15,-1-2 3 0,-14 0 10 0,-6 13 5 0,-6 6 2 16,1 1 1-16,-5 14 5 0,-5 1 2 0,2 23-7 16,3-2-4-16,3 17-13 0,5 16-7 0,6 6-7 15,-8 5-4-15,6 4-19 0,4 6-3 0,-1 2-3 16,-1 4-3-16,2 7 0 0,2 3 2 0,-6 23 3 15,4 3 3-15,0 16 10 0,0 15 1 0,0 10 4 16,0 0 3-16,-4 4 2 0,10-2 0 0,1 17 2 16,-1-1 0-16,-4-16 0 0,8 3 2 0,5-6 0 0,1 3-12 15,3-20-15-15,-2 5-18 0,1-16-19 0,1-20-21 0,6-1-72 16,-2-15 107-16,6-16-82 0,-2-6-23 0</inkml:trace>
          <inkml:trace contextRef="#ctx0" brushRef="#br0" timeOffset="-357.217">-10880-2160 875 0,'-19'10'321'0,"3"-4"-263"0,11-2-62 0,5-1-10 16,2-3-3-16,1 2-2 0,3 0 2 0,4 0 5 15,1 0 5-15,-5-2 7 0,6 0 6 0,-1 0 6 0,-1-2 2 16,2-7 6-16,1 3 1 0,-5-2 2 0,3-4 0 15,-1-1-1-15,-4-4 3 0,-2-7-4 0,2-1-4 0,-3 4-2 16,-3-2-5-16,-7-8-3 0,-3-4-3 16,-5 0-3-16,1 8-3 0,-1 0-5 0,-7-5-1 15,3 14-7-15,0-3-1 0,1 9-5 0,1 9-2 16,4 10-1-16,-5 9 1 0,-1 1 2 0,0 16 2 16,-7 6 2-16,5 1 4 0,4 6 5 0,-4 7 2 0,3-7 2 15,5-2 1-15,3 3 3 0,8-5 0 0,2-5 2 16,4 1 0-16,8-3 0 0,3-2 2 0,6-6 2 15,2 6-1-15,12-10-4 0,8 0-1 0,7-11 0 16,0-3-2-16,2-7-23 0,12-8-23 0,5-11-33 16,-3-6-45-16,-6-10 92 0,0-7-67 0,-4-11-31 15</inkml:trace>
        </inkml:traceGroup>
      </inkml:traceGroup>
    </inkml:traceGroup>
    <inkml:traceGroup>
      <inkml:annotationXML>
        <emma:emma xmlns:emma="http://www.w3.org/2003/04/emma" version="1.0">
          <emma:interpretation id="{EBD736BB-1E48-4E13-8419-322BA12F44E7}" emma:medium="tactile" emma:mode="ink">
            <msink:context xmlns:msink="http://schemas.microsoft.com/ink/2010/main" type="paragraph" rotatedBoundingBox="4204,2684 15413,-359 15823,1150 4614,4194" alignmentLevel="2"/>
          </emma:interpretation>
        </emma:emma>
      </inkml:annotationXML>
      <inkml:traceGroup>
        <inkml:annotationXML>
          <emma:emma xmlns:emma="http://www.w3.org/2003/04/emma" version="1.0">
            <emma:interpretation id="{1B96F412-8D54-43F0-9550-5C87DB07967D}" emma:medium="tactile" emma:mode="ink">
              <msink:context xmlns:msink="http://schemas.microsoft.com/ink/2010/main" type="line" rotatedBoundingBox="4204,2684 15413,-359 15823,1150 4614,4194"/>
            </emma:interpretation>
          </emma:emma>
        </inkml:annotationXML>
        <inkml:traceGroup>
          <inkml:annotationXML>
            <emma:emma xmlns:emma="http://www.w3.org/2003/04/emma" version="1.0">
              <emma:interpretation id="{D14BE6FA-100B-4CF3-9702-9DA4319BB878}" emma:medium="tactile" emma:mode="ink">
                <msink:context xmlns:msink="http://schemas.microsoft.com/ink/2010/main" type="inkWord" rotatedBoundingBox="4255,2870 8955,1593 9287,2813 4586,4090">
                  <msink:destinationLink direction="with" ref="{27BB304E-57CC-42FB-8ACA-9792970C8862}"/>
                </msink:context>
              </emma:interpretation>
              <emma:one-of disjunction-type="recognition" id="oneOf1">
                <emma:interpretation id="interp1" emma:lang="" emma:confidence="1">
                  <emma:literal/>
                </emma:interpretation>
              </emma:one-of>
            </emma:emma>
          </inkml:annotationXML>
          <inkml:trace contextRef="#ctx0" brushRef="#br0" timeOffset="1492.217">-11393-814 815 0,'-31'52'199'0,"8"-27"-256"0,9-8-27 0,8-3-34 16,8 3-15-16,-2-1 3 0,10-3 22 0,7-3 47 15,-1 3 40-15,13-13 39 0,2 2 35 0,7-6 59 16,-1-1 15-16,28-13 8 0,1 1 6 0,25-8-11 16,13-4-7-16,25-4-13 0,-7-2-15 0,27-7-35 15,15-5-12-15,13-9-11 0,1 6-8 0,7-4-13 16,12-4-5-16,-10-2-2 0,6-1-2 0,4 1 2 16,2 0-1-16,-13 0-1 0,-5 2-2 0,-23-4-4 15,2 5-3-15,-9 4-3 0,-4 1-6 0,-31 4-14 16,-6 4-10-16,-33 7-10 0,2 2-10 0,-19 8-20 0,-31 10-2 15,-6 3-32-15,-10 3-63 0,-9 1 119 0,-21 12-65 0,-41 10-48 16</inkml:trace>
          <inkml:trace contextRef="#ctx0" brushRef="#br0" timeOffset="1805.3871">-10455 137 1358 0,'-25'10'486'0,"7"0"-411"0,5-8-94 16,7-2-19-16,16-2-6 0,13 2-1 0,6-2-5 16,11-4 11-16,18 0 10 0,8-2 13 0,13-5 10 15,12-4 6-15,15-7 3 0,16-8 2 0,3-3 2 16,20-12 3-16,17-5 2 0,-4-7 1 0,8-1 0 0,10-8 0 16,4-7 0-16,1 3-1 0,-7-3-1 0,-20 11-2 15,8 7-3-15,12-7 0 0,-4-8 1 0,-41 16-3 16,1 4 1-16,-13 0 0 0,18 0 2 0,-25 4-2 15,2 0 1-15,-21 7 0 0,-10 10-1 0,0 2 2 16,-27 14-3-16,16-5 2 0,-39 13-1 0,-4-1 2 16,-4 0 4-16,-19 6-2 0,0 0 2 0,-4 2-5 15,0 0 0-15,0 0-3 0,0 0-6 0,-2 0-16 16,2 0-18-16,-8 2-21 0,0-2-35 0,-1 2 66 0,-5 0-47 16,-11 6-18-16</inkml:trace>
        </inkml:traceGroup>
        <inkml:traceGroup>
          <inkml:annotationXML>
            <emma:emma xmlns:emma="http://www.w3.org/2003/04/emma" version="1.0">
              <emma:interpretation id="{E5FEB70C-0C05-4A15-9713-BE16E01260AA}" emma:medium="tactile" emma:mode="ink">
                <msink:context xmlns:msink="http://schemas.microsoft.com/ink/2010/main" type="inkWord" rotatedBoundingBox="11643,664 12148,527 12445,1620 11940,1758"/>
              </emma:interpretation>
              <emma:one-of disjunction-type="recognition" id="oneOf2">
                <emma:interpretation id="interp2" emma:lang="" emma:confidence="1">
                  <emma:literal/>
                </emma:interpretation>
              </emma:one-of>
            </emma:emma>
          </inkml:annotationXML>
          <inkml:trace contextRef="#ctx0" brushRef="#br0" timeOffset="8580.43">-3857-3054 1156 0,'-8'-9'524'0,"4"3"-364"0,-1-4-142 0,-1 3 103 15,6 5-183-15,-2-2 16 0,0 4-5 16,2 0 1-16,0 0 10 0,0 2 12 0,2 2 3 0,0 1 5 16,0-1 8-16,2 0 2 0,1 8 0 0,5 3 2 15,7 20 0-15,-3-10 0 0,7 19 2 0,4 20 1 16,2-4 4-16,12 33-2 0,-2-10 3 0,-1 0 0 0,3 5 2 15,3-20 2-15,-1 3 1 0,-5-11 2 16,1-17-2-16,-8-9 1 0,-2-3 0 0,-2-6 2 0,-7-5 0 16,-5-7 0-16,-1 3 5 0,-7-11 9 0,-3 1 3 15,-4 0 3-15,2-4 7 0,-3-2 6 0,-3-4 2 16,-2-6-2-16,-5 1-2 0,-3-7-7 0,-3-1-3 16,-4-8-3-16,-4 2-5 0,-6-4-5 0,-6-2-2 15,3 2 0-15,1 0 0 0,0 2-5 0,0 1 0 16,6 7-3-16,0 2-3 0,6 1-9 0,2 4-5 15,8 7-5-15,-5-1-4 0,7 2 0 0,3 10-3 0,-2 1-3 16,-1 3 0-16,3 1 4 0,-2 9 3 0,-1-3 2 0,1 8 2 16,0 0-1-16,3-2-7 0,-1 0 3 0,8-2-2 15,0-2-4-15,6-3-4 0,-1 3 0 0,7-9-2 16,7 3-12-16,-3 1 9 0,9-9-4 0,0 1-5 16,10-4-26-16,-2 2-11 0,21-14-23 0,-4-4-24 0,6-7 87 15,11-8-63-15,-3-8-17 0</inkml:trace>
        </inkml:traceGroup>
        <inkml:traceGroup>
          <inkml:annotationXML>
            <emma:emma xmlns:emma="http://www.w3.org/2003/04/emma" version="1.0">
              <emma:interpretation id="{0B708FBD-56C4-43BF-876F-03BE855B88B5}" emma:medium="tactile" emma:mode="ink">
                <msink:context xmlns:msink="http://schemas.microsoft.com/ink/2010/main" type="inkWord" rotatedBoundingBox="12545,817 15514,11 15823,1150 12855,1956">
                  <msink:destinationLink direction="with" ref="{BA6854DF-8762-4CDE-8813-EAC5AA576030}"/>
                  <msink:destinationLink direction="with" ref="{4D9B8987-67D4-4460-A8B9-CDE6425C10D3}"/>
                </msink:context>
              </emma:interpretation>
              <emma:one-of disjunction-type="recognition" id="oneOf3">
                <emma:interpretation id="interp3" emma:lang="" emma:confidence="0.5">
                  <emma:literal>mph)</emma:literal>
                </emma:interpretation>
                <emma:interpretation id="interp4" emma:lang="" emma:confidence="0.5">
                  <emma:literal>my "</emma:literal>
                </emma:interpretation>
                <emma:interpretation id="interp5" emma:lang="" emma:confidence="0">
                  <emma:literal>my ,</emma:literal>
                </emma:interpretation>
                <emma:interpretation id="interp6" emma:lang="" emma:confidence="0">
                  <emma:literal>my)</emma:literal>
                </emma:interpretation>
                <emma:interpretation id="interp7" emma:lang="" emma:confidence="0">
                  <emma:literal>maps)</emma:literal>
                </emma:interpretation>
              </emma:one-of>
            </emma:emma>
          </inkml:annotationXML>
          <inkml:trace contextRef="#ctx0" brushRef="#br0" timeOffset="9373.7588">-3116-2563 319 0,'-2'-33'162'0,"-2"2"-89"0,-1 4-48 0,-1 6 25 16,0 0-9-16,0 7-3 0,2 1 0 0,1 1-6 15,1 8-2-15,-2 0 1 0,4 0-1 0,-2 4-7 16,2 0-6-16,0 0-6 0,0 2-5 0,0-2-6 16,0 4-1-16,2 4-1 0,-2 0 2 0,2-3 0 15,-2 11 4-15,4 7 16 0,-3-4 10 0,1 1 9 16,2 5 7-16,2-4 4 0,2 2 3 0,-1-6 0 0,1 5-2 15,0-11-13-15,-2-1-7 0,1 0-3 0,-3-7-6 16,0 3 0-16,-2-8-6 0,2 2 3 0,-2 0 0 16,2-9-4-16,0 5 1 0,-1-6-4 0,-1 1 1 15,6-7-5-15,-2 1 1 0,0-5 1 0,1 1 0 16,3 2-1-16,-2-5 0 0,3 1-4 0,-1 6-1 16,0 1 0-16,1 5-1 0,1-3-5 0,-1 8-3 15,-1 2-1-15,2-2-2 0,-3 6-2 0,3 0 0 16,1 6-1-16,1 3-1 0,-1 5 2 0,3 3 2 15,1 4 0-15,-1-3 1 0,-1 1 8 0,1 2 1 16,-3-7 1-16,3-3 4 0,-3-3 3 0,1-6 1 0,-5-4 1 16,-1 0-2-16,3 0-1 0,-3-4 1 0,10-6-1 15,-9-2-1-15,3 1-2 0,7-5-2 0,2-3 1 0,6 0-1 16,4-8-3-16,0 0 0 0,-6 4 1 0,6 7-2 16,-4-3-2-16,-6 9 0 0,4-3 1 0,-9 5-1 15,1 8 1-15,3-2-1 0,-5 4 0 0,-1 4-2 16,-3 2 1-16,7-1 2 0,-1 5-2 0,0-1 3 15,1-1 3-15,-1 0 2 0,0-8 1 0,-1 1 3 16,-1-3 4-16,1-5-1 0,-3-7 2 0,3-1-2 0,-5-3 0 16,3-5 1-16,-1 0-2 0,-1-2 1 0,-1-3-1 15,-1-1-1-15,2 6 0 0,-1 0-2 0,-1 0-4 16,3 3 0-16,3 7-2 0,-1-3-2 0,1 8-4 16,1 3 1-16,2-1-1 0,-1 2-1 0,-1 2 3 15,1 0 0-15,1 2 2 0,-6-2 0 0,1 0 1 16,-3 2 1-16,-1-2 1 0,4 0 3 0,-9 0-2 15,-3-2-2-15,0 2-1 0,4-2 0 0,-2 2-4 16,-4 0-3-16,6 4-2 0,-4 3-2 0,3 9 1 0,7-1 0 16,-4 1 3-16,-2 5-1 0,11 12 5 0,4 11-1 15,-2-3 2-15,-1 9 2 0,3 10-1 0,-4-4 2 16,-1 9-1-16,7-5 1 0,-17-10 0 0,5 10 5 16,-3-35 0-16,0 8 4 0,-4-17 10 0,-2-13 1 15,0 1 4-15,-2-2 3 0,0-2 10 0,-4-4 3 16,4 1-2-16,-2-5 0 0,0 0-8 0,0-4-1 15,-8-13-2-15,10 0-2 0,2-8-13 0,-2-9-3 0,0-10 0 16,0 2-5-16,0-8-1 0,6-4-2 16,-4 4-1-16,4 0 1 0,0 2-1 0,-1 6-1 0,7 8-1 15,-4-1 2-15,-1 10-1 0,5 6 0 0,-2 12-1 16,-3-5-2-16,1 7-5 0,-4 7-3 0,2 2-4 16,-1 2-2-16,-1 2-3 0,-2 0 0 0,0 4-11 15,0 2-3-15,2 2 1 0,-4-1 0 0,2 3-3 0,-2 0-9 16,-2 5-6-16,2-1-9 0,0-1 6 0,-2-5-8 15,0 0-23-15,0-6-7 0,-2 3-19 0,6-5-49 0,6-19 107 16,-6 9-63-16,17-28-20 0</inkml:trace>
          <inkml:trace contextRef="#ctx0" brushRef="#br0" timeOffset="9537.3177">-1226-3345 311 0,'15'-23'176'0,"-5"5"-87"16,0 1-48-16,-3 5 23 0,1 1-14 0,-2 7-16 16,-2 2-1-16,0 2 7 0,-2 0 7 0,0 2-1 15,-2 2-3-15,0 2-1 0,-2 3 0 0,-2 3-4 16,0 5-5-16,-4 5-13 0,2 5-9 0,-1 7-6 15,-3 9-2-15,6 7-1 0,-2-2 1 0,3-3 1 16,3 7 0-16,5 4 2 0,3-6 1 0,7-4 3 16,3 1 0-16,11-7-6 0,0-3-8 0,0-1 5 0,9-24-32 15,14-6-79-15,-3 0 91 0,-1-8-60 16,8-18-34-16</inkml:trace>
          <inkml:trace contextRef="#ctx0" brushRef="#br0" timeOffset="9713.8897">-328-3527 563 0,'5'-9'233'0,"1"5"-167"0,-4 4-52 0,6 4 28 16,-2 4-35-16,3 3 11 0,7 7 7 16,-3 5 7-16,7 2 4 0,1 10 20 0,0 5 3 0,2 6 0 15,-5-1-2-15,5 5-14 0,-2 4-4 0,0 4-4 16,-7 2-2-16,-3 3-14 0,-1 5-4 0,-8 3-4 16,4 1-4-16,-14-3-11 0,-6 3-10 0,-7-24-12 15,2 6-17-15,-14-15-98 0,-7-14 110 0,-9-6-67 16,-5-3-45-16</inkml:trace>
        </inkml:traceGroup>
      </inkml:traceGroup>
    </inkml:traceGroup>
    <inkml:traceGroup>
      <inkml:annotationXML>
        <emma:emma xmlns:emma="http://www.w3.org/2003/04/emma" version="1.0">
          <emma:interpretation id="{7EAAFCAC-1A18-466E-A0E2-C4278C1AE940}" emma:medium="tactile" emma:mode="ink">
            <msink:context xmlns:msink="http://schemas.microsoft.com/ink/2010/main" type="paragraph" rotatedBoundingBox="15812,2244 36273,2896 36145,6926 15684,6274" alignmentLevel="3"/>
          </emma:interpretation>
        </emma:emma>
      </inkml:annotationXML>
      <inkml:traceGroup>
        <inkml:annotationXML>
          <emma:emma xmlns:emma="http://www.w3.org/2003/04/emma" version="1.0">
            <emma:interpretation id="{C106A9D9-ECCD-4626-BE31-DB31A2E2DA80}" emma:medium="tactile" emma:mode="ink">
              <msink:context xmlns:msink="http://schemas.microsoft.com/ink/2010/main" type="inkBullet" rotatedBoundingBox="15756,3115 19799,3093 19808,4738 15765,4760"/>
            </emma:interpretation>
            <emma:one-of disjunction-type="recognition" id="oneOf4">
              <emma:interpretation id="interp8" emma:lang="" emma:confidence="0">
                <emma:literal>→</emma:literal>
              </emma:interpretation>
            </emma:one-of>
          </emma:emma>
        </inkml:annotationXML>
        <inkml:trace contextRef="#ctx0" brushRef="#br0" timeOffset="-187375.3109">69 189 1358 0,'-25'4'440'0,"10"-6"-376"0,5-1-90 16,0-5-19-16,9 6 3 0,-3-2-6 0,0 0 1 15,4 2 3-15,8 2 10 0,1-2 13 0,9 2 21 16,-1-4 4-16,6 1 5 0,4-5 2 0,18 4 2 16,-1-6 2-16,14 5 1 0,4-3 3 0,23 0 4 15,9 2-2-15,20 4-3 0,-2 2 2 0,23 0-2 16,16 4-3-16,24-4-4 0,-7 2-3 0,0 4-4 16,18-6-1-16,-13 2 1 0,11 0-2 0,-9-4 1 15,-11 2-1-15,-15-4 2 0,-2 2-1 0,-8-2-1 16,-14-2 1-16,-9 3-2 0,-2-3-3 0,-19-2-20 15,-7 0-12-15,-9 1-24 0,-3 1-25 0,-13 0-36 0,-22-4-53 0,3-5 111 16,-1-4-85-16,-16 1-15 0</inkml:trace>
        <inkml:trace contextRef="#ctx0" brushRef="#br0" timeOffset="-187098.8443">3048-594 1361 0,'11'9'470'0,"5"5"-402"0,3-3-74 16,4 5-25-16,6 5 6 0,22 12-5 0,-3 0 3 16,10 9 17-16,17 10 6 0,-2 10 3 0,-1 2 0 15,1 0 0-15,-3 7 1 0,-7-7 0 0,-1-1 0 16,-6-3 1-16,-6-10 1 0,-7-11-2 0,-3 9 0 16,-13-11 1-16,-4-4-1 0,-17-12-1 0,2 0-2 0,-8 2 1 15,-10-5-1-15,-9 1 0 0,0-2-2 16,-3-3-2-16,-12 13 0 0,-7 10-3 0,3-4-2 0,-5-1-2 15,-3 9-1-15,-1 1-1 0,-9 3-5 0,4 1-3 16,-4 2-5-16,10-7-9 0,0-6-7 0,-1 3-24 16,7-3-18-16,-3 0-25 0,20-8-32 0,-2-4 91 15,0 2-66-15,27-10-14 0</inkml:trace>
      </inkml:traceGroup>
      <inkml:traceGroup>
        <inkml:annotationXML>
          <emma:emma xmlns:emma="http://www.w3.org/2003/04/emma" version="1.0">
            <emma:interpretation id="{C7BFC76E-60C5-4424-B1E8-0405267A6372}" emma:medium="tactile" emma:mode="ink">
              <msink:context xmlns:msink="http://schemas.microsoft.com/ink/2010/main" type="line" rotatedBoundingBox="20894,2648 35417,2569 35429,4631 20906,4709"/>
            </emma:interpretation>
          </emma:emma>
        </inkml:annotationXML>
        <inkml:traceGroup>
          <inkml:annotationXML>
            <emma:emma xmlns:emma="http://www.w3.org/2003/04/emma" version="1.0">
              <emma:interpretation id="{2ABD8670-F0DF-4B72-815E-CDE85EED68F9}" emma:medium="tactile" emma:mode="ink">
                <msink:context xmlns:msink="http://schemas.microsoft.com/ink/2010/main" type="inkWord" rotatedBoundingBox="20895,2806 23787,2790 23797,4694 20906,4709"/>
              </emma:interpretation>
              <emma:one-of disjunction-type="recognition" id="oneOf5">
                <emma:interpretation id="interp9" emma:lang="" emma:confidence="1">
                  <emma:literal/>
                </emma:interpretation>
              </emma:one-of>
            </emma:emma>
          </inkml:annotationXML>
          <inkml:trace contextRef="#ctx0" brushRef="#br0" timeOffset="-185679.7228">5189-531 1421 0,'-23'24'542'0,"11"-13"-446"16,-5 7-131-16,17-15-14 0,0 3-72 0,2 12-31 16,3-1-44-16,1-2-58 0,6 14 154 0,7-7-119 15,2-5-51-15</inkml:trace>
          <inkml:trace contextRef="#ctx0" brushRef="#br0" timeOffset="-185822.2942">5193 188 522 0,'-2'-2'244'0,"0"2"-148"0,0-4-64 0,2 2 30 16,0 0-14-16,0 2-6 0,0-2-2 0,0 2 9 16,0 0 2-16,2-2 2 0,0 2 0 0,-2 0-9 15,0 2-7-15,0 0-8 0,0 0-7 0,2-2-19 16,-2 4-6-16,5 5-4 0,-3 1-3 0,0-2-1 0,6 17-1 15,0 10 4-15,-1-1-2 0,3 7 5 0,0 9 3 16,-3 8-1-16,5 8 3 0,-4 9-1 16,-1-6 1-16,1-5 2 0,-2-6 1 0,0 0-2 0,-2-16-1 15,-1 7 1-15,1-24-3 0,-2-4-42 0,0 2-24 16,0-17-27-16,-2 0 69 0,0-14-71 0,0 2-41 16</inkml:trace>
          <inkml:trace contextRef="#ctx0" brushRef="#br0" timeOffset="-185464.682">6241-893 1304 0,'-2'15'466'0,"-2"-3"-365"0,2-11-98 16,0 1-13-16,2 4-2 0,-2 2-4 0,-4 5-4 15,3 3 0-15,-1 15 2 0,-2-6 0 0,0 17 9 16,-2 9 1-16,4 16-1 0,1 10 1 0,3 18 2 15,0 15 2-15,0 8 1 0,2-2 2 0,-1 9 1 16,1 6 0-16,2-7-6 0,-4-6-7 0,0-22-8 0,0-19-10 16,-2-3-30-16,-2 5-15 0,3-23-25 0,-7-21-32 15,-2-7-39-15,-5-1 109 0,-12-15-78 0,4 0-15 16</inkml:trace>
          <inkml:trace contextRef="#ctx0" brushRef="#br0" timeOffset="-185324.9189">5557 363 599 0,'-2'-11'387'0,"6"3"-209"0,0 6-128 0,10-2 115 16,5 2-142-16,10-2-25 0,12 2-6 16,13-7-1-16,0 3 2 0,13-4 6 0,12-1-1 0,8-1-1 15,-2-1-13-15,12-7-35 0,3 5-23 0,10-6-28 16,-2-3-42-16,-2-4 95 0,10-5-82 0,-17-8-26 16</inkml:trace>
          <inkml:trace contextRef="#ctx0" brushRef="#br0" timeOffset="-185032.0738">7484-282 211 0,'15'-13'160'0,"-7"3"-40"0,0 3-58 15,-4 3 35-15,-4 4-10 0,2-2-13 0,0 2-12 16,-2 0-15-16,-2 2-20 0,-8 11-9 0,2 3-5 16,-3-3-11-16,-9 12 1 0,3 14-1 0,-12 1 4 15,-8 24-7-15,3-4 16 0,3-2 7 0,0-2 1 0,0 10 6 16,0-7 1-16,16-14 2 0,5-3-2 0,6-3 6 16,-2 1 1-16,24-18-2 0,-1 1 3 0,2-10 2 15,8-1-1-15,-2-8 0 0,6-2-4 0,-2-6-1 16,-2-8-4-16,2-13-3 0,-2 6-4 0,-4-8 1 15,1-8 2-15,-5-2 2 0,0-1 7 0,-1-1-1 16,-7 2 1-16,-3 1-2 0,0 3-1 0,1 2-10 16,-5 6-4-16,0 10-5 0,-4-3-10 0,0 7-11 15,0 7-8-15,4 6-4 0,2-2-5 0,-4 5-5 16,3 1 0-16,-3 8-1 0,6 1 3 0,4 8 7 16,-9 2 3-16,7 12 4 0,0 4 2 0,3 7-7 15,7 8-8-15,9 0-16 0,1-2-19 0,-3 0-28 0,20-19-34 0,22-2 80 16,5-6-63-16,-3-16-11 0</inkml:trace>
        </inkml:traceGroup>
        <inkml:traceGroup>
          <inkml:annotationXML>
            <emma:emma xmlns:emma="http://www.w3.org/2003/04/emma" version="1.0">
              <emma:interpretation id="{EE30042B-9FB7-414A-8059-317810F2CA02}" emma:medium="tactile" emma:mode="ink">
                <msink:context xmlns:msink="http://schemas.microsoft.com/ink/2010/main" type="inkWord" rotatedBoundingBox="24700,2627 27664,2611 27674,4500 24710,4516"/>
              </emma:interpretation>
              <emma:one-of disjunction-type="recognition" id="oneOf6">
                <emma:interpretation id="interp10" emma:lang="" emma:confidence="1">
                  <emma:literal/>
                </emma:interpretation>
              </emma:one-of>
            </emma:emma>
          </inkml:annotationXML>
          <inkml:trace contextRef="#ctx0" brushRef="#br0" timeOffset="-184693.6758">9252-1067 1274 0,'-21'52'420'0,"15"-21"-354"0,-2 31-65 16,6-12-24-16,-9 29 8 0,1 23 2 0,-1 31 6 0,1-3 1 15,-3 5 6-15,-5 19 2 0,-1-7-1 0,3 4 3 16,5-10 1-16,-7-18 0 0,3-26 3 0,3-5-1 16,7-11 8-16,-1-29 3 0,2-21 6 15,0 0 5-15,2-17 7 0,2-14 4 0,6 2 6 0,-10-10-4 16,2 4-11-16,0-17-10 0,-5-22-23 0,-1 1-10 16,-2-4-11-16,-3-28-3 0,-1-11-2 0,8-7 15 15,1-28 7-15,-7 6 6 0,6 10 19 0,4 1 6 0,6-5-9 16,8 12-6-16,-5-6-3 0,7 30-15 0,5 5-5 15,2-9 0-15,1 40-2 0,5-9-1 0,-4 18 4 16,4 0 2-16,-2 23-3 0,2-1 1 0,-2 5-1 16,2 7-1-16,2 7 0 0,-4 3-1 0,0 10 0 15,-2 2 5-15,-3 10 0 0,-5-1-2 0,-5 14-29 16,-6 8-13-16,-16 16-20 0,-5-7-31 0,-12-1 73 16,-12 11-59-16,-5-25-20 0</inkml:trace>
          <inkml:trace contextRef="#ctx0" brushRef="#br0" timeOffset="-184420.2003">9893-641 1260 0,'4'12'355'0,"-2"17"-316"16,4 8-45-16,3 19-38 0,-5-6 21 0,4 4 19 16,-4 17 4-16,-6 12 3 0,2 8-3 0,-12-8 4 0,-5-15-2 15,-10 3 0-15,2 10 2 0,-4-42 0 16,6 3 12-16,-8-13 14 0,8-15 10 0,3-3 4 0,5-7 9 15,3-8 2-15,4-4-8 0,3-7-6 0,-1 0-12 16,4-10-21-16,0-10-8 0,4-8-7 0,0-7-4 16,6-8 0-16,1-9 5 0,3 5 3 0,3 0 3 15,1 0 2-15,-1 4-1 0,1 10-1 0,1 4-5 16,4 13-6-16,-3 6-4 0,3 2-5 0,0-2-9 16,0 7-34-16,2 1-21 0,1 1-37 0,-1 1-61 0,10-3 126 15,-1 5-91-15,15-2-32 0</inkml:trace>
          <inkml:trace contextRef="#ctx0" brushRef="#br0" timeOffset="-184114.3039">10501-778 1379 0,'-6'14'492'0,"-3"3"-404"0,-1 1-89 0,2-1-12 15,-3 4-14-15,-11 22 1 0,3-1 1 0,-4 14 13 16,-4 14 2-16,6 5 3 0,0 0 3 0,1 0 0 0,9 1-1 15,9-16 2-15,0-2-1 0,6-8 6 0,9-14 9 16,6-7 2-16,3-4 5 0,-1-7 7 0,6-7 3 16,2-3 1-16,4 0 1 0,1-8-2 0,3-2-5 15,-2-6-1-15,0-1-3 0,-1-7 0 0,1-5-1 16,-12-4 1-16,4-4-1 0,-11-6-1 0,-5-4 0 16,1-3-3-16,-10-4-3 0,-2-1-7 0,-6-7-4 15,-2 8-2-15,-7-4-2 0,7 9-7 0,-15 3-7 0,-10-3-7 16,8 2 0-16,-4 11-1 0,-4-1-1 0,1 7 0 0,-3-1-24 15,-2 12-9-15,2 1-13 0,6 2-14 0,-1 10-26 16,-3 4-71-16,0 7-57 0,-2 9 151 0,8-3-101 0,6 4-67 16</inkml:trace>
          <inkml:trace contextRef="#ctx0" brushRef="#br0" timeOffset="-183611.233">11063-685 1325 0,'-10'6'446'16,"8"-4"-384"-16,0 7-75 0,-2-1-10 0,-1 8-15 16,-3 7 3-16,-4 13 2 0,3 1 5 0,1-2 19 15,-7 17 2-15,7 6 3 0,0 0 3 0,0-4-1 16,8-2-1-16,0-6 2 0,6 4 3 0,8-13 5 16,-1 4 6-16,-1-10 2 0,3-6 2 0,5-6 12 0,3-7 0 15,0 3 2-15,-4-11-3 0,6-4-1 0,0 0-5 16,-1-14-2-16,-1-3-4 0,2-8-10 0,-2 2-2 15,-4-26-2-15,1 5 0 0,-3-6-4 0,0-10 0 16,-3 6-2-16,-1-6-1 0,-5-2 1 0,-2 6-2 16,-6 6-2-16,2 2-1 0,-2 5-7 0,0 3 1 15,0 7-1-15,-4 8 1 0,2 8-10 0,-2 3-4 16,-2 8-13-16,-1 2-5 0,-5 12 5 0,0 6-4 16,-5 22 2-16,0-3 2 0,-3 17 17 0,-3 18 11 15,6 5 15-15,-1 6 8 0,5 4 12 0,5 8 5 0,8-16-1 16,0 3 2-16,8-11-3 0,9-13-2 0,1-9 4 15,3-5 7-15,0-13 3 0,4-6 0 0,2-5 2 16,0-4 2-16,-3-5-2 0,3-5-1 0,5-10 3 16,-3 1-6-16,0-3-6 0,0-7 1 0,-6-1-1 0,8-5 0 15,-9-6-3-15,3 2-3 0,-8 4-8 0,2 6-3 0,-3-5-6 16,-1 7-5-16,3-2-3 0,-13 7-6 0,9 6-9 16,-5-2-2-16,-9 6-6 0,0 2 1 0,2 4-2 15,-2 0 1-15,4 11 0 0,4 1 4 0,-8 1 6 16,4 6 3-16,0 8 6 0,0-8 3 0,3 4 1 15,-3 0-3-15,0-6-8 0,-4-2-15 0,8-5-45 16,-2-5-16-16,3-7-30 0,3-2-65 0,11-12 122 16,4-5-94-16,19-28-23 0</inkml:trace>
        </inkml:traceGroup>
        <inkml:traceGroup>
          <inkml:annotationXML>
            <emma:emma xmlns:emma="http://www.w3.org/2003/04/emma" version="1.0">
              <emma:interpretation id="{E7BB57F9-BC74-4551-AE9E-AFC32F5CA456}" emma:medium="tactile" emma:mode="ink">
                <msink:context xmlns:msink="http://schemas.microsoft.com/ink/2010/main" type="inkWord" rotatedBoundingBox="28537,2763 32541,2741 32550,4428 28546,4450"/>
              </emma:interpretation>
              <emma:one-of disjunction-type="recognition" id="oneOf7">
                <emma:interpretation id="interp11" emma:lang="" emma:confidence="1">
                  <emma:literal/>
                </emma:interpretation>
              </emma:one-of>
            </emma:emma>
          </inkml:annotationXML>
          <inkml:trace contextRef="#ctx0" brushRef="#br0" timeOffset="-183185.0742">12875-527 1318 0,'-7'37'415'16,"-1"-16"-350"-16,0 10-65 0,1 17-7 0,-5 33-20 16,4-15 14-16,-1 9 7 0,-3 10 6 0,-1 10 0 15,11-22 3-15,-4 8 1 0,6-23 2 0,0 2 2 16,6-37 1-16,-1 10 8 0,7-14 10 0,-2-11 3 16,1 2 1-16,-1-8 1 0,1-2-2 0,3-4-1 0,1-2-5 15,3-4-7-15,1-9-21 0,4-6-9 0,8-8-7 16,0-5-6-16,4-11-8 0,5-11-2 0,3-5 3 15,-7-1 0-15,-3 4 5 0,-4-7 1 0,-4 19 5 16,-2 0 7-16,-9 15-19 0,-8 15-10 0,-6 9-7 16,4 3-4-16,-4 14 4 0,-2 6 1 0,0 22 2 15,-6 3-2-15,4 9 25 0,-2 20 13 0,6 0 10 16,0-3 5-16,6 1 17 0,2-4 5 0,7-4 5 16,10-2 6-16,-5-14 8 0,16-5 2 0,5-2 15 15,-4-2 5-15,3-2-7 0,3-12 1 0,-1-5 4 0,-1-5 13 16,-7-10-3-16,-1-3-1 0,-4-2-9 0,-6-9-4 0,2-5 3 15,-7-8-5-15,1 1-4 0,-7 2-16 0,-3-12-7 16,3 4-7-16,-10-3-7 0,-2-7-5 0,-2-3-16 16,-4 6-10-16,-11-16-8 0,-1 4-8 0,-3-2-5 15,-8-2-2-15,0 6-5 0,-2 1-5 0,-1 7-17 16,-3 5-8-16,-6 8-16 0,7 3-21 0,-5 4-133 16,-2 7 179-16,-5 5-109 0,0 1-62 0</inkml:trace>
          <inkml:trace contextRef="#ctx0" brushRef="#br0" timeOffset="-182469.6148">14389-430 1430 0,'-14'13'449'16,"3"-5"-391"-16,-1 4-101 0,1 3 11 15,3-5-49-15,-8 24 7 0,-7 13 8 0,2-7 10 0,-12 24 11 16,-1-6 17-16,8 2 22 0,-10 5 5 0,22-20 0 15,-7-1 3-15,11-9 7 0,10-8 1 0,6-2 4 16,4-4 3-16,3-3 15 0,1-7 1 0,7 3 0 16,-4-5 1-16,1-1-5 0,1-4-1 0,0-4-1 15,3-2-1-15,-1-4-11 0,-4-9 0 0,4-2-2 16,-3-3-1-16,3-3 4 0,-4-4-1 0,-1 0 0 0,-1-2 0 16,-1 0-3-16,-4 0-2 0,-5 2-1 0,5 6-5 15,-4 0-8-15,-2 3-6 0,-1 11-4 0,-1-3-8 16,-2 8-12-16,2 2-3 0,-2 10-1 0,0-1 2 15,0 14 3-15,0 3 3 0,0 8 4 0,0 1 6 16,2 2 14-16,0 7 1 0,0 10 4 0,0-2 1 16,0-9 2-16,-2 1 3 0,4-11-1 0,-2 4 4 15,2-16 2-15,0 4 4 0,-1-13 2 0,-1-7 6 0,2-1 18 16,-2-2 4-16,0-4 4 0,4-4-2 0,0-3 1 16,-4 1 0-16,9-11-3 0,-3-8-4 0,5-2-19 15,3-8-3-15,-1 0-2 0,3-1-2 0,1-5-3 16,0 1-1-16,-5 5-1 0,5 0-2 0,-4 9-1 15,1-1-3-15,1 9-2 0,-3-1-1 0,-3 8-6 16,-1 3-2-16,-4 4-7 0,2 0-3 0,-1 2-10 16,-3 4 0-16,2 6-3 0,2 6 1 0,3 5 3 15,5 6 1-15,-1 8 6 0,8 0 4 0,2 6 10 16,6 3 2-16,6-9 2 0,-8 6 0 0,6-4 4 0,5-6 3 16,7-6 1-16,-7-2 2 0,4-5 0 0,3-3 2 15,-7-11 4-15,9-2 0 0,-11-3 0 0,-3-11-2 0,4-5 11 16,-3 0-1-16,-7-6 1 0,-2 0 0 0,-2-8 1 15,4-8 5-15,-4-16-3 0,-2 1 1 0,-3 4-9 16,-1-10-3-16,0-7 0 0,-5-7-3 0,3-1-3 16,-5 14-5-16,-2-13-3 0,3 5-1 0,2 9-1 15,-3 1 1-15,0 3 0 0,1-4-3 0,-5 18 2 0,-2 3 1 16,1 14 0-16,-7 4-2 0,4 8-5 16,-4-1-4-16,0 18-7 0,0 0 1 0,-7 6-3 0,-1 10-1 15,-6 9-3-15,-5 9 4 0,-12 24 3 0,2 6 3 16,-6 25 6-16,-7 19 1 0,7 21 1 0,-3-7 2 15,5 7 3-15,4 18 1 0,13-23-1 0,-1 1 0 0,9-19 0 16,8-17 2-16,6-18 0 0,2 3-2 16,7-18-31-16,5-14-20 0,-1-9-28 0,2-8-35 0,6-11 81 15,2-12-68-15,12-29-28 0</inkml:trace>
          <inkml:trace contextRef="#ctx0" brushRef="#br0" timeOffset="-182321.7328">15188-330 1714 0,'-21'33'526'0,"13"-8"-522"0,12-13-99 16,6-1-68-16,17 5-43 0,11-3 128 0,-1-3-100 0,23 3-20 16</inkml:trace>
          <inkml:trace contextRef="#ctx0" brushRef="#br0" timeOffset="-178057.0455">15335 128 978 0,'-8'-2'359'0,"2"-6"-290"0,0 2-71 0,6 4-17 0,2-2 0 16,4-1-1-16,4 1 0 0,0-4-2 0,5 4 7 16,6-3 7-16,-1 1 6 0,3-6 5 0,4 1 4 15,4 1-1-15,-2-2 1 0,-1 3-1 0,13 5-4 0,3-4-2 16,-1 2-2-16,-1 4-15 0,3 2-19 0,3 0-26 0,6 0 46 16,-2 0-31-16,-4 2-19 0</inkml:trace>
          <inkml:trace contextRef="#ctx0" brushRef="#br0" timeOffset="-177680.9269">16740-85 1372 0,'-23'12'431'15,"11"-16"-418"-15,3 2-72 0,-7 2-28 0,1 4-2 0,3-4 1 16,-9 10 8-16,-8-5 13 0,12 3 13 15,-8-2 39-15,1-2 8 0,5 2 8 0,-2-4 3 0,-2 1-1 16,11-1 0-16,2 4-1 0,-3-2-3 16,5 0 1-16,1 2-1 0,1-1-2 0,0 9-3 0,6 3 3 15,2 6-2-15,0-3 0 0,7 3 1 0,3 4-1 16,-2 2 2-16,17 2-1 0,0-6 3 0,0 10-1 16,2-6 2-16,0 2 0 0,2-3 1 0,1 3 2 15,-3-2-2-15,-5-7 1 0,3 7 0 0,-12-12 2 16,0-2-1-16,-5-1 3 0,2-5-2 0,-7-1 3 15,-3-2 1-15,-2-4 2 0,-3 2 0 0,-3-2-2 0,-6 0-1 16,2 0-1-16,-11-2-1 0,-8 3-3 0,-4-1 0 16,-11 2-2-16,2 0 0 0,-1-4 0 0,-13 6 0 15,6-2 0-15,2 2 0 0,1-3 0 0,7 3-1 16,9 0-2-16,-2-4-3 0,8 2-24 0,4 2-18 16,7-3-27-16,1 3-33 0,5-6 74 0,6 2-60 15,4-2-24-15</inkml:trace>
        </inkml:traceGroup>
        <inkml:traceGroup>
          <inkml:annotationXML>
            <emma:emma xmlns:emma="http://www.w3.org/2003/04/emma" version="1.0">
              <emma:interpretation id="{F063D41F-84B2-4B61-8655-1B6B990EF5A6}" emma:medium="tactile" emma:mode="ink">
                <msink:context xmlns:msink="http://schemas.microsoft.com/ink/2010/main" type="inkWord" rotatedBoundingBox="34054,3027 35420,3019 35428,4477 34062,4485"/>
              </emma:interpretation>
              <emma:one-of disjunction-type="recognition" id="oneOf8">
                <emma:interpretation id="interp12" emma:lang="" emma:confidence="1">
                  <emma:literal/>
                </emma:interpretation>
              </emma:one-of>
            </emma:emma>
          </inkml:annotationXML>
          <inkml:trace contextRef="#ctx0" brushRef="#br0" timeOffset="-176647.2422">18317 132 676 0,'-13'-27'278'0,"7"5"-179"0,6 7-64 15,2 3 18-15,-2-1-24 0,4 7 4 0,-2 0 0 0,2 2 3 16,7 4-2-16,1-2 0 0,5 2 2 0,12 4 0 16,-8 0 1-16,4 2-7 0,10 4-5 0,4 1-4 15,1 1-4-15,1 3-9 0,-3 3-2 0,1 1-1 0,9 2 0 16,4 4 1-16,-1-4 5 0,-7 1 5 0,6-5 3 0,6-2 6 15,4-5 1-15,0 2 3 0,2-12-1 0,3 0-2 16,3-2-4-16,-1-8-5 0,-7-3 0 0,-4-3-2 16,8 3 4-16,-31-7 3 0,3-1 4 0,-7-2 8 15,-11 0 2-15,-7 2-1 0,1-3-2 0,-8-1-6 16,-4 0-9-16,0 0-8 0,-2 2-9 0,-4 4-15 16,-2-6-9-16,-3 3-2 0,-1 1-9 0,-1 8-11 15,-5-1-8-15,-3 1-6 0,0 3-14 0,-6 2-45 16,-4 4-32-16,-4 4-53 0,-4 2 132 0,-7 6-114 15,-4 4-52-15</inkml:trace>
          <inkml:trace contextRef="#ctx0" brushRef="#br0" timeOffset="-176919.1755">18694-502 1148 0,'-2'-21'432'0,"2"-2"-327"0,-2 4-86 0,2-1-12 16,0-1 6-16,2 4-3 0,-2 1-3 0,2 5-3 15,-2 9-1-15,2-2-1 0,0-4 2 0,-2 4-2 16,1 4 0-16,-2 0 0 0,2 0-4 0,-1 0-6 0,2 0-2 15,0 0-3-15,2 12-4 0,0 3-3 0,4 18-2 16,-1-10 1-16,-1 26 3 0,4 22 3 0,0-7 3 16,-3 46 3-16,3-18 0 0,-4 9 7 0,1 9 2 15,-5-12 0-15,2 14 0 0,-4-15 4 0,0-6 0 16,-2-16 1-16,-2 2 1 0,-1-9-7 0,-1-14-14 16,2-14-12-16,-4-3-19 0,3-20-38 0,-3-7-26 15,-4-8-46-15,-1-2 99 0,-5-10-95 0,-5-7-32 0</inkml:trace>
        </inkml:traceGroup>
      </inkml:traceGroup>
      <inkml:traceGroup>
        <inkml:annotationXML>
          <emma:emma xmlns:emma="http://www.w3.org/2003/04/emma" version="1.0">
            <emma:interpretation id="{2166F69F-5537-4A83-B3D2-88722081B106}" emma:medium="tactile" emma:mode="ink">
              <msink:context xmlns:msink="http://schemas.microsoft.com/ink/2010/main" type="line" rotatedBoundingBox="18372,4003 36220,4572 36145,6926 18297,6357"/>
            </emma:interpretation>
          </emma:emma>
        </inkml:annotationXML>
        <inkml:traceGroup>
          <inkml:annotationXML>
            <emma:emma xmlns:emma="http://www.w3.org/2003/04/emma" version="1.0">
              <emma:interpretation id="{C1497656-463F-4513-8FAB-641DBAEE76D2}" emma:medium="tactile" emma:mode="ink">
                <msink:context xmlns:msink="http://schemas.microsoft.com/ink/2010/main" type="inkWord" rotatedBoundingBox="18355,4522 21340,4617 21296,6004 18311,5909"/>
              </emma:interpretation>
            </emma:emma>
          </inkml:annotationXML>
          <inkml:trace contextRef="#ctx0" brushRef="#br0" timeOffset="-145850.8209">3492 1487 990 0,'-14'40'377'0,"12"-36"-293"0,-1 12-77 0,3-7 5 16,3 1-17-16,5 11-7 0,0 2-2 0,2 2 5 15,1 12 5-15,1 2 2 0,-1-1 0 0,1-3-19 16,-1 2-12-16,-7-12-13 0,6 2-8 0,-2-8-27 16,-6-7-20-16,0-7 60 0,-2-5-51 0,1-7-11 15</inkml:trace>
          <inkml:trace contextRef="#ctx0" brushRef="#br0" timeOffset="-145727.1495">3411 1234 882 0,'-4'2'330'16,"-8"2"-291"-16,10-2-141 0,2-2-23 0,6 1 88 16,6 1-106-16,-6 0-79 0</inkml:trace>
          <inkml:trace contextRef="#ctx0" brushRef="#br0" timeOffset="-145161.185">3743 1678 48 0,'9'35'60'0,"-1"7"3"15,2-3-26-15,0-7 16 0,-5-1 1 0,-1-2-2 0,-2 0 20 16,-2-8 6-16,0 5 10 0,0-17 2 0,-2 3 24 16,0-1 6-16,0-11 2 0,0 2 3 0,2-2-17 15,-2-4-10-15,2 1-13 0,-1-5-14 0,1-4-26 16,0 3-11-16,0-11-10 0,5-1-10 0,1-8-14 16,2 0-6-16,5-4-3 0,7-3 1 0,1 3-2 15,-2-4 1-15,6 4-3 0,2 6 2 0,-4 6 4 16,4 4-3-16,-1 7-1 0,-7 4 0 0,2 6-5 15,0 0 0-15,3 10 1 0,1 3 0 0,-2 3-1 16,-6-3 3-16,1 16 0 0,5-5-1 0,-6 3 5 16,-3 2 2-16,1-4-1 0,-7-4 3 0,-4 0 4 15,3-7 3-15,-1-7 2 0,-2 3 3 0,0-6 6 16,-4-4 1-16,0 0 2 0,-4 0 0 0,8-2 1 16,-4 2 1-16,0-4-1 0,-2 2 0 0,2-2 2 15,0 0 1-15,0-1 1 0,4-3 0 0,-8-4-3 16,4-1-1-16,2-1-2 0,4 3-3 0,-6-3-7 0,5 3-5 0,-1-3-2 15,2 3-3-15,6 3 0 0,-3 4-3 0,1 0-1 16,3 0 0-16,5 4-1 0,-3-2 0 0,1 2 1 16,3 4-1-16,2 2 1 0,2 4 1 0,4 1 3 15,-3 1 0-15,7-1-1 0,-1 3 5 0,5-3-2 16,0-1 2-16,5-4 0 0,3-2 0 0,1-4 1 16,-3-2 0-16,-4-4 1 0,-1-4 1 0,1-5-1 15,-4 1 1-15,-10-3 1 0,-6-2-1 0,3-6 0 16,-11 3 1-16,3-3 3 0,-10 2 0 0,-2-8 0 15,0 0-2-15,0 0-2 0,-8 1 0 0,0 6-3 16,4-1 0-16,1-2-6 0,1 14-5 0,-8 5-9 0,6-2-1 16,-4 7-2-16,-1 3-5 0,-1 0 1 0,-7 11-4 15,-6 8 0-15,3 3 3 0,3-5 9 0,-8 14 2 0,2 8 2 16,-3 13 3-16,13-4 1 0,3-6 3 0,3 3 1 16,-5 7-2-16,24-12-5 0,-1 3-1 0,8-6-31 15,5-3-26-15,7-1-51 0,5-4 91 0,11-4-79 16,3-5-43-16</inkml:trace>
          <inkml:trace contextRef="#ctx0" brushRef="#br0" timeOffset="-144967.2788">5563 1452 1011 0,'-11'21'313'0,"1"10"-256"0,-2-10-55 0,-1 8-8 16,-3 10-5-16,1 7 2 0,-2 1 2 0,-1 10 2 15,3 5 0-15,3-4 2 0,1 0-1 0,5 0 3 16,4-12 0-16,2-3-7 0,2 1-5 0,4-15-6 16,5 0-9-16,3-10-42 0,-1-1-32 0,5-5 72 15,3-3-56-15,8-14-38 0</inkml:trace>
          <inkml:trace contextRef="#ctx0" brushRef="#br0" timeOffset="-146223.0755">2614 1120 241 0,'-4'-16'150'0,"4"3"-59"0,-8-6-33 15,4 1 56-15,2-3-47 0,2 0-4 0,-6 3 18 16,6-3 4-16,2 8 2 0,-2-7-1 0,6 1-10 15,-4 4-1-15,4 1 0 0,-6 1-6 0,4 1-16 16,-4-3-5-16,0 9-6 0,2 0-4 0,-2 0-11 16,-4 4-1-16,4 0-14 0,2 2-6 0,-2 6-13 15,2-4-6-15,-2 2-2 0,2-2-3 0,5 9-4 16,-3 1-5-16,0 15 6 0,0 0 2 0,4-6 8 16,-8 33 2-16,3 20 3 0,1-1 6 0,-4 4 1 15,0 18 3-15,-2-2 0 0,0 5 1 0,4-1-2 16,4-1 1-16,-2-15 1 0,6-15-4 0,3-1 0 15,7-9-1-15,-1-9 0 0,6-7 0 0,-4-1-2 16,0 1-4-16,3-9-9 0,1-6-11 0,-2-5-28 0,2-5-16 16,2-11-20-16,-2-4-38 0,8-12 83 15,2-11-64-15,5-21-14 0</inkml:trace>
          <inkml:trace contextRef="#ctx0" brushRef="#br0" timeOffset="-146018.0762">2700 1655 1452 0,'-7'17'423'0,"7"-17"-424"0,7 0-51 0,15 4-23 0,-3-4-21 16,10 2-33-16,8 0 1 0,7-2 15 0,2 0 11 15,6-2-16-15,3-6-9 0,-9-5-5 0,4 1 3 16,-2-5 0-16,-3-3 75 0,-5-1-40 15,-5-2 3-15</inkml:trace>
        </inkml:traceGroup>
        <inkml:traceGroup>
          <inkml:annotationXML>
            <emma:emma xmlns:emma="http://www.w3.org/2003/04/emma" version="1.0">
              <emma:interpretation id="{AD6F7585-A7F2-424A-9BB9-AB82C5322A84}" emma:medium="tactile" emma:mode="ink">
                <msink:context xmlns:msink="http://schemas.microsoft.com/ink/2010/main" type="inkWord" rotatedBoundingBox="21884,4182 26668,4335 26599,6492 21816,6340"/>
              </emma:interpretation>
              <emma:one-of disjunction-type="recognition" id="oneOf9">
                <emma:interpretation id="interp13" emma:lang="" emma:confidence="1">
                  <emma:literal/>
                </emma:interpretation>
              </emma:one-of>
            </emma:emma>
          </inkml:annotationXML>
          <inkml:trace contextRef="#ctx0" brushRef="#br0" timeOffset="-143016.4793">10679 635 984 0,'15'20'347'0,"16"7"-274"0,-17 4-61 15,1 0-1-15,6 21-10 0,2 0 1 0,-5 17 12 0,7 14 4 16,-10 25 5-16,3-3 1 0,-11 8-1 0,-7 19-3 16,-13-5 2-16,-10-1-2 0,-14 11-7 0,-13-12-2 15,-6-11-2-15,-4 0 1 0,-8-19 0 0,-3-5-1 16,7-26-11-16,-1 2-18 0,5-22-69 0,4-17-75 15,-14-8 131-15,-1-3-96 0,11-5-56 0</inkml:trace>
          <inkml:trace contextRef="#ctx0" brushRef="#br0" timeOffset="-144781.0207">6357 1228 1159 0,'5'19'407'0,"5"24"-333"0,-2-7-68 15,1 17-19-15,3 16 0 0,-2 10 6 0,1 4 6 16,-9 16 0-16,0 5-5 0,-14 4-10 0,1-2-17 16,-3-11-15-16,-20-3-17 0,-7 5-42 0,-3-1-29 15,1-18-32-15,-9-11 102 0,-2-18-76 0,-12-3-41 16</inkml:trace>
          <inkml:trace contextRef="#ctx0" brushRef="#br0" timeOffset="-144645.3903">6830 2240 1429 0,'-16'48'472'0,"-9"-4"-424"16,17-24-93-16,-1 14-43 0,-11 15 50 0,7-3-52 15,-22 16-7-15</inkml:trace>
          <inkml:trace contextRef="#ctx0" brushRef="#br0" timeOffset="-143727.8467">7665 1813 1380 0,'-13'0'424'0,"9"-4"-384"0,-4 0-71 0,-7 0-50 16,1-1-8-16,-1 1 10 0,-2 2 10 0,-14 0 9 0,-6 2 4 16,-9 2 10-16,1 0 14 0,10 3 24 0,-5 9 6 15,-12-2 1-15,15 5 1 0,2 14-2 0,8 7 3 16,0-3 0-16,4 15 0 0,6-3 1 0,7-3 7 16,2 4-1-16,8-9 1 0,4 3 1 0,10-9 1 15,1-4 5-15,6-2 3 0,5-6 5 0,4-3 3 16,3 1 6-16,4-13 2 0,3-6 4 0,-3-10 7 15,4-1 1-15,-3-12 0 0,-3-6-4 0,0-16-5 16,-2-1-1-16,-10-10-2 0,0-6-4 0,0-13-12 16,-2 1-4-16,-1-22-4 0,3 1-1 0,-8-3-2 15,3 1-2-15,-5 7-2 0,1 1 0 0,-1 8 1 16,-3 15 1-16,-1 14-4 0,-5 4-2 0,2 15-5 16,-2 8-3-16,-2 11-6 0,2 1-5 0,-4 1-12 15,0 10-6-15,0 2-2 0,0 2 0 0,0 10 1 16,0-1 2-16,-2 13 3 0,0 6 5 0,-2 21 13 15,0 12 6-15,0 20 6 0,0-2-1 0,-1 1 4 0,3 1 1 16,4 1 1-16,-2 5 2 0,5-17 0 0,5-20-1 16,4-6 1-16,3 0 2 0,8-13 1 0,-4 4 2 15,3-16-1-15,4-5 4 0,1-1 3 0,0-9 2 16,2-4 2-16,2-6 4 0,-4-4-1 0,4-5 1 0,-10-3-1 16,4-5-4-16,2 2-2 0,-6-6-3 0,-7-4-2 15,-1 0-8-15,-5 0-4 0,-3-2-2 0,3 6 1 16,-4-2-11-16,-8-2-4 0,0 8 0 0,2 3-1 15,-2 3-5-15,2 1 1 0,-6 3-4 0,-7 1-5 16,-3 6-1-16,5 0 1 0,-10 4 0 0,-3 6 1 16,-7 8 9-16,4-3 2 0,-3 16 4 0,3-4 9 15,3 4 13-15,-7 4 5 0,18-6 0 0,-4 4 2 16,7-2-3-16,6-3-1 0,4-3 0 0,0 0-3 16,4-4-3-16,4 1 0 0,1-7-2 0,3 1 3 15,3-4 8-15,1-6 3 0,3-2 4 0,-2 0 1 16,5-4 3-16,1-6-1 0,2-3 0 0,2-3-5 15,2 1-7-15,4-7-4 0,-2-1-3 0,-2 0-1 0,0 4-3 16,-10 3 0-16,4-1 1 0,0 2 2 0,-11-1 1 16,-1 8-1-16,-5-3 0 0,6 1 0 15,-3 0-1-15,1 3 2 0,-4-1-3 0,-4-4-1 0,11-3 1 16,-3-2-1-16,1-8 1 0,-5-2-3 0,6-10 1 16,-1 0 0-16,-1-19 1 0,2 6 2 0,-5-6 11 15,-1-6 4-15,-2 10 1 0,4-6 6 0,-4 10 1 16,-1 5 1-16,-1 5-2 0,0-3 0 0,2 9-10 15,-2-1-4-15,2 10 0 0,0-3-2 0,-4 3-2 16,0 8-3-16,0 1 1 0,2 5-3 0,0 3-3 16,-2 2-4-16,-2 2-5 0,2 2-6 0,0 2-3 15,0 2-4-15,-2 13-3 0,2 1 2 0,-2-5 1 0,-2 24 3 0,2 17 3 16,-2 4 6-16,0 5 4 0,1 19 3 0,3 8 4 16,-2 11 0-16,2 14 1 0,-2-1 3 0,4-21 0 15,3 2-2-15,1-1-1 0,4-17-9 0,-2-11-10 16,-3-22-26-16,3 5-9 0,-2-24-7 0,-2-4-8 15,0-9-18-15,-1-7-107 0,-3-7 136 0,0-21-69 16,2-13-35-16</inkml:trace>
          <inkml:trace contextRef="#ctx0" brushRef="#br0" timeOffset="-143390.0343">8200 1458 1080 0,'0'11'392'0,"2"5"-316"0,10-7-73 0,-3 3-8 15,5 0-13-15,9 5-13 0,2-4-4 0,8 3-8 16,7-1-5-16,-1-9-4 0,0 0-8 0,1-10-21 16,-1-11 0-16,1-7 8 0,-3-1 5 0,0-8 18 15,-3-5 11-15,-3 1 9 0,-4 4 12 0,-2 2 25 16,-11 6 5-16,1 4 3 0,1-5 0 0,-3 13-2 16,-3 5-1-16,-2 4-5 0,3-2-2 0,-1 4-2 15,-2 2-1-15,1-2-1 0,-3 4 1 0,4 0 0 16,-1 0 0-16,-3 2 1 0,2-4 5 0,-2-1 36 15,-1 1 14-15,1-2 9 0,-2 0 9 0,-2 0 15 16,0-3 0-16,-2-5 2 0,0 4-5 0,0-4-34 16,-2 2-14-16,-2 5-11 0,2-3-13 0,0-2-19 0,0 6-7 15,0 0-6-15,1 0-2 0,-3 4-4 16,0 2 1-16,-4 11-1 0,2 4 3 0,-5 8 4 0,-1 10 5 16,4 7 4-16,-1 0 0 0,-1 1 4 0,10-3-1 0,4 0 0 15,2 5 0-15,3-13 2 0,7-5-10 0,5-4-12 16,4 0-32-16,10-9-25 0,-4 3-29 0,4-13-38 15,21-10 96-15,-6-4-83 0,13-13-19 0</inkml:trace>
          <inkml:trace contextRef="#ctx0" brushRef="#br0" timeOffset="-143204.8963">9598 1224 566 0,'9'-42'237'0,"-7"7"-160"0,-2 0-51 16,0 8 15-16,-2 0-4 0,0 6-9 0,-1 5-1 0,3 3 1 16,-6 1 0-16,2 9-3 0,-2-1-6 15,0 4-3-15,-3 2-3 0,-1 1 4 0,0 7 5 16,-5 7 7-16,-1-3 6 0,-7 17 0 0,2 0 6 0,-4 13 3 15,4-3-3-15,0 30-6 0,1 1-7 0,3-3-7 16,7 18-5-16,6-16 0 0,0 5-2 16,6-7-10-16,8-13 1 0,4-2-6 0,1-8-8 15,4-7-41-15,3-2-21 0,3-14-31 0,4 0-49 0,3-17 103 16,3-8-84-16,4-23-24 0</inkml:trace>
        </inkml:traceGroup>
        <inkml:traceGroup>
          <inkml:annotationXML>
            <emma:emma xmlns:emma="http://www.w3.org/2003/04/emma" version="1.0">
              <emma:interpretation id="{8916A8C1-0F96-4AB4-8FA9-2EE491CDB0F6}" emma:medium="tactile" emma:mode="ink">
                <msink:context xmlns:msink="http://schemas.microsoft.com/ink/2010/main" type="inkWord" rotatedBoundingBox="27239,4826 29994,4914 29936,6728 27182,6641"/>
              </emma:interpretation>
              <emma:one-of disjunction-type="recognition" id="oneOf10">
                <emma:interpretation id="interp14" emma:lang="" emma:confidence="1">
                  <emma:literal/>
                </emma:interpretation>
              </emma:one-of>
            </emma:emma>
          </inkml:annotationXML>
          <inkml:trace contextRef="#ctx0" brushRef="#br0" timeOffset="-176102.6526">11989 1481 1259 0,'-5'-6'416'0,"-1"4"-387"0,0-4-70 0,0 1-35 16,0 3 3-16,-3 4 0 0,3-2 6 0,-2 7 20 15,-3 3 13-15,-1 5 11 0,-1-1 12 0,1 3 8 16,-3 3 2-16,7 3 2 0,-2 4-2 0,3-6 0 0,5 8-1 16,5 6 2-16,5 1 0 0,2-3 1 0,7 4-1 15,4 2 0-15,12 9 0 0,12 8 0 0,-3-6 1 16,-3-2 1-16,1 2 1 0,5 8-2 0,-7-4-1 16,5 4 1-16,-26-19 0 0,-1-1 2 0,3 7 2 15,-23-18-1-15,-4 0 2 0,-13-8 4 0,2 1 2 0,-26-1-2 16,3-2 2-16,-10-1 0 0,-14 1-2 0,-7-2-1 15,-4-1 1-15,1-4-2 0,-5-3-1 0,14-3-1 16,1-4 1-16,12-4-8 0,11-5-19 0,15-9-37 16,8 3-26-16,14-10 62 0,12-4-48 0,33-21-26 15</inkml:trace>
          <inkml:trace contextRef="#ctx0" brushRef="#br0" timeOffset="-175670.9662">12372 1879 188 0,'17'2'168'0,"-5"3"-39"0,-5 1-59 0,-1-4 34 15,4 0-12-15,-4 4-24 0,1-6-15 0,1 0-5 16,-2 0-11-16,0 0-11 0,-1 0 2 0,9 0 6 0,-8 0 20 16,-1-2 4-16,1 0 5 0,0 0-1 0,0-4 2 0,-4-3 0 15,-4-5-5-15,-4 0-8 0,-2 5-24 0,6-5-5 16,-5-1-5-16,3 9-5 0,-4-4-7 0,2 5-8 16,1-1-4-16,1 4-4 0,0 0-3 0,0 2-6 15,-4 0-1-15,-1 8-1 0,3-1 0 0,0 7 2 16,-2 3 3-16,1 10 1 0,3-3 6 0,0 4 4 15,4 7 3-15,4-6 1 0,3 0 0 0,7 4 8 16,9-6 1-16,10-2 4 0,-2 0 0 0,11-7 1 16,10-3 1-16,4-5 0 0,4 1 0 0,0-11-5 15,10-2-3-15,3-17-1 0,2 4-4 0,-5-7-1 16,3-9-3-16,-15-1 0 0,4-3 1 0,-12-4 3 16,-11 1 6-16,-7 7 4 0,-12-2 7 0,-3 4 4 0,-7 12 0 15,-8-7-3-15,-2-1 0 0,-2 10-4 0,-6 1-6 16,-2 3-5-16,1-1-6 0,-7 3-4 0,-3-1-2 15,7 4 5-15,-11 6-4 0,0 2 1 0,-10 8-1 0,4-3 3 16,2 11 2-16,-8 7 1 0,-3-2 3 0,13 8 0 16,2 4 4-16,3 1 0 0,-1 1 1 0,17 2-1 15,0 1 0-15,10-1 0 0,6 1-1 0,9-1-1 16,2-2 0-16,10 1-5 0,9-1-9 0,7-8-8 16,-3-2-13-16,10-10-45 0,4-1 15 0,3-14-107 15,-1-2 121-15,2-22-91 0,4-7-41 0</inkml:trace>
          <inkml:trace contextRef="#ctx0" brushRef="#br0" timeOffset="-175457.4553">14192 1220 1549 0,'-2'4'562'0,"-4"8"-459"0,6-12-109 0,0 0-25 0,-2 9 0 15,4 3-2-15,4 17-3 0,-6-2 3 0,2 15 6 16,0-3 9-16,4 29 6 0,0-3 8 0,-5 9 1 15,1 3 1-15,-2 12 1 0,4 1 1 0,-8 7 0 16,1 7 2-16,-9 4 0 0,6-2 0 0,-9 4-6 16,-3 0-8-16,-1-7-9 0,7-5-11 0,1-13-44 15,1-6-27-15,2-23-41 0,1 2-56 0,3-19 132 16,4-16-98-16,4-27-29 0</inkml:trace>
        </inkml:traceGroup>
        <inkml:traceGroup>
          <inkml:annotationXML>
            <emma:emma xmlns:emma="http://www.w3.org/2003/04/emma" version="1.0">
              <emma:interpretation id="{E68CC708-E0E4-4530-8469-7A3328B95680}" emma:medium="tactile" emma:mode="ink">
                <msink:context xmlns:msink="http://schemas.microsoft.com/ink/2010/main" type="inkWord" rotatedBoundingBox="30483,4389 35136,4538 35070,6604 30417,6456"/>
              </emma:interpretation>
            </emma:emma>
          </inkml:annotationXML>
          <inkml:trace contextRef="#ctx0" brushRef="#br0" timeOffset="-174943.3983">14688 1772 1397 0,'10'12'463'0,"-3"5"-382"0,-7 1-79 0,4 20-22 16,0 3 3-16,2 15 2 0,0-2 8 0,0 31 3 16,1-6 3-16,-1 4 1 0,-2 4 1 0,-4-6 3 15,0 0-3-15,-2-15 6 0,-4-5 3 0,2-20 2 16,1 0 3-16,-3-11 7 0,2-18 2 0,2-8 3 0,0 2 3 15,-2-6-6-15,4-2-10 0,-2-8-5 0,2-5-5 16,0-9-12-16,0-5-7 0,4-13-4 0,4-4-2 16,0-12 2-16,1-12 9 0,3 3 2 0,-1 3 0 15,3-2 9-15,-1 3 1 0,-1 9 3 0,0 1-1 16,-1 13-1-16,1 7-1 0,-3 6 0 0,3 4 1 16,-2 6-3-16,1 9-4 0,8 0-5 0,-7 4-3 15,0 0-2-15,7 14-4 0,0 6 0 0,1-1-1 16,-1 2 1-16,-2 10 4 0,1 10 4 0,1 5 2 0,-2 11 2 15,1-7 2-15,-5 2 4 0,3-3-1 0,-7 5 3 16,-1-15 0-16,2 5 3 0,-1-21 3 0,-5 1 7 16,0-1 5-16,0-15 1 0,-4 0 4 0,0-4 2 15,2 0 1-15,2-8-3 0,-4 0-2 0,5-7-5 16,-1-6-5-16,2-12-2 0,6 2-2 0,3-10-3 16,1-5 2-16,3-2 0 0,0 0 4 0,6 1 1 15,2 1-1-15,0 1-2 0,0 7 0 0,0 7-3 16,4 6-4-16,-4 9-2 0,2 1-3 0,-4 3-7 15,4 12-1-15,-4 4-1 0,6 6-1 0,-6 1 0 16,4 7 2-16,0 9-2 0,2 2 0 0,-2 9 0 0,2 9-5 16,2 3-6-16,0 0-11 0,-2 6-34 0,-1 2-19 15,-3-6-18-15,-3-4-19 0,3-3-14 0,-12-20-10 0,4-4-21 16,-7 0-19-16,0-13 118 0,-3-12-56 0,3-13-5 0</inkml:trace>
          <inkml:trace contextRef="#ctx0" brushRef="#br0" timeOffset="-174704.7601">16128 2226 577 0,'0'-10'282'0,"0"3"-161"0,0 3-79 0,0-2 36 15,0 2-45-15,-2 0-8 0,2 4-9 0,0 2-6 16,0 0-6-16,0 6-1 0,0 5 1 0,0 1 3 16,0 9 1-16,0 4 1 0,4 4 0 0,0 0 4 15,6 4 22-15,-1 3 9 0,9-7 5 0,-1 0 6 16,8-4 7-16,2-6 4 0,4-7 2 0,2-3-1 16,5-5-21-16,3-4-9 0,-4-4-6 0,1-4-3 15,-3-5-2-15,0-5 0 0,-6-1 1 0,-4-2 1 16,-12-6-4-16,-1-2-2 0,-2-4-4 0,-7 0-3 15,-8-4-15-15,-9-4-7 0,-13 1-10 0,2 1-11 0,4 2-10 16,-20 4-7-16,-5 3-10 0,0-3-4 0,1 9 4 16,-1 5 0-16,3 4-2 0,-7-1-19 0,2 12-8 15,0 0-12-15,7 0-12 0,1 2-27 0,3 2 83 16,10 6-67-16,-6-2-7 0</inkml:trace>
          <inkml:trace contextRef="#ctx0" brushRef="#br0" timeOffset="-174202.4773">16896 1128 1379 0,'6'0'471'0,"-2"4"-393"15,4 3-81-15,0 3-17 0,1 7-3 0,1 10-2 16,3 23 2-16,5 3 4 0,-1 8 9 0,4 22 5 16,-1 0 3-16,-3 2 2 0,2 12 2 0,-1-5 4 15,-7-5 1-15,3-6 1 0,-5-5 0 0,-5-18-1 0,2 3 8 16,0-5-2-16,-4-15 2 0,0-12 0 0,0-6 2 0,-2 0 4 15,0-19 1-15,0 4 1 0,0-8-5 0,0 2 1 16,0-2-1-16,-6-8-2 0,4 2-3 0,-6-3-6 16,-5-7-2-16,3 3-4 0,-15-12 0 0,6 1-2 15,-6-5-2-15,0 0-2 0,-6 6-2 0,0-6 1 16,4 4-3-16,-2 4 0 0,2 6-4 0,0 1-5 16,-2 8-18-16,2 2-1 0,0 4-1 0,4 10-2 0,1 7 1 15,-1 7 2-15,6 10 3 0,-1-5 6 16,16 12 20-16,2 5 2 0,6-3 1 0,2-1 6 0,13-1 12 15,10-5 1-15,13-7 3 0,-7 0 1 0,4-8-2 16,11-5 1-16,4-5-1 0,-2-3-2 0,-4-8-6 16,0-2-3-16,-1-9 0 0,1 1 3 0,-6-9 5 15,-1-6 1-15,-5-4 3 0,-3-2 1 0,0-4 0 16,-8-6 1-16,-8-3 1 0,-2 4-2 0,3 1-4 16,-9 6-4-16,-1 0 0 0,1-1-3 0,-5 8-2 15,2 9-2-15,-4 7-1 0,4-3-4 0,-8 11-5 16,2-2-2-16,-2 2-5 0,-4 2-3 0,6 4-7 0,-2 6 0 15,0-4 0-15,-2 9 4 0,-4 12 3 0,2-6 4 16,-6 22 3-16,6-1 5 0,-11-1 6 0,5 5 3 16,10-4-1-16,-5 1-1 0,-1-12-10 0,6-2-12 15,0-10-12-15,0 0-25 0,9-7-40 0,-5-10-50 16,4-10 101-16,15-7-80 0,10-26-44 0</inkml:trace>
          <inkml:trace contextRef="#ctx0" brushRef="#br0" timeOffset="-174076.298">17684 1294 1307 0,'-21'25'520'15,"15"-18"-471"-15,-2 3-102 0,3-4-47 0,3 11-27 0,-2 3 78 16,0 12-65-16,-2-1-9 0</inkml:trace>
          <inkml:trace contextRef="#ctx0" brushRef="#br0" timeOffset="-173415.7307">17806 1825 789 0,'2'0'469'0,"1"0"-241"0,7 0-172 15,0 0 148-15,1 1-210 0,5 1-1 0,5 2-1 0,12 0 0 16,11 0 1-16,-3 0 4 0,1 0 4 0,3 1-1 0,13 1 3 15,-6-2 1-15,4 2-1 0,-6-2 1 0,0 0 0 16,2 3 0-16,-9-5-3 0,1 4 3 16,-7-2-1-16,9 4 0 0,-7 1-1 0,-3-1 0 0,1-2 0 15,0 2 1-15,-3-7 1 0,1 1 0 0,0 0 2 16,-6-2 3-16,-2-7 1 0,-2-1 2 0,2 0 5 16,-4-1-1-16,0-1 2 0,1-2 1 0,-3-3-2 15,2-1-2-15,-6 1-1 0,6 0-3 0,-5-1-5 16,-1-1-1-16,3 3-2 0,-3 3-2 0,-4 1-2 15,3 2-4-15,1 6-1 0,-5 0-2 0,5 2-4 16,-1 4-2-16,-3 10 1 0,1-1 0 0,-1 12 1 16,1 4 1-16,-7 14 1 0,7 1 3 0,-10 1 3 0,0 16 1 15,-4 15 2-15,0-1 0 0,-6-8 2 0,-2 9 1 16,-2-3 1-16,-5 4-2 0,0-7 1 0,-1-1 2 16,1-11-2-16,-3-11-7 0,5-3-39 0,3-17-15 0,-1 8-17 15,9-20-14-15,-2-11 56 0,0 4-58 16,31-39-16-16</inkml:trace>
          <inkml:trace contextRef="#ctx0" brushRef="#br0" timeOffset="-173775.3669">18435 993 1536 0,'-17'-4'530'0,"-1"-8"-464"15,14-3-109-15,-1-1-5 0,1 3-50 0,0-3 8 16,-2 3 8-16,-4-1 11 0,3-1 12 0,-1 3 44 0,4-1 19 15,-2 3 25-15,-3 0 7 0,-1 3 0 0,2 1-2 16,6 2-9-16,-5 2-13 0,1 4-10 0,-4 2-8 16,1 0-12-16,5 11-4 0,0 8-1 0,-2 12 2 15,-9 21 1-15,7 0 7 0,-4 27 3 0,5-6 6 16,-7 41 0-16,1-8 2 0,-3 12 4 0,5 11-1 16,-1-4 1-16,-3-3 2 0,-1-7 1 0,1-5-5 15,-1-17-2-15,1-3-3 0,-1-16-21 0,-1-13-14 0,1-17-21 16,3 1-34-16,-2-24 64 0,1-12-47 15,-7-13-21-15</inkml:trace>
        </inkml:traceGroup>
        <inkml:traceGroup>
          <inkml:annotationXML>
            <emma:emma xmlns:emma="http://www.w3.org/2003/04/emma" version="1.0">
              <emma:interpretation id="{4D5D5D35-A16F-42DD-9886-C4E05977958A}" emma:medium="tactile" emma:mode="ink">
                <msink:context xmlns:msink="http://schemas.microsoft.com/ink/2010/main" type="inkWord" rotatedBoundingBox="36071,5710 36184,5714 36177,5928 36065,5924"/>
              </emma:interpretation>
              <emma:one-of disjunction-type="recognition" id="oneOf11">
                <emma:interpretation id="interp15" emma:lang="" emma:confidence="0.5">
                  <emma:literal>detail)</emma:literal>
                </emma:interpretation>
                <emma:interpretation id="interp16" emma:lang="" emma:confidence="0">
                  <emma:literal>datil)</emma:literal>
                </emma:interpretation>
                <emma:interpretation id="interp17" emma:lang="" emma:confidence="0">
                  <emma:literal>date)</emma:literal>
                </emma:interpretation>
                <emma:interpretation id="interp18" emma:lang="" emma:confidence="0">
                  <emma:literal>deter)</emma:literal>
                </emma:interpretation>
                <emma:interpretation id="interp19" emma:lang="" emma:confidence="0">
                  <emma:literal>detin)</emma:literal>
                </emma:interpretation>
              </emma:one-of>
            </emma:emma>
          </inkml:annotationXML>
          <inkml:trace contextRef="#ctx0" brushRef="#br0" timeOffset="-173277.5523">20423 2021 1580 0,'-5'39'528'0,"-1"-12"-493"0,4-21-121 0,-8 11-51 16,-3 8-88-16,-7 2 150 0,-7 10-116 0,-9-4-40 0</inkml:trace>
        </inkml:traceGroup>
      </inkml:traceGroup>
    </inkml:traceGroup>
    <inkml:traceGroup>
      <inkml:annotationXML>
        <emma:emma xmlns:emma="http://www.w3.org/2003/04/emma" version="1.0">
          <emma:interpretation id="{EB7BC0C1-87E8-44AF-8901-57A1F9D378D0}" emma:medium="tactile" emma:mode="ink">
            <msink:context xmlns:msink="http://schemas.microsoft.com/ink/2010/main" type="paragraph" rotatedBoundingBox="4645,7270 37001,6417 37057,8543 4701,9396" alignmentLevel="2"/>
          </emma:interpretation>
        </emma:emma>
      </inkml:annotationXML>
      <inkml:traceGroup>
        <inkml:annotationXML>
          <emma:emma xmlns:emma="http://www.w3.org/2003/04/emma" version="1.0">
            <emma:interpretation id="{5965178C-439A-4178-9B26-2EC239F2D919}" emma:medium="tactile" emma:mode="ink">
              <msink:context xmlns:msink="http://schemas.microsoft.com/ink/2010/main" type="inkBullet" rotatedBoundingBox="4671,8244 11578,8062 11587,8390 4679,8572"/>
            </emma:interpretation>
            <emma:one-of disjunction-type="recognition" id="oneOf12">
              <emma:interpretation id="interp20" emma:lang="" emma:confidence="0">
                <emma:literal>-</emma:literal>
              </emma:interpretation>
            </emma:one-of>
          </emma:emma>
        </inkml:annotationXML>
        <inkml:trace contextRef="#ctx0" brushRef="#br0" timeOffset="-45911.1628">-10758 4778 39 0,'-8'0'24'0,"-5"-4"3"15,5 2 5-15,-4 0 24 0,-1-2 7 0,-1-1 3 0,1 1 9 16,3 0 3-16,0-2-6 0,5 0 7 0,-9-1-6 16,1-1-15-16,5-4-2 0,2 3 1 0,-4-3-1 15,-3-1-4-15,-3-1-1 0,3 2-11 0,1 3-8 0,3-1 0 16,-1-1-3-16,-5 1-2 0,3 2-4 0,4 2 2 16,1-1 0-16,-1 3 1 0,4-2 0 0,-4-2-1 15,1 6-2-15,1-1 0 0,4-1-2 0,-2 2 1 16,2 0 0-16,-4 0-2 0,6 2 0 0,-4-4-3 15,2 4-2-15,1 0-1 0,-1-2-3 0,2 2-7 16,0 0-4-16,0-2-1 0,-4 2-2 0,8 0-6 16,-1 2 1-16,7 0-2 0,0-2 3 0,-4 2 2 15,11-2 1-15,6 0 1 0,-2 0 1 0,4 0 3 16,4 0-1-16,12-2 0 0,-2 0 0 0,5 0 0 16,4 0-1-16,-1 2-1 0,1 2 1 0,8-2-2 15,-6 2 2-15,-2 0-1 0,2 2 1 0,1 0 1 0,3 2-1 16,-8-1 2-16,10-1-2 0,-8 0 1 15,2 0 0-15,16 4 2 0,-2-3-1 0,-14 1-1 0,14 2 2 0,7-4 0 16,-1 4 0-16,-3-1 0 0,-9-3 0 0,8 0 0 0,9 2 0 16,8 0 0-16,-6-5-2 0,-5 3 2 0,-3-2 0 15,8 0-2-15,-5-2 0 0,-1 2 0 16,-13-2 2-16,13 0-2 0,1 0 0 0,1 2 1 0,4-4 1 16,3 2 0-16,-3 0 2 0,-2 0-4 0,2 2 3 15,-5 0-2-15,-3-2 3 0,-3 4-3 0,1-2 1 16,-1 0 1-16,0 2-1 0,17-4 0 0,-12 1-2 15,6-1 4-15,4-1-1 0,-1-7 1 0,-5 8-1 16,6-6-1-16,-12 2 3 0,11-2-1 0,1 3 1 16,9-1-2-16,7-2 0 0,1 4-1 0,-7-4 0 0,4 6 1 15,-1 0-2-15,-11 0-1 0,4-2 1 16,-10 2 1-16,-5 0 0 0,-1 0 0 0,8 2 0 0,-1-2 0 16,5 0 1-16,0 0 1 0,-4 0 0 15,-4 0-1-15,4 0 1 0,-5 0 0 0,-5 0 3 0,-11-2-1 16,-2 2-2-16,8 2 3 0,-3-2 0 0,-10-2-1 15,1 2 1-15,0-4 1 0,8 4 1 0,-2 0-2 16,-2 2 3-16,-8-2-1 0,-2 0 3 0,6 2 0 16,-7 4 0-16,3 0 0 0,-15-4-2 0,1-2 5 15,3 0 1-15,-8-2-3 0,2 2 1 0,-6 0 2 16,2 0 1-16,-2 2-2 0,-2-2 1 0,1 0-2 16,-3 0-2-16,-6 0 0 0,1 0 0 0,-1 0-4 0,-5-2 1 15,-3 0-1-15,1 0 0 0,0 2-1 0,2 0 3 16,-8 4 0-16,1-2-1 0,1-2 3 0,-2 2-1 15,0-2 2-15,4 2-2 0,-8-2 3 0,4 0-4 16,4 0 1-16,-2 0-2 0,-4 0-1 0,0 2 0 16,1 1-1-16,-4-3 1 0,3 0-1 0,-2-2 1 15,2 1-1-15,-6-1 1 0,6 2 2 0,-2 0-2 16,-2 0-1-16,4 0-1 0,-2 2 0 0,-2-1 0 0,4-1 0 16,0 0-2-16,-2 0 0 0,0-3 1 15,1 3-1-15,2 2 2 0,1-2-2 0,-2 0-1 0,-5 0 2 16,7 0-1-16,3 1-2 0,-3-1 1 0,-2 0-2 0,-2-1 0 15,0 1 1-15,2 0-1 0,0 0-1 0,2 0 0 16,-2-2 0-16,2 2 0 0,6 0 0 0,-8 0 0 0,2 2-1 16,0-2 0-16,-2 0-2 0,-4 0 0 0,-2 0-1 15,4 0-2-15,4 0 0 0,-2 0-4 0,-4 0-18 16,2 0-9-16,2 0-13 0,0 0-13 0,8 0-36 16,-8 0-12-16,2-2-13 0,2 4-13 0,13 1-51 15,-5 5-52-15,9 4 154 0,-2-3-98 0,10 3-43 16</inkml:trace>
      </inkml:traceGroup>
      <inkml:traceGroup>
        <inkml:annotationXML>
          <emma:emma xmlns:emma="http://www.w3.org/2003/04/emma" version="1.0">
            <emma:interpretation id="{BB7283D5-DFCB-448E-9AAE-CB11A86846AD}" emma:medium="tactile" emma:mode="ink">
              <msink:context xmlns:msink="http://schemas.microsoft.com/ink/2010/main" type="line" rotatedBoundingBox="12326,7068 37001,6417 37057,8543 12382,9193"/>
            </emma:interpretation>
          </emma:emma>
        </inkml:annotationXML>
        <inkml:traceGroup>
          <inkml:annotationXML>
            <emma:emma xmlns:emma="http://www.w3.org/2003/04/emma" version="1.0">
              <emma:interpretation id="{5C490339-5944-46CC-A2E5-A24D721B3445}" emma:medium="tactile" emma:mode="ink">
                <msink:context xmlns:msink="http://schemas.microsoft.com/ink/2010/main" type="inkWord" rotatedBoundingBox="12355,8163 13884,8122 13890,8322 12360,8362"/>
              </emma:interpretation>
              <emma:one-of disjunction-type="recognition" id="oneOf13">
                <emma:interpretation id="interp21" emma:lang="" emma:confidence="1">
                  <emma:literal/>
                </emma:interpretation>
              </emma:one-of>
            </emma:emma>
          </inkml:annotationXML>
          <inkml:trace contextRef="#ctx0" brushRef="#br0" timeOffset="-44179.1892">-2985 4608 122 0,'-23'0'71'0,"6"0"-28"0,0-2-19 0,3 0 19 16,1-2-20-16,-1-1-3 0,4 5 4 16,1 0 10-16,-1-2 5 0,0-2 8 0,-1 2 2 0,-1 0 3 15,-1 0 1-15,3 2 0 0,-3 0-4 0,-7-2-6 16,7 2-9-16,-3 0-17 0,-1 0-4 0,-6 2-3 15,7-2 2-15,-1 0 7 0,1 2 3 0,5 0 1 16,1 0 5-16,-3-2-1 0,9 0 2 0,0 0-2 16,-4 4-2-16,3-4-9 0,-1 0-2 0,0 4 0 15,4-3-4-15,-2-1 2 0,2 0 3 0,2 4 5 16,-2-4 3-16,2 0 3 0,0 0-2 0,-4 0-2 0,2-2 0 16,2 2-4-16,0 0-6 0,10 0-2 0,-4 0-1 15,2 2-3-15,9 2-3 0,6-4 7 0,6 4 4 16,10 2 0-16,-3 2 4 0,-1-5-1 0,4-3 1 0,9 4 2 15,6 0 2-15,-2 0-3 0,-4-4-4 0,12-2 2 16,2 0 0-16,4 0-1 0,3 4-1 0,-3-2 0 16,1-4 1-16,-7-1 0 0,2 1 1 0,-8 2-1 15,-4-2 0-15,-3-2 0 0,-7 2-1 0,-1-2-2 16,-5 4 0-16,-3 1-2 0,4-3-1 0,-8 2 0 16,0-2-2-16,-2 6-2 0,-3-4 2 0,-3 0-1 15,-2 2 0-15,-7 0-1 0,3-2 0 0,-3 4 1 16,-4-2 2-16,-2-2 1 0,1 2 0 0,-5 0 3 15,2 2-2-15,-2-2 1 0,0 2-1 0,0-2-2 16,-2 0-1-16,2-4-2 0,-1 4-1 0,1-2-2 16,0 0 1-16,0 2-2 0,0 0 2 0,0 0 0 0,-2 0-1 0,0 0 2 15,0 0 2-15,0 0-2 0,2 0 0 0,2-2 0 16,-2 2 3-16,0 0-2 0,0 2-2 0,2-2 1 16,0 4-2-16,-2-2 0 0,0-4 2 0,0 2-1 15,-2-6-2-15,0 4 3 0,2 2-2 0,0 0-1 16,0-2 2-16,0 0-1 0,-2 6-1 0,2-4 0 15,2 6-2-15,-2-4 1 0,0 0 1 0,0-2-1 16,0 0 0-16,2 2-1 0,-2-2 0 0,0 0 1 0,0 0 2 16,0-2-2-16,0 2 0 15,0 0 1-15,0 4 0 0,-2-6 0 0,2 2-1 0,0-6 0 0,0 6-1 16,0 0 1-16,2 0-1 0,-2-4-1 0,0 4 0 16,0 0 0-16,0 0 1 0,0 2 0 0,0 0 0 15,-2-2 0-15,2 0 0 0,0 0 1 0,0-2 1 16,0 2-2-16,0 0 0 0,0 0 0 0,-2-2 0 15,4 2 0-15,-2 2 1 0,0-4-2 0,0 2 1 0,-2 0 0 16,2 0 0-16,2 0 0 0,-2 2 0 0,0-4 0 16,0 2 0-16,0 0 0 0,-2 0 1 0,2 0-1 15,0 0 0-15,0 2-1 0,0-2 1 0,-2 0-2 16,4 2 1-16,0 4-1 0,-2-8 0 0,0 0-1 16,2 2 1-16,-2 0 1 0,0 0-1 0,0-2 1 15,0 2-2-15,0-2 2 0,2 2 0 0,0 0 1 16,-2 0 0-16,0 2-1 0,1 4 0 0,-1-6 1 15,0 2 0-15,0-2 0 0,0 0 1 0,-1 0-1 0,-1 0 0 16,-2-2 1-16,4 2-1 0,0 0 1 16,0 0-1-16,0-2 0 0,0 0-2 0,0 2 1 0,0 0 0 15,2 0 0-15,-2-2 0 0,0 0 0 0,0 2 1 16,0 4 0-16,-2-4 0 0,4 0-2 0,-2 2 2 16,0-2 0-16,-2 2 0 0,2-2 0 0,0 0-1 15,0 0-1-15,0-2 2 0,0 2 0 0,0 0 0 16,0 0-1-16,0 0 1 0,0 2 0 0,0-2-1 15,0 0 1-15,0 2-1 0,-2-2-1 0,2 0 2 16,0-2-1-16,0 2 1 0,0-2 0 0,-2 0-2 0,2 2 1 16,0-2 1-16,0 2 0 0,0 2-2 0,2-2 1 0,-2 0-1 15,0 2 1-15,2-2 0 0,-2 0 2 0,0 0-1 16,0 0 0-16,0 0 0 0,0 2 0 0,-2-2 0 16,-2-2 0-16,4 2 1 0,0 0-2 0,2 0 1 15,-2-2 0-15,0 2 1 0,0 2-1 0,0-2 0 0,4 2 0 16,-2 0 0-16,0-4 0 0,-2 2 0 15,0 0-1-15,0-2 1 0,0 0 0 0,0 2-1 0,0 0 0 16,-2 0 1-16,2 2 2 0,0-2-3 0,-2 2 1 16,2-2 1-16,0-2 1 0,0 0 0 0,2 2-1 15,-2-2-1-15,0 2 1 0,0-4-1 0,0 4 1 16,0 2-1-16,0 0 0 0,0-2 0 0,-2 0-2 16,2 4 2-16,0-4-1 0,0 0 1 0,0 0 0 15,0 0 0-15,2 2 0 0,-2 0 1 0,2-4-1 16,-2 2-1-16,0 2 0 0,-2-2-2 0,2 0 3 0,0 2-5 15,0-2-2-15,0 0 0 0,-2 0-1 0,2 0-1 16,0 0-1-16,0 0-4 0,0 0-4 0,0-4-1 16,0 4 2-16,0 0-2 0,0 0-9 0,-2 0-6 15,2-2-3-15,0 2-3 0,0 0-14 0,-2 0-5 16,2 2-5-16,8 0-9 0,-5 6-28 0,-1-7-16 16,8 5-23-16,-2 0-31 0,3 2 114 0,-1 0-79 15,9-5-20-15</inkml:trace>
          <inkml:trace contextRef="#ctx0" brushRef="#br0" timeOffset="-53596.599">-2471 4446 484 0,'-4'2'174'0,"-6"-4"-154"16,10 2-43-16,4 0-45 0,-4 0 49 0,2 0-38 15,-4 0-25-15</inkml:trace>
        </inkml:traceGroup>
        <inkml:traceGroup>
          <inkml:annotationXML>
            <emma:emma xmlns:emma="http://www.w3.org/2003/04/emma" version="1.0">
              <emma:interpretation id="{5450396A-6ED1-4BB5-A65D-803A529F293C}" emma:medium="tactile" emma:mode="ink">
                <msink:context xmlns:msink="http://schemas.microsoft.com/ink/2010/main" type="inkWord" rotatedBoundingBox="15972,8102 20246,7989 20253,8250 15979,8363"/>
              </emma:interpretation>
              <emma:one-of disjunction-type="recognition" id="oneOf14">
                <emma:interpretation id="interp22" emma:lang="" emma:confidence="1">
                  <emma:literal/>
                </emma:interpretation>
              </emma:one-of>
            </emma:emma>
          </inkml:annotationXML>
          <inkml:trace contextRef="#ctx0" brushRef="#br0" timeOffset="-39452.2662">220 4668 153 0,'0'-2'110'0,"-2"2"-35"15,2 4-40-15,0-6 20 0,0 2-7 0,0 0-8 0,0-2-5 16,0 2-11-16,2-4-2 0,-2 4-1 0,2 0 2 0,-2 0 6 16,0 0 4-16,0 4 1 0,0-4-1 0,0 4 3 15,0-4-1-15,0-2-3 0,0 2-3 0,0 0-7 16,0 0-7-16,0 0-2 0,-2 0-4 0,2 0-6 16,0 0 0-16,0 0 1 0,0 0-1 0,0 0-1 15,0 2 4-15,0-2-2 0,2-2 2 0,-2 2 0 16,0 0 1-16,-2 0-3 0,2 0 3 0,4-2 1 15,-2 2 0-15,3 0 2 0,-1 0 0 0,4-2 2 16,2 0-1-16,-1 0 0 0,1 0 2 0,4-2-4 16,1 4 0-16,2 0-2 0,1-1-1 0,-1-1-2 0,0 2 1 15,5-2 0-15,-1 0-3 16,-2 2 2-16,2 0-1 0,1 0 2 0,5 2 2 0,7-2 1 0,-1-2 0 16,-2 2 3-16,6-2 1 0,-2 0-1 0,3-2 0 15,1-2 2-15,-10 4-3 0,4-3 2 0,-1 1 1 16,-1-2-3-16,-4 4 2 0,0-2 2 0,0 0-1 15,0-2-2-15,0-1 1 0,-1 5-2 0,-1-4 1 16,2 4-1-16,-2-4-1 0,8-1-2 0,-1 1-1 0,-3 2-2 16,8 0 2-16,-2 0-2 0,3 0-1 0,-1-1-1 15,5 1 0-15,-7 2 0 0,6 0 2 0,-3 2 0 16,1-2-3-16,-4 2 2 0,-4 0-1 0,0-4 2 16,1 4-1-16,-3-2 0 0,-4-4 0 0,2 2-1 15,-1 1 1-15,-1-3-1 0,-2 6 2 0,-2-2-1 16,2 0 1-16,-2 0-1 0,1 0-1 0,-1 2 1 0,0-2-1 15,4 2 1-15,-2-2-2 0,1 2 1 16,1-2-2-16,-2 2 1 0,2-2 0 0,-4 0 0 0,8 0 0 16,-10 2 0-16,5-1-1 0,4 1 0 0,0 0 0 15,-5-2 1-15,0 2-1 0,4 0 0 0,4 0 1 16,5 2-1-16,-3-1 2 0,-4-1-1 0,0 0 1 0,12 0 3 16,-1 0-2-16,3 0 0 0,-7 2 1 0,11-2 1 15,-1 0 0-15,2-3-1 0,1 3-1 0,1 0-1 16,-2 0 3-16,-6 0-1 0,9-2 1 0,-7-2 1 15,2 2-1-15,5 2 0 0,-3 0 1 0,-4-2 1 16,6 2-1-16,-3-2 3 0,-3 0-3 0,4 2 1 16,-7-2 1-16,-1-2-1 0,3 2 3 0,-2-2-3 15,1 4 1-15,-1 0-2 0,-3-2 3 0,3 1-1 16,-1 1-1-16,5 0 3 0,-9 0-3 0,5 0 3 16,1-2-1-16,1-2 0 0,-5 4-1 0,-1-4-3 15,0 2 1-15,-3-6-1 0,3 6 0 0,-6-2-3 16,-2 3 1-16,-2-1 0 0,-2-4-1 0,0 2 3 15,-7 4-2-15,-5 0-1 0,3-2 0 0,-3-2 1 0,-3 2-2 0,1 0 2 16,1 0 0-16,-4 0-3 0,-1 2 2 0,1-1 1 16,-2-1-1-16,-2 2-1 0,0 0 2 0,-1 0-1 15,1-4-2-15,-2 2 2 0,0 2 0 0,0 0-2 16,-2 0 3-16,2 0-3 0,-2-2 0 0,0 2 0 16,0 2 2-16,0-2-2 0,0 0 1 0,0 0-1 15,-2 0 0-15,2 0 1 0,0 0 1 0,0 0 0 16,0 0 0-16,0 0-1 0,0 0 0 0,0 0 1 15,0 0 2-15,2-2-1 0,-2 2-3 0,0 0 2 16,-2 0-1-16,2 0 1 0,-2 2-1 0,2-2-1 0,0 0 1 16,0 0-2-16,-2 0 1 0,2 0 1 0,0 0-1 15,0-2-1-15,0 2 1 0,0 0 0 0,0 0 0 16,2 0 0-16,-2 0 0 0,0 2 0 0,0-2 1 16,0 2 0-16,-2-2 0 0,2 0 0 0,0 0-1 15,0 0 0-15,0 0 1 0,0 0-1 0,0 0 0 0,2 0 0 16,-2 0 2-16,0-2-2 0,0 2 0 15,0 0 1-15,2 0 0 0,-2-2-1 0,0 2 0 0,-2 0 0 16,2 0 0-16,0 0-1 0,0 0 1 0,0 0-2 16,0 0 2-16,0 0 0 0,-2 0 0 0,2 0 0 15,0 0 0-15,0 0 0 0,2 0 1 0,-2 0 0 16,0 2-2-16,0-2 1 0,0 0-2 0,0 0 0 16,0 0 1-16,0 0-2 0,-2 0-2 0,2 2-3 15,0-2 3-15,0 0-4 0,-2 2 0 0,2-2 1 16,0 2-3-16,0-2 0 0,0 0-1 0,0 0-2 0,0 0-4 15,0-2-1-15,0 2-1 0,0-2-8 0,0 2-3 16,0 0-3-16,0 0-4 0,0 0-8 0,0 0-4 16,0 0-4-16,0 0-7 0,0 0-10 0,0 2-8 15,-2-2-6-15,-2 2-11 0,-1 1-30 0,-5 1-22 16,-2 6 91-16,-1-2-63 0,-3-1-30 0</inkml:trace>
          <inkml:trace contextRef="#ctx0" brushRef="#br0" timeOffset="-53043.0326">2345 4371 243 0,'8'2'164'0,"-2"1"-74"0,0 1-59 15,-5-4 40-15,3 0-28 0,-6 0-33 0,6 0-9 16,-4 0-1-16,0 0 1 0,-2-2 0 0,2 0 1 0,0 1-2 16,0 1-1-16,0-2-12 0,-2-2-23 15,2 4-30-15,-2-6 50 0,2 2-42 0,-7-2-43 0</inkml:trace>
        </inkml:traceGroup>
        <inkml:traceGroup>
          <inkml:annotationXML>
            <emma:emma xmlns:emma="http://www.w3.org/2003/04/emma" version="1.0">
              <emma:interpretation id="{6FF9F304-496F-4EA4-A723-7E1541F0DEEA}" emma:medium="tactile" emma:mode="ink">
                <msink:context xmlns:msink="http://schemas.microsoft.com/ink/2010/main" type="inkWord" rotatedBoundingBox="22635,7084 25598,7006 25638,8530 22675,8608"/>
              </emma:interpretation>
            </emma:emma>
          </inkml:annotationXML>
          <inkml:trace contextRef="#ctx0" brushRef="#br0" timeOffset="-104382.2227">7094 3680 798 0,'-4'-12'429'16,"2"0"-228"-16,0 1-138 0,-2-1 81 0,2 5-107 15,1-3-3-15,1 4-21 0,0 2-3 0,0 4-2 16,0-2-4-16,1 2-6 0,-1 0-7 0,0 2-8 15,0 4 1-15,2 2-1 0,0 1-1 0,-2 13 0 0,4 14-1 16,-2 30 3-16,0-12 7 0,-2 16 9 0,0 22 0 16,0 5 2-16,-6 15 0 0,-1 5 0 0,-5-7 4 15,4-1-2-15,-3 1 0 0,1-27 1 0,2-16 1 16,1-1 7-16,3-35 12 0,0-6 6 0,2-16 22 16,0-1 5-16,2-8 0 0,-2 0 0 0,-4-10-3 15,2-1-9-15,-5-5 3 0,-5-16-25 0,1-19-22 16,-3 1-5-16,-1-25-4 0,5-8 0 0,5-15-1 15,-3-3 1-15,22-24-14 0,-3 3 15 0,12 4-2 16,-3-5 1-16,13 24 2 0,0 3 0 0,5 7 1 16,1 25 0-16,3 16-3 0,3 2-1 0,5 17-1 15,6 6-3-15,0 11-1 0,-5 2-3 0,5 5-5 16,-2 6 0-16,-6 7 1 0,0 6 3 0,-11 7-7 16,-2 4 3-16,-10 14-3 0,4 1 3 0,-13 16-7 15,-5 6-3-15,-9 7 1 0,-7 3-1 0,-13 7 8 16,-13 2 1-16,-9-11 4 0,0-5 1 0,-5-5 12 0,-13-27 4 0,-5 2 10 15,3-3 5-15,10-12 5 0,0-11 2 0,13 1 0 16,-5-2 4-16,26-4-2 0,-3-1 1 0,11 1-10 16,5-4-4-16,1 2-6 0,4 0-4 0,-2-2-2 15,2 0-3-15,0 0-2 0,0 0 1 0,4 6 0 16,2 0 2-16,3 3 3 0,5 5-1 0,5 3 2 16,2 3-1-16,8 3 0 0,6 4-2 0,11 6 1 15,-7-2-1-15,5 1-20 0,8 7-12 0,-11-2-18 16,5-5-20-16,-3 1-37 0,-9-4-13 0,-5-13-12 15,4 5-7-15,-10-10 9 0,1-7 15 0,-1-2 16 16,-2-4 21-16,-6-3 39 0,3-3 14 0,3 0 13 16,-4 0 8-16,1 1 11 0,-3 5-1 0,1-4 1 0,1 4 0 15,-3 2 0-15,-1 2 1 0,-1 2 2 0,-3-2 5 0,1-2 31 16,-2 6 22-16,-5-6 18 0,-1 0 21 0,0 0 35 16,0-2 11-16,-2 0 8 0,0 2 4 0,0-6-22 15,-2 2-16-15,0-11-18 0,2-1-18 0,0-5-34 16,0-12-11-16,0-9-12 0,0-1-6 0,-2-13-7 15,2-4-3-15,-1 2-1 0,-1-1 0 0,2-3-3 16,0 2-2-16,0 2 2 0,3-4-3 0,-1 8-3 16,6-2-1-16,4 8-1 0,-5 0-3 0,1 7 1 0,2 12 0 15,-1-2-3-15,3 2-3 0,-2 8-10 16,-1 8-3-16,3 1-5 0,3 2-9 0,9 10-5 16,-3 0-3-16,-2 2 3 0,8 12-2 0,2 17 6 0,8 9 4 15,1 18 3-15,-5-2 10 0,2 12 1 16,4 5-9-16,-11 8 0 0,1-2-6 0,-3 0-30 0,-5 1-21 15,-4-7-26-15,-3 0-37 0,-9-5 91 0,-1-4-65 16,-2-16-24-16</inkml:trace>
          <inkml:trace contextRef="#ctx0" brushRef="#br0" timeOffset="-104231.2331">7878 4293 807 0,'-4'12'556'0,"4"-8"-320"0,0 4-186 0,0-8 152 16,8 2-253-16,-5 0-31 0,21-10-22 0,3 2-26 16,15 0 77-16,-3-2-61 0,44-13-7 0</inkml:trace>
          <inkml:trace contextRef="#ctx0" brushRef="#br0" timeOffset="-103767.1421">8992 3776 367 0,'-4'33'159'0,"2"11"-101"0,-4-9-31 0,2 2 0 16,-7 7-3-16,-3 1 0 0,-5 3 1 0,-1 2 0 16,5-6 1-16,-2-1-13 0,3-8-3 0,-3-4 7 15,1-6 12-15,5-6 14 0,3-7 13 0,0-5 24 16,-1 3-3-16,5-10 9 0,-4-2 2 0,4-2-10 16,0-6-13-16,-3 1-10 0,3-5-15 0,-2-3-26 15,0-2 5-15,2-6-11 0,2-3 1 0,0-2 2 16,4-5 0-16,6-2 0 0,-2 2-2 0,3-1 0 15,5-1-2-15,1 10 0 0,-1 2-4 0,1 2-1 16,1 7-2-16,-1 5-1 0,1-3-2 0,-3 10-5 16,3 1-4-16,5 10 0 0,-2 3 0 0,1-2-3 0,-1 23 1 15,4 3-5-15,4 1 2 0,-4 4 5 0,-2 1 3 0,-7-1 1 16,3 1 2-16,-3-7 1 0,1 4 1 0,-13-20 4 16,-2 2 2-16,4-1 3 0,-4-10 1 0,2-5 2 15,-2-3 8-15,-8 0 6 0,6 2 5 0,4 0 2 16,-2-8 1-16,2-1-1 0,4-1-3 0,2-11-1 15,3-8 1-15,9-2 0 0,-1-16-2 0,4 1 3 16,6-12 3-16,-4 0 2 0,8-4-1 0,0 6-3 16,1 8-11-16,-3-2-5 0,2 7-2 0,-2 10-6 0,-2 14-6 15,0-5-5-15,-4 22-2 0,2 0 0 0,0 10-1 16,-2 0-3-16,8 25-3 0,-8-3 2 16,6 11 0-16,0 11-4 0,-8 4 1 0,2 4 3 0,-4 5-9 15,-5 1-4-15,-10-3-7 0,7-1-5 0,-13-10-26 16,0-2-13-16,2-15-24 0,-2-4-27 0,-2-10 84 15,2-14-59-15,-11-16-16 0</inkml:trace>
          <inkml:trace contextRef="#ctx0" brushRef="#br0" timeOffset="-102335.2827">7837 4340 1022 0,'-9'4'462'0,"-3"5"-358"0,-2-5-124 0,13-8-24 0,-1 2-34 16,0 0-31-16,0 2-22 0,2-1 3 0,0 1 13 15,0 0 35-15,0-2 30 0,2 2 47 0,0 2 28 16,1-2 29-16,3 0 22 0,6 0 12 0,-4-2-5 16,13-2-4-16,-4 0-12 0,10-4-20 0,6 0-5 15,6 5-7-15,3-7-10 0,4 6-17 0,7 0-4 16,-7-2-3-16,0 3-1 0,-7 3-4 0,-4 0-1 15,-8-2-3-15,2 2 0 0,-16 0 0 0,-3 0-2 16,-6 0-1-16,3 0 3 0,1 0-1 0,-6 0-6 16,0 0-4-16,-6 0-7 0,2 0-35 0,-2 0-21 15,0 2-28-15,-3 3-42 0,-3-3 99 0,2 2-76 0,-9 8-52 16</inkml:trace>
        </inkml:traceGroup>
        <inkml:traceGroup>
          <inkml:annotationXML>
            <emma:emma xmlns:emma="http://www.w3.org/2003/04/emma" version="1.0">
              <emma:interpretation id="{E9E207A2-412A-4E05-AE32-83679AB3A75C}" emma:medium="tactile" emma:mode="ink">
                <msink:context xmlns:msink="http://schemas.microsoft.com/ink/2010/main" type="inkWord" rotatedBoundingBox="26411,6696 29506,6615 29557,8559 26462,8641"/>
              </emma:interpretation>
            </emma:emma>
          </inkml:annotationXML>
          <inkml:trace contextRef="#ctx0" brushRef="#br0" timeOffset="-103547.9299">10650 3004 1281 0,'33'37'523'0,"-31"-30"-379"0,11 9-123 0,-13-16 45 0,-2 4-67 16,10 0-15-16,3 3-4 0,1-1-3 16,13 0 2-16,0 2 7 0,-6 1 3 0,10 3-23 0,-7-1 33 15,-7 3 0-15,1-3-7 0,-7 5 4 0,3 1-2 16,-6 6-7-16,-5 3-5 0,-1 4-22 0,0 5-10 16,-5 6-13-16,-5 1-18 0,-3-1-25 0,-5 5-31 0,-5 4 84 15,0 2-59-15,-2-7-2 0</inkml:trace>
          <inkml:trace contextRef="#ctx0" brushRef="#br0" timeOffset="-103369.406">10739 4239 192 0,'7'27'152'0,"-5"0"-39"0,2 2-57 15,-4-3 42-15,4 1 0 0,0-4-7 16,-8-4-11-16,4 0-23 0,2-5-7 0,0-5-7 0,9-1-3 16,-11-2-17-16,6-2-6 0,-6 0-5 0,10-2-3 15,-8 0-8-15,0 0-56 0,0-12 52 0,-6-4-24 16,4 7-21-16</inkml:trace>
          <inkml:trace contextRef="#ctx0" brushRef="#br0" timeOffset="-98933.2161">11582 3687 948 0,'12'20'305'0,"-1"3"-263"16,-5 10-42-16,10 13-18 0,-3 18 0 15,6-3 3-15,-11 21 13 0,0 12 2 0,-4 3-1 16,-2 5 1-16,-2-4 0 0,-6 5 2 0,-6-20 3 0,-1 0 3 15,5-10 8-15,-6-17 2 0,1-15 6 0,3-5 2 16,1-18 9-16,3-9 4 0,0-1-1 0,-2-2 0 16,6-4-10-16,-13-4-3 0,1-8-3 0,3 0-3 15,-7-3-14-15,-3-6-3 0,-2-8 0 0,-2-12 19 16,2-21 10-16,4 4 8 0,-3 4 8 0,9-6 3 0,-1-13 7 16,7-6-3-16,3 3-1 0,4 7-20 0,7-5-1 15,-1-3-17-15,14-6-12 0,-1 2-2 0,8 7-7 16,6-7-1-16,-8 19 0 0,8 2 1 0,-1 4-15 15,1 22 14-15,2 10 2 0,-4-1-4 0,-4 17-4 16,2 4-2-16,2 6-1 0,-6 4-1 0,2 7 1 16,-2 9-8-16,-4 10-1 0,2 5 5 0,-5 5 6 15,-1 12-2-15,-9 4-5 0,0-2-3 0,-1 0-6 0,-9-16-6 16,-2 3-38-16,-1-3-18 0,-3-9-20 0,2-16-20 16,-2-3-34-16,-1-4 98 0,-3-10-75 0,3 0-3 15</inkml:trace>
          <inkml:trace contextRef="#ctx0" brushRef="#br0" timeOffset="-98529.7796">12101 3653 93 0,'16'0'84'0,"-1"5"-8"0,-5 7-29 0,-2 1 16 15,3 15 2-15,1-3-1 0,1 9-1 0,5 11-4 0,-7-1-9 16,5 1-5-16,-3 7 0 0,1-4-4 0,-8 0 1 16,3 0-1-16,-5-7-6 0,-4-2-5 0,0-1 3 15,0 1 1-15,-6-10-5 0,2-8 9 0,4-4 1 0,-3-3 7 16,3-10 3-16,0 2 2 0,0-6 2 0,0 1 0 15,1-1-1-15,-1-5-12 0,0 1-5 0,0-6-8 16,0 2-7-16,0-3-4 0,2-12-5 0,4 0-2 16,2-1-3-16,0-1 1 0,5-4-3 0,1 4 0 15,1-2-1-15,2 6-2 0,7 9-1 0,-11-3-3 0,8 3-4 16,1 8-3-16,-9 4 0 0,1-1 0 16,1 1-4-16,-3 3 1 0,3 5 0 0,3 0 1 0,-11 3 3 15,11 3 3-15,-1-4 1 0,0 1 0 16,3 1 5-16,-3-3 2 0,0-1 0 0,-1 0 1 0,-1-4 1 15,-1-2-1-15,5-2 1 0,-3 4 2 0,-1-4-1 16,-1-2-1-16,-3-4 1 0,6 0 6 0,-3-6 1 16,1 3 1-16,-5-3 2 0,2-1 2 0,-5-3 1 15,1 1 1-15,0 5-1 0,-4 0-5 0,0 1-2 16,-1-3-2-16,-1 10-6 0,0 0-7 0,0 2-8 16,-2 0-11-16,0-2-6 0,0 2-7 0,0 2-23 15,0-2-7-15,-2 2-10 0,2-2-12 0,0-2-94 16,0 2 132-16,2 0-75 0,4 0-39 0</inkml:trace>
          <inkml:trace contextRef="#ctx0" brushRef="#br0" timeOffset="-98092.1482">13198 3699 775 0,'-8'15'376'15,"-7"12"-230"-15,3-7-112 0,-3-11 67 0,-8 13-96 16,5 1-9-16,-5 0-3 0,-4 10-1 0,6-10 4 15,1 2 2-15,-1 0 2 0,10-11 1 0,3-1 1 16,0-3 1-16,2-4 1 0,4-1 3 0,0-3-2 16,1 0 1-16,-1 0-6 0,2-2 2 0,0 0-15 0,0-2-9 15,0 2-5-15,0-2-7 0,0 2-6 0,0 2-1 16,0-2 4-16,0 2-13 0,2 2 27 0,-2 0 6 16,3 4 6-16,1-1 8 0,0-1 7 0,4 0 2 0,-2 0 2 15,1 1 9-15,-1-1-9 0,4-2-3 0,-1 0 2 16,1-4-3-16,4-2-4 0,-7 0 0 0,7-6-8 15,1-5-3-15,5-6-2 0,-3-1-4 0,2-9-2 16,3-4 1-16,-3-3-1 0,2-3 2 0,-4 1 13 16,-3-7 4-16,-1 7 6 0,3-3 7 0,1 2 8 15,1 5 4-15,-7 1 1 0,9-2 1 0,-5 8 2 16,0-2-1-16,1 10 5 0,-6-2-2 0,-3 3-5 0,3 12-2 16,1-1 1-16,-5 1 0 0,2 6-7 15,2 0-2-15,-1 0-5 0,7 8 0 0,-5 5-3 0,1-3 1 16,-1-1 5-16,-1 9 0 0,2 1-1 0,-3 8 2 15,-1 8-1-15,-2 2-3 0,0 9 6 0,-2-2-11 16,-8 12-8-16,2-2-7 0,-4 0-16 0,-6-2-8 16,1-9-12-16,-3-4-15 0,-3-12-56 0,1-8-27 15,-1-8 93-15,-2-3-71 0,-1-8-40 0</inkml:trace>
          <inkml:trace contextRef="#ctx0" brushRef="#br0" timeOffset="-97954.4917">13762 3805 518 0,'5'35'264'16,"-3"-16"-178"-16,0 6-64 0,-2-5 28 0,0 5-39 16,-2-6-9-16,-2 12 1 0,2 0 0 0,-1 0-4 15,-3 1-21-15,2-1-26 0,-4-8-42 0,1-1 69 16,-3-1-45-16,-4-8-26 0</inkml:trace>
        </inkml:traceGroup>
        <inkml:traceGroup>
          <inkml:annotationXML>
            <emma:emma xmlns:emma="http://www.w3.org/2003/04/emma" version="1.0">
              <emma:interpretation id="{3EA66646-6B86-46BA-8ECC-47A83A8B7FA8}" emma:medium="tactile" emma:mode="ink">
                <msink:context xmlns:msink="http://schemas.microsoft.com/ink/2010/main" type="inkWord" rotatedBoundingBox="31407,6732 37006,6584 37057,8543 31459,8690"/>
              </emma:interpretation>
              <emma:one-of disjunction-type="recognition" id="oneOf15">
                <emma:interpretation id="interp23" emma:lang="" emma:confidence="1">
                  <emma:literal/>
                </emma:interpretation>
              </emma:one-of>
            </emma:emma>
          </inkml:annotationXML>
          <inkml:trace contextRef="#ctx0" brushRef="#br0" timeOffset="-172395.2626">17030 3994 1136 0,'19'35'395'0,"-2"-12"-309"0,5 0-71 0,5 2-10 15,2 1 0-15,5 1-3 0,11 2-2 0,-5-14 0 16,10-2-1-16,3-5-3 0,3-8 0 0,1-15 2 15,-1-3-1-15,-7-11 3 0,5-7 1 0,-8-1 1 0,-5 0 3 16,-5-3 0-16,-7 3 0 0,-2 12-2 0,0-4-1 16,-5 16-2-16,-1 3-1 0,-2 10 1 0,0 0 0 15,-1 17 0-15,-1 7 2 0,-1 8 0 0,-3 5 1 16,-5 4 4-16,-2 9-1 0,-3 8 0 0,-1 5 0 16,-2-9-1-16,-5 12-3 0,-1 13 3 0,-4-7-2 15,4-1-4-15,-3 0-2 0,-1-5-6 0,-3 4-39 16,-1-20-23-16,2 0-16 0,1-11-8 0,5-14-26 0,-4-12 69 15,8-28-66-15,-3 9 7 0</inkml:trace>
          <inkml:trace contextRef="#ctx0" brushRef="#br0" timeOffset="-172205.7243">18547 3591 1269 0,'-4'15'455'15,"4"-11"-355"-15,2 10-88 0,-2-1 0 0,0 12-18 16,0 6 0-16,2 8 2 0,0 1 1 0,-2 10 1 15,2 6 1-15,0 4 0 0,4-2 2 0,-5 0 2 16,5 2-2-16,-6 4 1 0,6-3 1 0,-6 1-1 0,0 0 1 16,0-16 1-16,-4 6-4 0,2-5 2 0,-2-24-4 0,2 0-33 15,-3 0-16-15,3-11-22 0,0-8-62 0,-2-8 97 16,0-21-87-16,-2-25-48 0</inkml:trace>
          <inkml:trace contextRef="#ctx0" brushRef="#br0" timeOffset="-171408.8718">18904 3929 1097 0,'0'9'484'0,"0"9"-335"0,4-13-123 0,6 1 36 15,-7-2-84-15,30 8-10 0,-2-7-6 0,12 1-3 0,-5 4 1 16,28-12 0-16,-8 0 3 0,5-6 12 0,1-11 5 15,-14-6 6-15,-1 4 4 0,-7-12 4 0,-11-2 2 16,-4 0 0-16,-2-1-5 0,-6 5-10 0,-1-2-1 16,-7 2-3-16,3 4 1 0,-4 6 4 0,-5 4 2 15,-1 7 2-15,-2 0 6 0,0 2 10 0,-2 8 2 16,0 4 0-16,-2 0 2 0,-2 8-4 0,-2 3-1 16,1 1 2-16,-1 15-1 0,-6 3 1 0,1 9 1 15,-3 1 3-15,3-3 0 0,-1 1 5 0,0 5 1 0,7-5 3 16,-1-7-1-16,2-6 2 0,12-6-1 0,-1 0 2 15,3 2-2-15,0-9-6 0,1-3 0 0,1-1-5 0,5-3 2 16,5-7-4-16,-3 2-1 0,0-2-1 0,4-2-1 16,8 0 0-16,8-8 0 0,-3 2 0 0,-1-1 0 15,0-1-3-15,4 0 2 0,-10 3-3 0,3-1 1 0,-5 4-3 16,0-2-2-16,-7 6-3 0,-1 0 3 16,-5 2-1-16,-1 1-1 0,-1-1-1 0,-5-2 0 0,3 2 5 15,-4-2 2-15,-2 0 4 0,-2 0 3 0,3-2 17 16,-3 0 5-16,0 0 7 0,2-6 3 0,2 0 5 15,-2-5 0-15,3-1 5 0,1-1 0 0,-2-1-9 16,4-3-3-16,1-3-5 0,3 3-2 0,-1 4-8 16,1-3-1-16,3 10-7 0,0-3-5 0,5 5-4 15,-3 4-1-15,4 0 0 0,-4 4 0 0,3 3 0 16,-3 1-1-16,2 4 0 0,1-1 0 0,-7-3 1 16,0 7 0-16,1 1 0 0,-1-5-1 0,1 3 1 15,-7-6 0-15,-3-2 3 0,2-1 4 0,-4-5-3 16,0 0 1-16,-2-2 2 0,5-5 1 0,1-11-2 15,7-15-1-15,-1 10 0 0,7-15-1 0,10-5 10 0,-2-5 1 16,13-2 2-16,-7 0 1 0,10 7 1 0,-1-3-1 16,0 23-1-16,1-4-1 0,-3 11-7 0,-1 10-1 15,1 8-3-15,-1 2-2 0,-6 12-1 0,1 7-1 16,-7 10-1-16,0 5 0 0,-6 7-7 0,-3 11-4 16,-9 3-3-16,3-1-6 0,-10 6-27 0,-2 0-11 0,-10-3-18 15,-6 3-28-15,-13-2-144 0,-7 2 184 0,-22-1-113 16,0-7-63-16</inkml:trace>
          <inkml:trace contextRef="#ctx0" brushRef="#br0" timeOffset="-172018.7446">19030 2950 1395 0,'7'35'501'0,"1"9"-401"0,-2-1-90 15,0-1-20-15,3 14 1 0,3 13 1 0,-3 5 1 16,5 19 5-16,3 7 1 0,-5 14-1 0,0-6 2 16,-5 2 1-16,1 8 0 0,-2-8 0 0,-2-2-1 15,-6-4-13-15,-2-11-15 0,-2-14-17 0,-2-2-23 0,-1-11-83 16,-1-12-39-16,-2-21 128 0,-1-6-109 0,-4-27-65 15</inkml:trace>
          <inkml:trace contextRef="#ctx0" brushRef="#br0" timeOffset="-172658.9769">16290 3950 1005 0,'4'-6'380'0,"-2"0"-286"15,0-5-79-15,-2 1-4 0,0-2-6 0,-4 1-2 16,2-1 3-16,-2-3 0 0,-1-1 4 0,-1 5 3 0,0-1 2 15,-2-1 5-15,1-3 1 0,-1 11-1 0,-4-3-2 16,5 6-5-16,-3-2-6 0,-4 2-6 0,3-4-4 16,-3 10-8-16,1-4-5 0,-3 0-4 0,1 4-7 15,-4 11 0-15,3-1-2 0,1 1 4 0,-1 7 0 0,5 5 2 16,1 9 3-16,-2-1 6 0,12-2 6 0,2 6 0 16,-2-1 3-16,24 5 2 0,-7-1 1 0,10 2 2 15,0 1 3-15,15 1 0 0,-3 4 2 0,7-1 1 16,5 3 0-16,-3 0 0 0,0-6-1 0,0 1 1 15,1-3 1-15,-11-2-2 0,1-5 0 0,-10-10 2 16,-4-4 3-16,-21-5 0 0,9-3 7 0,-11-3 7 16,-8-7 0-16,-5-1 3 0,-1 0-1 0,-15 0-3 15,4 0-3-15,-14-4-1 0,-3 2-7 0,-10 0-9 16,-12-2-1-16,2 0-2 0,-6 0-2 0,-1 0 0 16,-1 0 1-16,10 4-6 0,-7-4-1 0,7 0-22 15,2-2-12-15,11-6-20 0,-3 2-27 0,11-7-118 16,3-7 152-16,13-18-96 0,7-3-55 0</inkml:trace>
        </inkml:traceGroup>
      </inkml:traceGroup>
    </inkml:traceGroup>
    <inkml:traceGroup>
      <inkml:annotationXML>
        <emma:emma xmlns:emma="http://www.w3.org/2003/04/emma" version="1.0">
          <emma:interpretation id="{A574FB04-D53C-4B10-87C2-166380EFA798}" emma:medium="tactile" emma:mode="ink">
            <msink:context xmlns:msink="http://schemas.microsoft.com/ink/2010/main" type="paragraph" rotatedBoundingBox="24045,9436 37290,8141 37543,10722 24298,12018" alignmentLevel="5"/>
          </emma:interpretation>
        </emma:emma>
      </inkml:annotationXML>
      <inkml:traceGroup>
        <inkml:annotationXML>
          <emma:emma xmlns:emma="http://www.w3.org/2003/04/emma" version="1.0">
            <emma:interpretation id="{A14C67E1-2B4A-48B2-9A76-6EABD3198CF6}" emma:medium="tactile" emma:mode="ink">
              <msink:context xmlns:msink="http://schemas.microsoft.com/ink/2010/main" type="line" rotatedBoundingBox="24045,9436 37290,8141 37479,10069 24234,11365"/>
            </emma:interpretation>
          </emma:emma>
        </inkml:annotationXML>
        <inkml:traceGroup>
          <inkml:annotationXML>
            <emma:emma xmlns:emma="http://www.w3.org/2003/04/emma" version="1.0">
              <emma:interpretation id="{72DE602D-9198-4357-A5BE-EC295900C0B6}" emma:medium="tactile" emma:mode="ink">
                <msink:context xmlns:msink="http://schemas.microsoft.com/ink/2010/main" type="inkWord" rotatedBoundingBox="24080,9789 27308,9473 27418,10599 24190,10915"/>
              </emma:interpretation>
              <emma:one-of disjunction-type="recognition" id="oneOf16">
                <emma:interpretation id="interp24" emma:lang="" emma:confidence="1">
                  <emma:literal/>
                </emma:interpretation>
              </emma:one-of>
            </emma:emma>
          </inkml:annotationXML>
          <inkml:trace contextRef="#ctx0" brushRef="#br0" timeOffset="-88237.7077">10573 5876 96 0,'1'6'93'16,"-1"0"-12"-16,-3 9-35 0,-5 3 29 0,-2 9-12 15,-1 8 7-15,-3 13 1 0,-1 0 0 0,-1 0-12 0,5 6 3 0,-5 2 8 16,3 0-3-16,1-5-6 0,2-9-7 0,5-3-3 16,1 3-2-16,0-11-3 0,0 2-6 0,2-6-10 15,2-2-3-15,0 2-2 0,-2-6 2 0,0-2-9 16,2-1-7-16,0-3-3 0,0 3-2 0,0-7-2 15,0 3 1-15,0-5-15 0,-2-1-19 0,-3 0-6 16,-3-2-18-16,2-1-71 0,-5-1 92 0,-1-2-62 16,0-2-37-16</inkml:trace>
          <inkml:trace contextRef="#ctx0" brushRef="#br0" timeOffset="-88078.9584">10833 6411 979 0,'10'25'431'15,"-10"-17"-327"-15,4 11-89 0,0-1 3 0,-4 7-19 16,0-4-5-16,1 25-3 0,3-5 2 0,4 13 3 16,-4 2-1-16,-6-4-7 0,2-2-1 0,-2-5-17 15,0-7-9-15,0-9-13 0,0 0-16 0,-9-15 43 16,7-9-35-16,-10-10-7 0</inkml:trace>
          <inkml:trace contextRef="#ctx0" brushRef="#br0" timeOffset="-87759.8006">11202 6347 1039 0,'-10'49'397'0,"2"-36"-308"16,-3 8-87-16,3 5-3 0,0-7-29 0,-1 14-12 16,-1-4-6-16,2 3 9 0,3 1 5 15,1-2 4-15,0-6 5 0,4-7 21 0,0-3 5 0,0-7 5 16,0-2 4-16,0-3 0 0,4-1-2 0,-2-2-1 15,3 2-1-15,5-2-10 0,0-4-5 0,3 1-3 16,5-3-2-16,1-4-7 0,2 2 3 0,2-5-1 16,2-3 1-16,-1 1 5 0,1 0 3 0,2 1 1 15,-2-1 1-15,0 1 7 0,-2 2 0 0,2 3 1 16,-5 1 3-16,-3 2 6 0,0 2 3 0,-5 4-1 0,5-1 4 16,-5 2-1-16,-1 3 2 0,-3 4-1 0,0 0-2 15,3-1-5-15,-1 5-2 0,-4 4-2 0,0-5-1 16,-1 5-7-16,3-1-7 0,-8-2-13 0,10 1-18 15,-6 0-105-15,1-3 117 0,-1-5-69 0,2 2-52 16</inkml:trace>
          <inkml:trace contextRef="#ctx0" brushRef="#br0" timeOffset="-88935.9895">8376 6650 864 0,'0'-15'373'16,"0"2"-254"-16,0-3-91 0,-2 1 41 0,-2 1-57 15,4-3-5-15,-2 5 7 0,2-3 4 0,-6 3 7 0,4 2 5 16,2 9 4-16,0-7 3 0,2 6-5 0,2 2-8 16,-2-2-8-16,2 2-7 0,0 2-14 0,-4 0-5 15,6 6-6-15,1 5-4 0,-3-5 1 0,10 15 2 0,1 14 3 16,-5-5 3-16,5 5 6 0,1 9 2 0,-5-3 0 16,5 3 3-16,-5-3 1 0,-3 1 1 0,0-11 2 15,-4-10-1-15,3-2 5 0,-3-9 1 0,-4-4 3 16,4-3-1-16,-4-3 2 0,2-2 4 0,-2 0 2 0,4 0 0 15,-2-7-4-15,2-1-2 0,3-11-3 16,3-1 1-16,2-12-11 0,5-11-9 0,8-13-3 0,-6 0 0 16,4-6 0-16,1-11 0 0,-3 9 1 15,2-7-1-15,-4 5-11 0,1 6-6 0,-3 6-9 0,0-2-13 16,3 14-30-16,-1-1-30 0,2 14-42 0,-5-1 94 16,1 12-76-16,-2 9-30 0</inkml:trace>
          <inkml:trace contextRef="#ctx0" brushRef="#br0" timeOffset="-88623.3985">8864 6791 453 0,'14'12'240'0,"-5"-12"-132"0,1 0-71 0,3-4 54 16,-1-2-57-16,7 1-19 0,5-3-2 0,6-6-3 0,1 1-2 16,8-7 0-16,-2-1-3 0,-3-2-2 0,5 2-1 15,-6-4 3-15,-4 4 1 0,-10-1 15 0,-2 3 5 16,-5 4 1-16,-4-3 3 0,-6 3 1 0,0 1 1 15,-4-1-9-15,-4 3-1 0,0-1-21 0,-2-1-3 16,-1 5-7-16,1-1-8 0,0 4-6 0,-1 0-3 16,-3 4 1-16,-2-2-8 0,1 6 1 0,-1 2-4 15,-1 4 2-15,-2 2 2 0,-1 7 6 0,-1 4 1 16,2 6 4-16,-1 0 10 0,1 2 13 0,5 8 4 16,5 0 2-16,7-1 6 0,-6 1 9 0,6-2 3 15,6 1 1-15,3-3-2 0,7 2-2 0,1-4-3 16,6-4-2-16,-4-2-4 0,5-2-7 0,-3-9-10 0,8-3-21 15,4 3-7-15,-8-8-12 0,4-5-20 0,0-10-32 0,2-10 63 16,9-18-49-16,1 0-8 0</inkml:trace>
          <inkml:trace contextRef="#ctx0" brushRef="#br0" timeOffset="-88432.3726">9692 6357 654 0,'4'-21'283'0,"2"7"-188"0,0-1-71 16,-2 5 11-16,3 4-17 0,3 5-11 0,-2 1-5 15,5 5-6-15,1 7 0 0,5 9 0 0,-2 2 1 16,1 12 20-16,1 6 1 0,2 5 2 0,-5 2 2 15,5 10 1-15,-6-2 0 0,-11 4 0 0,2-2 2 16,2-4-14-16,-6-14 2 0,-2 3 20 0,2-3 4 0,-12-13 5 16,8-13 5-16,2-2 2 0,0-5 10 15,-2-7 0-15,2 2 0 0,-4-4-19 0,2 2-11 0,4-4-13 16,-2-1-16-16,4-13-18 0,-4-5-35 0,10-19-88 16,-6 11-49-16,17-45 132 0,0 9-107 0,8-18-75 15</inkml:trace>
        </inkml:traceGroup>
        <inkml:traceGroup>
          <inkml:annotationXML>
            <emma:emma xmlns:emma="http://www.w3.org/2003/04/emma" version="1.0">
              <emma:interpretation id="{90C9B2C0-A0EA-41E4-981C-8699300F9124}" emma:medium="tactile" emma:mode="ink">
                <msink:context xmlns:msink="http://schemas.microsoft.com/ink/2010/main" type="inkWord" rotatedBoundingBox="28099,9405 30823,9138 30976,10706 28253,10972"/>
              </emma:interpretation>
            </emma:emma>
          </inkml:annotationXML>
          <inkml:trace contextRef="#ctx0" brushRef="#br0" timeOffset="-87318.2234">12439 6390 1106 0,'-19'40'396'16,"13"-34"-330"-16,4 4-76 0,2-2-31 16,0-3-7-16,2 7 0 0,6-4 3 0,-6 1 17 0,6 3 10 15,-3-8 16-15,1 0 12 0,2-6 24 0,-2 0 4 16,1-12-3-16,-5 1-6 0,14-12-56 0,-7-4-37 16,15-23-33-16,-7 1-22 0,4-5-2 0,8-15 18 15,-6 9 21-15,2 0-39 0,0 3 118 0,-5 10 28 16,-3 3 27-16,0 4 14 0,-1 5-3 0,-1 4-20 15,3 4-20-15,-1 2 47 0,0 4-72 0,1 6-1 16,-3 5-2-16,1 2 1 0,-3 8-5 0,-1 2 3 16,-3 16 1-16,-1-1 0 0,0-3 0 0,-4 26 2 0,-2 20 1 15,2-2 1-15,-4 8 6 0,0 17 1 0,-6 6 2 0,-4 21 3 16,-7 12 9-16,3-1 8 0,1-24 7 0,-1 9 14 16,1-1 5-16,5-18 4 0,4-12 0 0,4-13-3 15,2 0-6-15,6-14-8 0,3-6-5 0,5-9-12 16,-3-2-5-16,5-7-2 0,-1-7 6 0,2-9 6 15,3 3 0-15,-3-9 5 0,2-3 1 0,2-15 4 16,-5 3 4-16,1-7-7 0,-2-3-7 0,-1-7-13 16,-3-5-5-16,-1-8-9 0,-4 3-9 0,-6-6-21 15,3 0-14-15,-5-5-5 0,-7 3-10 0,-7 2-41 16,3 0-33-16,-16 7-52 0,-1-3 121 0,-6 5-98 16,1 1-48-16</inkml:trace>
          <inkml:trace contextRef="#ctx0" brushRef="#br0" timeOffset="-86531.2381">13549 6878 1197 0,'-2'14'444'0,"12"-8"-333"0,3-3-90 0,11-3 11 0,16 2-23 16,20-4-8-16,-6 1 3 0,46-5 2 0,-9 0 1 16,8-2 1-16,7 0 2 0,-8-3-1 0,-1-3 1 15,-3 3-2-15,-15-1-3 0,1 1 1 0,-5-1 0 0,-2 0-1 16,-1 3-3-16,-9-5-2 0,3 5-4 0,-10-3-13 16,-4 0-7-16,-17 3-8 0,3-1-11 0,-12 2-25 15,-13 3-7-15,-1 1-12 0,-5 0-19 0,-5 0 68 16,0 2-44-16,-6-7-6 0</inkml:trace>
          <inkml:trace contextRef="#ctx0" brushRef="#br0" timeOffset="-87020.1945">13962 5932 1236 0,'8'31'496'0,"-10"-11"-422"0,4 14-84 15,-4-18-27-15,-4 34-17 0,4 10-14 0,2 32 0 16,0-9 7-16,8-13 18 0,8-1 4 0,-5 16 5 0,14-56 12 15,-13 14 19-15,9-22 40 0,0-4 14 16,-13-17 5-16,5 4 11 0,-9-2 5 0,-2-2-1 0,-4 2-5 16,12-6-7-16,-10-3-25 0,6 1-9 0,2-10-7 15,-3-1-10-15,5-6-12 0,0-10 0 0,-3-2-2 16,-7-5-1-16,0-5-1 0,-5-3-1 16,-3 0 0-16,2 1 0 0,-11 5 0 0,3-1-5 0,3 9 0 15,-3-1-6-15,2 8-3 0,5 10-11 0,-1 1-31 16,-5-1-28-16,9 5-33 0,0 4-53 0,0-1 120 0,2 1-110 15,-2-5-54-15</inkml:trace>
          <inkml:trace contextRef="#ctx0" brushRef="#br0" timeOffset="-86762.7414">14864 5465 994 0,'-4'10'441'16,"-4"1"-325"-16,-1-12-118 0,-5 4 68 0,-1 5-120 15,-3-2 0-15,-7 9 1 0,8-5 4 0,-3 5 29 16,-1 1 12-16,12-6 12 0,-5 3 6 0,8 1 4 16,6-1 0-16,0 8 0 0,2 2 1 0,4 6-8 15,4 10-2-15,5 7 2 0,2-1-1 0,5 7-1 16,7 8 2-16,9-2-2 0,-5 7 0 0,-2-3 1 16,2 4-1-16,-6-10-2 0,0 5-1 0,-8-8 3 15,-13-3-1-15,-2-6-2 0,2-1 2 0,1-11-1 0,-14-8-3 16,-15 5-15-16,1 0-14 0,0-8-22 0,-16-2-31 15,-5-4-39-15,-18-1 82 0,-13-4-64 0,3 1-25 0</inkml:trace>
        </inkml:traceGroup>
        <inkml:traceGroup>
          <inkml:annotationXML>
            <emma:emma xmlns:emma="http://www.w3.org/2003/04/emma" version="1.0">
              <emma:interpretation id="{47028501-0188-46C0-B852-D5356466BB9D}" emma:medium="tactile" emma:mode="ink">
                <msink:context xmlns:msink="http://schemas.microsoft.com/ink/2010/main" type="inkWord" rotatedBoundingBox="32497,8610 37290,8141 37472,10003 32679,10472"/>
              </emma:interpretation>
              <emma:one-of disjunction-type="recognition" id="oneOf17">
                <emma:interpretation id="interp25" emma:lang="" emma:confidence="0.5">
                  <emma:literal>Nin</emma:literal>
                </emma:interpretation>
                <emma:interpretation id="interp26" emma:lang="" emma:confidence="0">
                  <emma:literal>"in</emma:literal>
                </emma:interpretation>
                <emma:interpretation id="interp27" emma:lang="" emma:confidence="0">
                  <emma:literal>Min</emma:literal>
                </emma:interpretation>
                <emma:interpretation id="interp28" emma:lang="" emma:confidence="0">
                  <emma:literal>min</emma:literal>
                </emma:interpretation>
                <emma:interpretation id="interp29" emma:lang="" emma:confidence="0">
                  <emma:literal>Nolin</emma:literal>
                </emma:interpretation>
              </emma:one-of>
            </emma:emma>
          </inkml:annotationXML>
          <inkml:trace contextRef="#ctx0" brushRef="#br0" timeOffset="-170892.2729">17001 5237 1454 0,'-39'33'452'0,"2"0"-508"16,16-21-101-16,0 30-9 0,2-7-71 0,-1 7 39 15,5 22 43-15,7-6 47 0,2 0 35 0,6 9 104 16,2-11 50-16,8 6 38 0,-2-2 12 0,7-2-10 16,1 4-22-16,1-10-16 0,4 2-7 0,6-6-12 15,4-7-16-15,10-10-14 0,3-6-13 0,14-21-17 16,10-6-7-16,15-25-14 0,-6 0-11 0,0-4-9 0,2-27-7 15,2-2-7-15,2-4 2 0,-19 2 8 0,-16 5 5 16,-9 1 12-16,-3-4 17 0,-22 6 12 0,5 2 10 16,-11 7 10-16,-8 7-1 0,0-3 1 0,-8 10 1 15,1-6-2-15,-3 22-10 0,-9 3-3 0,1-5 0 16,-11 29-2-16,0-3 0 0,-2 18 3 0,-1-4 0 16,-7 28 2-16,2-9 4 0,1 10 6 0,1 4 2 15,8 2 4-15,-4 2 4 0,12-6 4 0,5 0 1 0,12-13-2 16,2 5 3-16,6-7-4 0,11-11 0 0,7-6-3 15,6-3-2-15,3-11-7 0,6-2-1 0,9-12-2 16,-3-2-2-16,7-9-4 0,4-10 1 0,-8-2-1 16,0-4 0-16,-7-2 4 0,-7-4 1 0,-8 7-1 15,-1-5-1-15,-10 2-4 0,-9 1-3 0,-4 1-4 16,-2 0-1-16,-4 0-9 0,-8 0-4 0,-3 2-5 0,-4 0-6 16,1 6-2-16,-9 2-4 0,-4-4-9 15,-3 0-2-15,3 10-1 0,-4-3-5 0,0 3-5 0,0 0-28 16,3 5-14-16,1-1-17 0,6 3-15 0,9 2-30 0,-1-3 91 15,9 3-74-15,8-6-5 0</inkml:trace>
          <inkml:trace contextRef="#ctx0" brushRef="#br0" timeOffset="-170641.8559">18095 5319 515 0,'29'32'295'0,"-4"15"-127"0,-2-5-91 0,1 4 38 16,-5 7-20-16,-4-1-15 0,1-2-15 0,-5 6-28 15,-3-6-9-15,-10-9-11 0,6-3-1 0,-6-5 14 16,-6-6 4-16,3-12 6 0,-1 3 10 0,-2-12 13 15,6-6 1-15,2-2 2 0,0-6-5 0,12-9-19 16,-1-1-7-16,16-13-8 0,-5-1-7 0,8-9-13 16,13-9 1-16,3-2 3 0,-3 0 4 0,-5 7 2 0,3-1 0 15,1-2 1-15,3 5-3 0,-5 5-3 0,-5 7-4 16,2 7-4-16,-1 5-3 0,-1 15-3 0,0-3-1 16,-6 7 0-16,-2 3 0 0,0 11-2 0,-4 3-4 0,-2 12-2 15,-1 0-5-15,1 6-13 0,-2 2-6 0,-7 13-13 16,1-6-15-16,-3 6-74 0,-6 1-59 0,2-5 138 15,3-2-99-15,-9-5-68 0</inkml:trace>
          <inkml:trace contextRef="#ctx0" brushRef="#br0" timeOffset="-170415.2877">19510 4718 953 0,'-7'-27'597'0,"1"14"-330"0,0 5-204 16,2-2 190-16,0 3-272 0,2 3-4 0,-2 4-5 15,2 2 0-15,1 3 4 0,-3 3 7 0,0 8 9 0,-2 9 2 16,-4 21 3-16,3-5 3 0,-1-1 7 0,-4 16-1 0,-1 17-1 16,-3 30-2-16,3-14 1 0,-1 9-1 0,1 14 1 15,-5 6 1-15,3-3-3 0,-4 3 1 0,3-12 1 16,1 3 2-16,-1-42-4 0,1 6-1 0,3-19-15 16,3-19-10-16,1-10-13 0,4-5-8 0,2-18-73 15,0-8-50-15,-2-25 116 0,1-2-87 0,-5-11-56 16</inkml:trace>
          <inkml:trace contextRef="#ctx0" brushRef="#br0" timeOffset="-170260.1243">19101 5367 906 0,'8'-2'407'0,"-8"4"-261"15,2 0-103-15,1 5 39 0,7 5-41 0,0 3-18 16,3 7-1-16,5 3 0 0,-3 0 2 0,4 4-2 0,7 0 3 0,6 6 3 16,-7 1 1-16,1-5-6 0,4 0-6 0,-3-2-4 15,4 2-5-15,-6-6-4 0,1 4-8 0,-7-8-16 16,-4-5-18-16,5-5-54 0,-5-11-54 0,0 8 108 15,7-20-80-15,3-17-62 0</inkml:trace>
          <inkml:trace contextRef="#ctx0" brushRef="#br0" timeOffset="-168719.4188">17043 6556 902 0,'-27'6'334'0,"8"1"-269"0,1-5-68 0,15 0-5 16,1-2 2-16,9 4 6 0,3-2 10 0,6 0 29 16,9 2 12-16,5 0 13 0,7 0 11 0,17-1 11 15,4 1 8-15,17 2-16 0,3-2-10 0,-5 0-24 0,25-4-8 16,14 2-6-16,8-2-6 0,-10 0-12 0,8 0-13 15,9-6 4-15,10 2 1 0,8-2-4 0,-6 2 0 16,-10-1-2-16,-13-1-5 0,12-2-20 0,-18-2-14 16,6 5-14-16,-37-5-25 0,-2-3-78 0,10-3-60 15,-43-5 148-15,8 3-114 0,-19-5-66 0</inkml:trace>
          <inkml:trace contextRef="#ctx0" brushRef="#br0" timeOffset="-169942.5053">20138 5154 1192 0,'-27'8'518'15,"0"10"-348"-15,5-9-142 0,9-3 52 0,-7 13-96 16,-1-1-8-16,-6 1 2 0,2 14 2 0,-6 3 1 0,2 1 3 15,-2 4 7-15,2 1 9 0,8-5 5 0,-2-1 0 16,4-1 2-16,9-4-1 0,10-4 2 0,-2-2 0 16,2-4-1-16,8-5-1 0,3-4-3 0,-1 1 1 15,6-3-4-15,-1-8 1 0,-1 0-1 0,5-2 2 16,8-10-1-16,-2-2 1 0,-2 5 2 0,6-13 0 0,-4-1 3 16,6-8-2-16,0 0 3 0,-10 4-1 0,0-6 0 15,3 0 1-15,-13 16 0 0,-1-4 1 0,-1 5 2 16,-3-1 0-16,-4 13-1 0,4-2 0 0,-4 6-3 15,0 2-1-15,4 13-1 0,-1 2-2 0,1 6-2 16,2 10-1-16,0 9 0 0,-4-1-2 0,3 19 1 16,-5-1 0-16,-4 5-2 0,0 4 1 0,-3 3-12 15,-7 4-7-15,0-9-7 0,-7-1-9 0,2-13-20 16,-1-3-6-16,9-19-12 0,-1 1-23 0,2-25 62 16,8-10-38-16,2-35-4 0</inkml:trace>
          <inkml:trace contextRef="#ctx0" brushRef="#br0" timeOffset="-169389.7509">20333 5241 1041 0,'-2'-2'356'0,"2"2"-261"16,-2 2-74-16,0 10 2 0,0 3-10 0,2-3-5 15,-4 13-2-15,2 12-3 0,-2 15 0 0,0-6 1 16,4-1 4-16,0 9 4 0,-2 3 6 0,8 1-3 16,-2 2 3-16,0-11 0 0,4 6-1 0,1-12-1 15,1 1-2-15,0-7 4 0,1-10-2 0,-3-10 1 0,3-1-1 16,3-10-1-16,-2-6 2 0,3-8-1 0,4 0 1 15,1-3-8-15,5-5-1 0,2 1 0 0,0-3-3 16,4 1 1-16,1 0-2 0,-6 1-1 0,-1 1-2 16,-4 5 0-16,-6 0-1 0,-1 5 1 0,-1-1 1 15,-5 6 0-15,0 2 0 0,-2 6 1 0,-1-1-1 0,3 3 2 16,-2 5 0-16,-4 1-1 0,4-1-1 16,-1 3-2-16,1-3 0 0,-2-3-1 0,0-1 1 0,-2 1 0 15,-6-10-2-15,4 4 5 0,0-3-1 0,-4-3 3 16,2 0 1-16,2-2-2 0,2-7 0 0,8-5 0 15,1 3 0-15,-1-5-3 0,2 1-1 0,3-5 1 16,4-1-1-16,-1-2 1 0,-7 8-1 0,9 1 0 16,-5-3 0-16,2 7 1 0,-1-1 0 0,1 1-1 15,-3 2-1-15,3 0-1 0,1 1 2 0,-1-5 1 16,2 2-1-16,-1-7-2 0,3 2 2 0,0-7 1 16,2-1 2-16,-4-13 3 0,3 1-1 0,-5-4 5 0,-3-9 2 15,-5 0 3-15,1-1 1 0,-4-3 10 16,-2 0 0-16,-4 8 3 0,0-4 2 0,-2 1 2 0,-4 3 1 15,2 5-2-15,0-1-1 0,-2 7-10 0,1-2 0 16,1 8-5-16,-2 2-5 0,2 6-6 0,2 3-3 16,0 9-2-16,0-3-2 0,0 4-10 0,2 6-4 15,-2 0-6-15,2 0-1 0,-2 12-4 0,1-1 0 16,-3 22 1-16,-2 2 2 0,2-6 7 0,-6 34 4 0,-1 22 6 16,-1-2 3-16,1-2 4 0,-3 16 0 0,-1-10-2 0,-1 7-9 15,-1-14-7-15,-1 5-3 0,5-24-6 16,1-10-7-16,-3-5-25 0,3-19-18 0,1 8-19 0,-3-24-20 15,1-3 76-15,-1 0-56 0,-5-24-16 0</inkml:trace>
          <inkml:trace contextRef="#ctx0" brushRef="#br0" timeOffset="-169025.6637">20800 5425 649 0,'0'-6'362'16,"2"6"-201"-16,-2 2-108 0,7 7 75 0,3 1-88 15,4 2-19-15,3 1-2 0,8 5-2 0,0-3-2 0,6 2 2 16,2-1-2-16,3-6 2 0,-7 1-3 0,6-1-3 15,-4-6-1-15,-4-1-3 0,2 1-2 0,-6 0-2 16,-2-2-3-16,-1 0-3 0,-1-2-6 0,-4 0-5 16,-1 0-11-16,-2 0-19 0,-1 0-12 0,1-2-11 15,-5 2-12-15,1-2-10 0,2 0-23 0,1 2-2 0,1 0 3 16,-2-2 17-16,-3-3 9 0,5-1 16 0,0-2 16 16,1 2 24-16,-1 2 34 0,-5-3 27 0,1 1 17 15,0 2 9-15,-4 0 8 0,0 4 1 0,-1-2-2 16,-3 2-8-16,0-2-6 0,-2 4-11 0,1 0-3 15,-5 12-4-15,0-3 0 0,0 5 3 0,-3 7 1 16,-1 0 3-16,2 0-2 0,-3 6-3 0,1-2-4 16,2 2-1-16,0-2-3 0,3-2-3 0,1 2 3 15,2-6 2-15,2 3 2 0,2-9 6 0,4-1 0 16,-1-5 1-16,3-1-4 0,8-4-5 0,-1-4-7 0,2-4-4 16,5-2-9-16,1-3-23 0,6-7-11 15,-2-3-13-15,0 3-12 0,-6-1-40 0,4-4-16 0,-2 5-23 16,-3 1-36-16,-11 1 106 0,1 3-75 0,-16 3-15 15</inkml:trace>
        </inkml:traceGroup>
      </inkml:traceGroup>
      <inkml:traceGroup>
        <inkml:annotationXML>
          <emma:emma xmlns:emma="http://www.w3.org/2003/04/emma" version="1.0">
            <emma:interpretation id="{68F59BAB-1016-43FA-972F-66B3F4337F09}" emma:medium="tactile" emma:mode="ink">
              <msink:context xmlns:msink="http://schemas.microsoft.com/ink/2010/main" type="line" rotatedBoundingBox="31908,10715 35762,10719 35761,10905 31907,10901"/>
            </emma:interpretation>
          </emma:emma>
        </inkml:annotationXML>
        <inkml:traceGroup>
          <inkml:annotationXML>
            <emma:emma xmlns:emma="http://www.w3.org/2003/04/emma" version="1.0">
              <emma:interpretation id="{A30D2E45-D2C3-4E57-AB0C-071194DBE569}" emma:medium="tactile" emma:mode="ink">
                <msink:context xmlns:msink="http://schemas.microsoft.com/ink/2010/main" type="inkWord" rotatedBoundingBox="31908,10715 35762,10719 35761,10905 31907,10901"/>
              </emma:interpretation>
            </emma:emma>
          </inkml:annotationXML>
          <inkml:trace contextRef="#ctx0" brushRef="#br0" timeOffset="-167732.6381">16167 7023 1295 0,'-20'37'482'16,"20"-28"-467"-16,0 7-67 0,6-12-33 0,17 9 9 0,14-1 28 15,17 3 21-15,25-1 27 0,-3-3 49 0,22 1 22 16,1-1 8-16,16-5 5 0,-1-2-5 0,14 0-22 15,-3 0-10-15,14-2-10 0,2 2-9 0,12 0-14 16,13 1-1-16,7-7-4 0,1 2 1 0,6-5-5 16,3-5-2-16,-9 2 1 0,-1 0-1 0,-10-7 1 15,-11 3-3-15,-21 1 1 0,2 1-1 0,-13-1 3 16,-18 1 0-16,-11-2 0 0,-6 5-1 0,-13 3 2 16,-13 0 4-16,-18 0 3 0,-2 0 2 0,-12 4 10 15,-14 0 3-15,-7 2 2 0,2 0 3 0,-8-2 1 16,0 0-3-16,0 0-1 0,2 0-3 0,-2 0-9 0,-4-2-7 15,4 2-1-15,0 0-3 0,0 0-4 0,-2 0-1 16,4 2-1-16,-8-2 0 0,4 0-1 0,-2 2 0 16,2-2 2-16,0 0-1 0,-2 2 3 0,1-2-2 15,-1 2-1-15,2 0 1 0,-4-2 1 0,2 2 0 16,-4 0-2-16,4 3 0 0,-3-3-1 0,1 0 2 0,-2-2-1 16,2 0 1-16,5 2 1 0,-1-2-1 15,2 2-1-15,-2-2 1 0,0-2 0 0,2 2-1 0,2 2 1 16,-2 0-1-16,0-2 0 0,0 0 2 0,-4 0 0 15,4 0-1-15,2 0 1 0,-2 0-1 0,0 2 0 16,0-2 1-16,0 0-2 0,0 0-1 0,-2 2 1 16,2 0-1-16,-2-2 0 0,0 0 1 0,2 0 0 15,0 2-1-15,0-2 1 0,0 0 0 0,10 4 0 16,-10-4 1-16,2 2 1 0,-1 0-2 0,-1-2 1 16,0 0-1-16,4 3 1 0,-6-3-1 0,-1-2 0 0,3 2 0 15,0 0 1-15,0 0 0 0,0 2 0 0,1-2-1 16,-1 0 1-16,2 2-1 0,-2-2 2 0,0 0-1 15,0 0-1-15,2 2 0 0,-2-2 1 0,0 2 0 0,-2 0 0 16,0 0-1-16,1 0 0 0,1-2-1 0,0 2 0 16,-6-2 1-16,6 0 0 0,7 0 0 0,-3 2 0 15,0-2 0-15,-4 0 0 0,0 2 1 0,4 0-1 16,-2 0 0-16,2 0-1 0,-8 1 1 0,2-1 0 16,2 2 0-16,4-2-2 0,-2 0 1 0,2 2 0 15,-4 0 1-15,2-2 0 0,0 0 0 0,1 0-1 16,-3 1 1-16,-3-3 0 0,1 0 0 0,2 2 0 15,0-2 0-15,-2 0 0 0,0 0-2 0,2 0 3 16,0 0-1-16,-2 2 0 0,4 0 0 0,-2-2 0 16,-2 0 1-16,2 0 0 0,0 2-1 0,0-2-1 15,0 0 0-15,6 0-1 0,-8 0-2 0,2 0 0 0,2-2-2 0,-2 2-2 16,0 0 0-16,0 0-1 0,0 0 0 0,-2 0 0 16,2 0 1-16,0 2 0 0,0 2 1 0,0-2 1 15,4 0 3-15,-1-2-2 0,-3 2-1 0,2 0 0 16,2 0 0-16,-4 0 0 0,8 0-2 0,-10-2-2 15,-4 2 1-15,0-2 0 0,6 0 1 0,0 1 0 16,2-1-1-16,-2 0 1 0,2 0 0 0,2 0 1 16,-6 0-2-16,4 2 0 0,-2-2 0 0,0-2-1 15,-4 2-4-15,2 2-3 0,0-2 0 0,-5 0-3 0,11 0 0 16,-4-2-3-16,0 2 1 0,1-1 0 16,-1 1 2-16,0-2-4 0,0 2-1 0,0 0 1 0,0-2-2 15,0 2-4-15,0 0-4 0,2 0-2 0,-4 0 1 16,2 0-1-16,2 0-1 0,-4-2 1 0,-1 2-3 15,-7-2-9-15,0-2-5 0,1 0-9 0,3 0-13 16,-6 0-6-16,-1-1-18 0,1-3-56 0,-1-2-33 16,3 4 127-16,-3-3-86 0,-1-3-28 0</inkml:trace>
        </inkml:traceGroup>
      </inkml:traceGroup>
    </inkml:traceGroup>
    <inkml:traceGroup>
      <inkml:annotationXML>
        <emma:emma xmlns:emma="http://www.w3.org/2003/04/emma" version="1.0">
          <emma:interpretation id="{2AD4FF2A-3163-4F2A-8223-141A065E7D74}" emma:medium="tactile" emma:mode="ink">
            <msink:context xmlns:msink="http://schemas.microsoft.com/ink/2010/main" type="paragraph" rotatedBoundingBox="17775,11018 36890,10399 37015,14257 17900,14877" alignmentLevel="4"/>
          </emma:interpretation>
        </emma:emma>
      </inkml:annotationXML>
      <inkml:traceGroup>
        <inkml:annotationXML>
          <emma:emma xmlns:emma="http://www.w3.org/2003/04/emma" version="1.0">
            <emma:interpretation id="{F3F5FF27-4108-4E94-8708-398B73FD09BF}" emma:medium="tactile" emma:mode="ink">
              <msink:context xmlns:msink="http://schemas.microsoft.com/ink/2010/main" type="line" rotatedBoundingBox="17775,11018 36890,10399 36982,13258 17868,13877"/>
            </emma:interpretation>
          </emma:emma>
        </inkml:annotationXML>
        <inkml:traceGroup>
          <inkml:annotationXML>
            <emma:emma xmlns:emma="http://www.w3.org/2003/04/emma" version="1.0">
              <emma:interpretation id="{64AF3658-9EDF-43AA-9D87-7BDACEFBAF05}" emma:medium="tactile" emma:mode="ink">
                <msink:context xmlns:msink="http://schemas.microsoft.com/ink/2010/main" type="inkWord" rotatedBoundingBox="17793,11581 22420,11431 22480,13289 17853,13439"/>
              </emma:interpretation>
            </emma:emma>
          </inkml:annotationXML>
          <inkml:trace contextRef="#ctx0" brushRef="#br0" timeOffset="302884.5064">5862 8191 1422 0,'-7'0'590'16,"7"0"-512"-16,0 0-123 0,0 0-18 0,13 0-23 15,8 0-4-15,14-6 1 0,-6 4 8 0,2 0 35 16,8 0 13-16,5-2 22 0,-7 3 13 0,-4 1 8 0,1 1 3 15,1 3 1-15,0 10 0 0,1-3 0 0,3 7 0 16,-2-3-1-16,3 10-6 0,3 0-1 0,-5 6-4 16,3 2-2-16,-4 2-2 0,-5 0 0 0,-1 1-1 15,-4 1 0-15,-9-8 2 0,-3 0-1 0,-5-2 0 16,-8-4 1-16,-2-2 0 0,2 3 1 0,-10-9 0 16,-2 2 1-16,-5 3-1 0,-5-1 1 0,-3 2 0 15,-8 0 0-15,-11 3-4 0,-1-3 0 0,-3 4-4 16,-10 0-4-16,0 2-1 0,0-2-4 0,0 0-12 15,0 0-8-15,12 2-6 0,-6-5-10 0,7 1-34 16,7-2-19-16,10-6-34 0,3 5 87 0,4-7-59 0,11-1-24 16</inkml:trace>
          <inkml:trace contextRef="#ctx0" brushRef="#br0" timeOffset="306775.4676">2401 8052 984 0,'0'-8'343'0,"0"1"-328"15,-4 5-82-15,-1 2-16 0,-1-4-22 0,4 4-19 16,-2 0-1-16,-11 6 6 0,3 3 16 0,-5 10 47 15,-9 7 21-15,-1 10 17 0,0 5 13 0,-7 21 13 16,1 5 8-16,6 14 12 0,0-4 7 0,4 1 8 16,5 8 3-16,7-22 2 0,-1 0 0 0,4-12-8 0,8-27-6 0,4 4 6 15,0-4-1-15,2-11-6 0,2-5 3 0,1-1 2 16,3 2 3-16,-1-5-2 0,3 1-1 0,-2-4-9 16,1 2-5-16,1-4-1 0,-1 0-5 0,1 0-1 0,-1-4-6 15,1-2 4-15,-3 1 2 0,3-3-4 16,-5-4 1-16,-1 7-4 0,4-3-2 0,-8 2-2 0,1 0 0 15,-1 2-6-15,-2 0-6 0,2 3-2 16,-4 1-5-16,8 0-1 0,-1 0 0 0,-1 9 1 0,4-3 1 16,0 4 6-16,1 1 6 0,6 1 6 0,9 1 7 15,-5-3 12-15,10-2 2 0,9-2 1 0,-1-1 3 16,3-1 0-16,7-4-4 0,-3-4 0 0,-2 0-2 0,-1-1-7 16,-3-3 5-16,-9 0 2 0,-2-3 4 15,-6 1 17-15,-7 0 8 0,-5 3 4 0,1-5 4 16,-10 2 3-16,-2 1-7 0,0-1-6 0,0-3-12 0,-4 3-24 15,0-2-13-15,-9-5-17 0,1 3-14 0,2 1-16 16,-5-1-10-16,-1-3-14 0,-3 2-54 0,-8-3-29 16,0 3-35-16,6 3-39 0,0-1 141 0,-4-3-141 15,7 5-53-15</inkml:trace>
          <inkml:trace contextRef="#ctx0" brushRef="#br0" timeOffset="302541.065">2517 9733 764 0,'-19'-4'356'0,"-1"3"-229"15,15-5-114-15,-5 0 27 0,-2-2-46 0,10 0-12 16,2-3-14-16,0-1 8 0,10-3 17 0,-4-2 17 15,9-5 27-15,9-5 13 0,10-2 4 0,1-2 7 0,9 1 3 16,9-5-5-16,12-6-6 0,-1 3-10 16,25-5-9-16,3-1-2 0,28-6-3 0,-2 1-4 0,17 1-7 15,19-2-4-15,14 4-2 0,0-5-3 0,2 5-3 16,6 2-1-16,3 1 0 0,-5 3-1 0,-8-1-1 16,-8 4 1-16,-21-1-3 0,4 5 3 0,-2 0 0 15,-23 4-2-15,-8 8 1 0,0-4-1 0,-13 6 0 16,-20 5 0-16,0 2 1 0,5 1-3 0,-24 5 0 15,-16 0 0-15,1 6-1 0,-9-2-15 0,-12 4-10 16,1 0-6-16,-6 2-4 0,-3-4-6 0,-2 2-16 16,-10 0-9-16,4-2-6 0,-3 6 4 0,-1-2-30 0,2 1-2 15,-4 5-8-15,1 2-22 0,-5 1 82 0,6 3-54 16,-6 3-7-16</inkml:trace>
          <inkml:trace contextRef="#ctx0" brushRef="#br0" timeOffset="307044.764">3237 8475 574 0,'14'23'216'0,"-5"-2"-164"0,-1 2-43 0,-8-11-2 0,4 7-3 16,0-3-3-16,3 1 1 0,-5-2 6 15,2-3 5-15,0-4 5 0,-2-1 25 0,-2-5 44 0,0-2-18 16,-2 0 40-16,2 0 4 0,0-3 0 0,0 1-4 16,4-8-7-16,-4 2-25 0,4 0-44 0,-4-1 16 0,2-10-37 15,2 1-6-15,-1 1-6 0,-1-1-1 0,2 1 1 0,2-2-3 16,6 1-1-16,-3-1 0 0,1 6-2 0,3-1-2 15,3 4-1-15,3 3-3 0,-1-3 2 0,5 10-3 16,-4 0-2-16,6 0-8 0,-4 8-4 0,1-2-2 16,-1 7-10-16,2 1-6 0,-4 13-9 0,-1-2-8 15,1 0-35-15,-2 8-13 0,-1-8-31 0,-1 2 89 16,-3-4-76-16,-1-10-34 0</inkml:trace>
          <inkml:trace contextRef="#ctx0" brushRef="#br0" timeOffset="307647.4161">3851 8336 465 0,'8'4'305'0,"-1"3"-168"16,-5-7-102-16,2 10 93 0,2-2-109 0,0 1-30 15,1 11-1-15,3 1 1 0,-2-4 6 0,0 3 6 16,3-3 0-16,-3-4 5 0,-4 1 5 0,2-2 5 16,-5-9 8-16,3 1 15 0,-2 0 14 0,-2-2 2 0,0-2 4 15,0 2-5-15,0-2-5 0,0-4-10 16,0-4-10-16,0 5-13 0,0-9-16 0,2-4-1 0,-4 1-3 15,2-4 0-15,0 3 3 0,2-1 8 0,0-2 2 16,6 3 0-16,-4 3-2 0,5 1-5 0,3 2-1 16,7 3-2-16,-3-3-3 0,3 2-6 0,6 4 1 15,2 3 0-15,2-1 0 0,0 2 4 0,2 3 1 16,-2 3 0-16,0-2 3 0,-2 0-1 0,2 2 1 16,-2-6-1-16,0 0 2 0,-4-2 0 0,0-6 0 15,-2 0 1-15,-1 1-1 0,-5-3-5 0,-1 2-2 0,-3 4-1 16,-1-3-2-16,-4 1-3 0,-4 2 0 15,0 0-2-15,-1-2-1 0,-1 4-1 0,0-1 2 0,-1-3 1 16,-1 2 1-16,2 0 3 0,-2 2-5 0,0-2-8 16,-2 4-4-16,2-2 2 0,0 0-2 0,-2 4 2 0,-2 4 1 15,1 6 0-15,-1-3 7 0,0 3 13 0,4 0 7 16,-2 1 7-16,2 3 2 0,0-1 0 0,2-5 1 0,6 1 7 16,-2 1 0-16,6-4-3 0,-1 1 1 0,7-5 0 15,-3 2 0-15,14-4-3 0,-2-2 0 0,4-2-8 16,6-2-2-16,2-11-1 0,5 1-1 0,-1-1-2 15,3-9-1-15,-5-1 2 0,1-2-2 0,-7-2 2 16,-4 2 4-16,0-4 5 0,-8 2 5 0,-3-1 14 16,-7 1 4-16,-1-6 2 0,-2 4 4 0,-1-2 1 15,-3-2-3-15,-2 6-3 0,2-1-5 0,-2 1-13 16,-2 4 0-16,2 9-3 0,-2-1-3 0,0 7-4 16,-2 6-4-16,2 0-6 0,0 4-6 0,0 0-8 15,4 2-6-15,0 10-1 0,-4-1-2 0,2 9 2 16,-2 7 3-16,0 13 4 0,0-3 5 0,-2 5 9 0,0 7 1 15,0 1 1-15,-4 0 0 0,6-2 2 16,-2-5 0-16,2-1-1 0,4 3-30 0,11-5-20 0,-5-3-25 16,4-2-35-16,-1-6-58 0,-1-4 113 0,3-6-91 15,4-21-28-15</inkml:trace>
          <inkml:trace contextRef="#ctx0" brushRef="#br0" timeOffset="307788.0425">5175 8120 973 0,'0'5'361'0,"2"-1"-291"0,6-4-74 16,13 2 4-16,-2 0-44 0,14-2-81 0,10 0-49 0,7 0 123 15,0-4-77-15,14-5-62 0</inkml:trace>
          <inkml:trace contextRef="#ctx0" brushRef="#br0" timeOffset="319318.8445">5353 9050 64 0,'0'0'52'0,"0"2"-24"0,0-2-21 0,0 0 9 15,2 2-11-15,-2-2-14 0,2 4 0 0,-2-4-3 16,0 0 3-16,-2-2-3 0,2 2 5 0,0 0 0 16,0 0 6-16,0-2-1 0,0 2 2 0,0-2-1 15,2 2-1-15,-2 0 3 0,0-2 0 0,0 0 1 16,0 2 0-16,0-2 11 0,0 2 4 0,0 0 4 16,0 2 2-16,0-2 4 0,-2 2-1 0,2-2 1 15,0 2-2-15,0 2-10 0,0-4-4 0,0 2-3 16,0-2-3-16,0 0-5 0,0 2 1 0,0-2-1 0,0 0 0 15,0 2 0-15,0-2 0 0,2 0 0 0,-2 0-1 16,0-4 0-16,0 4 0 0,0-2 0 0,0 2 1 16,2-2-1-16,0 2-1 0,-2 0 3 0,0 0-1 15,0 0 1-15,0 0 0 0,0 2 3 0,0-2 7 16,-2 2 2-16,2-2 1 0,0-2-1 0,0 2 1 16,-2 0-1-16,2-2 0 0,-2 2-2 0,2 0-10 15,0-2 1-15,0 2-1 0,0 0-1 0,0 0 1 16,0 0-1-16,0 0 0 0,0 0-1 0,2 0 2 15,-2 0-1-15,0 2 0 0,2-2-1 0,-2 2 0 16,0-2 1-16,0 0-2 0,0 0 1 0,0 0 0 16,0 0 0-16,0 2 1 0,0-2 0 0,2 2 0 15,-2 1 0-15,0 1 0 0,0-2 0 0,1 0 0 0,1-2-1 16,-2 2 0-16,2 2-2 0,-2-2-19 16,0 2-12-16,4 2-16 0,-2-3 36 0,-2 3-34 0,2 0-21 15</inkml:trace>
          <inkml:trace contextRef="#ctx0" brushRef="#br0" timeOffset="318926.8954">5359 9056 74 0,'0'2'19'0,"0"-2"-19"0,0 0-3 0,0 2-10 0</inkml:trace>
        </inkml:traceGroup>
        <inkml:traceGroup>
          <inkml:annotationXML>
            <emma:emma xmlns:emma="http://www.w3.org/2003/04/emma" version="1.0">
              <emma:interpretation id="{562EFFC4-DBCE-495A-9890-29ECD8BABC5A}" emma:medium="tactile" emma:mode="ink">
                <msink:context xmlns:msink="http://schemas.microsoft.com/ink/2010/main" type="inkWord" rotatedBoundingBox="22554,11544 27176,11395 27247,13573 22624,13723"/>
              </emma:interpretation>
            </emma:emma>
          </inkml:annotationXML>
          <inkml:trace contextRef="#ctx0" brushRef="#br0" timeOffset="305337.4526">9781 7755 1636 0,'6'23'597'0,"-4"-6"-514"0,2-1-135 0,-4-16-67 15,-2 4-13-15,0 3-13 0,-6 3-4 0,4 0 15 16,-2 3 22-16,-1 8 27 0,-1-3 31 0,-2 13 65 16,1 1 6-16,-5 17 3 0,5-1-2 0,-3 19 2 15,-2 13 0-15,7 26-1 0,-5-6-3 0,4 8-4 16,3 20-2-16,-5-14 0 0,4 5 0 0,0-7-6 16,-1-13-7-16,1-18-8 0,0-2-9 0,-7-12-40 15,3-13-24-15,-9-15-29 0,-1-6-46 0,-9-16 103 0,-7-13-78 16,-9-14-24-16</inkml:trace>
          <inkml:trace contextRef="#ctx0" brushRef="#br0" timeOffset="305697.4902">10165 8143 1295 0,'-7'-4'532'0,"7"2"-376"0,-6 0-128 0,6 2-11 15,-2 0-25-15,4-2-26 0,-2 2-20 0,0 0-12 16,2 4-1-16,-2 0-8 0,0-2-8 0,2 3-30 16,-2 1-41-16,0 2 110 0,0-2-73 0,0 1-53 15</inkml:trace>
          <inkml:trace contextRef="#ctx0" brushRef="#br0" timeOffset="304981.4065">8739 8332 1036 0,'2'10'430'0,"0"11"-329"0,-1-2-103 0,-1-9 1 0,4 28-9 16,-2 5-2-16,0-1 2 0,0 6 10 0,0 10-76 0,-2-9 77 16,0 5 3-16,0-10-1 0,-2 1 1 0,-2-11 0 15,2-7-1-15,-2-7-22 0,4-9-24 0,0 5-29 16,-1-11-43-16,1-5 83 0,0 4-64 0,0-6-31 15</inkml:trace>
          <inkml:trace contextRef="#ctx0" brushRef="#br0" timeOffset="305107.0766">8882 8110 1208 0,'1'11'508'15,"3"-1"-389"-15,-4-6-224 0,2-2 6 0,-2 8-104 0,0 3 136 16,-2 2-188-16,-2 9-76 0</inkml:trace>
          <inkml:trace contextRef="#ctx0" brushRef="#br0" timeOffset="305547.8901">8910 8982 786 0,'-9'-13'512'0,"1"1"-231"0,6 8-196 0,2-1 158 15,0 5-202-15,2-6-23 0,0 6-13 0,12-8-5 16,3 2-3-16,2 1-2 0,1-1 5 0,16-4 2 0,1 0 3 16,13-1 4-16,6 3 0 0,2 0-2 0,-4 1 1 15,10 3-4-15,-3 0 0 0,5 8-3 0,-2 0-1 16,-4 3-1-16,0 7-2 0,-6 1 3 0,-2 3 0 15,-2 1 1-15,-8-2 1 0,-11-3 1 0,2-2 0 16,-10 1-1-16,-5-5 1 0,-3-1-2 16,-9-1-2-16,0-2-11 0,-4-2-10 0,3 8-11 0,-3-8-14 15,2 0-54-15,-2 0-26 0,-2 1-29 0,2-1-34 0,-2 0 116 16,-6-2-95-16,-11-9-19 0</inkml:trace>
          <inkml:trace contextRef="#ctx0" brushRef="#br0" timeOffset="304809.1414">6924 8235 1095 0,'-2'-2'391'0,"-2"0"-353"0,2 1-100 0,4 1-103 16,-2 0-28-16,0-2-17 0,0 2 4 0,0 0 56 15,0-2 26-15,0 4 26 0,0 0 31 0,-2-2 103 0,-1 5 22 16,-5 7 11-16,0 1 0 0,0 7-39 0,-1 3-9 16,-7 10 2-16,7 15 14 0,-3 21 1 0,0-11 0 15,5 4-1-15,5-10 1 0,0 6 15 0,10-15 2 16,1 7 1-16,5-23-13 0,1 0 2 0,3-2 3 0,3-6 5 16,2-1-3-16,-4-7-18 0,6 5-2 0,-1-9-4 15,-1 1-2-15,4-8-6 0,-4 0-6 16,4-6-10-16,-2-1-2 0,2-5 2 0,2-5 0 0,-4-7 2 15,2 5 3-15,-2-4 3 0,-4 0 0 16,-3 5 1-16,-3 1 0 0,-3 0-1 0,-4 5-1 0,1 6-4 16,-5-1-7-16,-4 1-10 0,2 6-3 0,0 2 0 15,4 2 0-15,1 3 6 0,1 3 7 0,10 2 5 16,1 1 8-16,6 3 15 0,6 3 4 0,6-2 5 16,-1-1 1-16,9-1 0 0,1-1-4 0,6-1-2 0,2-7-3 15,-4 2-4-15,4-8-5 0,4-8 1 0,4 4 0 16,-8-4-2-16,-4-5 5 0,-5-3 5 0,1 1 21 15,-15-2 8-15,0-3 8 0,-6 7 6 0,-12-3 1 0,-1-5-4 16,-14-2-7-16,2 0-8 0,-6 0-25 0,0-6-16 16,3-2-12-16,-11-6-18 0,2 2-15 0,-7 3-20 15,8-3-11-15,-11 4-13 0,1 0-12 0,0 2-52 16,0 4-25-16,5 6-43 0,1-3 132 0,7 5-109 16,6 0-45-16</inkml:trace>
          <inkml:trace contextRef="#ctx0" brushRef="#br0" timeOffset="321598.632">8428 9266 441 0,'0'2'116'16,"2"-2"-179"-16,0 2 55 0,-2 0-46 0,0-2 2 16,2 2-23-16,-2-2 17 0,0 0 33 0,-2 0 79 15,2 0 7-15,-4 0 27 0,6 0-45 0,-4-2 38 16,0 0-20-16,2 0-23 0,0 2-15 0,2 0-18 16,-2 0-1-16,0 0-1 0,2 0 0 0,0 4-1 15,-2-2 3-15,-2-2-1 0,2 0 1 0,0 0-1 16,2 2-2-16,-2 0 1 0,0-2-2 0,0 0 0 15,0 0-2-15,6 0 0 0,-6 0-1 0,0 0 1 16,1 0 0-16,-1 0-1 0,4 0 1 0,-4 0 0 16,-2 0 0-16,-1 0 1 0,3-2 1 0,0 0 0 0,0 2 0 0,0 0 2 15,-2-2 2-15,2 2-1 0,-2 0 0 0,4 2 1 16,-6 0-2-16,4-2 0 0,-2 0-1 0,2 0-2 16,0 0 0-16,2 0-4 0,-2 0-3 0,-2 0 2 15,2 0-2-15,0 0 0 0,0 0 3 0,2 0-2 16,-2 0 3-16,0 0 2 0,0 0 1 0,2 0 0 15,-2 0 1-15,2 0-1 0,-2 0 0 0,-2 2 0 16,2-4 0-16,0 2 0 0,-2-2 0 0,2 2-3 16,0 0 3-16,-2 0-3 0,2 0 1 0,-2-2-4 0,2 2-2 15,0 2-6-15,-2-2-2 0,2 0 1 0,-2-2-3 16,0 2 1-16,2-2 1 0,0 2 0 0,4 0 5 16,-2 0 6-16,2 0 1 0,-2 0 1 0,-2 0 3 15,2 2-1-15,-2-2 1 0,3 2 1 0,-3-2-1 16,-1 0-1-16,1 0-5 0,0 0-7 0,0 0-5 15,-2 0-2-15,4 0-4 0,-2 0-1 0,0 0-1 0,1-2 2 16,-1 2 5-16,0 0 8 0,0 0 6 16,0 0 3-16,-1 2 2 0,-3-2 5 0,4 0 1 0,0 2 3 15,0-2-1-15,0 0 2 0,2 0-4 0,-4 0 0 16,2 0 0-16,-2 0-2 0,2-2-2 0,0 2-2 16,-4 0-2-16,4 0-2 0,-4 0 3 0,4 0-7 15,0 0 3-15,0 0-6 0,2 0-3 0,-2-4-20 16,0 4-11-16,2 0 32 0,2 0-24 0,-4 0-18 0</inkml:trace>
          <inkml:trace contextRef="#ctx0" brushRef="#br0" timeOffset="323919.3926">8910 9114 268 0,'2'0'139'0,"-2"0"-78"0,0 0-42 0,0-2 17 15,0 2-18-15,0 0-12 0,-2 0-8 0,2 0-3 16,-1 0-1-16,1 2-1 0,-4 0 0 0,2 0 0 16,0-1-5-16,-4-1-2 0,6 0-3 0,-4 0-5 15,0 0-3-15,0 0-4 0,1-1-6 0,-3-1 21 16,2 0-13-16,0 2 1 0</inkml:trace>
          <inkml:trace contextRef="#ctx0" brushRef="#br0" timeOffset="323816.5515">8912 9102 173 0,'0'6'136'16,"0"-4"-103"-16,0 0-64 0,-2-4 68 0,2 2-55 16,-1 0-55-16</inkml:trace>
          <inkml:trace contextRef="#ctx0" brushRef="#br0" timeOffset="312109.0704">10194 8868 822 0,'-9'-15'351'0,"5"5"-234"16,-2-1-84-16,6 7 23 0,-4-2-12 0,0-5-18 0,0 9 5 15,0-6 21-15,4 6 6 0,0 2 3 0,0 0 5 16,0-2 0-16,0 0-7 0,0 0-9 0,2 2-11 15,-2 0-22-15,0 2-9 0,4-2-10 0,2 0-5 16,-4 0 0-16,8 6-3 0,7 2 2 0,-4-4 5 16,22 9 0-16,-6-1 4 0,12 7 5 0,-1 0 0 15,14 16 0-15,4-6 0 0,2 8-3 0,8 5-1 0,-1 4-1 16,-1 5-1-16,-1 5 0 0,-1 1 1 0,-8 7-1 16,-4-6 1-16,-2 2-2 0,-5 0-3 0,-8-8-4 15,-1-2-8-15,-5-7-30 0,-4-11-18 0,-8-8-25 16,3 3-32-16,-9-10-51 0,-3-5-2 15,-6-9 97-15,1-3-90 0,-5-11-23 0</inkml:trace>
          <inkml:trace contextRef="#ctx0" brushRef="#br0" timeOffset="312296.5818">11322 9090 913 0,'1'-1'410'0,"3"1"-299"16,0-2-96-16,-4 2 5 0,0 3-15 0,2 5-8 0,6 4-5 15,1 11-2-15,1-4 2 0,0 1 8 0,-1 3 1 0,3 8 3 16,2 3 1-16,-3-1 5 0,1 4 0 0,-1 0 3 15,-1 1 0-15,-4 5 0 0,3-1-2 0,-3-1-1 16,0-1-1-16,-8-7-3 0,2-2-1 0,-6-2-5 16,-1-4 2-16,-7-2-2 0,-3 0-6 0,-7-2-24 15,-3-1-18-15,-11 3-24 0,-3 0-36 0,-7-2 76 16,-6 4-62-16,-10-1-21 0</inkml:trace>
        </inkml:traceGroup>
        <inkml:traceGroup>
          <inkml:annotationXML>
            <emma:emma xmlns:emma="http://www.w3.org/2003/04/emma" version="1.0">
              <emma:interpretation id="{8A3B4489-AD48-452A-AC6A-B650523C0567}" emma:medium="tactile" emma:mode="ink">
                <msink:context xmlns:msink="http://schemas.microsoft.com/ink/2010/main" type="inkWord" rotatedBoundingBox="28575,12375 30496,12312 30518,13003 28597,13066"/>
              </emma:interpretation>
              <emma:one-of disjunction-type="recognition" id="oneOf18">
                <emma:interpretation id="interp30" emma:lang="" emma:confidence="1">
                  <emma:literal/>
                </emma:interpretation>
              </emma:one-of>
            </emma:emma>
          </inkml:annotationXML>
          <inkml:trace contextRef="#ctx0" brushRef="#br0" timeOffset="-83553.6141">12847 8691 1223 0,'-12'23'714'0,"8"-17"-449"15,-6 4-215-15,9-9 127 0,-1 3-261 16,0-2-18-16,4 10-10 0,0-10-9 0,1 13 6 0,1-5 6 16,6 23 15-16,-2-10 20 0,1 8 52 0,1 9 18 15,-4-1 4-15,1 5 4 0,-3 5 2 0,-4-3 2 16,0 2 3-16,-2 0 1 0,0-3 9 0,-1 1 1 15,-1-15 3-15,2 0-1 0,0-10-2 0,2-13 0 16,0 1-2-16,0-5-2 0,0-4-3 0,0 0-1 16,2 0-2-16,-2 0 3 0,0 0-1 0,2-9-1 0,2-7 2 15,-3 1 0-15,5-5-4 0,-2-7-1 0,4-3-2 0,2-7-1 16,5-11-2-16,-2 3 1 0,1 5-1 0,3 1-1 16,7-3-1-16,3 1-2 0,2 10 2 15,1 0-1-15,5 4 1 0,2 0-1 0,-4 8-2 0,1 2-1 16,5 3-3-16,-4 4-2 0,7 12-2 15,-7-2 0-15,-2 4-5 0,5 8 1 0,-1 11 1 0,0 0-1 16,-3 8 0-16,-1 8 1 0,-6-3 3 0,4 3 0 16,-6 3 5-16,0-3 0 0,-1-4 1 0,1-2 2 15,-4-8 2-15,2-4 2 0,4-6 0 0,-2-1-2 16,6-10 3-16,2-4-1 0,4-8 1 0,1-4 1 16,-1 1-1-16,3-12-1 0,-3-12-1 0,2 4 2 15,-3 0 0-15,-9-9-2 0,2 3 1 0,-6-4 0 0,-7-1-2 16,1-1 2-16,-5 16 0 0,-1 0-2 0,-3 2-3 15,0 6 1-15,-6 2-4 0,0 9-7 16,2 2-6-16,-4 2-6 0,0-2-11 0,2 8-14 0,-2 2 0 16,1 4-1-16,1 9 3 0,-2 12 6 0,0-4 5 15,-2 18 8-15,4 3 9 0,-4 1 18 0,-1-1 2 16,1 0 3-16,4-5 2 0,5-7 6 0,1 3 5 16,4-12 3-16,1-7 4 0,6-3 10 0,1 0 3 15,1-5 3-15,2-4-1 0,2-4 1 0,-2-2-4 16,6-6-3-16,-2-2-3 0,0-5-12 0,4-3-3 15,-8-9-6-15,5 2-1 0,-5-6-6 0,-2-4-2 16,-4 1-1-16,-1-3 0 0,-7-2-2 0,-1 2 0 16,-8-1 0-16,0-3-1 0,-2 8-1 0,-7-4 0 0,-1 6-3 15,0 1-2-15,-3 2-10 0,-1 3-7 16,1 4-7-16,1 0-10 0,-3 3-31 0,-1 3-25 16,-1 5-24-16,-1 4-28 0,3 0-32 0,-4 16 112 0,-1-1-109 15,5 5-41-15</inkml:trace>
        </inkml:traceGroup>
        <inkml:traceGroup>
          <inkml:annotationXML>
            <emma:emma xmlns:emma="http://www.w3.org/2003/04/emma" version="1.0">
              <emma:interpretation id="{3A2D8894-63D4-419B-97ED-2A205323690F}" emma:medium="tactile" emma:mode="ink">
                <msink:context xmlns:msink="http://schemas.microsoft.com/ink/2010/main" type="inkWord" rotatedBoundingBox="31125,10585 36890,10399 36979,13149 31214,13336"/>
              </emma:interpretation>
            </emma:emma>
          </inkml:annotationXML>
          <inkml:trace contextRef="#ctx0" brushRef="#br0" timeOffset="-83031.9046">15458 8498 1175 0,'-5'25'414'0,"-3"14"-349"0,2-1-75 16,2-7-18-16,-2 17-3 0,6-1-5 0,0-1 4 0,-2 6 9 15,8-23 9-15,2 4 10 0,0-4 9 16,1-12 13-16,1-11-6 0,-4-2 23 0,2-2 6 0,-5-2 1 16,1 0 2-16,0-2-7 0,2-12-10 0,0 3-14 15,1-9-9-15,11-12-34 0,1-24-43 0,2 2-16 16,6-27-4-16,-5 5 0 0,-3 3 6 0,2-10 9 16,-5 6 12-16,-9 3 15 0,-5 9 33 0,2 5 15 15,-6 2 3-15,0-4 8 0,0 10 6 0,0-2 4 16,2 2-1-16,4 9 0 0,2 7 6 0,0-1-3 15,2 14-1-15,7 4-5 0,2 3-12 0,-3 5-2 16,3 1 0-16,-1 6 0 0,9 4 0 0,-2 0 2 16,6 14-1-16,-4-1 1 0,-2 16 1 0,10-8 3 15,0 35-2-15,-2-4 1 0,-4 14-1 0,0 15 1 0,-6 14 0 16,0 9-1-16,-2 8 2 0,-5 13 2 0,-4 3 5 16,-3-7 7-16,-1 7 26 0,-4-3 7 15,6-13 5-15,0-8 3 0,1-15 2 0,3-10-1 0,3-21-3 16,3 8-8-16,5-22-23 0,0-11-8 0,6-8-2 15,-2-5 2-15,0-3-3 0,4-11 0 0,2-6 4 16,1-2 4-16,-1-8-2 0,0-3 3 0,-6-7-3 0,6-9 0 16,-10-17-1-16,2 4-2 0,-4-1-5 0,-5 1-4 15,-5-9-3-15,-1-6-5 0,-6 8-4 0,-6 5-8 0,-2-1-15 16,-2 3-7-16,-17 0-11 0,-4 1-5 0,-6 4-27 16,-7-3-5-16,-7 9-6 0,1 2-4 0,-6 4-7 15,-2 9-12-15,4 3-20 0,3 1-37 0,3 6 117 16,3 5-63-16,11 1-18 0</inkml:trace>
          <inkml:trace contextRef="#ctx0" brushRef="#br0" timeOffset="-82469.9921">17435 7934 1438 0,'2'0'546'0,"-8"-8"-423"0,2 3-117 0,-7-1-31 16,-5-8-29-16,1 11-15 0,-6-5-7 0,1 8 2 0,-1 6 4 16,0 1 6-16,0 3 8 0,-4 5 35 15,3 1 15-15,-1 11 12 0,0 2 5 0,0 2 5 0,2 13 3 16,-5 12 2-16,5 4-2 0,6 11 5 0,-1 10 0 16,14-3 1-16,0-3 1 0,1 0-3 0,16-27-5 0,6 10 2 15,2 0 1-15,1-21-7 0,5-10-1 0,1-6-4 16,11-1-2-16,3-7-4 0,-1 4 3 0,-1-13-4 15,3-4-2-15,-3-4 0 0,1-7-3 0,-11-5-1 0,3-13 0 16,-2-1 3-16,-8-11 3 0,-8-9 3 16,-1-6 3-16,1 0-2 0,-5-12 6 0,1 5-1 0,-9 3-1 15,0 0 1-15,0 10-4 0,2 7-1 0,-6 14 1 16,4 0-1-16,-4 14-6 0,2 3-2 0,-1 7-12 16,1 3-3-16,-2 2-1 0,0 13-1 0,2 14-2 15,0-11 3-15,2 41 2 0,-2-4 2 0,0 14 14 16,2 3 3-16,7 7 2 0,-3-4 2 0,0-1 3 15,5-11 0-15,3-18 1 0,-1 3 1 0,5-17 1 16,-1-11 2-16,0-7 1 0,0-3 2 0,3-8-1 16,-1-4-2-16,6-11 0 0,-2-5-2 0,0-11-3 15,4-11-3-15,4-12-2 0,-4-2-3 0,0-8-1 16,-4-11-1-16,0 15 0 0,-4 0 0 0,4 4 0 16,-7 12 0-16,-9 15-1 0,1 4 0 0,0 9 0 0,-8 12-4 15,3-1-5-15,-3-1-2 0,-2 8 0 16,2 0-1-16,-8 5 0 0,6 7 0 0,-3 19 1 15,-1-10 2-15,-4 12 5 0,4 17 1 0,-7 0-8 0,7 12-5 16,0-5-9-16,0-12-20 0,-2 3-8 16,4-9-13-16,-2-12-5 0,3-14-49 0,1-9-43 0,0-12 108 15,5-23-70-15,-1-25-37 0</inkml:trace>
          <inkml:trace contextRef="#ctx0" brushRef="#br0" timeOffset="-81531.738">18522 7950 741 0,'6'11'318'15,"1"5"-209"-15,3 5-74 0,-4-10 17 0,7 24-18 16,-1-6-13-16,1 10 8 0,3 7-5 0,-1 8 13 16,1-2 4-16,-3 8-2 0,-1 6 2 0,-6 1-1 0,3-3 0 15,-5-2-10-15,-4-2 5 0,-2-20-10 0,2 5-1 16,-4-20 5-16,1-12 3 0,1-3-2 0,0-1-2 16,-2-9-4-16,4-3-7 0,-6-15-9 0,2 1-7 15,-2-8-19-15,-3-12-5 0,5-9 0 0,-2-4 0 16,-2 1 3-16,8-9 4 0,0-3 7 0,0-1 6 15,4 8 7-15,2 6 2 0,4 1-2 0,1-3-4 16,5 6-5-16,-1-1 0 0,4 16-2 0,5-2 5 16,-1-1 1-16,4 8 0 0,2 9 0 0,-2 5 6 15,4 6 1-15,-4 4 0 0,2 6 0 0,1 12-8 16,1 1-4-16,-2 6 0 0,-4 6-2 0,-5 9-1 16,-1-3 2-16,-7 8 0 0,-9-3 0 0,-3-3 4 15,0 1 2-15,-7-5-1 0,-1-8 4 0,0-6 4 0,1-3 0 16,3-9 2-16,0-5 1 0,-2-4-3 15,0 0 1-15,-1-6 1 0,-3-5-2 0,2-5 6 16,-1 3 6-16,-1-10 2 0,2 1 5 0,4-5 9 0,-5 0 4 16,9-4 2-16,2 2 1 0,1-5-6 0,5-1-6 15,4-2-5-15,-1 3-4 0,11-1-10 0,3 0-5 16,0 6-2-16,0 0-3 0,2 2-2 0,6 6-1 16,7 2 0-16,1 5 1 0,-8 2-1 0,9 3 2 15,-7 3-2-15,3 2 1 0,1 4-4 0,-6 2 1 16,-4-4-1-16,0 0-2 0,-4 2 1 0,-4-6-3 0,2-3 1 15,-2-1 0-15,-5-1 0 0,-5-1 0 0,-1 2-1 0,0-5-3 16,-6-3-1-16,0 1 0 0,-1 4 1 0,-3-3 2 16,-2-3 0-16,-1 1 3 0,-3 1 0 15,0 4 4-15,-2 1-2 0,2-3-1 0,-3 15-4 0,-3-6-1 16,-1 10-1-16,-1 9 0 0,-9 14-1 0,4 8 1 16,-6 9 5-16,-6 16 5 0,2 2 7 0,0 0 5 15,4 1 9-15,0 3 2 0,9-16 1 0,5 0 2 16,5-11-1-16,6-10-3 0,4-2-2 0,2-4-3 15,1-4-5-15,3-1-1 0,3-5-3 0,-1-1 1 16,-4-4 2-16,5-6-4 0,-1-2 1 0,1 0 0 16,3-2-2-16,-3-4 0 0,5-2 2 0,-1-3-1 15,2-5 0-15,-1-3 3 0,-1 3 0 0,2 1-2 0,5-6-1 16,-5-2-3-16,4 3-1 0,-2 3-2 0,2 1-3 16,2 1-1-16,-5 7-2 0,3-1 0 0,-2 7-2 15,-5 2 2-15,9 7 1 0,-6 1 2 0,0 6 2 16,1 1 1-16,3 2 0 0,-2 1 1 0,10 3 4 15,-8-4 1-15,6 1 0 0,-2-3 2 0,4-1-2 16,0-1 2-16,6-9 0 0,-3 2 1 0,-1-6-1 16,0-6 1-16,-2-5-2 0,2-3 0 0,-3-1 0 0,-4-11-3 15,3-8 1-15,0 1-3 0,-6-4 0 0,0-7-3 16,-4-10 0-16,2-12-1 0,-5-17 1 0,3 8 3 16,-5 2 2-16,-5-1 1 0,7-9 7 0,-5 6-1 15,5 0 10-15,-5 11 2 0,3-7 5 0,-3-3 2 0,1 7-3 16,2 1-2-16,-7 7-3 0,1 1 1 15,-4 15-7-15,4 1-5 0,-8 13-9 0,0 10-1 0,3 7-3 16,-3 1-3-16,0 9-9 0,0 4-2 16,0 6-1-16,-5 9 1 0,1 14-5 0,-6 8 6 0,-1 27 2 15,-3 1 4-15,-1 24 5 0,-7 17 2 0,7 25 2 16,-2-3 0-16,3-7 6 0,10 1-4 0,6-2 0 16,0 3 0-16,10-11 0 0,7-33-1 0,6-3-13 0,14 1-33 15,5-23-21-15,-7 0 11 0,-1-8-77 0,-5-19-39 16,4-7 112-16,-10-20-87 0,8-20-18 0</inkml:trace>
          <inkml:trace contextRef="#ctx0" brushRef="#br0" timeOffset="-81367.8998">20497 7392 1248 0,'-10'15'489'0,"2"-7"-362"0,4 2-108 0,2-9-19 15,2 1-23-15,4 4-27 0,6 0-12 0,-6-2-6 16,19 6-6-16,10-7-6 0,7 1-4 15,-3-2 17-15,21-6 6 0,4-9 3 0,7-5-26 0,8-14-23 16,-3-1-44-16,-5 2 106 0,-15-4-67 0,6-3-49 16</inkml:trace>
        </inkml:traceGroup>
      </inkml:traceGroup>
      <inkml:traceGroup>
        <inkml:annotationXML>
          <emma:emma xmlns:emma="http://www.w3.org/2003/04/emma" version="1.0">
            <emma:interpretation id="{84CE4C96-CAA8-41A0-84DE-0A55A619FA82}" emma:medium="tactile" emma:mode="ink">
              <msink:context xmlns:msink="http://schemas.microsoft.com/ink/2010/main" type="line" rotatedBoundingBox="32965,13135 36841,12547 37034,13820 33158,14407"/>
            </emma:interpretation>
          </emma:emma>
        </inkml:annotationXML>
        <inkml:traceGroup>
          <inkml:annotationXML>
            <emma:emma xmlns:emma="http://www.w3.org/2003/04/emma" version="1.0">
              <emma:interpretation id="{8A50DA6C-744E-4FFC-9804-DD06936A1637}" emma:medium="tactile" emma:mode="ink">
                <msink:context xmlns:msink="http://schemas.microsoft.com/ink/2010/main" type="inkWord" rotatedBoundingBox="32965,13135 36841,12547 37034,13820 33158,14407"/>
              </emma:interpretation>
            </emma:emma>
          </inkml:annotationXML>
          <inkml:trace contextRef="#ctx0" brushRef="#br0" timeOffset="-80251.9458">19317 9260 568 0,'-21'12'233'0,"-2"7"-169"0,-8 6-54 0,17-9 7 16,-18 32-26-16,1 8-6 0,0-6 4 0,-2 8 8 16,4 10 14-16,2-3 17 0,10 7 32 0,13-7 19 15,-6 3 18-15,14-16 3 0,8 6 2 0,1-2-4 16,10-6-13-16,8-7-6 0,8-5-23 0,-5-1-11 16,13-10-7-16,-3-15-5 0,6-12-4 0,1 0 0 15,-1-16-1-15,0-5-6 0,-2-16-7 0,4-1-2 0,-1-7-1 16,-3 1-4-16,0-8 1 0,-4 0-5 15,1-3 0-15,-1 5 0 0,-5 8-3 0,-1-1 0 0,-1 5-2 16,-4 7 0-16,-2 13-6 0,2-1-2 0,-2 10 0 16,-12 3-2-16,8 8-2 0,-6 2 2 0,-5 13 1 15,3-2 1-15,-4 10 3 0,-1-3 6 0,1 14-2 16,1-1 5-16,-1 0 5 0,-1 2 3 0,-3-5 0 16,3 1 2-16,-1-6 6 0,-1-6 2 0,-1-5 3 15,1-3 3-15,0-5 12 0,-1-4 2 0,-1-6 0 16,3-4 0-16,7-7-4 0,-1-7-3 0,12-12-4 15,0 3-4-15,5-8-16 0,11-7-3 0,5-1-1 16,-6 1-1-16,-1 3-1 0,-11 5-3 0,17-7 2 16,-3 1-3-16,-10 9 0 0,-1 0 1 0,-10 4-2 0,8 4 1 15,-6 8-1-15,4-1 1 0,-14 7-1 0,-2 9 0 0,1 2 0 16,-3 9-1-16,1 7-3 0,-3-1 0 0,-1 12 0 16,1-4-1-16,-5 20 1 0,0-5 0 0,-5 9 2 15,-1 7-4-15,-9 2 1 0,-1 0-6 0,-8-4-6 16,-5 2-3-16,2-13-12 0,2-1-10 0,-5-11-38 15,5-10-22-15,0-11-44 0,-1-2-82 0,5-18 161 16,-1-11-110-16,1-17-37 0</inkml:trace>
          <inkml:trace contextRef="#ctx0" brushRef="#br0" timeOffset="-81030.7261">17327 9687 996 0,'-21'39'337'15,"13"38"-249"-15,2-10-86 0,10 20-5 0,-4 0 7 0,17 21 20 0,3-11 7 16,3-1 39-16,4-7 11 0,2-25 12 0,-4 3 4 15,-4-24 13-15,-1-16 4 0,-1-10-3 0,-2 2-10 16,8-11-21-16,-7-4-8 0,5-4-9 0,4 0-5 16,8-12-23-16,1-3-11 0,11-14-6 0,-7-6-5 15,5-5-13-15,3-18-5 0,-6-12-7 0,-1-3-12 16,-3-4-26-16,-7-12-14 0,-6-2-16 0,4 1-15 16,-9 7-11-16,-7-4-14 0,-1 0-46 0,-1-4-24 0,-3 14-18 15,-4 4-58-15,-2 5 171 0,0-7-142 16,-2 13-55-16</inkml:trace>
          <inkml:trace contextRef="#ctx0" brushRef="#br0" timeOffset="-80701.2364">19358 9639 1263 0,'-2'15'421'0,"2"-1"-409"0,-2-9-113 0,10-8 85 16,3-7-89-16,8-15-34 0</inkml:trace>
          <inkml:trace contextRef="#ctx0" brushRef="#br0" timeOffset="-80827.8953">18414 9368 1411 0,'-16'43'510'0,"9"-6"-400"15,5-8-95-15,4 13-2 0,7 12-26 16,-1 0 0-16,13 19 0 0,0-5 2 0,6 3 2 0,-3 3 4 15,5-12-2-15,-4 3 3 0,0-9 4 0,-2-4 0 16,-10-3-1-16,1-3-4 0,-6-6-10 0,-6-3-12 16,-2-14-9-16,-2 2-14 0,-8-3-27 0,-2-13-16 15,-7-5-16-15,-4 0-15 0,-6-12-41 0,-8-3-29 16,-5-14 119-16,5-2-82 0,1-16-31 0</inkml:trace>
        </inkml:traceGroup>
      </inkml:traceGroup>
    </inkml:traceGroup>
    <inkml:traceGroup>
      <inkml:annotationXML>
        <emma:emma xmlns:emma="http://www.w3.org/2003/04/emma" version="1.0">
          <emma:interpretation id="{33933F4F-DE79-4256-8765-D348FC8AE610}" emma:medium="tactile" emma:mode="ink">
            <msink:context xmlns:msink="http://schemas.microsoft.com/ink/2010/main" type="paragraph" rotatedBoundingBox="30196,15371 36897,14417 37154,16220 30452,17174" alignmentLevel="6"/>
          </emma:interpretation>
        </emma:emma>
      </inkml:annotationXML>
      <inkml:traceGroup>
        <inkml:annotationXML>
          <emma:emma xmlns:emma="http://www.w3.org/2003/04/emma" version="1.0">
            <emma:interpretation id="{71778440-BB77-404B-9DA2-5E7544B6AC5F}" emma:medium="tactile" emma:mode="ink">
              <msink:context xmlns:msink="http://schemas.microsoft.com/ink/2010/main" type="line" rotatedBoundingBox="30196,15371 36897,14417 37154,16220 30452,17174"/>
            </emma:interpretation>
          </emma:emma>
        </inkml:annotationXML>
        <inkml:traceGroup>
          <inkml:annotationXML>
            <emma:emma xmlns:emma="http://www.w3.org/2003/04/emma" version="1.0">
              <emma:interpretation id="{07CB94AC-C567-4B2C-99B3-F84E2C88D6AD}" emma:medium="tactile" emma:mode="ink">
                <msink:context xmlns:msink="http://schemas.microsoft.com/ink/2010/main" type="inkWord" rotatedBoundingBox="30196,15371 36897,14417 37154,16220 30452,17174"/>
              </emma:interpretation>
              <emma:one-of disjunction-type="recognition" id="oneOf19">
                <emma:interpretation id="interp31" emma:lang="" emma:confidence="0.5">
                  <emma:literal>emery</emma:literal>
                </emma:interpretation>
                <emma:interpretation id="interp32" emma:lang="" emma:confidence="0">
                  <emma:literal>cannery</emma:literal>
                </emma:interpretation>
                <emma:interpretation id="interp33" emma:lang="" emma:confidence="0">
                  <emma:literal>money</emma:literal>
                </emma:interpretation>
                <emma:interpretation id="interp34" emma:lang="" emma:confidence="0">
                  <emma:literal>canary</emma:literal>
                </emma:interpretation>
                <emma:interpretation id="interp35" emma:lang="" emma:confidence="0">
                  <emma:literal>Coney</emma:literal>
                </emma:interpretation>
              </emma:one-of>
            </emma:emma>
          </inkml:annotationXML>
          <inkml:trace contextRef="#ctx0" brushRef="#br0" timeOffset="-75339.8524">14669 12146 1724 0,'-2'20'566'16,"2"-15"-553"-16,0 5-119 0,0 2-45 0,0 28-69 0,4 3-6 15,3 45 1-15,1-8 14 0,2 3 56 0,5 13 35 0,-3-1 51 16,-1 13 43-16,-1-19 60 0,-6-33 19 0,-4 1 14 0,-6-2 52 15,-7-13 18-15,1-1 17 0,-1-5-3 0,3-15-7 16,-2-1-10-16,7-18-18 0,-3 3-19 0,0-12-55 16,2-28-43-16,1 14-31 0,-1-56-21 0,0 5-8 15,6-28-10-15,-4 3 8 0,14-32 10 0,-3 9 14 16,3 6 38-16,6 2 12 0,1 29 14 0,-2-5 6 0,7 26 10 16,-3 15-3-16,6 5-5 0,0 3-8 0,4 8-13 15,2 4-5-15,2 6 1 0,1 0-5 0,-1 9-5 16,-2 9-5-16,0 10-3 0,0-1-4 0,2 10-9 15,-4 9-3-15,0 11-9 0,-4 5 0 0,-2 3 0 16,0 12 2-16,-9 0 2 0,-1 0 2 0,-3-8 8 16,-6-1 5-16,-2-18 10 0,1 0 6 0,-3-8 7 15,0-17 3-15,0-6 1 0,0-8-1 0,0 2-5 16,6-30-5-16,4-10-1 0,-2 1-3 0,1-5 1 16,7-17 7-16,3 5 9 0,2-15 26 0,6 5 8 0,-2 1 7 15,-1 9 0-15,4 10-1 0,5-4-4 0,8 16-9 16,-6-8-8-16,5 23-23 0,6 2-4 0,1-2-3 15,-1 21 0-15,-1-2-3 0,-1 12-7 16,-2-4-3-16,3 31-5 0,-3-2-2 0,-5 21-15 0,7 12-12 16,-3 25-12-16,1-4-14 0,1 21-71 0,-7 16-57 15,-3-1 140-15,-2-1-104 0,-8-10-68 0</inkml:trace>
          <inkml:trace contextRef="#ctx0" brushRef="#br0" timeOffset="-78370.2487">21194 11129 1175 0,'-4'4'443'0,"-2"2"-344"16,6 3-97-16,-2-3-18 0,0 4-16 15,0 9-4-15,0 2-1 0,-2 4 7 0,2 6 2 0,-2 4 8 16,-1-4 13-16,-3 6 27 0,-2-1 3 0,-1 7 0 16,-3-1 2-16,-3 4-2 0,-2 7-1 0,-8 3-4 15,1 3-3-15,-3-3-10 0,-1 6 0 0,3-8-2 16,-6-2-1-16,0-3-9 0,2-9-9 0,-2-3-8 0,0-8-8 15,1-6-38-15,-5-8-21 0,2-5-29 16,2-2-35-16,4-4-38 0,4-8 119 0,2-10-113 0,-2 1-45 16</inkml:trace>
          <inkml:trace contextRef="#ctx0" brushRef="#br0" timeOffset="-73931.5587">15422 13256 1508 0,'-22'41'592'0,"11"-32"-585"0,-3 5-133 16,10-6-60-16,10 1-21 0,-6 1 28 0,29-6 34 0,-2 0 38 16,14-2 94-16,-5 2 57 0,28-10 57 0,-2-2 55 15,4-6 42-15,7 1-21 0,8-2-24 0,4-1-20 16,19-3-28-16,4-1-10 0,39-7-11 0,-6 4-13 15,27-10-28-15,27-1-8 0,11-7-9 0,-1 1-6 16,13-1-10-16,2-5-5 0,-9 1-5 0,3-3-3 16,-21 8-14-16,-6-1-4 0,-27 1-4 0,4-3-4 0,-26 2-19 15,-21 5-7-15,-24 5-12 0,-6 2-8 0,-23 0-24 16,-22 10-15-16,-15 3-26 0,-12 1-26 0,-22 3-112 16,-16 5 192-16,-33 8-117 0,-4-1-54 0</inkml:trace>
          <inkml:trace contextRef="#ctx0" brushRef="#br0" timeOffset="-74247.8098">16700 11835 1146 0,'2'2'470'16,"1"6"-325"-16,-3-8-131 0,0 0 9 0,2 4-33 15,-2-4-23-15,0 2-10 0,0-2-2 0,-4 6 1 16,-1-6 2-16,-3 0 16 0,2 0 10 0,-7 0 5 0,-5 6 8 16,-9 3 3-16,4 1 4 0,2-2 1 0,-6 7 3 0,0 6 2 15,0 14 1-15,0-6 6 0,9 6-4 0,1 3 4 16,-4 5 2-16,9-1 2 0,4 3-1 0,7-1 3 15,-3-3 2-15,13-5-4 0,1 3 0 0,7-4-6 16,6-5 1-16,10-3-6 0,-6-3-1 0,6-5-7 16,4-6 0-16,3-7-2 0,-3-6 0 0,7-4 0 15,-3-7-2-15,-2-10 0 0,1-3 1 0,-3-5 1 16,-2-7 0-16,-5-3 0 0,-1 1 2 0,-5 1 1 16,-5-2 2-16,-2 6 1 0,3 3 1 0,-7 1-2 15,1 5 1-15,-5 11 0 0,1-2-1 0,-2 5-2 16,-5 4-2-16,3 2-2 0,-2 2-1 0,0 4-3 15,2 0-1-15,-2 6-1 0,3 3-2 0,1 9-3 16,2 3 1-16,-4 8 2 0,1 0 1 0,1 0 3 0,-4 1 0 16,2-3 2-16,-3 0 1 0,-1-4 3 0,0-13 1 15,0-2-1-15,-2-1 4 0,0-9 1 0,0 2 1 16,0-2 1-16,0-2 1 0,0-5-2 0,2-3 1 16,4-4-1-16,0-7-4 0,5-4 0 0,-1-2-2 0,15-12-1 15,-6-1 1-15,6 1 1 0,6-5 0 0,2 3 1 16,-4 3-1-16,0 3 0 0,0 4 0 15,-2 6 0-15,8 4 0 0,-4 1-6 0,0 9 0 0,-6 5-1 16,6 4 1-16,-1 4-4 0,-4 8-1 0,-1 7 0 16,-6 2-4-16,0 10 4 0,-3 6-1 0,-1 8-4 15,-5-5 2-15,-2 5 3 0,-5 3 2 0,-1-7 3 16,2-1 4-16,-4-7 4 0,-4-8 4 0,0-11 0 0,3 3 1 16,-1-7 0-16,2-8-1 0,0 0-1 15,-2 0 0-15,2-2 0 0,0 2-3 0,4-6 4 0,-3-3 4 16,1 1 4-16,6-11 8 0,2-5 9 0,-1 1 1 15,3 0-2-15,2-4 1 0,-1-2-2 0,8 0-3 16,4 4-7-16,0 0-7 0,-1 4-10 0,-1 3-3 0,10-3-2 16,3 13-1-16,-1-5 0 0,-6 11-1 0,4-2-2 15,2-2 2-15,3 6-1 0,-5 4 0 0,-2 2 0 16,0-2 0-16,0 6-2 0,0-3 2 0,1-1-2 16,-5 2-1-16,-2-4-4 0,4-2-2 0,-4-2-2 15,1-8-1-15,-1-2 1 0,-4-3-2 0,-2-7-4 16,-3-3 1-16,-3-6 1 0,-3 0 5 0,-1-4 5 15,-7-3 2-15,0 3 0 0,-4 2 4 0,-3-2 1 16,-5 4 2-16,-2 4 0 0,3 4-1 0,-5 6 2 16,1 1 0-16,3 4-1 0,0 3 0 0,-1 7-1 15,1 0 0-15,-1 7 1 0,-7 7-3 0,-1 13-4 16,-6 4 0-16,4 11 2 0,-3 1 2 0,-1 1 11 16,2 12 4-16,8-17 1 0,-1-1 2 0,7-3 4 0,7-23-3 0,-6 1-4 15,8 1-3-15,0-9-11 0,2-1-8 0,0-4-1 16,4 2-2-16,3-4-2 0,5-3 1 0,-1 1 7 15,5-14 1-15,9-5 4 0,11-15 5 0,-5 7 4 16,2-10 2-16,2-1 2 0,-3-7 0 16,1 11-2-16,0-1-1 0,-2 4-2 0,-3 1 2 0,1 16 3 0,2 3-1 15,-4 5 0-15,0 6 2 0,-4 6-1 0,2 0 1 16,-4 12-1-16,-3 3-2 0,3 8-5 0,-2 0 1 16,0 6-1-16,-1 4-1 0,1 0 2 0,-4-3 0 15,-3-1 2-15,-3-4 2 0,-1-11 1 0,-2-1 0 16,-3-3 2-16,-1-10 2 0,6-2 3 0,-4-2 6 15,5-4 4-15,1 0 1 0,9-5 1 16,-7 1 2-16,3-9 4 0,2-3 0 0,-3-1-5 0,9 0-5 16,-2 0-5-16,-4-4-2 0,3 8-2 0,1-4-3 15,0 7-7-15,-2 8-2 0,6 1 0 0,-6 1 0 16,-3 0-3-16,-1 6 1 0,3 2-2 0,-1 6-2 16,-2 7-4-16,1 1-1 0,-3-1 0 0,0 12-2 0,1 14 2 15,-3 7-3-15,-5 10 0 0,-4 0 5 0,-4 13 0 16,0 2-3-16,-17 3-4 0,1-3-6 0,-7-3-22 15,-8-5-8-15,-2-15-14 0,-3-1-24 0,-9-11-119 16,-3-13 152-16,-22-11-92 0,-1-6-51 0</inkml:trace>
        </inkml:traceGroup>
      </inkml:traceGroup>
    </inkml:traceGroup>
    <inkml:traceGroup>
      <inkml:annotationXML>
        <emma:emma xmlns:emma="http://www.w3.org/2003/04/emma" version="1.0">
          <emma:interpretation id="{D59E1DBA-41DE-45E2-9EA2-8F4B78E284BF}" emma:medium="tactile" emma:mode="ink">
            <msink:context xmlns:msink="http://schemas.microsoft.com/ink/2010/main" type="paragraph" rotatedBoundingBox="30040,17912 33738,16949 34205,18741 30507,19704" alignmentLevel="6"/>
          </emma:interpretation>
        </emma:emma>
      </inkml:annotationXML>
      <inkml:traceGroup>
        <inkml:annotationXML>
          <emma:emma xmlns:emma="http://www.w3.org/2003/04/emma" version="1.0">
            <emma:interpretation id="{F6077004-2F05-46A4-9CAF-066102529E64}" emma:medium="tactile" emma:mode="ink">
              <msink:context xmlns:msink="http://schemas.microsoft.com/ink/2010/main" type="line" rotatedBoundingBox="30040,17912 33738,16949 34205,18741 30507,19704"/>
            </emma:interpretation>
          </emma:emma>
        </inkml:annotationXML>
        <inkml:traceGroup>
          <inkml:annotationXML>
            <emma:emma xmlns:emma="http://www.w3.org/2003/04/emma" version="1.0">
              <emma:interpretation id="{CE9AE8EB-A63E-4523-B5A0-1E595944A604}" emma:medium="tactile" emma:mode="ink">
                <msink:context xmlns:msink="http://schemas.microsoft.com/ink/2010/main" type="inkWord" rotatedBoundingBox="30920,17683 31485,17535 31846,18918 31280,19066"/>
              </emma:interpretation>
              <emma:one-of disjunction-type="recognition" id="oneOf20">
                <emma:interpretation id="interp36" emma:lang="" emma:confidence="0.5">
                  <emma:literal>-</emma:literal>
                </emma:interpretation>
                <emma:interpretation id="interp37" emma:lang="" emma:confidence="0">
                  <emma:literal>_</emma:literal>
                </emma:interpretation>
                <emma:interpretation id="interp38" emma:lang="" emma:confidence="0">
                  <emma:literal>.</emma:literal>
                </emma:interpretation>
                <emma:interpretation id="interp39" emma:lang="" emma:confidence="0">
                  <emma:literal>,</emma:literal>
                </emma:interpretation>
                <emma:interpretation id="interp40" emma:lang="" emma:confidence="0">
                  <emma:literal>~</emma:literal>
                </emma:interpretation>
              </emma:one-of>
            </emma:emma>
          </inkml:annotationXML>
          <inkml:trace contextRef="#ctx0" brushRef="#br0" timeOffset="-73623.8621">15725 13843 1323 0,'-8'2'568'0,"0"0"-376"0,8 0-160 0,-2-2 20 0,-3 11-42 16,1 5-23-16,0 9-25 0,2 10 1 16,0 17 1-16,0 0 2 0,-2 21 14 0,2 6 11 0,-4 14 4 15,1 4 6-15,-5 7 4 0,0 8-1 0,-5 4-1 16,1 0 1-16,-1-10-1 0,0-14-2 0,1-5-3 15,1 2-9-15,1-19-14 0,6-30-22 0,-2-7-27 0,1-10-122 16,1-25 151-16,-2-4-101 0,4-5-53 0</inkml:trace>
        </inkml:traceGroup>
        <inkml:traceGroup>
          <inkml:annotationXML>
            <emma:emma xmlns:emma="http://www.w3.org/2003/04/emma" version="1.0">
              <emma:interpretation id="{029F57E7-7D2C-422E-845A-2C9B831E5258}" emma:medium="tactile" emma:mode="ink">
                <msink:context xmlns:msink="http://schemas.microsoft.com/ink/2010/main" type="inkWord" rotatedBoundingBox="30102,18150 33800,17187 34205,18741 30507,19704"/>
              </emma:interpretation>
              <emma:one-of disjunction-type="recognition" id="oneOf21">
                <emma:interpretation id="interp41" emma:lang="" emma:confidence="1">
                  <emma:literal/>
                </emma:interpretation>
              </emma:one-of>
            </emma:emma>
          </inkml:annotationXML>
          <inkml:trace contextRef="#ctx0" brushRef="#br0" timeOffset="-73369.3112">15592 14470 813 0,'25'-5'399'0,"-4"-1"-220"0,-4 8-114 15,1 0 44-15,9 2-43 0,2-1-20 0,7 1-14 16,11 0-2-16,-5-4-8 0,4 0-5 0,5-8-8 15,-1-1-4-15,-2-5 1 0,-4-1-2 0,-5-4-1 16,0-3 1-16,-8 1 4 0,-1 2 3 0,-6-2 14 16,-7 1 5-16,-5 5 6 0,1-3 2 0,-5 5 6 15,-4 1-2-15,-2 7-2 0,0-3-5 0,-1 4-10 16,-1 0-6-16,0 0-6 0,0 0-3 0,0 4-9 16,0 0-1-16,0-2-5 0,0 1-3 0,0 1-2 0,2 9-3 15,-2 18-4-15,0-7 2 0,0 3 1 0,0 19 1 16,-3 4 3-16,-5 10-2 0,-4 10-4 0,3-6 0 15,-3-4-2-15,2-12-7 0,-1 1-23 0,1-12-16 16,2-14-24-16,4-6-27 0,3-13 77 0,-3 8-56 0,4-25-18 16</inkml:trace>
          <inkml:trace contextRef="#ctx0" brushRef="#br0" timeOffset="-73189.5256">16740 13833 1244 0,'0'16'502'0,"0"5"-361"15,2 4-112-15,4 6 19 0,-2 12-31 0,3 11-14 16,3-2-2-16,-2 4-1 0,3 7 0 0,-7 1 1 0,2 2 1 16,-8 7-1-16,-6-3 1 0,1-1-2 0,-3-1-5 15,-2-3-4-15,1-13-8 0,-5 4-24 16,-1 0-14-16,9-23-19 0,-5-6-30 0,1-9-44 0,-3-7 95 16,3-22-68-16,1-3-18 0</inkml:trace>
          <inkml:trace contextRef="#ctx0" brushRef="#br0" timeOffset="-72413.9114">14773 15953 1314 0,'-25'35'443'0,"21"-20"-398"0,4-15-89 0,23 2-5 16,22-13-30-16,36-13-7 0,-14 1 7 0,11 2 37 15,12-16 30-15,38-7 28 0,15-20 31 0,-8 4 20 16,-10-1 6-16,22-3-3 0,3-2-7 0,16 4-5 15,6-1-6-15,-12-1-10 0,3 2-9 0,8 16-7 0,-5-8-5 16,4 2-4-16,-10 2-2 0,-11 5-4 16,-6 5-5-16,2 1-14 0,-18 0-5 0,-13 7-3 0,-6 3-5 15,-21 9-5-15,-10 3-4 0,-29 5-3 0,1 3 1 16,-20 3 8-16,-20 6 2 0,-3 0 3 0,-4 0 5 16,-13 0-6-16,-1 4-6 0,-11 2-14 0,0-1-22 15,-14-3-92-15,-7 6 118 0,-3-6-73 0,-1 2-52 16</inkml:trace>
        </inkml:traceGroup>
        <inkml:traceGroup>
          <inkml:annotationXML>
            <emma:emma xmlns:emma="http://www.w3.org/2003/04/emma" version="1.0">
              <emma:interpretation id="{47736B48-2E1D-41E6-BDCC-A92000B3E07F}" emma:medium="tactile" emma:mode="ink">
                <msink:context xmlns:msink="http://schemas.microsoft.com/ink/2010/main" type="inkWord" rotatedBoundingBox="32332,17615 33393,17338 33622,18217 32560,18493"/>
              </emma:interpretation>
              <emma:one-of disjunction-type="recognition" id="oneOf22">
                <emma:interpretation id="interp42" emma:lang="" emma:confidence="0.5">
                  <emma:literal>.</emma:literal>
                </emma:interpretation>
                <emma:interpretation id="interp43" emma:lang="" emma:confidence="0">
                  <emma:literal>)</emma:literal>
                </emma:interpretation>
                <emma:interpretation id="interp44" emma:lang="" emma:confidence="0">
                  <emma:literal>,</emma:literal>
                </emma:interpretation>
                <emma:interpretation id="interp45" emma:lang="" emma:confidence="0">
                  <emma:literal>J</emma:literal>
                </emma:interpretation>
                <emma:interpretation id="interp46" emma:lang="" emma:confidence="0">
                  <emma:literal>3</emma:literal>
                </emma:interpretation>
              </emma:one-of>
            </emma:emma>
          </inkml:annotationXML>
          <inkml:trace contextRef="#ctx0" brushRef="#br0" timeOffset="-72854.4861">16883 13841 1217 0,'-4'2'426'16,"4"-2"-306"-16,6 0-83 0,0 0-37 0,9-2-17 15,1 0 22-15,13 0-4 0,-2 0 12 0,11 0 16 16,7-1 2-16,5 5 4 0,4-2 1 0,4 13-3 15,3 1-4-15,11 14-7 0,-8-2-5 0,-3 1-5 0,-5 7-3 0,2 7-3 16,0 9-1-16,-10-11-3 0,-13-1-2 0,-12-1 0 16,1 7-2-16,-21-1 0 0,3 1-1 0,-6-7 2 15,-17-2 1-15,-6 3-2 0,-24 1 0 0,11-1 1 16,-9-7 0-16,-17 6-2 0,5-2-1 0,-17-12-1 16,7 2-1-16,-1-8-4 0,1 7 0 0,7-21-8 15,-6 7-3-15,10-10-20 0,6 0-9 0,7-6-14 16,-3-3-15-16,7-1-41 0,7-3-22 0,5 3-22 15,0-4-30-15,9-1 121 0,5 1-84 0,7-3-14 0</inkml:trace>
        </inkml:traceGroup>
      </inkml:traceGroup>
    </inkml:traceGroup>
  </inkml:traceGroup>
</inkml:ink>
</file>

<file path=ppt/ink/ink27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12:12.0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3E3F930-8542-4171-B497-98301D90A8EA}" emma:medium="tactile" emma:mode="ink">
          <msink:context xmlns:msink="http://schemas.microsoft.com/ink/2010/main" type="writingRegion" rotatedBoundingBox="15749,12878 30155,13248 30094,15662 15687,15292"/>
        </emma:interpretation>
      </emma:emma>
    </inkml:annotationXML>
    <inkml:traceGroup>
      <inkml:annotationXML>
        <emma:emma xmlns:emma="http://www.w3.org/2003/04/emma" version="1.0">
          <emma:interpretation id="{40D35654-D7BC-4B86-BF14-B355FAF0E77C}" emma:medium="tactile" emma:mode="ink">
            <msink:context xmlns:msink="http://schemas.microsoft.com/ink/2010/main" type="paragraph" rotatedBoundingBox="15749,12878 30155,13248 30094,15662 15687,15292" alignmentLevel="1"/>
          </emma:interpretation>
        </emma:emma>
      </inkml:annotationXML>
      <inkml:traceGroup>
        <inkml:annotationXML>
          <emma:emma xmlns:emma="http://www.w3.org/2003/04/emma" version="1.0">
            <emma:interpretation id="{542C5964-85FB-4A62-A428-9DABE0FA5868}" emma:medium="tactile" emma:mode="ink">
              <msink:context xmlns:msink="http://schemas.microsoft.com/ink/2010/main" type="line" rotatedBoundingBox="15749,12878 30155,13248 30094,15662 15687,15292"/>
            </emma:interpretation>
          </emma:emma>
        </inkml:annotationXML>
        <inkml:traceGroup>
          <inkml:annotationXML>
            <emma:emma xmlns:emma="http://www.w3.org/2003/04/emma" version="1.0">
              <emma:interpretation id="{6A0DA228-07A6-4AD1-97AD-3E4F75E3B9B6}" emma:medium="tactile" emma:mode="ink">
                <msink:context xmlns:msink="http://schemas.microsoft.com/ink/2010/main" type="inkWord" rotatedBoundingBox="15740,13243 20210,13358 20157,15407 15687,15292">
                  <msink:destinationLink direction="with" ref="{71BC5DF5-3ECD-447B-9039-47AE13152B9A}"/>
                </msink:context>
              </emma:interpretation>
              <emma:one-of disjunction-type="recognition" id="oneOf0">
                <emma:interpretation id="interp0" emma:lang="" emma:confidence="1">
                  <emma:literal/>
                </emma:interpretation>
              </emma:one-of>
            </emma:emma>
          </inkml:annotationXML>
          <inkml:trace contextRef="#ctx0" brushRef="#br0">3056 10720 751 0,'5'9'283'0,"-5"-9"-297"16,-2 4 12-16,2-4-12 0,-1 0-93 0</inkml:trace>
          <inkml:trace contextRef="#ctx0" brushRef="#br0" timeOffset="2032.6737">3270 10737 351 0,'0'0'168'16,"-4"0"-114"-16,0 0-48 0,4 0 32 0,0 0-40 15,2 0 5-15,-8-2 14 0,4 2 11 0,2 0 17 0,0 0 12 16,-2 0 17-16,1-2 4 0,-5 0-5 0,8 0-7 16,5 2-11-16,-3 0-11 0,-4 0-11 0,4 0-9 15,-10 0-13-15,6 0-4 0,2 2-3 0,-4-2-1 16,-2 2-3-16,1-2 0 0,3 0-1 0,5-2 1 15,-1 2-3-15,-6 0-2 0,2 0 1 0,0 0 0 0,2 0 1 16,-2-2-2-16,-2 2 0 0,2 0-1 16,0 0-3-16,2 0-8 0,2 0-4 0,-4 0-9 15,-2 0-9-15,2 4-34 0,-2-4-23 0,-2 0-25 0,4 0 77 16,0 0-70-16,-5 0-31 0</inkml:trace>
          <inkml:trace contextRef="#ctx0" brushRef="#br0" timeOffset="6682.2565">4424 10662 523 0,'-2'4'248'0,"0"-2"-168"0,0 1-84 0,2-3-12 15,0 0-49-15,0 0-28 0,0-1-6 0,0 1 11 16,0 0 21-16,0 0 26 0,0 0 26 0,0 0 63 15,0 0 20-15,0 0 10 0,0 0 1 0,0 0-7 16,0 0-13-16,0 0-15 0,0 0-11 0,0 0-15 0,0 0-6 16,-1 0 0-16,1 0 0 0,-2 0-1 0,2 0-1 0,0 0 3 15,-2 0 5-15,2 1-1 0,0-1 0 0,0 0-1 16,0 0-2-16,0 0-6 0,0 0 0 0,0 2-2 16,0-2-4-16,0 0-2 0,0 0 0 0,0-2 1 15,2 2-1-15,-2-1 1 0,0-1 1 0,0 2-1 16,0 0 0-16,2 0 2 0,-2 0-1 0,0 3-2 15,0-3 2-15,0 2-2 0,0 0 1 0,0-2 0 16,0 0 0-16,-2 0-1 0,2-2 0 0,0 2 0 16,0 0 0-16,0-2 1 0,0 2-1 0,0 2 1 0,0-2 0 15,0 2 0-15,0-2 0 0,0 0 1 0,0 0-2 16,0 0-2-16,0 0 0 0,0 0 1 0,0 0 0 16,-2 0-3-16,2 0 2 0,0-2-1 0,0 2 3 15,0 0 0-15,2 0 0 0,-2-2 0 0,0 2 0 16,0-1 2-16,0 1-1 0,0 0 1 0,0-2 0 15,0 2 1-15,0 0-2 0,0 0 2 0,0 2-2 16,0-2-1-16,0 0 1 0,0 1 0 0,0 1-1 0,0-2-3 16,0 0 1-16,0 0 0 0,0 0 0 0,2 0 0 15,-2 0 1-15,0 0-1 0,0 0 2 0,0 0-1 16,0 0 1-16,0 2-1 0,-2-2 1 0,2 0 0 16,0 0 2-16,0 0-1 0,0 0-1 0,0 0 2 15,0 0 0-15,0 0 0 0,0 0-1 0,0 0 0 16,-2 0 1-16,2 0 1 0,0 0-2 0,0 0-1 15,0 0 0-15,0 0 0 0,0 0-1 0,0-2 1 16,0 2 0-16,0-2-2 0,0 2 3 0,4 0-1 16,-4 0 1-16,0 0 1 0,0 0 0 0,0 0-1 15,0 0 0-15,0 4-1 0,0-4 0 0,0 0-1 16,0 2 0-16,0 0-1 0,0 0-2 0,0 0 2 0,1-4-2 0,-1 0-4 16,0 2 2-16,0 0-6 0,0 0-6 0,0 0-4 15,-1-4-12-15,1 4-10 0,0 2-5 0,0-2-6 16,-2-2-15-16,2 0-38 0,0 2 71 0,2-2-44 0,-1 2-10 15</inkml:trace>
          <inkml:trace contextRef="#ctx0" brushRef="#br0" timeOffset="-22249.0936">21 9691 1335 0,'-10'-12'589'0,"1"10"-396"0,-1-7-154 15,8 5 56-15,0-2-82 0,-2 0-45 0,4 6-10 16,0 2-5-16,0 2-5 0,4 0 2 0,-4 2 4 0,0 13 8 15,-4 0 4-15,-1 14 12 0,1 11 5 16,4 30 3-16,0 1 5 0,-4 27 4 0,0 22 1 16,0 9 0-16,-2 2 3 0,6-5 0 0,-2-1 0 0,-1 6 1 15,3 2 0-15,-2-25 1 0,2-15-12 0,2-12-17 0,5 5-61 16,5-20-45-16,-4 3-68 0,3-25 144 0,5-11-141 16,-1-4-73-16</inkml:trace>
          <inkml:trace contextRef="#ctx0" brushRef="#br0" timeOffset="-20588.503">245 10069 1498 0,'-4'8'515'0,"0"-2"-418"0,0-4-184 15,4-2-19-15,0 0-76 0,0 0-48 0,2 2-3 0,-2 3 12 16,0 3 25-16,0 4 29 0,-2 3 79 0,-1 8 59 16,1-1 50-16,-8 26 29 0,4-10 11 0,-5 11 2 15,-1 10-4-15,0-4 0 0,1 6-3 0,3 1-14 16,0-4-6-16,6-6-10 0,2 2-7 0,2-8-6 15,8-1-2-15,5-3 0 0,3-1-4 0,1-10 2 16,4-2 0-16,6-6 2 0,-4 0-1 0,8-4-8 16,0-5-5-16,6-3-9 0,1-11-2 0,-3 6-11 0,15-17-17 15,8-9-45-15,-2-1-18 0,-2-2-17 0,7-12-12 16,-9-3 5-16,8-3 5 0,-12-7 21 0,1 0 30 16,-13 5 64-16,-3 6 33 0,-10-3 68 0,-2 3 38 15,-7 8 16-15,-9 2 16 0,-1 8 0 0,2-2-11 16,-8 9-15-16,-2 1-15 0,0 3-38 0,-2 2-21 15,-4-2-17-15,3 2-15 0,-3 3-15 0,-4-1-5 16,5 4-8-16,-11 0 0 0,1 4-6 0,-4 7-10 0,-1 7 1 16,1-1-2-16,-10 6 3 0,-3 8 1 15,5 0 4-15,-4 2-2 0,2-2 8 0,-6 1 7 16,16-5 2-16,-6 2 3 0,17-4-6 0,3-3-1 0,5-1-2 16,0-2 0-16,6-1-8 0,11-5-2 0,2 1 1 15,1 1 0-15,-5-3 1 0,7-5 3 0,-1-5 1 16,4 0 3-16,0-8 3 0,-2 3 5 0,-5-7-2 0,3-4 2 15,2-5 1-15,-3 0-3 0,-5-2 2 0,-1-1-1 16,-1 1-2-16,-1 0-3 0,2-2-1 0,-8 2-6 16,1 3 2-16,-1 1-1 0,-2 5-3 0,2 3-3 15,-4-1 1-15,0 8-2 0,0 0-5 0,0 2-6 16,0 0-6-16,0 0 0 0,-4 2 0 0,4 4 1 16,0 1 1-16,0 5 4 0,0 0 5 0,2 1 11 15,-2 1 3-15,6 3 1 0,2-2 1 0,1 3 2 16,1-3 2-16,7-5-1 0,1 0 1 0,9-5-4 15,-4 5 3-15,19-14-1 0,-3 2-3 0,9-11-15 16,8-3-6-16,6-15-10 0,-2 2-3 0,-2-7-5 16,7-11 1-16,-13 3 0 0,2-4 6 0,-7-4 20 15,-10 0 13-15,-10 3 13 0,-2-3 10 0,-6 6 21 16,-9-1 7-16,-3 17 8 0,1-7 2 0,-4 10 3 16,-2 11-1-16,-2 1-2 0,0 5-5 0,0 3-11 0,2 5-10 15,-2 0-10-15,0 2-8 0,0-2-16 0,-2 2-7 16,2 2-7-16,0 5-5 0,0 11-3 0,-4 1-2 15,2-1 6-15,-2 22 2 0,-2 14 4 0,-1 19 3 0,-7 7 2 16,4-3 6-16,-3 10-1 0,-1 5 4 16,-1-14-2-16,3-1 0 0,1-8 3 0,5-11 1 15,4-17 0-15,-6 1-2 0,8-11 8 0,0-12 1 0,4-9 1 16,-4 2 4-16,0-10 7 0,0-2 5 0,-2-2 1 16,2-2 0-16,-2-10-15 0,0 1-12 0,2-26-14 15,0-1-9-15,6-14-8 0,2-24-3 0,6 1 10 16,-7-2 7-16,5-2 13 0,1 13 9 0,5-11 9 15,-3 2 6-15,-1 17-3 0,1 8-4 0,-1 2-11 0,5 0-5 16,4 11-6-16,-4 2 2 0,-1 6 2 0,1 16 0 16,0-2-2-16,1 13-2 0,-1 6-3 0,0 5-3 0,1 11-1 15,-1-7 0-15,0 22-2 0,2-4 1 0,-3 14 5 16,-3 7 2-16,-11 10 0 0,4 0 4 16,-8-1-1-16,-6 9 0 0,-9-18-4 0,-1 6-5 0,-7-12-24 15,-4-9-19-15,-6-8-24 0,-2-2-51 16,-3-15 92-16,-5-2-68 0,3-16-25 0</inkml:trace>
          <inkml:trace contextRef="#ctx0" brushRef="#br0" timeOffset="-19636.0714">2384 10289 1340 0,'2'10'505'16,"0"-4"-371"-16,0-6-129 0,0 2 23 0,1 0-34 15,9-2-47-15,-4 0-1 0,15 0-1 0,0-4 6 16,6 0 24-16,10-2 11 0,-3-6 7 0,3 7 8 0,-2-5 4 16,-1-2 0-16,-3 5 1 0,-2-1-4 0,-2 2 3 15,-4 0-3-15,-4 4 0 0,2 1 0 0,-3 1-2 16,-3 0-2-16,0 7 0 0,-1-1 2 0,-5 0-3 15,-1 2 0-15,-2 5 0 0,2-3 0 0,-3 3 2 16,-1-1 0-16,-4 5-1 0,4-1 1 0,1 5 0 16,-3 0 1-16,0 0 0 0,2 1 0 0,-2-1 1 15,0-8 1-15,3 3 1 0,-1 1-1 0,0-5 1 16,2-5 0-16,3 3 1 0,1-2 4 0,3 0-2 16,1-1 0-16,1-1 0 0,-1-2 0 0,1 0 4 0,-2-4 0 15,3 2 4-15,-7 0 1 0,1-2 7 0,-2-2 8 16,-8 0 1-16,-1 0 1 0,1-6-3 15,2 4-2-15,-8-17-6 0,-3 2-4 0,1-8-20 0,-4-10-9 16,1-7-7-16,-1-3-3 0,-7 1-1 0,1-6 1 16,1 13 6-16,1-3 3 0,3 7 17 0,-1 10 5 15,2 6 3-15,-1 5 3 0,5 3-2 0,0 5-4 16,4 0-5-16,-2 2-4 0,2 2-7 0,2 2-2 0,0 0-2 16,2-2-2-16,2 0 0 0,2 2 2 15,8-4 3-15,-1 1 1 0,10-3 0 0,6 0 1 0,10-8 2 16,-3 5 2-16,13-3 2 0,5-3 0 15,0 1-1-15,2 3 1 0,-10-1 0 0,-3 2 0 0,-7 3-1 16,7-1 1-16,-12 0 0 0,-12 4 0 0,0 4 0 0,1-1 0 16,-7 4-2-16,1 5 0 0,-1 0-1 0,-1 5-4 15,1 11 2-15,1 6-2 0,-1 17-1 0,-1 3-1 16,-3 19 2-16,5-9 1 0,-12 39 0 0,2-7 4 16,-4 13 2-16,-8 8 2 0,0-12 3 0,-3-1 2 0,-3-13 9 15,1-8 2-15,3-19-1 0,-2-2 2 0,3-21 3 16,1-14 2-16,6-8 1 0,-4-1 0 15,3-6-7-15,-1-8-2 0,2 0 0 0,-2-2-3 0,-2-8-6 16,-2-2-7-16,-1-17-3 0,-3-3-3 0,4-11-1 16,-7-15 1-16,7-13 1 0,2-4 2 0,3-22 1 15,5-7 3-15,13-12 2 0,0 6 2 0,5 0-3 16,9-8-1-16,2 24 0 0,1-5-2 0,1 16 0 16,-2 37-1-16,6-4 2 0,-6 1 0 0,0 16 0 0,-4 14 1 15,-4 2-1-15,6 7 1 0,-6 6-1 16,4 0-2-16,-8 4-2 0,6 6 0 0,0 8-1 0,8 13-2 15,-2-8 3-15,-4 10 0 0,0 13-1 0,4 1 2 16,-14 9-3-16,1 4 1 0,-11 0-1 16,3 4-1-16,-16-2-3 0,-1-2-5 0,-13-8-8 0,-5 0-6 15,-6-9-11-15,-11-2-18 0,-12-8-92 0,-12-6 113 16,-13-8-66-16,2 3-45 0</inkml:trace>
          <inkml:trace contextRef="#ctx0" brushRef="#br0" timeOffset="-20383.6629">2656 9619 1243 0,'2'37'464'0,"0"-20"-363"0,-4 9-91 0,8 1 0 16,0 7-16-16,5 26-4 0,-3-4-3 0,3 25 9 0,5 20 3 15,-6 5 1-15,-3 0 1 0,-3 2 2 0,-4 6 0 16,-4-23 2-16,0 1-2 0,-1-18 3 0,-5-16-1 16,-4-16 0-16,9-3 0 0,-1-14-18 0,2-10-16 15,2-5-16-15,0-2-19 0,-2-6-57 0,4-2-74 16,-6-8 135-16,3-6-101 0,3-19-57 0</inkml:trace>
          <inkml:trace contextRef="#ctx0" brushRef="#br0" timeOffset="12409.1754">3720 11322 917 0,'-2'2'366'0,"2"0"-267"16,0-2-83-16,-2 0 5 0,2 0-28 0,0 0-14 15,0 0-4-15,0 0 1 0,0-2 1 0,-2 0 1 16,2 2 4-16,-2 0 8 0,2 0 6 0,0 2 1 16,2-2 1-16,0 0-17 0,-2 0-9 0,2 0-13 15,-2 2-17-15,2-2-23 0,-2 0-33 0,2 0 72 16,-2 2-55-16,2 2-6 0</inkml:trace>
        </inkml:traceGroup>
        <inkml:traceGroup>
          <inkml:annotationXML>
            <emma:emma xmlns:emma="http://www.w3.org/2003/04/emma" version="1.0">
              <emma:interpretation id="{653057D0-AD6A-4160-B67F-782BAEF53E2A}" emma:medium="tactile" emma:mode="ink">
                <msink:context xmlns:msink="http://schemas.microsoft.com/ink/2010/main" type="inkWord" rotatedBoundingBox="22162,13043 25542,13130 25495,14980 22115,14893"/>
              </emma:interpretation>
              <emma:one-of disjunction-type="recognition" id="oneOf1">
                <emma:interpretation id="interp1" emma:lang="" emma:confidence="1">
                  <emma:literal/>
                </emma:interpretation>
              </emma:one-of>
            </emma:emma>
          </inkml:annotationXML>
          <inkml:trace contextRef="#ctx0" brushRef="#br0" timeOffset="8416.5416">7208 9780 748 0,'-31'11'336'0,"-6"-5"-310"16,-1 6-89-16,5-10-3 0,-15 15-36 16,-8 10-12-16,-18 17-4 0,5-3 5 0,3-3 58 0,6 5 68 15,-9 5 34-15,28-21 22 0,-5 4 6 0,19-8 1 16,-4-3-1-16,21-7-5 0,1 6-19 0,5-1-41 0,4 5-7 16,8 10-2-16,5-2 1 0,4 3 1 15,11 9 1-15,6-5 1 0,1-1 2 0,7 0 2 0,5-2 1 16,5-5-2-16,-4 1-2 0,0-6-1 15,5 1 1-15,-11-5-1 0,2 2-1 0,-5-4-1 0,-8 2-2 16,-12-3 1-16,2-3 0 0,-5-1-1 16,-6-3-1-16,-7-5 0 0,-1 2 2 0,-2-2 4 0,-3-2 2 15,-7 1 0-15,-2 1 1 0,-7 0 2 0,-4 4-3 16,-16 1-1-16,3 1-3 0,1-3-3 0,-25 9-2 0,-6 5-1 16,1-8-2-16,1 3 1 0,-4 1 2 0,16-5-1 0,-8 1 2 15,26-11-6-15,-7 6-17 0,16-9-18 0,10-1-27 16,1-1 51-16,10-9-38 0,-2 2-22 0</inkml:trace>
          <inkml:trace contextRef="#ctx0" brushRef="#br0" timeOffset="8859.2557">6719 11123 1429 0,'-36'56'589'0,"9"-29"-455"0,23-25-159 0,2-2-1 16,4 0-94-16,19 0-32 0,4 0-16 0,-7 2-40 0,16-4 82 16,9-4 58-16,17-5 40 0,-6 3 46 0,4-2 54 0,15-1 4 15,4-7 2-15,6 5 46 0,14-3-68 0,5-3-31 16,4 4-8-16,29-8-6 0,6 1-3 16,8-5-3-16,-6 6-2 0,13-2-2 0,-9 0 2 0,5 3-1 15,-3-1-1-15,-20 8 2 0,1-5-2 0,-24 5 0 16,-6 3 0-16,-26 2 2 0,3 1-3 0,-19-1 2 15,-14 0 0-15,-11 2 1 0,-8 3-3 0,-8-1-7 16,-7 2-3-16,-2 0-4 0,-2 0-4 0,-5 2-12 16,1 0-7-16,-2-2-7 0,0 2-6 0,0 0-22 15,0 0-31-15,-2-6-42 0,2 0 97 0,-3-1-76 16,-1-3-37-16</inkml:trace>
          <inkml:trace contextRef="#ctx0" brushRef="#br0" timeOffset="14006.5286">7162 9370 812 0,'-10'18'382'0,"8"-14"-252"0,0 1-114 0,6-1 43 15,4 0-47-15,21 2-28 0,-2-2-12 0,13 5 3 16,16 3 9-16,14-2 13 0,-1-3 12 0,10 1 10 15,8 2 2-15,4-3 0 0,5 3 0 0,11-4-1 16,3 2-4-16,9-6-2 0,-1 7-4 0,4-3-5 16,5-2-2-16,-3 4-1 0,1-3-1 0,-23 3 1 0,1 0-1 0,3-2-1 15,-2-1 3-15,-13 1 0 0,-8-2-1 0,-10-2 1 16,6 4-1-16,-27 0 0 0,6-3-1 0,-21 1 3 16,-2 2-3-16,-2-2 1 0,-10 0 0 0,-8 2 2 15,-3-6 1-15,-1 2 1 0,-7-1 1 0,-4-1-1 16,0 0 3-16,0 0-1 0,0 0 0 15,0 0 0-15,-2 0-2 0,2 0-2 0,0 0-2 0,0 0 1 16,-2 0-5-16,0 0 1 0,-1 0-3 0,3 0-1 16,0 0 1-16,-2 0-3 0,2 0 0 0,-4 0-4 15,4 0-11-15,0 2-8 0,-6-2-8 0,4 4-12 0,-8-2-38 16,3 4-18-16,-9 0-26 0,3 0-35 16,-5 5 108-16,3-3-76 0,-18 7-17 0</inkml:trace>
          <inkml:trace contextRef="#ctx0" brushRef="#br0" timeOffset="8552.177">8216 9913 861 0,'9'13'368'16,"-11"-9"-288"-16,-17 10-99 0,-8-3 39 0,-12 12-68 15,-7 6-12-15,-2 14 1 0,-6-3 1 0,-8 11 20 16,2 7 26-16,14-12 18 0,1 0 11 0,9-7 5 16,11-6 1-16,5-10-2 0,5 4 3 0,7-12-4 15,6 1-7-15,0 3-6 0,0-2-4 0,4 1-1 16,2 1-2-16,6 0-2 0,1-1 1 0,11-3-1 0,-3 1 2 16,0-5 1-16,8-3-1 0,10 2-1 0,5-5-3 15,16-3-5-15,-6-2-14 0,20-2-60 0,-3 0-62 16,24-11 110-16,-8-1-80 0,2-1-68 0</inkml:trace>
        </inkml:traceGroup>
        <inkml:traceGroup>
          <inkml:annotationXML>
            <emma:emma xmlns:emma="http://www.w3.org/2003/04/emma" version="1.0">
              <emma:interpretation id="{0A22B1B3-0C8F-481C-9D81-B687B5CD9145}" emma:medium="tactile" emma:mode="ink">
                <msink:context xmlns:msink="http://schemas.microsoft.com/ink/2010/main" type="inkWord" rotatedBoundingBox="25946,13271 30152,13379 30100,15416 25893,15308">
                  <msink:destinationLink direction="with" ref="{FC1999C8-50DF-4489-AFFD-AEAB91A918E7}"/>
                </msink:context>
              </emma:interpretation>
              <emma:one-of disjunction-type="recognition" id="oneOf2">
                <emma:interpretation id="interp2" emma:lang="" emma:confidence="1">
                  <emma:literal/>
                </emma:interpretation>
              </emma:one-of>
            </emma:emma>
          </inkml:annotationXML>
          <inkml:trace contextRef="#ctx0" brushRef="#br0" timeOffset="-5050.9392">10215 10249 1315 0,'-13'17'537'0,"3"-9"-383"0,6-6-142 0,8-4 7 16,8-4-56-16,-4 4-19 0,22-8-23 0,15 1 3 15,-8-3 10-15,51-7 10 0,-9 5 22 0,16-1 39 16,4-4 11-16,11 5 1 0,-4 1 2 0,11 1-3 16,-8 4 1-16,16 4-3 0,-3-1-5 0,7-1-4 15,10 6-1-15,-4-4-3 0,6 4 1 0,10 0-2 16,-7 0 1-16,-1-4-1 0,0-2 0 0,-8 4 0 15,2 0 0-15,-7 1 1 0,11 1-1 0,-20-4 0 16,3 4 0-16,-16 4 0 0,0-1 0 0,-10-1-1 16,-15 0 3-16,-11 4-1 0,-10-2 1 0,-14 0 9 15,-10 0 3-15,-7 0 0 0,-2-1 1 0,-9 5 3 16,-7-2-3-16,-1-2 1 0,-1 3 0 0,1-1-8 0,-6 2-3 0,1 6-1 16,1-3 2-16,2-1-5 0,-5 7 1 0,7 4 0 15,-2 6-2-15,-5 8 0 0,5-2 0 0,-2 0 0 16,0 7-3-16,3 10 1 0,-1 10 0 0,-4-6-1 15,-1-2 0-15,7 18 0 0,0-1 3 0,3 13 0 16,0-3 0-16,-5 0 0 0,2 2 1 0,1-2 0 16,-3-2 2-16,3-3 0 0,-5-7-1 0,6-15 0 15,-5 0 0-15,1-5 1 0,0-12 0 0,-5-10-1 0,1 2 2 16,2-10-3-16,-6-5 0 0,0-1-1 0,0-3 0 16,-6-4 0-16,0-2-1 0,-17 2 0 0,1-4-3 15,-16-6-1-15,-14 0-6 0,-28-9-6 0,-5-1-4 16,-21-5-9-16,-21-8-4 0,-24 0-2 0,0-2 2 15,-21 0 2-15,-11 0 7 0,7 8 5 0,-5-6 6 16,-1 10 10-16,8 3 3 0,16 13 1 0,-10-3 3 16,29 2 2-16,6 4-1 0,-14 4 2 0,6 3 0 15,21 5 0-15,4-6 2 0,4 5 0 0,-9 1 0 16,7 5 0-16,-2-1-1 0,19 1 0 0,8-3 0 0,-5 1-4 16,12-1 1-16,-8-3 0 0,34-5-1 0,1 4-2 15,1-1 2-15,31-5-3 0,-6 0 1 0,14 0-6 16,-5-2-9-16,18-2-10 0,-4 2-25 0,6-10 38 15,0 2-25-15,10-19-13 0</inkml:trace>
          <inkml:trace contextRef="#ctx0" brushRef="#br0" timeOffset="-4692.0979">10808 10351 1461 0,'0'12'599'0,"0"-10"-544"0,0 3-113 0,0-3-15 16,2 12-10-16,4 7-7 0,9 16 1 0,-1-8 7 16,-1 11 45-16,1 8 28 0,1 5 14 0,-7 3 2 15,2 0 1-15,-5-4 3 0,-1 6 3 0,-4-12-3 0,2 2 1 16,-2-7 0-16,0-7 0 0,4-12 0 0,-4 3 3 16,0-10 4-16,-2-7 8 0,2 0 11 0,-2-6 4 15,2-2 1-15,-2-4-3 0,-2-12-6 0,0-3-10 16,-1-8-17-16,-1-12-12 0,-2-11-11 0,2 0-6 15,4-6 3-15,1-6 1 0,8 6 6 0,-3-4 8 16,2 4 6-16,5 4 4 0,5 0 1 0,-1 2-2 16,-1 2-2-16,-4 1 1 0,-1 13-1 0,5-1 0 15,1 4 2-15,-1 12 0 0,-7 7-3 0,5 4 0 16,-4 5-2-16,1 3-2 0,1 5-4 0,0 1 0 16,-3 6-3-16,3 1 1 0,0 5 3 0,-3 5-1 0,-1 11 0 15,-2 1-2-15,-2-4-3 0,-2 4-9 0,-2 2-9 16,-10-3-11-16,3 5-13 0,-5-16-15 0,-3 0-56 15,1 4-42-15,-11-19 112 0,0 2-77 0,-5-8-50 16</inkml:trace>
          <inkml:trace contextRef="#ctx0" brushRef="#br0" timeOffset="-4357.9729">11281 10614 1029 0,'10'17'384'0,"3"6"-297"0,-1 2-74 0,-1-2-6 15,3 8-8-15,-1 4-2 0,-1-2-1 0,0 2 3 16,-1-3 1-16,-5-10 0 0,0-1 4 0,-4-6 7 0,-2-15 7 0,0 4 11 16,0 0 1-16,-2-4-1 0,0 0-3 0,-4-2-2 15,0-2-4-15,-5-5-9 0,3 1-5 0,-2 0-8 16,-1-5 1-16,1-3 10 0,2-3 5 0,1 3 8 0,1-3 4 16,6 2 4-16,-4-3-1 0,4-1-3 0,6 2-4 15,1-2-15-15,-1-1-6 0,8 3-8 0,-1 0-3 16,3 0-2-16,3 3 1 0,0 6 0 0,1-1 2 15,-1 3 6-15,0 4 2 0,-3 4 0 0,1-2 0 16,2 4-2-16,-3 4-2 0,1 4-2 0,-3 3-1 16,-3 5-1-16,3 3-2 0,-3 10 1 0,3-2 1 0,-5 2 2 15,-1 5-1-15,-8-5-3 0,0 0-3 16,6 0-22-16,-6-6-15 0,-2-6-25 0,2 3-25 0,-6-11-64 16,6-1-28-16,-2-1 119 0,2-1-99 0,2-10-45 15</inkml:trace>
          <inkml:trace contextRef="#ctx0" brushRef="#br0" timeOffset="-3458.094">11804 10681 608 0,'6'-10'333'0,"-2"9"-159"0,-4-5-113 16,0 2 68-16,0 0-51 0,0 4-61 0,0 0-16 15,0 0-5-15,0 0-3 0,2 2 0 0,0 2 0 0,2 0 4 16,-1 5-1-16,1 5 2 0,0 1 8 16,-2 1 2-16,-2 7 0 0,0 2-1 0,0 0-1 0,0 0 1 15,-2-6 1-15,0-1 2 0,2-5 11 0,0-5 5 16,-2 2 5-16,2-6 2 0,-2-2 9 0,2-1 3 15,0-1 3-15,2 0 1 0,-2 2-3 0,0-2-4 16,0-2-4-16,2 1-1 0,0-3-10 0,0-2-3 16,6-6-3-16,-4-1-6 0,1 1-6 0,5-5-3 15,0-1 0-15,1 5-3 0,1-4 1 0,-1 3-4 16,1 2-1-16,-2 5 0 0,1-3-1 0,-3 4 0 0,0 2-1 16,-3-1-1-16,-1 3 1 0,4 2 0 0,0 0 1 15,1 0 2-15,-1 2-1 0,6 3-1 0,-1 3 3 0,10-2 3 16,2 4-1-16,1-3 1 0,-1 3 1 0,0-4-2 15,8 0 3-15,-1-4-1 0,-5-2 0 0,-3-4-2 16,3 0 1-16,2-2 2 0,-14-8-1 0,8 7 3 0,-11-7-1 16,-3 1 1-16,3-5 1 0,1 1 2 15,-9-6 0-15,4 2 1 0,-2-3 0 0,-6-3-1 0,4-3 4 16,-4-1 0-16,-2 0 0 0,-2 4 1 0,4 2-2 16,-2 1 1-16,2 3-4 0,-4 0 1 0,4 7-7 15,-2 5-4-15,2-1-1 0,0 4-7 0,-2-1-13 16,2 7-8-16,0 0-9 0,-2 0-6 0,0 4-3 15,0 5 2-15,-3 14-1 0,1-1 4 0,-2 5 14 16,-2 11 7-16,4 5 11 0,3-1 7 0,-1-3 5 16,2-1 1-16,7 7 1 0,5-1 3 0,-2-3 0 15,7-5 0-15,0-5 1 0,6 4 4 0,12-8 1 0,-2 2 2 16,-2-6-2-16,-4-9-3 0,8-3-2 0,1-7-3 16,1 4-3-16,-10-12-3 0,2-6-7 0,2 3-2 15,-6-15-5-15,0 3-3 0,-6-8-4 0,3-2 0 16,-5-10-4-16,0 5 0 0,-3-5 1 0,-3-1 2 15,-5 11 4-15,2-2 5 0,-4 6 11 0,-4 7 2 16,0 9 1-16,-2-3 1 0,-4 8-2 0,2 0-3 16,-2 2-4-16,-5 0-2 0,1 6-6 0,-5 0 5 15,1 6 1-15,1-2 2 0,-3 5 8 0,3 4 4 16,3 1 4-16,1-1 2 0,3 1 0 0,4 3-3 0,2-4-2 16,0 2 2-16,2 1-4 0,4-1 0 0,3 2 0 15,3 1 1-15,1-3 3 0,5 2 0 0,1 2 1 16,0 2-2-16,1-5 1 0,-1 1-1 0,6 10-1 15,-2-4-1-15,-4-4-3 0,5 4 0 0,-5-2-2 0,0-2 0 16,-1-3-1-16,-3 3-3 0,-3-10-4 0,-9-5-7 0,3 2-4 16,-6-8-3-16,2-2 1 0,-4 3 2 0,-7-6-2 15,5-1 4-15,-14-10 5 0,5 6 4 0,-8-7 8 16,-4-6 1-16,1 1 12 0,3-3 6 0,-2 2 14 16,6-2 1-16,3 7 5 0,-3-5 2 0,5 4 0 15,1-1 7-15,3 3-10 0,-2 0 0 16,2-1 3-16,3 1 2 0,1-1-1 0,2 1 0 0,2 1-5 15,0 1-3-15,9-5-3 0,-1 5-5 0,2-4-13 16,3-1-7-16,3 1-3 0,1 1 0 0,6 3-2 16,-1-1-1-16,5 9-1 0,0-7-3 0,5 8-1 15,3 2-1-15,-8 0 0 0,8 2-3 0,-4 2 2 16,0 4 0-16,0-2 0 0,0 4 2 0,-10-3-7 0,-2-3-4 16,0 4-18-16,1 0-11 0,-9-4-13 0,-5-2-13 15,-2 0-17-15,-2 0-43 0,-2 0-18 0,-4 0-29 16,0-2-51-16,-9-6 149 0,-9 0-123 0,-16-7-47 15</inkml:trace>
          <inkml:trace contextRef="#ctx0" brushRef="#br0" timeOffset="5042.6504">12105 10971 487 0,'-2'-6'228'0,"-2"0"-146"0,4 2-80 0,-1 0 10 16,1-1-72-16,-8-3-42 0,4-2 72 0,-2 1-61 16,0-1-29-16</inkml:trace>
          <inkml:trace contextRef="#ctx0" brushRef="#br0" timeOffset="4937.9292">12186 10992 729 0,'2'19'330'0,"2"-1"-244"0,-2-13-170 15,-2-5-11-15,0-2 76 0,-4 2-115 0,-2-1-89 16</inkml:trace>
          <inkml:trace contextRef="#ctx0" brushRef="#br0" timeOffset="-5662.379">10181 10098 1337 0,'-4'21'483'16,"-2"-13"-382"-16,6-6-102 0,8 4 2 0,1 7-16 0,-3-3-16 16,6 7-6-16,-1 8 3 0,5 2 9 0,-1 8 14 15,3 10 8-15,-5 5 7 0,1-4 6 0,-5 22-1 16,3-3 0-16,-8 16 1 0,2-5 1 0,-6 22-2 15,-4-3-2-15,-2 7-2 0,-2 10-4 0,0-10-1 16,-1 1-6-16,3-16-26 0,-2-6-22 0,4-27-33 16,2-2-38-16,2-21 87 0,2-22-69 0,6-18-28 15</inkml:trace>
          <inkml:trace contextRef="#ctx0" brushRef="#br0" timeOffset="7691.2187">11074 10922 783 0,'-3'12'285'0,"3"-14"-255"0,0 2-62 0,0-2 10 16,0 0-33-16,0 2 7 0,2 0 15 0,-2 0 16 15,0 4 53-15,0-4 19 0,1 2 15 0,-1-4 8 16,0 4 0-16,0-2-10 0,-1 0-15 0,1 0-12 16,0-2-25-16,0 2-6 0,-2 0-4 0,2 2-3 15,-2-2 0-15,2 0 0 0,0 0 4 0,0 2 3 0,0-2 2 16,4 0 0-16,-4 0 0 0,1 0 3 0,-1 2-1 16,0-2 0-16,-1 0-3 0,1 0-2 0,-2 2-1 15,2-2-3-15,0 0 2 0,0 0-2 0,0 0 1 16,0 0 0-16,0 0 0 0,-2 0 0 0,2-2 0 15,-2 2 3-15,2-2-4 0,0 2 2 0,0 0 1 16,0 0 1-16,0 0 0 0,0 2 0 0,2-2 0 16,-2 2-1-16,2-2 1 0,-2 0-3 0,0 0-2 15,0 0-2-15,0 0 2 0,0-2 0 0,0 0 0 16,0 2 1-16,0 0 0 0,0 0 1 0,0 0-1 16,-2 0 0-16,2 0-1 0,0 0 0 0,0 0-4 0,0 0 0 15,0 4 0-15,0-4-1 0,-2 0 0 0,2 0 1 16,0 2 0-16,2-2 0 0,-2 0 3 0,0 0-2 0,0-2 2 15,0 2 0-15,0 2-1 0,0-2 1 0,0 0 1 16,0 0 0-16,0-2-1 0,0 4 3 0,2-2 0 16,-2 0 0-16,0-2 2 0,0 2 0 0,0 0 0 15,0-2-2-15,0 2 2 0,0-2 0 0,0 2-3 16,0-2 1-16,0 2-1 0,-2 0 1 0,2 2-1 0,0 2 2 16,-2-4 1-16,2 0-1 0,0 0 2 0,0 0 0 15,0 0 0-15,0-2-2 0,0 2 2 0,0-2-2 16,0 2-1-16,2 0 2 0,-2 0-2 0,0 0 0 15,0 2 1-15,0-2 0 0,0 0-1 0,2 0 2 16,-4 0 0-16,2 0-2 0,0 0 0 0,0 0 0 16,0 0 0-16,0 0-1 0,-2 0 2 0,2 2 0 0,0-2-1 15,0 0 1-15,-2 0-1 0,2 2 0 16,0-2-2-16,0 0 1 0,0-2-1 0,0-2-1 0,2 4-2 16,0 0 2-16,0 2-2 0,-2-4 0 0,0 2 0 15,0-2-2-15,2 2-2 0,-2 0 0 0,0 2-2 16,0-2-7-16,0 0-3 0,0 0-13 0,0 2-11 15,-2-2-10-15,2 2-13 0,0-2-39 0,0-4 67 16,0-12-43-16,0 5-13 0</inkml:trace>
          <inkml:trace contextRef="#ctx0" brushRef="#br0" timeOffset="13047.5704">12258 11432 636 0,'11'8'453'0,"-3"-2"-203"16,-2-3-202-16,-4-3 123 0,-2 0-181 0,0 0-29 16,0 0-28-16,0-2-18 0,-2 1 25 0,2 1 15 15,2 0 35-15,-4 1 23 0,2-2 33 0,0 1 13 16,0 0 9-16,2 0 19 0,-4 0-21 0,2 0-8 16,0 1-14-16,0-1-9 0,0 0-18 0,-2 0-5 0,2 0-7 15,0 0-2-15,0 0-3 0,0 0-2 0,-2-1 0 16,2 1-1-16,0 1-1 0,0 3-1 0,0-4-3 15,0 4 0-15,-2-4 0 0,2 2-1 0,0 0-3 16,-2-2 2-16,0 0 0 0,2 0 1 0,0-4 4 16,2 2 2-16,-2 2-1 0,0 0 2 0,2 0 2 15,-2-2 0-15,0 2 1 0,0 0 1 0,0 2-1 16,0-2 0-16,0 0 0 0,0 0 1 0,0 0-1 16,0 0-4-16,0 0-10 0,0 0-7 0,0 0-8 0,0 0-9 15,-2 0-10-15,2 0-30 0,0 0-11 0,0 0-10 16,0 0-1-16,-2-2-15 0,0-3 64 0,0-1-45 15,-9-8 8-15</inkml:trace>
          <inkml:trace contextRef="#ctx0" brushRef="#br0" timeOffset="-3280.7181">12327 10432 581 0,'-7'2'325'0,"7"-2"-183"16,-4 0-100-16,2 0 80 0,0-2-82 0,0 2-9 0,0 0-3 15,8-2 0-15,0 0 0 0,5-2-2 0,5-3 0 16,3-3-5-16,14-2-39 0,1-3-34 0,22-6-44 16,-7 0-68-16,9-8 120 0,15-4-89 0,-9-12-42 15</inkml:trace>
          <inkml:trace contextRef="#ctx0" brushRef="#br0" timeOffset="17615.5676">13196 9745 842 0,'4'-6'246'0,"-2"-5"-292"0,-2-1-58 0,-2 2-49 0,2-5 94 16,0-3-110-16,2 1-46 0</inkml:trace>
        </inkml:traceGroup>
      </inkml:traceGroup>
    </inkml:traceGroup>
  </inkml:traceGroup>
</inkml:ink>
</file>

<file path=ppt/ink/ink27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5:16.98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4D667E3-47EC-45B5-B944-F23E72B5CC79}" emma:medium="tactile" emma:mode="ink">
          <msink:context xmlns:msink="http://schemas.microsoft.com/ink/2010/main" type="writingRegion" rotatedBoundingBox="22208,8506 29959,7752 30127,9480 22376,10234"/>
        </emma:interpretation>
      </emma:emma>
    </inkml:annotationXML>
    <inkml:traceGroup>
      <inkml:annotationXML>
        <emma:emma xmlns:emma="http://www.w3.org/2003/04/emma" version="1.0">
          <emma:interpretation id="{4159554F-A5EE-4B4D-8F61-41B3107F13A7}" emma:medium="tactile" emma:mode="ink">
            <msink:context xmlns:msink="http://schemas.microsoft.com/ink/2010/main" type="paragraph" rotatedBoundingBox="22208,8506 29959,7752 30127,9480 22376,10234" alignmentLevel="1"/>
          </emma:interpretation>
        </emma:emma>
      </inkml:annotationXML>
      <inkml:traceGroup>
        <inkml:annotationXML>
          <emma:emma xmlns:emma="http://www.w3.org/2003/04/emma" version="1.0">
            <emma:interpretation id="{5A365169-4D37-445F-941F-72FEB85A464D}" emma:medium="tactile" emma:mode="ink">
              <msink:context xmlns:msink="http://schemas.microsoft.com/ink/2010/main" type="line" rotatedBoundingBox="22208,8506 29959,7752 30127,9480 22376,10234"/>
            </emma:interpretation>
          </emma:emma>
        </inkml:annotationXML>
        <inkml:traceGroup>
          <inkml:annotationXML>
            <emma:emma xmlns:emma="http://www.w3.org/2003/04/emma" version="1.0">
              <emma:interpretation id="{CF5D6200-2F75-41F0-B965-6B04E95EC0F4}" emma:medium="tactile" emma:mode="ink">
                <msink:context xmlns:msink="http://schemas.microsoft.com/ink/2010/main" type="inkWord" rotatedBoundingBox="22245,8895 26182,8513 26313,9851 22376,10234"/>
              </emma:interpretation>
              <emma:one-of disjunction-type="recognition" id="oneOf0">
                <emma:interpretation id="interp0" emma:lang="" emma:confidence="1">
                  <emma:literal/>
                </emma:interpretation>
              </emma:one-of>
            </emma:emma>
          </inkml:annotationXML>
          <inkml:trace contextRef="#ctx0" brushRef="#br0">7115 5652 973 0,'10'-1'496'0,"1"-5"-323"16,3-4-138-16,-14 2 44 0,0-3-61 0,0 1-12 0,0-11-12 15,0-10-4-15,0 6 5 0,-4-4 7 0,0-4 15 16,-2-2-1-16,-1-1 6 0,-5 3 2 0,1 4-1 16,-1-2 0-16,-2 0-3 0,-3 8-2 0,0 4-16 15,-1 1-3-15,-1 5-7 0,0 5-4 0,-6 6-4 16,0 4-5-16,-4 8 1 0,0 5 0 0,-12 22 2 15,3-2 4-15,-9 15 1 0,9 4 2 0,1-4 6 16,-4 4 2-16,5 0 1 0,9-8 1 0,9-11 1 16,5 2 0-16,5-14-2 0,6-2-2 0,2-5-4 15,4-1-2-15,6-7-7 0,-3 0 1 0,3-4 2 16,4 1 0-16,3-9 2 0,-6 1 0 0,7-5 7 16,3-4 1-16,-2-7 4 0,5 0 3 0,1-10 2 15,-2-4 0-15,0-6 2 0,2 3-1 0,-4-1 0 16,2-2 0-16,3 7 1 0,-5 1-3 0,0 7-1 15,-2 13-1-15,-1 3-2 0,1 0 0 0,-2 8 0 16,-3 8-2-16,1 13-1 0,-1 1 1 0,-1 7 4 16,1 11 3-16,-3 8 1 0,-1 3 1 0,-2-3 2 0,-8 17 1 15,-2 18 2-15,0 0 1 0,-4-9-6 0,-3 15-3 16,-3-12-3-16,2 6-1 0,-1-18-10 0,1 3-6 16,0-16-14-16,5-21-16 0,-1-2-39 0,2-15-14 15,2-5-11-15,0-5-89 0,4-19 134 0,-2 7-83 16,14-58-22-16</inkml:trace>
          <inkml:trace contextRef="#ctx0" brushRef="#br0" timeOffset="232.3737">7681 5278 874 0,'2'17'327'0,"4"8"-250"16,-3 2-61-16,-1-11-1 0,4 26-4 0,2 9 2 16,-2-3 0-16,1 2 0 0,1 10 3 0,-2 0-3 0,-4 5 0 15,-4 3-3-15,0-2-2 0,-2-9-1 0,-6-1 1 0,1-2 9 16,-5-3 7-16,1-20 8 0,3-6 8 15,-1-4 14-15,-1 0 6 0,4-23-1 0,0 0-1 0,1-9-7 16,-1-3-14-16,-2-13-9 0,1 2-10 0,-1-12-16 16,-1-5-4-16,9-4-2 0,-8-5-1 0,6-5-1 15,4-2 0-15,10-3-6 0,-1-3-8 0,7-2-32 16,3-5-18-16,6 3-24 0,6 1-22 16,10 1-68-16,3 1-44 0,12 7 142 0,2 0-107 0,-4 11-20 15</inkml:trace>
          <inkml:trace contextRef="#ctx0" brushRef="#br0" timeOffset="1321.1429">8542 5141 1036 0,'-18'25'408'0,"-3"-2"-298"16,4-15-91-16,-3 19 13 0,5 2-16 0,-8 11-28 0,-2 14-1 16,-2 8 1-16,2 2 2 0,3 2 3 15,-3 3 3-15,12-9 2 0,1-2 0 0,5-12 5 0,7-9 2 16,0-14 1-16,-2 2 1 0,5-8 3 0,1-13-2 0,8 0 4 15,-6 0 0-15,-2-4-5 0,7 0-1 0,-3 0-2 16,11-6 1-16,0-3-1 0,-7-3 0 0,2 0-2 16,1-7 1-16,0-4 6 0,5-10 5 0,-9-2 5 0,-7 6 2 15,0-7 4-15,10-1-1 0,-14 6 0 16,1 0-2-16,-1 4-3 0,0 6-4 0,2 6-3 0,-2 3-6 16,0 2-10-16,0 7-4 0,0 3-6 0,0 0 0 15,2 3-4-15,2 3-1 0,0 8-2 16,2-5 1-16,4 11 6 0,-1 5 4 0,3 2 5 0,-1 2 3 15,5-2 2-15,1 4 0 0,2-10 1 0,-1-2 2 16,1-1 2-16,-3-13-2 0,5 1 2 0,-2 0 0 16,-2-6 1-16,-1-2-1 0,-1-6 0 0,7-5 1 15,-1-8-1-15,-2-5 1 0,-3 1 0 0,-1-9 0 0,4-5 5 16,-1-11 6-16,-5 2 3 0,1 3 4 0,-5-5 11 16,5 2 2-16,-12 9 0 0,6-1 0 0,-5 3-6 15,-1 6-4-15,2 8-5 0,0 2-6 0,-2 5-11 16,0 5-5-16,0 3-3 0,-2 0-5 0,0 8-13 15,-2-2-1-15,2 8 2 0,4 4 0 0,-6 13-2 16,2 8 3-16,0 29 2 0,-4 1 3 0,2 15 10 16,-8 22 1-16,1-3-1 0,-3 5 0 0,1 8 3 15,1-4-1-15,0-11 2 0,1-2 0 0,1-12 3 0,4-33 0 16,0 1 5-16,0 3 5 0,2-23 1 0,2-20 4 16,0 1 3-16,-2-8 8 0,2 0 4 0,0 0 4 15,0-2-2-15,0-4-3 0,-1-9-3 0,-3 0-4 16,0-22-4-16,0 0-7 0,-2-13-3 0,0 0-2 15,3-16 0-15,1 4 1 0,0 1 3 0,2 3-1 16,0 9-1-16,5 1-2 0,1 12-6 0,4 5-3 0,1 9-10 16,-1 3-6-16,2 6-10 0,-1 5 1 0,1 6-4 15,-2 0 1-15,7 8 1 0,0 2 2 0,5 5 5 16,-1 1 4-16,8 3 6 0,4 2 2 0,1 2 3 16,5-3 1-16,-8-1 3 0,15-7 0 0,-5 1-1 15,-1-3 0-15,-3-4-3 0,-2-4 1 0,-6-4 1 0,3-2-1 16,-14-11 2-16,-1 0-1 0,-3-1 3 0,1-5 2 0,-3-10 3 15,-1-7-1-15,1-14-1 0,-3 4 1 16,-3-12 1-16,6 4 3 0,-8-8-1 0,1 2 3 0,1 1 2 16,-4 7-1-16,-2 6 3 0,6 3-6 0,0 13 0 15,0 3-3-15,-6 11-1 0,3-1-1 0,-3 8-6 16,0 7-1-16,2 4-6 0,-2-2-2 0,-2 4-14 16,2 0 0-16,0 6-1 0,-5 5-1 0,3 11 2 15,-2 5 1-15,-4 23 4 0,-3 2 4 0,-3 19 13 16,1 18 1-16,-1 4 0 0,1-8 2 0,-1 2 0 15,6-26 1-15,1 1 0 0,-1 6 1 0,6-26 0 16,2-19 1-16,0 1 1 0,2-7 3 0,2-7 3 16,0 3 2-16,-3-7 2 0,1-6 7 0,0 4 8 15,-2-4 3-15,0-2 3 0,0-2-1 0,0 0-1 16,2-2-4-16,2-7-3 0,4-1-11 0,2 5-8 16,1-9-4-16,1 5-3 0,3 1-8 0,2-3-1 15,-1 5 0-15,-1 4-1 0,3 2 1 0,-1 2-1 0,-1 1 0 16,3 1-1-16,-2 1 3 0,6 3 1 15,2 2 2-15,4-2 1 0,-5 0 0 0,5-2-2 0,-2 0 1 16,-4-2 0-16,2 0 0 0,-2-2-2 0,-11-2 0 16,-1-2 0-16,5-4 5 0,-7 5 2 0,1-13 0 15,-4 5 1-15,1-3 1 0,3-1 2 0,0 2 0 16,-3-1 2-16,-5 1-2 0,2 3-2 0,0-3 1 16,6 3-1-16,-8 2-2 0,3 1-1 0,-5-1-2 15,0 2-4-15,4 3-11 0,-4 5 0 16,0 0-3-16,0 2-1 0,0 5-1 0,6 5 1 0,2 9 0 15,0-4 3-15,-5 3 12 0,3 9 0 0,0 2 3 16,-4 1-2-16,2-3-6 0,-4-2-11 0,2-2-13 0,-2 1 2 16,4-11-64-16,-4 0-13 0,3-1-10 0,1-12-25 0,-2-4 87 15,0-12-66-15,6-22-9 0</inkml:trace>
          <inkml:trace contextRef="#ctx0" brushRef="#br0" timeOffset="1430.3586">10144 4851 978 0,'-6'-2'353'0,"2"1"-310"0,4 2-85 0,-2 3-41 16,-1 2-22-16,-1 11-37 0,-4-1 83 0,0 1-88 16,-7 8-17-16</inkml:trace>
          <inkml:trace contextRef="#ctx0" brushRef="#br0" timeOffset="1616.1669">10325 5081 140 0,'0'4'78'0,"2"2"-39"0,-2 0-24 0,0 5 22 16,-2 5-22-16,-1 13-9 0,1 1 4 0,-4 13 7 0,0 13 7 16,-2 9 7-16,1-1 16 0,1 0 30 0,-4 5 6 15,4-15 3-15,1 0 2 0,5-7-9 0,2-14-8 16,3-2-8-16,1-3-18 0,4-4-31 0,3-3-5 16,3-2-15-16,7 0-12 0,-6-3 7 0,10-10-60 0,20-4 58 15,-1-4-34-15,2-4-17 0</inkml:trace>
        </inkml:traceGroup>
        <inkml:traceGroup>
          <inkml:annotationXML>
            <emma:emma xmlns:emma="http://www.w3.org/2003/04/emma" version="1.0">
              <emma:interpretation id="{193CABDD-6F5D-4BA4-A43A-A408B6514DA5}" emma:medium="tactile" emma:mode="ink">
                <msink:context xmlns:msink="http://schemas.microsoft.com/ink/2010/main" type="inkWord" rotatedBoundingBox="26820,8058 29959,7752 30105,9254 26966,9560"/>
              </emma:interpretation>
              <emma:one-of disjunction-type="recognition" id="oneOf1">
                <emma:interpretation id="interp1" emma:lang="" emma:confidence="1">
                  <emma:literal/>
                </emma:interpretation>
              </emma:one-of>
            </emma:emma>
          </inkml:annotationXML>
          <inkml:trace contextRef="#ctx0" brushRef="#br0" timeOffset="2775.6859">11603 4992 906 0,'-2'4'380'0,"-1"0"-266"0,-11 0-92 0,2 6 21 16,1-3-41-16,-10 7-11 0,-4 1-8 0,-2 4 3 15,-4 1 2-15,2 5 2 0,4 0 3 0,-4-2 9 16,4-2 1-16,3 3 0 0,1 1-1 0,6 2 0 15,-3-2 1-15,5 13-2 0,-1-5 1 0,5 6-2 16,-5 1 4-16,4 1-2 0,3 1 1 0,-1-1 2 16,2-4 0-16,4-5 4 0,0 1 0 0,2-6 0 15,2-2 0-15,2 0 0 0,2-3 1 0,0-3 0 16,1-2 1-16,-1-1-4 0,6-1-1 0,-3-3-1 16,3-3-1-16,2-5 0 0,-3 0 2 0,5-2-2 15,-1-2 3-15,0-6 3 0,-1 1 1 0,-2-1 2 0,1-6-1 16,3-5 3-16,-3 1 3 0,-1-1-3 0,-1-4-2 15,3-2-3-15,1-14 0 0,-1-9-3 0,1-1 1 16,-3 5-4-16,1-7-3 0,3 1-1 0,-3-6 1 16,-7 14 3-16,0 9 2 0,-2 2 4 0,1 0 0 15,-5 21 1-15,0-5-3 0,-3 7-4 0,1 6-4 0,0 0-6 16,0-2-6-16,2 2-9 0,0 0-1 16,-6 8-1-16,0-1 0 0,0 7 7 0,-1 5 1 15,5 10 4-15,-4 2 3 0,-6 2 6 0,8 7 1 0,4-9 1 16,-1 6 1-16,1-6 1 0,1-8 0 15,9-4 1-15,-2 1 0 0,1-7 1 0,5-5-2 0,-6 0 3 16,7-1 2-16,-3-3 2 0,-5-2-1 0,-3-2 2 0,10 2 2 16,-4-4-3-16,-5-2 3 0,3-2-4 0,0 1-3 15,3-9-1-15,3-1 0 0,-1-5-2 0,-9-1-1 16,4 0-1-16,5 0 0 0,-9-3 0 0,6-1 2 16,-8 4 1-16,2 2-1 0,-4 3 3 0,0 3-3 0,0 1 0 15,0 5-1-15,2 3-1 0,0 0-3 0,-4 2-8 16,2 2-5-16,4 0-4 0,-3 0-1 15,1 2 0-15,-2 2 0 0,4 7 2 0,-2-3 1 0,6 6 7 16,-2 3 4-16,3-6 5 0,3 9 1 0,-2-5 2 16,3 3-1-16,8-3 3 0,-3-1-1 0,1-5 1 15,2 1 0-15,0 0 1 0,7-3 2 0,-1-5 0 16,0-2 2-16,-6-2-1 0,4-2 3 0,2-3-2 16,-2-5 1-16,0-3 0 0,-6-3-1 0,1-1-1 15,3 2 1-15,-10-5-1 0,3-1 1 0,-5 2 0 16,-1-2-2-16,-2 7 0 0,0-3 0 0,-1 6-3 15,1-1 0-15,-6 2-2 0,2 3-1 0,-2 3-4 16,2 0 0-16,-4 4-3 0,3 0-2 0,-5 2-2 16,2 0 0-16,4 6 0 0,0 0 0 0,2 2 3 15,2 3 1-15,-3 1 2 0,3 1 2 0,0-1 3 0,9 3 0 0,5 5 1 16,-3-3 0-16,0-3 1 0,12 3 0 0,-2-4 0 16,10 3 1-16,3-8 0 0,1-3 1 0,-5 1-1 15,5-4 0-15,-1-4-1 0,10-7 2 0,-4-9 0 16,-3 1-1-16,-3-6-2 0,3 1 1 0,-3-10-1 15,-1 1 2-15,-3-2-2 0,1 0-1 0,-10 6 0 16,4-2 0-16,-8 4 0 0,-6 2 1 0,-7 5-1 16,3 5 0-16,-13-1 0 0,-2 3-2 0,10 3-1 15,-10-2-1-15,-2 5-3 0,0-3-2 0,-4 6-2 16,-9-6-3-16,13 8-5 0,-16 0 2 0,1 6 0 16,-4 0 2-16,1 0 1 0,-3 15 3 0,-6 4-1 0,6-4 17 15,-2 8 11-15,2 0 2 0,2 0 1 0,3 6 2 16,9-2-1-16,-7-1 0 0,12-5 4 0,2 4-15 15,2 0-4-15,2-2 0 0,8-2-2 0,2-4-1 16,-1-1 1-16,6-3 0 0,7-7 0 0,3-7 4 16,-4-1-2-16,8-4 1 0,2-6 0 0,1-15 0 15,5 0-1-15,0-10 2 0,-1-10-4 0,1-11-2 16,1 2 2-16,-1-14-3 0,-12-1 2 0,0-3 0 16,-2-5 0-16,-8 0 0 0,5-9 0 0,-7-1 1 15,-5 4-3-15,5-11 4 0,1 10 1 0,-3 7 4 16,1-8 4-16,-7 27-1 0,3-2 2 0,-4 14 2 15,2-3 1-15,-7 20-3 0,3-2-2 0,-4 8-6 16,0 7-5-16,2 6-2 0,-2-3-4 0,0 5-13 16,-2 4-2-16,0 2-1 0,-1 5-2 0,-1 9 1 15,-2 1-4-15,-6 16 6 0,3 6 6 0,-7 19 7 16,1 11 3-16,-5 16 0 0,5 0 2 0,-2 6 2 0,3 13 5 16,4-13-3-16,1 3-2 0,1-15 2 0,8-13-2 0,6 5 1 15,-4-1 0-15,2-16-1 0,5-4-8 0,1-5-13 16,-2-1-56-16,1-13-37 0,-1 0-62 0,-4-8 127 15,4-8-101-15,-1-11-76 0</inkml:trace>
          <inkml:trace contextRef="#ctx0" brushRef="#br0" timeOffset="3138.923">14327 5380 1053 0,'-17'43'565'0,"5"-30"-396"0,-1 14-165 0,9-27 58 15,4 0-172-15,-2 4-121 0,0 0 162 0,-2 4-125 16,2-4-44-16</inkml:trace>
        </inkml:traceGroup>
      </inkml:traceGroup>
    </inkml:traceGroup>
  </inkml:traceGroup>
</inkml:ink>
</file>

<file path=ppt/ink/ink27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12:30.59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C1999C8-50DF-4489-AFFD-AEAB91A918E7}" emma:medium="tactile" emma:mode="ink">
          <msink:context xmlns:msink="http://schemas.microsoft.com/ink/2010/main" type="inkDrawing" rotatedBoundingBox="25459,13193 30851,12904 30982,15345 25590,15634" hotPoints="31083,14436 28080,15481 25100,14376 28102,13331" semanticType="enclosure" shapeName="Ellipse">
            <msink:sourceLink direction="with" ref="{0A22B1B3-0C8F-481C-9D81-B687B5CD9145}"/>
          </msink:context>
        </emma:interpretation>
      </emma:emma>
    </inkml:annotationXML>
    <inkml:trace contextRef="#ctx0" brushRef="#br0">4149 778 412 0,'11'15'297'0,"-1"-7"-121"0,-6-8-99 0,-4 0 80 0,4 2-66 16,-4-2-40-16,0 0-2 0,0 0-1 0,0 0-2 15,0 0-10-15,-2 2-4 0,0-2-2 0,2 0-1 16,0 0 4-16,0-2-2 0,0-2 5 0,0 2 0 16,0-2-3-16,2-1 0 0,-2 1 5 0,0-2-3 15,0 0-8-15,-2 2-2 0,2-2-6 0,-2-1-4 16,-6-3-5-16,3 2-4 0,1 1-5 0,-6-5 1 0,4-1-2 16,-7-3 0-16,3 1 0 0,-3-1 2 0,-3 1-2 15,3-3 3-15,-9-1-2 0,3 0-1 0,-6 0-1 16,2-1 2-16,-6 3-1 0,0-2-1 0,-6-3-2 15,-2 3-1-15,1 0 0 0,-9 1 0 0,1-3-1 16,-6 2-1-16,-8 1-3 0,-2 1 1 0,-6 0 0 16,-5-1 2-16,0 3 0 0,1 1 1 0,-7 3 2 15,2 1 1-15,-6-3 1 0,7 3 1 0,5 2 1 16,-3 1 2-16,9 3 0 0,-5 0-1 0,2-4-1 16,8 4 1-16,-5 0-2 0,-1 4 0 0,-2 0 0 15,-5 0-2-15,-6 4-1 0,3-4 2 0,-5 8-2 16,0 0-4-16,0 1 2 0,2-3-1 0,5 0 0 0,5 5 1 0,-10 5-2 15,-1-3-8-15,15 1-2 0,-1 3 3 0,-4 3 1 16,-9 3-2-16,-6 2 1 0,0 2 0 0,8-4 3 16,0 2 6-16,-8 8 4 0,5 6-1 0,-5-5 0 15,23-3 2-15,-5 6-3 0,3 0 0 0,12 1 0 16,2 5 1-16,1-1-2 0,1-3 0 0,5 7-2 16,-3 0 1-16,5 3 0 0,3-1-1 0,5-2 1 0,-4-1-4 15,6 1 1-15,4-2 0 0,4-3-2 0,3 3-2 16,5-3 2-16,5-3 2 0,1 1-2 0,7 0 2 15,0-3 3-15,1 1 0 0,9-4 5 0,2 5 0 16,1-5 9-16,6 0 1 0,1 2 0 0,3-2 3 16,10 3-1-16,-4 1 1 0,5 0 0 0,3-1 0 15,8 1-7-15,1 0 0 0,14-3 0 0,-10 3 0 16,17-4-2-16,5-2 0 0,24-2 1 0,-5 0-1 16,-6-4-1-16,19-2 1 0,10 2-3 0,10 2 1 15,-12-6 1-15,-6 3-2 0,14-5 2 0,17 2-3 16,4-6-2-16,-2 1 1 0,-10-3 0 0,-4-5-1 0,28 2 0 15,-12-6 0-15,-2 0 2 0,-25 1 0 0,25-1 2 16,-4 2 0-16,6-2 0 0,-6 4 2 0,-8-8 5 16,4 1 1-16,-7-8-1 0,5 3 4 0,3-10 4 15,-13-3 4-15,-1-2 2 0,-4-4 2 0,-6-4 5 16,-2-2 2-16,-15 2 5 0,-2-4-1 0,-12-2 0 16,-13 2-1-16,1-4-2 0,-7-1-3 0,0-3-10 15,-4-4-2-15,-6-7-6 0,-1 2-3 0,-5-8-6 16,-3-6-1-16,-1-5-1 0,-3 3 1 0,-10-4 3 15,0-3-1-15,-5 2 2 0,-9-3 2 0,-3-5-3 0,-8 4-1 16,-8-9-2-16,-3 3-2 0,-9-2-11 0,-7-6-3 16,-15 8-6-16,-6-8-7 0,-14 8-10 0,-13 0-6 15,-20 8-8-15,-3-5-5 0,-1 11 1 0,-32 5-6 0,-33-6-13 16,7 3-12-16,7 16-13 0,-18 5-28 0,-16 7-57 0,-30 6 126 16,-17 17-83-16,3-3-29 0</inkml:trace>
  </inkml:traceGroup>
</inkml:ink>
</file>

<file path=ppt/ink/ink27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7:54.80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94CA8FB-120F-4257-BB36-E236CC23DEA8}" emma:medium="tactile" emma:mode="ink">
          <msink:context xmlns:msink="http://schemas.microsoft.com/ink/2010/main" type="writingRegion" rotatedBoundingBox="18039,1091 37160,726 37303,8214 18182,8579"/>
        </emma:interpretation>
      </emma:emma>
    </inkml:annotationXML>
    <inkml:traceGroup>
      <inkml:annotationXML>
        <emma:emma xmlns:emma="http://www.w3.org/2003/04/emma" version="1.0">
          <emma:interpretation id="{8BF201FF-3DDC-44FD-96AF-3A1E249CC9CD}" emma:medium="tactile" emma:mode="ink">
            <msink:context xmlns:msink="http://schemas.microsoft.com/ink/2010/main" type="paragraph" rotatedBoundingBox="23583,1295 36666,662 36832,4082 23749,4714" alignmentLevel="2"/>
          </emma:interpretation>
        </emma:emma>
      </inkml:annotationXML>
      <inkml:traceGroup>
        <inkml:annotationXML>
          <emma:emma xmlns:emma="http://www.w3.org/2003/04/emma" version="1.0">
            <emma:interpretation id="{5E05F6FF-9FAB-4522-B4F8-1603DE5ED4F7}" emma:medium="tactile" emma:mode="ink">
              <msink:context xmlns:msink="http://schemas.microsoft.com/ink/2010/main" type="line" rotatedBoundingBox="24634,1133 34418,774 34486,2624 24701,2982">
                <msink:destinationLink direction="with" ref="{8AAC5C73-240A-4A21-9687-DF9D4C652C0B}"/>
              </msink:context>
            </emma:interpretation>
          </emma:emma>
        </inkml:annotationXML>
        <inkml:traceGroup>
          <inkml:annotationXML>
            <emma:emma xmlns:emma="http://www.w3.org/2003/04/emma" version="1.0">
              <emma:interpretation id="{14FE54E3-429E-4BDF-AD92-AFB77A3BF96E}" emma:medium="tactile" emma:mode="ink">
                <msink:context xmlns:msink="http://schemas.microsoft.com/ink/2010/main" type="inkWord" rotatedBoundingBox="24652,1628 29345,1455 29395,2810 24701,2982"/>
              </emma:interpretation>
              <emma:one-of disjunction-type="recognition" id="oneOf0">
                <emma:interpretation id="interp0" emma:lang="" emma:confidence="1">
                  <emma:literal/>
                </emma:interpretation>
              </emma:one-of>
            </emma:emma>
          </inkml:annotationXML>
          <inkml:trace contextRef="#ctx0" brushRef="#br0">1654 4 1556 0,'12'2'512'0,"1"6"-468"0,-1 2-72 16,0 7-29-16,5 4 1 0,4 18-1 0,2 3 5 15,0 14 30-15,8 14 15 0,-11 3 5 16,1 2 0-16,-10 6 2 0,-5 4-2 0,-4 0 0 0,-6 0 1 16,-1-13 1-16,-13 3 0 0,1-2 1 0,5-1 2 15,-3-9 0-15,1-12 3 0,3-13 1 0,1 3 1 16,6-30 1-16,0 7 3 0,4-10 0 0,-4-3 3 0,3-3 3 15,-1-2-2-15,0 0 1 0,-4-6-1 0,2-1-2 16,0 3-2-16,-2-21 0 0,4 4 2 0,-5-18 9 16,1-7 5-16,-2-14 1 0,2 2 2 0,4-10 5 15,-1-7 3-15,5 4-1 0,1-3-5 0,7 1-10 16,5-1-8-16,9 5-2 0,-7 3-2 0,6 5-7 16,2 1-4-16,0 19-2 0,-3-3-1 0,3 11-7 15,-8 12 0-15,-1 5-3 0,3 3-2 0,-2 7-1 0,-1 6-2 16,-5 4-4-16,5 0-2 0,-5 3 2 0,1 5-1 15,-1 5 2-15,-1 7-14 0,-4 10-13 0,-2-3-6 16,2 0-6-16,-5 8-15 0,-2-1-24 0,-7 7-10 16,-6-14-9-16,-1-6-1 0,-3-4 69 0,1 4-46 15,-14-25 1-15</inkml:trace>
          <inkml:trace contextRef="#ctx0" brushRef="#br0" timeOffset="312.6924">2204 70 553 0,'18'10'202'0,"-7"1"-151"0,7 10-39 0,-1 6 11 16,2 0-2-16,-1 4-3 0,3 12 2 0,-2 3 3 0,5 12 2 16,-5 6-1-16,0-4-1 0,-2-2-7 0,-9-1-4 15,-2 3 3-15,-6-2 2 0,-2-15 3 0,-4-7 14 16,2-5 39-16,-5 6 12 0,3-27 8 0,0 7 10 16,4-13 7-16,0-4-3 0,0-4-5 0,0 0-20 15,2-4-37-15,-1-3-12 0,-1-7-12 0,0 1-10 0,2-4-9 16,0-4-2-16,4-4 1 0,-1-2 0 15,3-6-1-15,4-1 1 0,1 1 0 0,1 0 1 0,2 2-1 16,1 1 1-16,-3 3 0 0,3 6 0 0,-2 5-3 16,-1 5-1-16,-2 7 1 0,1-1-3 15,-1 5-2-15,2 2-3 0,-3 4-4 0,-3-2-2 0,0 2 1 16,-2 0 0-16,1 0 0 0,1 1-7 0,-4 1-5 16,0 0-7-16,-2-2-8 0,0-4-30 0,2 4-22 15,-2-2-21-15,0 0-21 0,2-6 82 0,-2-3-65 16,4-3-11-16</inkml:trace>
          <inkml:trace contextRef="#ctx0" brushRef="#br0" timeOffset="-410.8834">69 186 711 0,'0'4'267'0,"0"-10"-184"16,-5 2-73-16,5 0 36 0,-2 0-68 0,-2-2 1 15,2 5-2-15,-2-3 0 0,4 2 2 0,0-2 9 16,0-4 9-16,0 0 15 0,-2-3 14 0,2 1 3 0,0-1 4 16,-2-1 5-16,2-1 10 0,0-1-3 15,2 4-1-15,2-1-3 0,2 3-14 0,-2 0-4 0,-1 1-2 16,1 1-5-16,2 2-12 0,-4 2 0 0,0 0-2 16,-2 0 1-16,0 0 9 0,0 2 1 0,0 0 1 15,0 0 5-15,0 0 5 0,-2-2 1 0,0 2 1 16,-2 0 1-16,4 0-7 0,0 0-1 0,4 0 5 15,-2 0 0-15,-2 0-4 0,4 0 0 0,-4-2 3 0,4 2-2 16,-4 0 0-16,0 0-2 0,0 0-5 0,0-2-5 0,0 2-2 16,4 0-2-16,0 0-5 0,5 0-2 0,-1 2-6 15,-2-2 0-15,11 8-3 0,0 0-2 0,3 5 1 16,1 5-3-16,0 11 2 0,-1-2-1 0,5 13 3 16,-10 7 2-16,-5 9 1 0,-5 0 2 0,-1 5 1 15,-6 7 3-15,-13-10-2 0,0 5 4 0,-5-7-1 16,-5-5 1-16,-4-5 0 0,6-5 1 0,-10-9-1 15,8-3 0-15,4-6 2 0,3 1-2 0,-3-9 3 16,10-5-2-16,1 1 0 0,-3 1 0 0,9-2 0 16,2-5 0-16,0 3 1 0,-2-4 1 0,4 2-3 15,4-2 2-15,-2-1 2 0,0-3 0 0,3 4 7 16,3 0 1-16,10-2 1 0,-1 2 1 0,8-4 3 16,-4 4 2-16,20 0-3 0,-1-4 1 0,9-2-7 15,3-2-1-15,2-4-2 0,0-2-6 0,6-1-18 0,-1-5-12 16,-1-3-14-16,-2-2-13 0,-4-2-73 15,-1-2-49-15,1-4 121 0,-2-4-93 0,-9-2-54 0</inkml:trace>
          <inkml:trace contextRef="#ctx0" brushRef="#br0" timeOffset="627.651">2946 89 1290 0,'-14'18'437'0,"-1"-7"-366"0,13-9-75 0,2 12-8 16,-8-1-15-16,0 16 2 0,1 6 2 0,-3 13 4 15,0-3 4-15,1 11 10 0,-7 7 1 0,7-5 0 16,-1 0-1-16,10-8 2 0,0-3-1 0,13-15 1 16,-3 5 2-16,7-8 4 0,11-8 3 0,-3-1 7 15,5-3 5-15,-1-7 11 0,-2-1 4 0,-1-9 1 16,-1 0 1-16,-2-2-1 0,-4-15-2 0,4 0-1 16,-3-5-3-16,-7 1-11 0,3-2-1 0,-7-4 0 0,7-4 4 15,-11-4 3-15,3 2 1 0,-8 4-6 0,-2-7 2 16,0 1-2-16,-7-2-3 0,1-3-4 0,-9 3-11 15,1 4-10-15,-3-1-5 0,-4 1-2 0,-4 6-10 16,0 0-4-16,-8 7-4 0,-2 5-4 0,-3 5-24 16,-1 3-17-16,-5 5-26 0,-1 2-29 0,5 2 90 15,-1 5-66-15,5 1-21 0</inkml:trace>
          <inkml:trace contextRef="#ctx0" brushRef="#br0" timeOffset="1456.396">3776 199 1039 0,'-18'27'366'0,"20"-17"-306"0,-6-4-60 0,10 1-19 16,2 5 6-16,7 2 0 0,-1-3 3 0,1 3 4 15,7-1 5-15,-5-13 2 0,6 8 4 0,-4-10 6 16,1-8-2-16,-3-11 2 0,0 2 1 0,-1-8 3 16,1-4 0-16,-3-4 1 0,1 2-2 0,-1-5-5 15,-1 3-1-15,-1 4-2 0,-2 0-2 0,-1 0 0 16,-5 8-4-16,0 0-4 0,0 0-4 0,-2 7-3 15,-2 3-3-15,0-1-3 0,-2 3-7 0,-6 7-2 0,0-2-2 16,3 4 5-16,-9 2 0 0,-3 0 0 0,-7 6 2 16,-10 9 3-16,-3 3 5 0,-17 9 2 0,6-2 2 15,-24 31-1-15,5-6 3 0,-3 16 5 0,-3 11 2 16,11-6 2-16,4 1 2 0,16-1 2 0,9-3 5 16,10-12 0-16,7 2 1 0,12-14-4 0,10-1 3 15,8-3 0-15,3-5 2 0,10-4 5 0,8 0 6 16,9-10 2-16,3 0 4 0,3-11 8 0,10-5 0 15,-2-8 1-15,1-3 0 0,-3-2-6 0,-5-13-6 0,7-6 5 16,-6-2-1-16,-6 0-6 0,-4-4-1 0,-1 0-2 0,3-5 1 16,-3-3-1-16,-1 3-1 0,-7 1-7 15,-4 6-3-15,6-4-2 0,-4 2-3 0,-2 6 1 0,-14 6-4 16,1 4-3-16,3-3-2 0,-13 11-5 0,7-3-2 16,-9 8-9-16,0 4-3 0,2 6-2 0,2 0-3 15,-1 6 3-15,5 7-1 0,7 12 2 0,-1-4 4 16,-1 9 9-16,6 5 2 0,-4 1 1 0,3 1 5 15,3-1 0-15,-6 1 1 0,-2-3 1 0,1 3 0 16,-7-8-3-16,1-1-9 0,-8-3-2 0,2-2-1 16,-5-2 1-16,-4-13-2 0,-5 1 6 0,0 1-1 15,-1-7 3-15,-3-3 12 0,2-2 3 0,-7 0 1 16,1-2 2-16,1 0 1 0,2 0-3 0,-3-2-1 0,1 0 3 16,-1-2-1-16,8 2-3 0,-1-2 0 0,-1 0-7 15,1 2-4-15,1-4-5 0,2 0-5 0,2 2-26 16,-2-6-16-16,6 3-22 0,0-3-44 0,-4-8 86 15,4 1-59-15,10-16-20 0</inkml:trace>
          <inkml:trace contextRef="#ctx0" brushRef="#br0" timeOffset="860.906">3581 2 1279 0,'-10'4'490'0,"0"0"-376"0,1 0-106 0,7-4 0 15,0 0-35-15,-2 6-3 0,-2-4-2 0,-1 11 2 16,1 3 1-16,-8 11 5 0,7-2 5 0,-9 11 8 0,1 9 4 16,1 7-1-16,-3 0 1 0,3-6 1 0,10-1 1 0,1 5-2 15,-1 2 1-15,0-9 4 0,6-9 0 0,0-1 1 16,5-2 1-16,3-2 2 0,-4 2 1 0,5-14 0 15,-3-1-15-15,6-1-16 0,1-5-9 0,-1-2-10 16,5-7-56-16,-4-1-45 0,3-5 99 0,5-11-78 0,10-7-39 16</inkml:trace>
        </inkml:traceGroup>
        <inkml:traceGroup>
          <inkml:annotationXML>
            <emma:emma xmlns:emma="http://www.w3.org/2003/04/emma" version="1.0">
              <emma:interpretation id="{2E9E26AB-7220-4AD6-89AF-91CD3E91D206}" emma:medium="tactile" emma:mode="ink">
                <msink:context xmlns:msink="http://schemas.microsoft.com/ink/2010/main" type="inkWord" rotatedBoundingBox="30469,919 34418,774 34482,2508 30532,2653"/>
              </emma:interpretation>
              <emma:one-of disjunction-type="recognition" id="oneOf1">
                <emma:interpretation id="interp1" emma:lang="" emma:confidence="0.5">
                  <emma:literal>want</emma:literal>
                </emma:interpretation>
                <emma:interpretation id="interp2" emma:lang="" emma:confidence="0">
                  <emma:literal>wont</emma:literal>
                </emma:interpretation>
                <emma:interpretation id="interp3" emma:lang="" emma:confidence="0">
                  <emma:literal>wat</emma:literal>
                </emma:interpretation>
                <emma:interpretation id="interp4" emma:lang="" emma:confidence="0">
                  <emma:literal>went</emma:literal>
                </emma:interpretation>
                <emma:interpretation id="interp5" emma:lang="" emma:confidence="0">
                  <emma:literal>wart</emma:literal>
                </emma:interpretation>
              </emma:one-of>
            </emma:emma>
          </inkml:annotationXML>
          <inkml:trace contextRef="#ctx0" brushRef="#br0" timeOffset="2339.047">5901 64 1180 0,'14'-8'449'0,"-3"-3"-334"0,-5 5-115 0,-6 2 15 15,-2 2-51-15,0 2 5 0,2 4-6 0,-2 2 1 16,0 9 1-16,0 3 2 0,0-5 18 0,-9 18 3 0,1 12 4 16,1-5 0-16,-1 5 5 0,-4 9 1 0,1 0-1 0,1 10 1 15,6 1 0-15,1 1 0 0,5-16 2 0,11 3 0 16,-1 3-1-16,11-12 0 0,2-5 3 0,10-8 5 15,2-2 3-15,5-8-1 0,-1 0 1 0,2-13 1 16,-5-2-1-16,1-4 3 0,2-6-3 0,-7-11 1 16,-3 1 4-16,2-9 5 0,-6-2 4 0,-3 0 7 15,-1-2 3-15,-6-2 0 0,-1 2-1 0,-5 2-9 16,3-3-7-16,-6 4-8 0,0 7-5 0,-6 4-14 16,5-3-7-16,-5 11-6 0,0-1-4 0,0 8-4 15,0-2 1-15,0 6 1 0,0 4 1 0,6 1 7 16,-4 1 6-16,8 5 4 0,-1 1 6 0,7 1 20 15,3 0 9-15,14 3 8 0,0-5 5 0,13-3 7 16,10 1 0-16,0-5 4 0,0-2 2 0,-2-4 3 16,4-6 2-16,-12-10 2 0,3 5 4 0,-19-11 9 15,-3-5 2-15,-11-6 1 0,-1 1-3 0,-3-7-15 16,-12-4-9-16,-4-3-10 0,-2-4-11 0,-5 7-17 0,-12-7-10 16,1-2-11-16,-3-2-8 0,-6 7-7 0,-3 1-6 15,1 7-6-15,-16-7-22 0,-8 7-6 0,4 2-9 16,-1 4-5-16,6 4-14 0,-2 4-54 0,-2 2-38 15,13 6-60-15,10 1 171 0,8 6-140 0,-6-1-60 16</inkml:trace>
          <inkml:trace contextRef="#ctx0" brushRef="#br0" timeOffset="3026.045">7733-94 1420 0,'-25'13'453'0,"21"-13"-366"0,-9 6-94 0,-1 4 24 16,-5 19-71-16,5-2 12 0,-5 2 4 0,-14 17 6 16,2 8 6-16,-7 16 10 0,7-5 10 0,8-3 5 0,1-4 0 15,-5 8 1-15,25-28-2 0,-3 7 1 16,7-13 5-16,7-7 2 0,5-3 4 0,-1-7 3 16,7-3 12-16,1-5 1 0,4-3 1 0,4-4-1 0,0-9-7 15,6-3-4-15,3-11-6 0,1 2 0 0,3-12-11 16,3-8 0-16,-11-5 1 0,1-2-1 0,0 0 2 15,-8-8 3-15,-4 11 1 0,-2 1-2 0,-9 5-5 16,1 12-5-16,-3 10-8 0,-2 1-2 0,-2 7-6 16,-6 9-6-16,3 11-4 0,-1-1 1 0,-2 5 3 15,2 8-3-15,-2 10 12 0,0 12 5 0,0 15 5 16,0-4 4-16,0-6 7 0,0 4 0 0,2 0 2 16,2-8 8-16,4-7-6 0,-1-12 7 0,1 0 2 15,2-12 5-15,-1-7 4 0,3-8 12 0,0 2 6 16,-3-8-1-16,7-5 0 0,-1-9 2 0,3 1-1 0,5-6 2 15,2-4-2-15,0 2-4 0,0-2-4 16,2-2 1-16,0-2-1 0,-2 4-7 0,2 2-6 16,-2 4-6-16,-2 8-6 0,4 5-11 0,-3-4-4 0,-1 12-4 15,-8 2-4-15,5 10-4 0,-5-4 1 0,0 11 0 16,-1 1 2-16,-4 1 5 0,3 2 0 0,6 6 4 16,5 0 3-16,1-2 5 0,2 0 1 0,2-5 2 15,2-3 2-15,7-5 0 0,1-5 0 0,-1-5-2 16,-1 0 0-16,0-8 0 0,1-5-2 0,1-5-1 15,-2-1-2-15,3-10 0 0,1-6 0 0,-3-13 2 16,-1-2 0-16,-4-1 1 0,-2-12 4 0,-2-3 3 16,5 0 1-16,-16 6 0 0,1 0 0 0,2-11 0 15,-1 5 1-15,1 2-2 0,-8 3 0 0,3-3 0 0,-5-13-1 16,-5-3 0-16,6 7 1 0,-6 7 0 0,-1 6-2 0,-1-2 1 16,-4 12-2-16,0 13-1 0,-2 12-2 0,2 4-6 15,-4-4-5-15,4 19-4 0,-3-4-6 0,-3 10-11 16,2 0-1-16,-8 17-4 0,1 5-2 0,-3 16 3 15,-5 16 2-15,3 27 3 0,-3 0 5 0,-2 16 11 16,5 20 2-16,7 1 4 0,-1 3 3 0,10 7 5 16,4-3 3-16,23-11 0 0,-2-2 0 0,12-6-21 15,15-10-16-15,0-20-23 0,4-3-25 0,-2-19-29 16,-11-33-29-16,3-6 82 0,4-3-73 0,-11-16-3 16</inkml:trace>
          <inkml:trace contextRef="#ctx0" brushRef="#br0" timeOffset="3174.4271">9067-106 1482 0,'-8'20'536'0,"8"-17"-430"16,6 7-102-16,6 0 8 0,13 1-59 0,8 9-18 16,17 1-20-16,2-2-24 0,17-5-108 0,18 3 162 15,4-17-105-15,0-2-60 0</inkml:trace>
        </inkml:traceGroup>
      </inkml:traceGroup>
      <inkml:traceGroup>
        <inkml:annotationXML>
          <emma:emma xmlns:emma="http://www.w3.org/2003/04/emma" version="1.0">
            <emma:interpretation id="{8343079E-D2E8-43FD-9FF9-31CB959FBCB9}" emma:medium="tactile" emma:mode="ink">
              <msink:context xmlns:msink="http://schemas.microsoft.com/ink/2010/main" type="line" rotatedBoundingBox="23649,2652 36732,2020 36832,4082 23749,4714"/>
            </emma:interpretation>
          </emma:emma>
        </inkml:annotationXML>
        <inkml:traceGroup>
          <inkml:annotationXML>
            <emma:emma xmlns:emma="http://www.w3.org/2003/04/emma" version="1.0">
              <emma:interpretation id="{DABAAB51-CAD3-4942-A252-2274583C4A3D}" emma:medium="tactile" emma:mode="ink">
                <msink:context xmlns:msink="http://schemas.microsoft.com/ink/2010/main" type="inkWord" rotatedBoundingBox="23649,2652 25310,2572 25409,4634 23749,4714">
                  <msink:destinationLink direction="with" ref="{CF492156-6B04-43A5-8A97-179B50F8E2B2}"/>
                </msink:context>
              </emma:interpretation>
              <emma:one-of disjunction-type="recognition" id="oneOf2">
                <emma:interpretation id="interp6" emma:lang="" emma:confidence="1">
                  <emma:literal/>
                </emma:interpretation>
              </emma:one-of>
            </emma:emma>
          </inkml:annotationXML>
          <inkml:trace contextRef="#ctx0" brushRef="#br0" timeOffset="4005.16">-971 2190 1310 0,'-4'0'428'0,"2"-2"-343"0,-2 0-98 16,6 2-3-16,2 0-19 0,-2 0-1 0,6 2 2 0,5 0 4 15,7 1 10-15,7-3 10 0,3-2 20 0,9 4 11 16,0-2 5-16,11 0 1 0,-4 0 1 15,6 2-2-15,2 2-4 0,-3 2-2 0,-1 4-1 0,-8-3-4 16,3 1-5-16,-5 0-1 0,3-2-2 0,-7 1 0 16,1-3 2-16,-10-2 1 0,4-2 2 0,-8 0 5 15,-4-2 4-15,-3-2 1 0,-1 0 5 0,-5-3 2 16,-4-1-1-16,-2-6-1 0,-3 3 0 0,-1 1-8 16,-3-5-1-16,-3-1-3 0,0-1-3 0,-2 2-8 15,-1-1-1-15,-3 1 0 0,-1-1-6 0,1 1-2 16,0 3-4-16,1 1-2 0,1 1-5 0,2 6-6 15,1 4-3-15,3 8-2 0,0 1 4 0,-2 9-4 16,2-5 3-16,4 18 3 0,-2-2 3 0,2 4 8 0,4 2 3 16,8-6 1-16,-1 7 2 0,9-5 10 0,3 2 3 15,14-10 4-15,5 0 3 0,4-5 0 0,12-3 3 16,4-9 1-16,4 0-1 0,7-10-3 0,0-6-2 16,-7-5-3-16,-6 1 0 0,0-5 1 0,-6-4 0 15,-12 4 1-15,-5-7 1 0,-12 5-2 0,-6-2 0 16,-7 2-2-16,-1 0-4 0,-5 1-5 0,-6 1-6 0,-6-6-9 15,3 4-7-15,-7 1-6 0,-4-1-8 0,-3 0-3 16,-8-6-16-16,-8 2-6 0,2 0-4 0,-3 9-7 16,-13-9-47-16,5 8-29 0,-8-3-44 0,1 1 123 15,7 6-104-15,-1-5-49 0</inkml:trace>
          <inkml:trace contextRef="#ctx0" brushRef="#br0" timeOffset="3563.2223">-191 975 1578 0,'-8'54'504'16,"2"-21"-461"-16,-3 29-65 0,-1 2-50 0,-4-3 17 16,-3 40 11-16,-2 24-2 0,-2 14 13 0,-1-2 4 15,-3 22 2-15,0-13-2 0,-2-1-4 0,4 8 0 16,-6-28 1-16,2-9 4 0,4-14-2 0,-6 10 0 16,10-48-5-16,-1 7-5 0,3-21-11 0,5-21-11 15,7-9-21-15,-5-1-50 0,10-19 96 0,0-6-57 0,8-21-20 16</inkml:trace>
        </inkml:traceGroup>
        <inkml:traceGroup>
          <inkml:annotationXML>
            <emma:emma xmlns:emma="http://www.w3.org/2003/04/emma" version="1.0">
              <emma:interpretation id="{4D051831-52AE-4009-BFE2-1060FA2067E4}" emma:medium="tactile" emma:mode="ink">
                <msink:context xmlns:msink="http://schemas.microsoft.com/ink/2010/main" type="inkWord" rotatedBoundingBox="26203,3186 32798,2867 32860,4141 26265,4460">
                  <msink:destinationLink direction="with" ref="{CF492156-6B04-43A5-8A97-179B50F8E2B2}"/>
                </msink:context>
              </emma:interpretation>
              <emma:one-of disjunction-type="recognition" id="oneOf3">
                <emma:interpretation id="interp7" emma:lang="" emma:confidence="1">
                  <emma:literal/>
                </emma:interpretation>
              </emma:one-of>
            </emma:emma>
          </inkml:annotationXML>
          <inkml:trace contextRef="#ctx0" brushRef="#br0" timeOffset="4564.0741">1654 1616 1536 0,'20'6'530'0,"-9"0"-462"0,3-4-94 0,-14-2-41 16,0 0-3-16,0 0 0 0,-4 0 2 0,4 0 14 16,-4 0 13-16,0 2 10 0,0 0 13 0,0-2 13 15,-1 0 1-15,-1 3-1 0,0 1-2 0,-6 8-2 16,3 1-4-16,-5 16-1 0,-1 6-2 0,1 11 2 15,-5 14 3-15,7 10 1 0,-1-1 1 0,3 1 6 0,10-1 2 16,6 12 4-16,0-3 1 0,7-11 4 0,7-3 0 16,12-2 2-16,13 3 10 0,17-7 3 15,-4-2 1-15,-2-10 4 0,1-11 3 0,9-2 11 0,-2-12 0 16,-6-9 4-16,-12-10-6 0,6-2 4 0,-4-2 1 16,-5-19-5-16,1-1 0 0,-5-5-10 0,-2-6-1 15,-9-5-6-15,3-3 1 0,-7-3-11 0,-3 0-4 16,-6 3-2-16,-1 2-5 0,-5-3-5 0,-3 3-1 15,-6 5-2-15,0 1-1 0,0 8-1 0,-6-2 0 16,-3 9-2-16,1-3-1 0,-2 8-5 0,3 7-2 16,-7 2-4-16,3 2-2 0,-1 2 0 0,-2 8-4 0,-3 9 1 15,2 0 0-15,-3 3 7 0,1 9 5 0,5 3 3 0,3 7 5 16,7 5 1-16,-2 1 5 0,4-5 2 0,15-3 4 16,7 9 2-16,10-3 3 0,9-8 3 0,3-1-1 15,5-7 8-15,3 6 2 0,8-21 0 0,-1 5 4 16,1-17 6-16,0-6-1 0,-4-3 0 0,-6-7 4 15,2-3 1-15,-9-6 2 0,-8-2 2 0,-7 2-1 16,-4 0-7-16,-9-2-3 0,-7-6-4 0,0 0-6 16,-7 0-13-16,-1-2-8 0,-3-1-5 0,-5-3-5 15,-4 2-9-15,1 1-1 0,-9 3-3 0,3 2-2 16,-2 2 2-16,-6 10 0 0,-8-2-12 0,0 3-7 16,2-1-3-16,-6 9-9 0,-9 1-15 0,-6 1-49 0,-12 8-28 15,8-2-30-15,0 2-29 0,8 0 128 0,4 4-126 16,9 4-41-16</inkml:trace>
          <inkml:trace contextRef="#ctx0" brushRef="#br0" timeOffset="4998.0363">3245 2004 1076 0,'8'29'386'16,"-6"-19"-307"-16,-2 9-72 0,1 0 3 0,-1 5-23 15,2 10 1-15,2 3 3 0,-2-2 4 0,0-1 5 0,-2-5 0 0,-2-2 8 16,2 0 3-16,0-7 4 0,-2-11 3 0,0-1 5 15,2-2 16-15,0-4 6 0,0-2 3 0,2 0-5 16,-2-2-1-16,4-2-5 0,0 0-5 0,4-2-3 16,-1-1-20-16,9-13-8 0,-5 13 1 0,16-22-2 15,-3 6-2-15,3-6 2 0,4-8 0 0,3 2 0 16,1 4 0-16,-4 2-1 0,2 2-2 0,-6 8-1 16,4-4-1-16,-2 9-5 0,-4 7 0 0,2 5-4 15,-4 2 1-15,2 2-2 0,0 9 0 0,-2 10-1 16,-1 1 1-16,-1 3 1 0,-2 6 2 0,-2 7 1 15,-1-1 1-15,-3-2 2 0,-3-1 1 0,2 3 2 16,1 2 1-16,-3-6 2 0,-1-4 2 0,-1-10 1 0,0 4 4 16,0-13 1-16,1 1-1 0,-5-5 1 0,0-4-1 0,4-4 2 15,-3-2-2-15,7-9 0 0,-2-3-2 0,5-3 3 16,-3 0 4-16,7-10 2 0,0 2 5 0,1-4 5 16,-1 0 0-16,2 6-1 0,-2-4 0 0,-3 8-4 15,-1-1-2-15,-7 7-6 0,8 1-4 0,-3 5-7 16,-3 1-3-16,1 2 0 0,1 2-3 0,-1 4-6 15,5 0-1-15,5 4-2 0,-5 4-1 0,-1 5-11 16,0 3-10-16,9 5-19 0,-3 2-20 0,-2 2-25 0,8 0-45 16,2 2 98-16,-2-3-74 0,8-5-17 15</inkml:trace>
          <inkml:trace contextRef="#ctx0" brushRef="#br0" timeOffset="5443.1342">4915 1846 1404 0,'5'35'457'0,"-1"-1"-383"0,-2-18-73 16,0 17-11-16,2-1-17 0,-2 7 13 0,2 13 5 15,0-4 3-15,-4 1 2 0,2-5 2 0,-2-7 1 16,0-10 4-16,-2-6 4 0,0 0 5 0,0-19 0 0,2 4 10 16,-2 0 5-16,2-6-2 0,-2-2-1 0,2 2-5 0,0-4-6 15,4-4-4-15,-2 4-1 0,2-3-9 0,5-7-3 16,-1 1-1-16,4-7 2 0,1-3-1 0,6 0 3 15,-1 2 1-15,5-4-1 0,2 0 0 0,-2 0-1 16,4 1-1-16,0 3-3 0,8 6 0 0,-4 7-7 16,0-4 1-16,4 10-2 0,-10 2 0 0,4 8-3 15,-2 4-1-15,-8 5 4 0,0 6-2 0,-3 2 3 16,-1 0 1-16,2 4 2 0,-5 0 2 0,-4-2 4 16,3-3 3-16,-5-3 1 0,-4-4 4 0,2-5 8 15,-2 1 2-15,0-13 1 0,-2 4 3 0,4-4 8 16,-4 0 4-16,4-2 1 0,-1-2 1 0,1-1 10 15,2-1 1-15,4-2 4 0,-1-4 1 0,3-1 0 16,0-2-3-16,1-3-3 0,4 3-5 0,5-3-17 16,-3 3-4-16,2 1-6 0,-2 1-4 0,3 3-7 15,-1 4-2-15,0 4-3 0,-2 1 1 0,1 1-1 16,-1 5-4-16,2-1-4 0,2 6-4 0,1 3-13 16,-1 3-8-16,4 3-9 0,4 2-13 0,-6-1-11 0,4 9-21 15,4 7-76-15,-6-3-63 0,2-4 164 0,-4 6-113 16,2-4-48-16</inkml:trace>
          <inkml:trace contextRef="#ctx0" brushRef="#br0" timeOffset="6015.5986">6430 1958 1397 0,'-2'-2'544'0,"0"2"-399"16,0 2-143-16,2-2 30 0,0 6-71 15,0-1 1-15,0 9 2 0,0 3-1 0,0 3 1 0,0 1 4 16,0 8 22-16,2-2 4 0,4 8 3 0,0-3 1 15,3-1 1-15,1 2 1 0,7-6 0 0,1 0 3 16,1-4 4-16,4-3 2 0,0-13-1 0,1 3 2 16,-1-2-2-16,2-8 2 0,0 0-2 0,0-2 2 15,2-6-1-15,-2 0 1 0,-4-1 0 0,1-1 1 16,-5-3 1-16,-2-3 0 0,1 1-1 0,-3-1-2 16,-7 3-4-16,2 1-1 0,-2 6-4 0,-6-1-1 15,6 3-3-15,-6 4-4 0,1 0-5 0,1 0-3 16,-2 2 0-16,0-2-4 0,0 2 3 0,6 5 0 15,4 3 0-15,-1 0 4 0,-3-1 4 0,0 5 4 0,8-1 4 16,-5 3 3-16,-3-5 1 0,4-1 2 0,-3-4 1 16,-1 1 2-16,2-10 1 0,2 1-3 0,-1-6 3 15,5-6 2-15,5-1 2 0,-2 0 2 0,5-7 5 16,5-1 2-16,2 4-1 0,0-2 2 0,-2 1-5 16,2 3-4-16,-1 2-3 0,0-5-2 0,-1 14-5 15,-4-3-1-15,2 7-2 0,0 0 1 0,-4 0-1 16,2 8 0-16,-1 1 0 0,3 7-1 0,0-2-1 15,-4 3-1-15,8 0 2 0,0 5-3 0,-4-5 3 0,8-1 0 0,0-5 0 16,-6 1 0-16,4 0-1 0,-6-10 0 0,5 0-2 16,1-8-2-16,0-7-4 0,-2 1 0 0,-2-7 0 15,6-6 1-15,0 0 2 0,-6-6-1 0,0 2 2 16,-6 2 4-16,4-4 2 0,-7 6 2 0,-3 4 1 16,-1 6 0-16,-1-5-1 0,-1 11 1 0,-3 1-1 15,-1 6-5-15,0-3-4 0,-2 5-2 0,-3 4-3 16,-1 7-5-16,2 3 1 0,-4 5-2 0,0 8 1 15,-2 4 3-15,-2 6 2 0,-1 6 3 0,-1 1 1 16,-2-1 5-16,0-1-1 0,3 3-4 0,-1-11-3 16,4-5-17-16,-2 4-14 0,4-19-17 0,2-1-14 15,2-7-133-15,2 2 154 0,9-21-92 0,-1-3-57 16</inkml:trace>
          <inkml:trace contextRef="#ctx0" brushRef="#br0" timeOffset="6140.3189">8038 1234 1316 0,'-8'2'388'0,"1"2"-364"0,5 0-122 0,2 7-57 15,0-1 108-15,2 1-90 0,1 5-44 0</inkml:trace>
        </inkml:traceGroup>
        <inkml:traceGroup>
          <inkml:annotationXML>
            <emma:emma xmlns:emma="http://www.w3.org/2003/04/emma" version="1.0">
              <emma:interpretation id="{AB194BC6-9E5C-4A0E-9D4C-022CEC50F735}" emma:medium="tactile" emma:mode="ink">
                <msink:context xmlns:msink="http://schemas.microsoft.com/ink/2010/main" type="inkWord" rotatedBoundingBox="33481,2361 36741,2203 36828,4003 33568,4161"/>
              </emma:interpretation>
              <emma:one-of disjunction-type="recognition" id="oneOf4">
                <emma:interpretation id="interp8" emma:lang="" emma:confidence="0.5">
                  <emma:literal>..</emma:literal>
                </emma:interpretation>
                <emma:interpretation id="interp9" emma:lang="" emma:confidence="0">
                  <emma:literal>in.</emma:literal>
                </emma:interpretation>
                <emma:interpretation id="interp10" emma:lang="" emma:confidence="0">
                  <emma:literal>n.</emma:literal>
                </emma:interpretation>
                <emma:interpretation id="interp11" emma:lang="" emma:confidence="0">
                  <emma:literal>e.</emma:literal>
                </emma:interpretation>
                <emma:interpretation id="interp12" emma:lang="" emma:confidence="0">
                  <emma:literal>z.</emma:literal>
                </emma:interpretation>
              </emma:one-of>
            </emma:emma>
          </inkml:annotationXML>
          <inkml:trace contextRef="#ctx0" brushRef="#br0" timeOffset="7134.0268">9743 1608 2072 0,'2'0'-12'15,"3"4"-13"-15,-1-2 4 0,10 10 4 0,-1-3-3 16,-5-3-5-16,19 10-21 0,12-1-15 0,-1-1 3 16,5 3 9-16,7-5 2 0,-4-12 4 0,8-2 22 0,0-16 16 15,-2 3 13-15,-5-4 26 0,-9-5 1 0,1-6 4 16,-4-3 2-16,1 2 0 0,-13 8-15 0,1-2-8 16,-1-4-7-16,-8 9-11 0,1 1-3 0,-7 4-12 15,3-1-4-15,-8 10-5 0,4 1-1 0,-7-1-4 16,-1 6 1-16,0-4 1 0,-1 4 0 0,-1 6 3 15,-4-2 3-15,-2 9 2 0,-2-1 2 0,1 9 6 16,-5 6 1-16,1 4 3 0,-1 2 6 0,7 3 2 16,-3 7 2-16,10 1 2 0,0 1 3 0,6-3 0 15,5 2 0-15,10-1 4 0,-3-3-1 0,7-3 7 0,2-4 5 16,4-8 2-16,-2-4 3 0,7-7 6 16,3-7 2-16,5-5-1 0,3 4 3 0,-1-8-2 15,8-4 0-15,-7-5 1 0,3 3-2 0,-2-1-4 0,-4-3-3 16,-9-2-3-16,6 7-5 0,-10-3-7 0,-8 10-7 0,8 0-7 15,-6 0-6-15,-6 6-4 0,0 5-4 0,-3 7 0 16,-5-1-2-16,-3 12 1 0,2-2 1 0,-5 2-3 0,-3 0-7 16,-2 2-35-16,0 2-28 0,0 0-34 0,2-4-55 15,0-4 119-15,-2 2-95 0,23-16-30 0</inkml:trace>
          <inkml:trace contextRef="#ctx0" brushRef="#br0" timeOffset="7261.4446">12132 2170 1478 0,'-21'12'507'0,"6"-3"-471"0,-5-5-126 15,7-2 54-15,-3 0-48 0,-30 2-30 0</inkml:trace>
          <inkml:trace contextRef="#ctx0" brushRef="#br0" timeOffset="6724.0459">8882 1288 1327 0,'-10'21'429'0,"2"-17"-364"0,6 6-68 0,0 15-24 16,0-2 6-16,2 2 2 0,-3 20 5 16,-3 9 3-16,6 15 5 0,-2 22 2 0,2-8 3 0,0-2 1 15,8-8 0-15,1 10 0 0,9-9 0 0,9-15 2 16,-2-14 3-16,11-1 4 0,-3 1 2 15,15-22 2-15,1 0 0 0,5-10-2 0,4-3-1 0,-4-12-4 16,-2 0-2-16,0-9-7 0,-4-9-3 0,-7-9-2 0,-5 0 2 16,-5-9 0-16,-6-7 1 0,-7-3 5 15,-1 2 0-15,-9-4 0 0,-6-4 2 0,-2 9-2 0,-2-1-2 16,-4 7-6-16,-5 5-1 0,-9 7-5 16,1 1-3-16,4 7 1 0,-7 11-4 0,-9 3 0 15,4 1-2-15,-4 4 6 0,3 7 3 0,-3 9 1 0,-8 7 1 16,-2 14 2-16,1-4 6 0,5 1 4 0,6 5 4 0,4 0 9 15,6 3 0-15,13-5 2 0,6-8 0 0,6 3 2 16,5 1-1-16,18-12 0 0,-4 3 0 0,12-5-7 16,6-2 1-16,5-5 3 0,4 0-1 0,0-11 2 15,6-1-1-15,-6-5 2 0,0-3 1 0,-5-6 2 16,-3-5 2-16,-3-4-3 0,-5-4 0 0,-3-4 1 16,-4-6-1-16,0-11-5 0,-2-2-1 0,6-6-5 15,-4-10-3-15,0-1-2 0,5-1 1 0,-5 4-5 0,4-3-2 16,0-14 1-16,8 2-1 0,-12 7 0 0,3-5 2 15,-7 4 4-15,1-12 7 0,-5 8 3 0,2-6 5 16,-11 28 2-16,-9 1 2 0,3 2-1 0,-4 18-2 16,4 7-4-16,-6 9-14 0,-4 3-8 0,2 11-6 15,-2 0-7-15,0 8-7 0,2 2-2 0,-3 5-1 16,-9 7-1-16,-1 16 6 0,1-1 5 0,-7 17 3 16,2 18 2-16,-8 15 6 0,-2 2 3 0,2 21 1 15,0 10 3-15,3 17 3 0,1-2 1 0,2 10 0 16,2-13 2-16,9-9-12 0,0 9-12 0,5-20-18 15,5-16-21-15,7-24-86 0,-1 5-71 0,12-40 154 16,7 8-121-16,-2-34-78 0</inkml:trace>
        </inkml:traceGroup>
      </inkml:traceGroup>
    </inkml:traceGroup>
    <inkml:traceGroup>
      <inkml:annotationXML>
        <emma:emma xmlns:emma="http://www.w3.org/2003/04/emma" version="1.0">
          <emma:interpretation id="{5CED4942-9637-4E94-81CE-E2E86FF98128}" emma:medium="tactile" emma:mode="ink">
            <msink:context xmlns:msink="http://schemas.microsoft.com/ink/2010/main" type="paragraph" rotatedBoundingBox="18252,3555 36361,4395 36237,7064 18128,6225" alignmentLevel="1"/>
          </emma:interpretation>
        </emma:emma>
      </inkml:annotationXML>
      <inkml:traceGroup>
        <inkml:annotationXML>
          <emma:emma xmlns:emma="http://www.w3.org/2003/04/emma" version="1.0">
            <emma:interpretation id="{AC2BD611-50CF-4DA1-9724-A2EFB56892EC}" emma:medium="tactile" emma:mode="ink">
              <msink:context xmlns:msink="http://schemas.microsoft.com/ink/2010/main" type="line" rotatedBoundingBox="18252,3555 36361,4395 36237,7064 18128,6225">
                <msink:destinationLink direction="with" ref="{C5C19297-D5CB-4CED-B29A-20C2733BE510}"/>
              </msink:context>
            </emma:interpretation>
          </emma:emma>
        </inkml:annotationXML>
        <inkml:traceGroup>
          <inkml:annotationXML>
            <emma:emma xmlns:emma="http://www.w3.org/2003/04/emma" version="1.0">
              <emma:interpretation id="{95C74EB3-E97A-4C3C-9022-7DECC4402F06}" emma:medium="tactile" emma:mode="ink">
                <msink:context xmlns:msink="http://schemas.microsoft.com/ink/2010/main" type="inkWord" rotatedBoundingBox="18252,3555 25778,3904 25654,6574 18128,6225">
                  <msink:destinationLink direction="with" ref="{B6D7B053-2BC2-49AC-93D9-D4931B61ADF1}"/>
                </msink:context>
              </emma:interpretation>
              <emma:one-of disjunction-type="recognition" id="oneOf5">
                <emma:interpretation id="interp13" emma:lang="" emma:confidence="0.5">
                  <emma:literal>Hittin</emma:literal>
                </emma:interpretation>
                <emma:interpretation id="interp14" emma:lang="" emma:confidence="0">
                  <emma:literal>Hiten</emma:literal>
                </emma:interpretation>
                <emma:interpretation id="interp15" emma:lang="" emma:confidence="0">
                  <emma:literal>Hater</emma:literal>
                </emma:interpretation>
                <emma:interpretation id="interp16" emma:lang="" emma:confidence="0.5">
                  <emma:literal>Hit In</emma:literal>
                </emma:interpretation>
                <emma:interpretation id="interp17" emma:lang="" emma:confidence="0">
                  <emma:literal>Hettie.</emma:literal>
                </emma:interpretation>
              </emma:one-of>
            </emma:emma>
          </inkml:annotationXML>
          <inkml:trace contextRef="#ctx0" brushRef="#br0" timeOffset="59468.287">-3791 2041 1212 0,'-4'29'438'0,"-2"0"-354"0,0 0-80 0,4-8-13 0,-4 8-1 15,3 21-7-15,3 2 1 0,-8 25 12 0,6 16 0 16,-2 15 2-16,4 0-2 0,-2 20 5 0,-4 11-1 16,1 19 0-16,-5-6 0 0,0-9 0 0,-5 14 2 15,-1-18 1-15,-9 2 1 0,2-8-4 0,-8-23-8 16,6-21-6-16,-2-4-7 0,2-8-7 0,8-44-9 0,-8-3-9 16,-1-1-15-16,9-19-21 0,-4-16-14 0,-2-9-15 0,-4-14-57 15,-8-14 112-15,4 3-78 0,0-3 16 0,2-3-11 16,-4-10 95-16,4 0 57 0,-1 0 47 0,8 21 18 15,1-5 54-15,-4-3-76 0,10 26 87 0,-1-6-37 16,6 11-63-16,1 1-12 0,9 7-10 0,-4-4 0 0,6 6-6 16,4-2-3-16,13-3-5 0,0-3-4 15,14-4-4-15,10-5 3 0,11-10 1 0,5 2-1 0,13-13 5 16,9-7-1-16,-2-9-1 0,-2 0 0 0,2-7-7 16,-1-9-3-16,-7-3-2 0,-1-2 0 0,-11 3 6 15,-1-3-2-15,-7 4 1 0,1-3-3 0,-4 5 1 16,-6 4 0-16,-5 3 1 0,0 4-1 0,-4 4-5 15,-4 8 0-15,-10 9-1 0,-2 2 2 0,-3 10 1 16,-9 10-1-16,-1 5-1 0,-2 3-1 0,-4 3 0 16,2 4-4-16,-4 2-6 0,3 2-2 0,-3 0-2 15,4 6 0-15,-6 7 0 0,-2 12 2 0,-9 27 0 16,-2-4 4-16,3 1 6 0,-5 18 2 0,-12 18 0 16,-2 17 1-16,4 12 1 0,2-2-2 0,-1 15 2 0,1-1 0 15,9 7-2-15,-5-4 2 0,10-6-12 0,-1-7-19 16,9-29-21-16,-3 0-20 0,8-25-59 0,2-18-6 15,-2-19 3-15,2-2-8 0,0-21 65 0,2-6-52 16,-2-17 15-16</inkml:trace>
          <inkml:trace contextRef="#ctx0" brushRef="#br0" timeOffset="60072.9846">-3623 3844 533 0,'-10'-41'240'0,"0"10"-196"0,4 6-64 16,1 6 27-16,-1-2-29 0,2 5-16 0,0 3 5 16,4 3 5-16,0-3 15 0,2 5 30 0,2 0 6 0,8-1 8 15,-3-3 3-15,3 2-5 0,9-1 2 0,4-9 9 16,-2 3-1-16,2 4 4 0,2-7-1 0,0-1-2 0,4-6-1 15,0-6-6-15,2 2-7 0,-4 0-5 0,-4 1-3 16,2-5-6-16,-2 2-4 0,0-2 0 0,-11 14-5 16,3 4-2-16,-3-5-2 0,-12 13-12 0,1 3-8 0,-1 4-16 15,-2 2-3-15,0 0-4 0,-3 2-1 16,-11 4 2-16,2 3 4 0,-9 20 7 0,2-2 9 16,-6 10 16-16,-8 17 5 0,0 10 2 0,4-4 1 15,6 1 1-15,0 9 3 0,11-16 0 0,3 0 2 0,3-10 5 16,10-9 3-16,7-4 5 0,-1-8 5 0,7-2 5 15,3-3 3-15,11-7 2 0,1-1 2 0,5-6 3 16,9-4 1-16,5-6-4 0,-5-2-4 0,10-3-5 16,-2-9-5-16,-4 5-1 0,-2-2-6 0,-3 1-8 15,-5 1-3-15,-5 9-1 0,4-4-2 0,-8 6-2 16,-10 6-2-16,6 4 0 0,-2 0 0 0,-4 2 1 0,-2 1-1 16,-1 1 1-16,-1 2-1 0,-1-3 2 0,1 3 0 15,-3-3 1-15,1-1 1 0,2 0 1 0,1-4 0 16,-1 0 1-16,-1-2 3 0,5-2 0 15,-2 0 2-15,2-6-2 0,2-2 7 0,3 0 7 16,-3 1 1-16,-2-3-1 0,2 2-1 0,-4-5 0 0,-1 3 0 16,3-3-1-16,-4-3-3 0,-5 1-4 0,5-7 0 15,8-5-3-15,-3-3 4 0,-1-13 1 0,2-3-3 16,2-18 2-16,2 4-1 0,4-11-3 0,-4-12 1 0,2-4 2 16,-4 0 1-16,2-2 0 0,-2-1 2 15,-2-9-2-15,1 1 1 0,-9 7 11 0,2-4 1 0,-7 22 3 16,0-2-1-16,-3 7 3 0,-7 20-3 0,-1 15-2 15,-3 0-5-15,-4 12-23 0,0 6-4 0,2 7-11 16,-1 2-3-16,-1 4-4 0,-2 8 0 0,-3 13 0 16,-1 2 1-16,3 6 10 0,-7 12 1 0,5 11 5 0,-6 18 1 15,1 26-1-15,1-5 2 0,3-2 1 0,5 6 1 0,-1 17 0 16,10 8 0-16,-4-3 2 0,10-5 1 0,5 6-3 16,-3 4-14-16,15-14-4 0,1-4-13 0,3-15-38 15,0 8-23-15,2-53-40 0,1 8-66 0,5-21 131 16,-2-17-88-16,-2-16-32 0</inkml:trace>
          <inkml:trace contextRef="#ctx0" brushRef="#br0" timeOffset="60226.5106">-2207 3215 1353 0,'-3'1'513'0,"3"11"-480"0,3-10-82 0,7 4-33 0,8 0-12 15,10 3-15-15,11-1-49 0,21 2-26 0,-2-3 130 16,-4 1-61-16,23-8-38 0</inkml:trace>
          <inkml:trace contextRef="#ctx0" brushRef="#br0" timeOffset="60445.3436">-925 3016 191 0,'18'-6'84'16,"-11"0"-56"-16,5 4-20 0,-8 2 5 0,-4 0-10 0,0 4 2 15,-2 0 10-15,-4 4 29 0,0-1 8 0,-5 7 11 16,-3-1 6-16,1 7 21 0,-5-1 8 15,-1 2 1-15,2 4-7 0,-1 6-20 0,3 0-8 0,3 8-7 16,3 1-2-16,1 7-11 0,2 5-4 0,6 8-2 16,0-3-5-16,4 5-4 0,4 6-2 0,-3-3-3 15,3-1-4-15,0-8-6 0,-6 2-5 0,-2 4 2 16,2 0 0-16,-6-10-3 0,-4 2 2 0,-1-8 0 0,-7 4 1 16,-5-13-9-16,0 2-4 0,1-11-9 0,-3-2-9 0,-6-5-27 15,-4-12-18-15,1 3-20 0,3-12-30 0,0-12 75 16,-4 9-54-16,2-34-16 0</inkml:trace>
          <inkml:trace contextRef="#ctx0" brushRef="#br0" timeOffset="60921.9174">-722 3678 569 0,'12'17'255'0,"7"3"-141"0,-11-5-61 0,5-2 11 15,4 3-1-15,-1-3 0 0,1 3-2 0,3-3-18 16,-3-3-11-16,0-2-6 0,1-1-3 0,-5-3 17 15,3-4 9-15,-1 0 5 0,-5 0 7 0,-1-4 4 16,1 1-3-16,-2-1-4 0,1 0-4 0,-3 0-28 16,2 0-14-16,-2 4-9 0,1 0-8 0,-3-2-8 0,4 8-2 15,0 8-2-15,-1-3 0 0,-1 6 4 0,4 7 2 16,-4 3 3-16,3 7 2 0,-1 11 0 0,0-3 2 16,-2-1 4-16,-3-4 2 0,1-1 2 0,0-11 2 0,-2 6 2 15,0-17 4-15,2-3 6 0,-4-3 2 0,2-8 1 16,2 2 0-16,3-4 0 0,-3-2 0 0,14-4-1 15,-3-3 0-15,6-5-2 0,8-5-4 0,2-10 1 16,4 0-1-16,11-3-3 0,1-9-1 0,3 5-1 16,-2-5-4-16,6 3-6 0,6 3 0 0,2 6-2 15,-4 0 0-15,-12 8-1 0,4 2 0 0,-17 5 0 16,6 5-1-16,-11 5 3 0,-12 4-1 0,-1 0 1 0,1 2-1 16,-5 0 2-16,3 0 1 0,-4-6 1 0,-1 4 1 15,-1-3 0-15,-4-5 1 0,4-6 0 0,-5 1-1 16,1-4 0-16,0-4-1 0,0 3 2 0,-2-1 0 15,2 0 3-15,-2 9-1 0,-2-5-2 0,2 1 0 16,0 9-4-16,-2-1-4 0,0 6-7 0,0-2-10 16,0 4-5-16,0 2-4 0,0 4-2 0,0 3 5 0,1 5 0 15,-1 9 2-15,0-7 4 0,0 16 9 0,0 5 4 16,0-2 4-16,4 19-16 0,-2-4-19 0,6 8-59 16,-2 0-38-16,7 8-67 0,-3-9 143 0,5-1-144 15,1 0-66-15</inkml:trace>
          <inkml:trace contextRef="#ctx0" brushRef="#br0" timeOffset="61038.875">967 3743 654 0,'6'-3'313'0,"2"1"-223"16,-8 2-94-16,7 2 39 0,-1 1-99 0,-4 1 38 0,6-2-45 16,11-2-14-16</inkml:trace>
          <inkml:trace contextRef="#ctx0" brushRef="#br0" timeOffset="58831.796">-5257 3388 1137 0,'-27'-2'577'0,"-3"-11"-426"0,-11-3-148 15,8-1 79-15,-5 4-148 0,-5-3 8 0,-5 18-4 0,-4 0 4 16,-2 11 20-16,2 14 14 0,-12 12 8 16,2 0 7-16,-9 13 6 0,-3 11 1 0,5 7 2 0,-5 1 1 15,-3 9 5-15,4 4 0 0,3 3 3 0,11 4 1 16,5-6 9-16,3 4 3 0,17-18 5 0,5 5 2 15,15-13-3-15,12-11-1 0,14-9 0 0,-8-6 0 16,15-14-4-16,8-6-2 0,12-11-4 0,-1-4 1 16,9-14-2-16,5-9 1 0,6-23-1 0,-1-5-1 15,5-16 0-15,2-18 1 0,-10-8 4 0,-2 0 3 16,-6 4 6-16,-19-1 1 0,-1-13 8 0,-1-1 3 0,-8 15-3 16,-13 0 0-16,0 8-5 0,-2-10-2 0,-6 10-4 15,2 2-3-15,-2 11-6 0,0 18-4 0,-2-4-3 16,3 19-5-16,-3-6 1 0,0 18-4 0,4 4-5 15,-4-3-6-15,4 17-6 0,0-5-6 0,0 8-15 16,-1-2-2-16,3 6-3 0,0 4-1 0,0 11 3 16,-2 2 5-16,2 23 3 0,0 3 7 0,0 22 17 15,0 18 2-15,7 15 2 0,1-1 2 0,9 7 2 16,5 12 0-16,12-20 0 0,-3 2 1 0,12-17 0 0,7-15 1 16,6-14 2-16,2 2 0 0,2-18-1 0,3-11 0 15,-5-17 1-15,2 1 0 0,-8-13 5 0,-2-9 2 16,-11-9 4-16,2-3 1 0,-11-6 6 0,-4-2 3 15,-11-6 1-15,4-1 1 0,-7 3-1 0,-4-4-1 16,-3 8-5-16,3-2-2 0,-6 0-5 0,0 16-4 0,2-1-4 16,-4 3-4-16,2 1-5 0,-2 5-5 0,4 3-4 0,-4 0-5 15,0 4-3-15,0 0-3 0,0 0 0 16,0 2-1-16,-2 2-3 0,-2 5 2 0,0-1 3 16,-2 9 5-16,-1 16 2 0,-1-6 5 0,-8 23 0 0,5-5 5 15,-1 7-7-15,-1 4 6 0,3-8-33 0,2 1-20 16,6-11-80-16,2-7-59 0,12-17 143 0,7-5-114 15,4-22-82-15</inkml:trace>
          <inkml:trace contextRef="#ctx0" brushRef="#br0" timeOffset="58956.6828">-5006 3224 1028 0,'-21'16'277'0,"12"-9"-344"16,1-9-93-16,4 0 117 0,0-1-126 0,4-3-83 15</inkml:trace>
        </inkml:traceGroup>
        <inkml:traceGroup>
          <inkml:annotationXML>
            <emma:emma xmlns:emma="http://www.w3.org/2003/04/emma" version="1.0">
              <emma:interpretation id="{28EA3935-2149-4447-A1A8-20A881083585}" emma:medium="tactile" emma:mode="ink">
                <msink:context xmlns:msink="http://schemas.microsoft.com/ink/2010/main" type="inkWord" rotatedBoundingBox="27661,4929 28858,4984 28780,6661 27583,6605"/>
              </emma:interpretation>
              <emma:one-of disjunction-type="recognition" id="oneOf6">
                <emma:interpretation id="interp18" emma:lang="" emma:confidence="1">
                  <emma:literal/>
                </emma:interpretation>
              </emma:one-of>
            </emma:emma>
          </inkml:annotationXML>
          <inkml:trace contextRef="#ctx0" brushRef="#br0" timeOffset="7881.2356">3011 3294 1297 0,'-7'25'383'0,"-1"-6"-353"16,4 4-45-16,-2 27-31 0,-1-5 4 0,-1 1 11 0,2 18 14 15,0 3 9-15,2 5 6 0,2-5 2 0,2-9 0 16,0 2 2-16,8 8 11 0,6 1 3 0,-3-1 2 15,3-16 4-15,7 6 7 0,2 2 0 0,4-8 5 0,6-8 0 16,6-9-12-16,1 0-9 0,8-8-11 0,5-6-11 16,18-19-64-16,-2 2-53 0,14-12-70 0,2-15 139 15,2-22-133-15,-2-1-69 0</inkml:trace>
          <inkml:trace contextRef="#ctx0" brushRef="#br0" timeOffset="8055.391">3982 3682 1217 0,'-5'34'433'0,"5"-10"-352"0,0 3-77 16,3 4-14-16,-1-6-5 0,12 33 0 0,-5-8 5 16,3 17 7-16,5 5 1 0,-1 1 1 0,1 4 1 15,-1 0 4-15,-3 3-2 0,-7-5 1 0,0 2 0 16,-2-7 0-16,-6-3 2 0,-6-5 0 0,-2-2 0 0,-3-8-22 16,-1-4-22-16,-3-9-30 0,3-3-41 15,-5-5 81-15,2-7-64 0,-1-23-29 0</inkml:trace>
        </inkml:traceGroup>
        <inkml:traceGroup>
          <inkml:annotationXML>
            <emma:emma xmlns:emma="http://www.w3.org/2003/04/emma" version="1.0">
              <emma:interpretation id="{65316EC4-A0C5-4621-B3E1-22E66B54EEC6}" emma:medium="tactile" emma:mode="ink">
                <msink:context xmlns:msink="http://schemas.microsoft.com/ink/2010/main" type="inkWord" rotatedBoundingBox="29550,4917 36322,5231 36237,7059 29465,6745"/>
              </emma:interpretation>
              <emma:one-of disjunction-type="recognition" id="oneOf7">
                <emma:interpretation id="interp19" emma:lang="" emma:confidence="1">
                  <emma:literal/>
                </emma:interpretation>
              </emma:one-of>
            </emma:emma>
          </inkml:annotationXML>
          <inkml:trace contextRef="#ctx0" brushRef="#br0" timeOffset="8358.1621">4853 3680 1217 0,'-4'-6'445'0,"2"6"-365"0,2 4-103 0,0-2-16 15,-2-2-66-15,2 2-17 0,0-2-18 0,0 0-25 16,0 2 90-16,0-2-65 0,2 0 2 0</inkml:trace>
          <inkml:trace contextRef="#ctx0" brushRef="#br0" timeOffset="8244.1618">4837 4131 1521 0,'6'26'572'0,"0"-5"-450"0,0 6-114 0,-6-16 18 15,2 13-57-15,0 12 6 0,0 1 0 0,0 7 9 16,-1 14-5-16,-2-6-2 0,-1 0-2 0,-4 3-10 15,-2-11-5-15,0-5-4 0,1-3-5 0,-3-11-6 0,2-2 3 16,3-11 0-16,-1 2-13 0,2-11-40 0,4-6-114 0,0-28 166 16,2 2-96-16,2-10-45 0</inkml:trace>
          <inkml:trace contextRef="#ctx0" brushRef="#br0" timeOffset="8816.1525">5349 4355 704 0,'-10'41'276'0,"-1"-2"-199"0,1-14-55 15,2 0 3-15,1-2-6 0,-1 4-2 0,-2-6 1 0,-1 0 20 16,3-5 11-16,2-3 10 0,2-3 12 0,2-8 28 16,2 0 8-16,-1-2 7 0,-3 0 5 0,4-4-12 15,-2-2-9-15,6-2-11 0,-1-1-13 0,-3-7-26 16,4-3-10-16,8-6-8 0,-2 2-7 0,9-2-7 16,-4-6-8-16,1 4-2 0,-3-2-4 0,5 4-4 0,-7 9-4 15,7 3-6-15,1-6-3 0,-6 5-3 0,3 6-5 16,1 4-6-16,2 4-3 0,1 8-1 0,3-4 0 15,-8 2 6-15,5 7 2 0,1 9 0 0,2 3 7 16,2 6 5-16,-2-6 4 0,6 2 2 0,-2 5 4 16,8-8-2-16,0 1 2 0,3-6 1 0,3-7 0 15,-10-10-2-15,7 1 2 0,1-8-1 0,-4-9-1 16,2-7 0-16,-1-4 0 0,-7-12 6 0,10-7 3 0,-10-7 3 16,-2 1 0-16,-2-6 7 0,-6-5 5 0,-5-1 0 15,-1 0 1-15,-3 2-3 0,-1-2 0 16,-3 4 2-16,2-1 0 0,-4 8-4 0,0 5-3 0,0-4 3 15,-3 0-2-15,-1 11-3 0,2 2-1 0,-2 7-1 0,0-3-6 16,0 12-3-16,-2 1-1 0,1 7-7 0,1 3-2 0,-2-2-15 16,0 9-10-16,2 5-8 0,0 5-1 0,0 16-6 15,0-13 0-15,-2 48 0 0,0-8 6 16,2 20 14-16,2 18 9 0,4 1 7 0,-3 14 6 16,9 7-3-16,3 5-5 0,7-5-10 0,-1 0-14 15,2-11-48-15,6 1-36 0,-2-21-50 0,4 1 114 16,-2-26-108-16,-2-14-49 0</inkml:trace>
          <inkml:trace contextRef="#ctx0" brushRef="#br0" timeOffset="9283.3674">6189 4029 1068 0,'-12'6'426'0,"-11"9"-311"0,17-7-105 16,6-6 33-16,10 8-64 0,-4-1-3 0,5 3 7 15,7 5 3-15,9-1 7 0,-2-1 7 0,8-1 14 16,3-3 5-16,3-7 2 0,-1-2 3 0,3-2 2 16,-2-4 0-16,-5-5-3 0,5-1-1 0,-8-4-5 15,-2-1-3-15,-2-2-1 0,0-1-3 0,-4 3-7 0,-8-5-3 0,5 5-4 16,-5-4-2-16,1 3-3 0,-7 5-2 0,-3-3-4 16,-2-1-5-16,-4 1 1 0,0 3-2 0,-4-1 2 15,-4 0 0-15,-3 1-1 0,-3-1-3 0,-5 5 10 16,5 3 4-16,-7-2 2 0,4 4 6 0,3 2 0 0,5 0 1 15,5 0 2-15,0 2 3 16,-12 4-4-16,9 5 0 0,1-1 1 0,-4 2-3 0,10 9-1 0,10 10 1 16,5 5 1-16,1-3 0 0,13 13 0 0,0-5 1 15,7 11-1-15,5 2 3 0,3 2 0 0,1 0 1 16,-5 0 0-16,3-2 0 0,-8-7 1 0,-5 1 1 16,-4-8 2-16,-9-7 1 0,-6-6 2 0,-3-6 0 15,-6-3 4-15,-4-11 4 0,-2-3 0 0,4 4 6 16,-2-8 6-16,-1 0 2 0,-5-8 8 0,6 4-1 15,-2-1-1-15,-2-5-3 0,2 0-2 0,-5-9-4 16,-1-10-8-16,2 2-3 0,1 2-12 0,-1-4-2 0,6-11-10 16,2-9-7-16,-4 5-3 0,0-1-9 0,10-5-26 15,-4-2-15-15,15-10-20 0,7 4-20 0,1 2-45 16,-6-1 8-16,21 6-47 0,1-3-13 0,1 4 120 16,3 8-80-16,-5 9-2 0</inkml:trace>
          <inkml:trace contextRef="#ctx0" brushRef="#br0" timeOffset="9619.5283">7471 3649 113 0,'13'2'146'0,"-1"-4"-24"0,-5 6-62 15,1 3 32-15,-4 7-11 0,6 3-16 0,-3 10-23 16,-3 0 2-16,0 10 7 0,2 0 2 0,-2 11 10 16,1 6 7-16,1 12 4 0,-6-1 4 0,0 11 4 15,-4 5-8-15,-3 4-6 0,-1 0-11 0,-6 9-16 0,-3 1-9 16,-2 3-6-16,3-1-5 0,-1-8-8 0,0 3-1 16,3-22 0-16,1-1 2 0,3-7-2 0,8-39 0 0,-2 2 7 15,0 2 3-15,0-19 2 0,4-6 2 0,0-2 1 0,0 0-1 16,0-8-4-16,0-3-2 0,0 3-8 0,0-19-8 15,2-16-5-15,0-16-4 0,0-21-4 0,2 1 1 16,0-15 4-16,0-5 2 0,7-13 2 16,-1 2 4-16,3 0 3 0,5 4 1 0,1 9-1 0,6-3-1 15,6 4-3-15,4 9-2 0,4 8-2 0,1-1-1 16,1 19-2-16,3 3 1 0,-9 19 1 0,1 0-1 16,-5 18-1-16,-6 15 1 0,0 10 1 0,1 6-3 15,-5 13 0-15,0 10-3 0,0 11 0 0,-3 1 1 16,-3 9 1-16,-1 8-4 0,-11 5 0 0,-3 3 0 15,-3 3-10-15,-13 2-6 0,-17-7-6 0,2 1-9 0,-9-5-14 16,-8-6-4-16,1-21-8 0,1-1-14 0,-10-18-99 16,12-16 133-16,-1-20-71 0,1-7-42 0</inkml:trace>
          <inkml:trace contextRef="#ctx0" brushRef="#br0" timeOffset="10036.1695">8235 3680 1078 0,'13'50'374'0,"1"-2"-300"0,-4-7-66 16,3 9-12-16,1 12-2 0,1 5 1 0,-3 10 0 0,-1 12-3 15,-7-10-3-15,-2-3 0 0,-2-11 3 16,-10-5 3-16,3-19 6 0,-3-3 9 0,0-16 27 0,5-13 14 16,3-3 10-16,-2-2 3 0,4-4-7 15,0-4-4-15,0-9-8 0,0 1-14 0,0-9-31 0,-2-6-8 16,4-16-9-16,2 3-3 0,3-12 4 0,5-10 3 15,3-4 4-15,1 0 1 0,-1 5 10 0,5 7 0 0,1-2 0 16,2 0 3-16,0 9-2 0,0 15-2 0,-3 6-1 0,3-1 0 16,-2 16-5-16,-2-5-8 0,1 11-4 0,-5 5-4 15,-1 3-2-15,7 15 0 0,0-5 1 0,-4 14 0 16,5 6 4-16,5-2 7 0,0 15 4 0,0-5 3 16,2 1 8-16,-2 7 8 0,6-11 2 0,-3-5 5 15,-1-2 6-15,4-6 3 0,-4-11 2 0,0 3 1 16,-4-5 1-16,-4-7 2 0,-1-5 6 0,-3 0 4 0,-3-3 6 15,-3-3 0-15,-5-4-5 0,6-3-1 0,-10-7-7 16,-2-1-9-16,-4-6-8 0,-2 2-8 0,-2-6-13 16,-2-4-3-16,-1-1-1 0,-5-3-6 15,1 4-8-15,-2-1-2 0,3 7-7 0,-3-2-7 0,1 2-34 16,-1 8-31-16,3 1-39 0,-1-3-73 0,3 4 150 16,1-2-105-16,5-10-39 0</inkml:trace>
          <inkml:trace contextRef="#ctx0" brushRef="#br0" timeOffset="10247.0436">9638 3502 1288 0,'-7'12'442'16,"-5"9"-386"-16,2-2-75 0,-5 4-23 0,-2 12-1 15,-9 15 5-15,9-5 2 0,-12 13 11 0,-4 7 9 0,12-1 9 16,-4 0 6-16,10-6 2 0,5-2 4 15,8-6 0-15,-4 0 3 0,16-8 3 0,1-3 0 0,13-4 3 16,1 0-2-16,7-6-14 0,9-2-23 0,5-8-33 16,6-2-56-16,8-13 88 15,8-4-64-15,3-29-34 0</inkml:trace>
          <inkml:trace contextRef="#ctx0" brushRef="#br0" timeOffset="10808.9965">10212 3942 1139 0,'-8'16'383'0,"-2"3"-322"0,10-15-87 15,10 2-33-15,3-1 2 0,-1 1 0 0,9-4 0 16,-1 0 1-16,1-6 6 0,2-2 15 0,4-5 44 16,0-6 23-16,-8-3 12 0,3-1 9 0,-7 0 6 15,-3-2 0-15,-1 3-4 0,-3-3-12 0,0 2-31 16,-1 2-14-16,-3-3-12 0,0 1-8 0,0 0-6 15,-4 2 1-15,0-1-1 0,0 3 2 0,-2 1 4 16,-2 5 4-16,-6 3 1 0,3 0-2 0,-1 3 1 16,-5 9-1-16,-11 3-1 0,5 1 0 0,-6 5 5 0,-2 5 3 15,-2 9 3-15,-6 8 4 0,-3 13 3 0,-3-6 0 16,8 3 8-16,6 1 6 0,4 6 6 0,8 2 1 16,11-7 1-16,6-5 1 0,-2 0-1 0,5 3 9 15,24-14-4-15,-5 2-1 0,-1-8 2 0,8-2-1 16,5-10 2-16,-7 1 0 0,14-10 2 0,-12-4-6 15,-2-10 0-15,5 0-1 0,1-5-5 0,-6-6 0 0,0 1-2 16,2-1-1-16,-2 2-4 0,-2 2-1 0,-2 3-1 16,-2 1-4-16,-2 5-2 0,-3 2-2 0,-3 4 1 15,1 0-1-15,-5 2-1 0,1 6-1 0,1 2 0 16,-1-1 1-16,3 7 1 0,1 1 1 0,7 1 0 16,2 1 0-16,6-5 4 0,6 5 2 0,1-13 2 15,1 4 1-15,3-8 9 0,3-6 4 0,-3-4 2 16,-3-3 9-16,-3-1 1 0,-7-5 4 0,4-2 9 15,2 1 4-15,-10 1-6 0,0 0-4 0,-4 3-4 0,4 3-6 16,-5 3-6-16,-1 2-4 0,-3 3-12 0,-3 3-4 0,2 2-6 16,-1 7-4-16,0 1-1 0,-5 2-1 0,3 9-4 15,-1-2 0-15,1 14 0 0,-4 2-1 0,1 6 1 16,1-3 4-16,-2 19-2 0,-1-5-8 0,-1 2-29 16,-2 4-19-16,-4-2-17 0,0-4-26 0,-8-2-101 15,-3-3 144-15,-9-11-102 0,-5 1-40 0</inkml:trace>
        </inkml:traceGroup>
      </inkml:traceGroup>
    </inkml:traceGroup>
    <inkml:traceGroup>
      <inkml:annotationXML>
        <emma:emma xmlns:emma="http://www.w3.org/2003/04/emma" version="1.0">
          <emma:interpretation id="{D1CF77C2-0938-481B-8E9B-9A5D2958944B}" emma:medium="tactile" emma:mode="ink">
            <msink:context xmlns:msink="http://schemas.microsoft.com/ink/2010/main" type="paragraph" rotatedBoundingBox="30422,6692 37271,6561 37303,8214 30454,8345" alignmentLevel="3"/>
          </emma:interpretation>
        </emma:emma>
      </inkml:annotationXML>
      <inkml:traceGroup>
        <inkml:annotationXML>
          <emma:emma xmlns:emma="http://www.w3.org/2003/04/emma" version="1.0">
            <emma:interpretation id="{708454A2-C8F4-4E16-8A0A-F3B2526FB614}" emma:medium="tactile" emma:mode="ink">
              <msink:context xmlns:msink="http://schemas.microsoft.com/ink/2010/main" type="line" rotatedBoundingBox="30422,6692 37271,6561 37303,8214 30454,8345">
                <msink:destinationLink direction="with" ref="{C5C19297-D5CB-4CED-B29A-20C2733BE510}"/>
              </msink:context>
            </emma:interpretation>
          </emma:emma>
        </inkml:annotationXML>
        <inkml:traceGroup>
          <inkml:annotationXML>
            <emma:emma xmlns:emma="http://www.w3.org/2003/04/emma" version="1.0">
              <emma:interpretation id="{BD3DE6F9-5FAD-4AC3-AE74-B34859ABA378}" emma:medium="tactile" emma:mode="ink">
                <msink:context xmlns:msink="http://schemas.microsoft.com/ink/2010/main" type="inkWord" rotatedBoundingBox="30422,6692 35798,6589 35830,8242 30454,8345">
                  <msink:destinationLink direction="with" ref="{42109377-BE12-49B1-A2C0-E86B05110FDC}"/>
                </msink:context>
              </emma:interpretation>
              <emma:one-of disjunction-type="recognition" id="oneOf8">
                <emma:interpretation id="interp20" emma:lang="" emma:confidence="0.5">
                  <emma:literal>nun</emma:literal>
                </emma:interpretation>
                <emma:interpretation id="interp21" emma:lang="" emma:confidence="0.5">
                  <emma:literal>n Thin n</emma:literal>
                </emma:interpretation>
                <emma:interpretation id="interp22" emma:lang="" emma:confidence="0.5">
                  <emma:literal>n tin</emma:literal>
                </emma:interpretation>
                <emma:interpretation id="interp23" emma:lang="" emma:confidence="0">
                  <emma:literal>n Than</emma:literal>
                </emma:interpretation>
                <emma:interpretation id="interp24" emma:lang="" emma:confidence="0">
                  <emma:literal>n Thinn</emma:literal>
                </emma:interpretation>
              </emma:one-of>
            </emma:emma>
          </inkml:annotationXML>
          <inkml:trace contextRef="#ctx0" brushRef="#br0" timeOffset="11664.9784">7893 5989 658 0,'4'46'241'0,"0"-15"-177"0,0 5-47 15,-4-1 1-15,2 4-5 0,-2 5 0 0,0-11 1 0,2 0 4 16,-2-6 28-16,-2-8 16 0,2-7 18 16,0 1 14-16,0-11 19 0,0-2-1 0,2 0 3 0,2-4-2 15,3-7-31-15,1-3-19 0,7-5-18 16,-1-6-14-16,3-2-18 0,3-10 0 0,5-2-5 0,-4 3 1 16,2 1 0-16,2-4 0 0,2-1 3 0,0 3-2 15,-2 2-1-15,0 5-2 0,-1 8 1 0,3-1-6 16,-4 15-2-16,2-1-3 0,-6 5-2 0,1 4-2 0,-1 8-4 15,-4 3-3-15,10 12-1 0,-9 3 2 0,5 2 0 16,-2 1 2-16,-1 18-2 0,-1-3 4 0,6 6 2 16,-5-1 3-16,-3 3 1 0,1 0 1 0,-5-4 0 15,5 2 0-15,-11-19 0 0,7 2-1 0,-6-6-13 16,-2-13-12-16,-1-7-12 0,7-5-25 0,2-17-143 16,5-1 163-16,22-24-97 0,-7-1-69 0</inkml:trace>
          <inkml:trace contextRef="#ctx0" brushRef="#br0" timeOffset="12176.3848">8546 6487 1493 0,'9'5'571'15,"-3"-9"-437"-15,6-15-126 0,-5 0 17 0,9-10-61 16,5-6-2-16,10-17 0 0,0 4 0 0,11-16 16 15,7-7 9-15,1-3 13 0,4-3 12 0,4 0 8 16,2 0 1-16,5 11 0 0,3 0-1 0,-1 14-10 0,7 10-3 16,1 19-8-16,-2-2-4 0,-3 15-7 0,-1 12-3 15,-7 6-3-15,-2 7-4 0,-4 8-6 0,-12 6-6 16,-9 10-4-16,2 7-6 0,-10 2-14 0,-6 10-10 16,-11 4-19-16,1-2-7 0,-5-2-12 0,-14-10-28 0,-1 2 81 15,-1-3-56-15,-5-7-1 0</inkml:trace>
          <inkml:trace contextRef="#ctx0" brushRef="#br0" timeOffset="11930.0109">9275 5666 959 0,'-5'41'407'0,"-1"19"-307"15,0-3-85-15,-2-10-10 0,1 20 1 16,-3-1-2-16,0 5-1 0,3 3 1 0,-3-3 1 0,2-11 0 16,2-14 0-16,1 1 11 0,1-11 8 0,4-14 7 15,-2-7 4-15,2-3 5 0,-2-1 5 0,2-13-1 16,0 2 2-16,0-6-10 0,2 1-18 0,2-15-6 0,1 7-4 15,-1-10-8-15,6-6-3 0,-2 2-2 0,1-4 0 16,1-6-4-16,0 4 5 0,-1 0-3 0,-1-1-4 16,-2 7-8-16,0-4-3 0,-4 10-2 0,-1-1-2 15,1 9-3-15,-2 5-2 0,0 2-4 0,0 2-1 16,-5 4 3-16,3 2 0 0,-8 4 0 0,4 2-1 16,-5 0-13-16,-7 3-12 0,-1 3-16 0,2 1-28 15,-7 1 74-15,3 1-52 0,-4-3-21 0</inkml:trace>
          <inkml:trace contextRef="#ctx0" brushRef="#br0" timeOffset="12648.9292">9835 5761 1123 0,'2'21'413'0,"-2"0"-318"0,2-15-81 0,4 13 9 0,-2 3-31 15,2 6-4-15,3 13 2 0,-1 1 1 0,0-3 4 0,3 9 2 16,-1-3 1-16,-2-5 2 0,-1-3 2 0,1-8 6 15,0-2 0-15,-2-8 3 0,-1 1-1 0,1-9 3 16,2-3 2-16,0 0-2 0,-1-5 4 0,3-3-5 16,2 0 0-16,1-3-2 0,2-1 0 0,1-6-1 15,5-5-1-15,6-7 0 0,0 3 0 0,-4 2 1 16,4-8-2-16,2-2 6 0,0 0 1 16,2 0-1-16,-8 1 0 0,6 3 1 0,-2-6-3 0,4 4 0 15,-4 2-1-15,-2 2-4 0,-3 7-3 0,1 5-2 16,-8 9 0-16,3-6-3 0,-5 10-3 0,-1 9-2 0,1-3 0 15,-1 19 0-15,-3-4-1 0,-1 8 2 0,4-4-2 16,-10 15 2-16,2-3 1 0,-1 1 3 16,-3-1 2-16,0-9-1 0,0 1 1 0,0-4 6 0,0-9 2 15,2-9 2-15,-2 3 4 0,2-9 15 0,0-5 3 16,2-1 2-16,2-5 0 0,2-10-2 0,1-1 2 16,5-8 4-16,-1-2-2 0,7-2 2 0,1-6 1 15,2 2 1-15,2-1 5 0,2 1 4 0,2 4-5 16,0 0-3-16,2 0-5 0,-4 4-15 0,2 0-5 15,-8 9-4-15,6 1-7 0,-6 5-7 0,-3 8-4 16,-5 2-3-16,3 2-4 0,-7 4-1 0,5 7-3 0,-1 11-7 16,-3 1-4-16,-4-2-4 0,3 12-5 0,-3 5-13 0,2 3-40 15,-4 9-26-15,2 0-30 0,-3-6-39 0,1-5-64 16,4-1 158-16,6-17-119 0,-5 8-20 0</inkml:trace>
          <inkml:trace contextRef="#ctx0" brushRef="#br0" timeOffset="15776.4385">5849 5145 891 0,'-21'-6'366'0,"3"0"-253"0,3 1-83 16,-2-1 12-16,5 2-5 0,2 2-2 0,3 0 6 15,3 0 13-15,0 2 5 0,2-2 4 0,0 2 3 0,2 0-1 16,0-2-6-16,4 0-6 0,2 2-7 0,-2 0-15 15,9 0-3-15,18 4 6 0,-4-4 0 0,4 4 2 16,17-2 2-16,12 0 3 0,17 0 2 0,25 4-4 16,-3 1-2-16,-4-1-9 0,22-2-1 0,22 0-2 15,18 2-3-15,-7-1 0 0,-13 1-6 0,31-4 0 16,0-2 1-16,-6 2-2 0,-7 2 1 0,-5-4-2 16,7 0-2-16,-20 0 0 0,6-6-2 0,-18 0 0 15,-5-3-2-15,-12 3 0 0,-2-6-3 0,-8-1 0 16,-11-1-2-16,-8-3-4 0,1 5-4 0,-11 1-13 15,-5-3-3-15,-22-1-6 0,3 5-7 0,-7-1-21 0,-11 3-11 16,-7 0-13-16,3-2-14 0,-16 7-57 0,5 1-40 16,5 2-48-16,-9 2-43 0,-8 11 179 0,0 5-137 15,-19 12-32-15</inkml:trace>
          <inkml:trace contextRef="#ctx0" brushRef="#br0" timeOffset="11363.7212">6252 5763 1085 0,'-19'5'378'0,"13"-5"-348"0,-9 16-67 16,7-3 17-16,-9 11-53 0,-1 8 6 0,-1 15 7 16,-2-3 14-16,-2 8 50 0,-2 10 13 0,13 0 6 15,-3-6 3-15,5 6 11 0,8-6 2 0,4-1 3 16,6 3 1-16,7-4 2 0,4-1 3 0,5-9 1 15,-1 4-1-15,12-15-9 0,3-6-6 0,12-8-5 16,-3-7-2-16,7-12-16 0,7-8-7 0,9-13-1 0,-1-6-2 16,-3 2-2-16,-6-18-3 0,11-7-3 0,-3-2 0 15,-10 6 2-15,-12-6 3 0,-7 7 2 0,-3-7-2 16,-18 6 1-16,5-1 2 0,-13 11 3 0,-3 5 1 0,-1 4-3 16,-6 10-1-16,0-7-1 0,0 19-1 0,0-3-2 15,0 4-1-15,-8 12-3 0,3 1 0 0,-3 11 4 16,-2-7 2-16,1 24 2 0,-1-6 3 0,-2 11 13 15,1 5 5-15,9-1 5 0,-6 0 3 0,8 1 4 16,4-5 8-16,13-5 5 0,-1-1 4 0,9-7 1 16,6-4-2-16,0-11 2 0,5 3 0 0,3-9 1 15,1-4-8-15,-1-6-5 0,2-6-3 0,-5-7-2 16,5-3-3-16,-10-5-2 0,2 0-3 0,-10-4-3 16,-4-4-5-16,-7 2-3 0,-1 0-3 0,-7-2-12 15,-4 0-5-15,-4 3-3 0,-4-5-4 0,-3 2-17 16,-5-2-3-16,-7 0-5 0,2 0-6 0,0 6-1 0,-8 0-4 0,-2 0-23 15,-2 0-12-15,2 2-2 0,0 8-18 0,0-3-18 16,3-1-82-16,4 0-58 0,1 0 169 0,2 1-110 16,13-3-47-16</inkml:trace>
        </inkml:traceGroup>
        <inkml:traceGroup>
          <inkml:annotationXML>
            <emma:emma xmlns:emma="http://www.w3.org/2003/04/emma" version="1.0">
              <emma:interpretation id="{6531D102-7316-4EB1-8C02-F2F29A344E50}" emma:medium="tactile" emma:mode="ink">
                <msink:context xmlns:msink="http://schemas.microsoft.com/ink/2010/main" type="inkWord" rotatedBoundingBox="36163,6834 37276,6813 37293,7709 36180,7730"/>
              </emma:interpretation>
            </emma:emma>
          </inkml:annotationXML>
          <inkml:trace contextRef="#ctx0" brushRef="#br0" timeOffset="12999.2878">11493 5382 1602 0,'2'-2'566'15,"-2"2"-460"-15,2 4-108 0,-2 6-13 0,0 7-23 16,2 5 0-16,-2 7 3 0,0 7 0 0,0 7 15 16,0 11 3-16,0 4 8 0,0-2 9 0,0-2 5 15,0 2 3-15,0-12 1 0,-2-3 1 0,0-7 6 16,0-11 3-16,2-13 3 0,0 4 5 0,-1-10 4 15,1-4-2-15,0-12-1 0,1-2-4 0,1 3-12 0,10-22-4 16,5-8-2-16,-1-3-1 0,1-2-6 0,8-10 2 16,2 4 5-16,8-12 6 0,2 6 9 0,-1 0-1 15,-3 8 2-15,6 6-3 0,3-3-2 0,8 9-5 16,-1-7-2-16,-13 20-8 0,7 0-2 0,1-4-2 16,-11 25-3-16,0-4-1 0,0 10-3 0,-4 0 0 0,-2 23-1 15,-2-1 2-15,0 6-2 0,-2 7 2 16,-2 15 0-16,0 0 0 0,-1 8 3 0,-3 10 0 0,1 5 0 15,-1 0 1-15,4 1-3 0,2 3-7 0,0-21-7 16,3 1-12-16,-3-10-30 0,2-18-21 0,-10-14-20 16,7-2-59-16,-5-24 109 0,-4-12-74 15,-11-33-21-15</inkml:trace>
        </inkml:traceGroup>
      </inkml:traceGroup>
    </inkml:traceGroup>
  </inkml:traceGroup>
</inkml:ink>
</file>

<file path=ppt/ink/ink27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0.57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AAC5C73-240A-4A21-9687-DF9D4C652C0B}" emma:medium="tactile" emma:mode="ink">
          <msink:context xmlns:msink="http://schemas.microsoft.com/ink/2010/main" type="inkDrawing" rotatedBoundingBox="25992,2739 31252,2892 31247,3064 25987,2912" semanticType="underline" shapeName="Other">
            <msink:sourceLink direction="with" ref="{5E05F6FF-9FAB-4522-B4F8-1603DE5ED4F7}"/>
          </msink:context>
        </emma:interpretation>
      </emma:emma>
    </inkml:annotationXML>
    <inkml:trace contextRef="#ctx0" brushRef="#br0">252 58 754 0,'-48'-16'266'0,"6"5"-209"0,7 3-50 0,0-4-7 0,10 8 0 15,0 1 0-15,8 3 12 0,-3-2 14 0,16 0 9 16,-5 2 7-16,5 0 3 0,4 0 1 0,0 2-2 16,2-2 1-16,9 0-3 0,-1 2-8 0,23 1-1 15,-2 1 0-15,21 2 14 0,15 2 3 16,32 1 4-16,-6 1 3 0,18 0 4 0,21 1 0 0,13 5 0 16,11-1 1-16,18-5-5 0,5 1 2 15,10 1-2-15,6 2-2 0,18 1-5 0,7-5-8 0,2 7-4 16,0-5-8-16,-14 1-7 0,8-1-2 0,-11-1-4 15,-2-3 1-15,-26 0-5 0,-24-8 0 0,13-6 1 16,6 6 1-16,-28 0-5 0,-14-6 0 0,-3 0-1 0,-1-3 1 16,-16-1-2-16,2 2 0 0,-18-1-1 0,-20 1-2 0,-3-2 3 15,-25 1-1-15,8-1-2 0,-23 4-4 0,-4-1 0 16,-2 1-4-16,-11 0-9 0,-4 4-10 0,-5 2-27 16,-1-2-12-16,-4-2-18 0,-4 4-19 0,-7 0-37 15,3 0-12-15,-21 4-17 0,-6 0-19 0,-17-2 111 16,-15 8-71-16,-36 3-1 0</inkml:trace>
  </inkml:traceGroup>
</inkml:ink>
</file>

<file path=ppt/ink/ink27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0.57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F492156-6B04-43A5-8A97-179B50F8E2B2}" emma:medium="tactile" emma:mode="ink">
          <msink:context xmlns:msink="http://schemas.microsoft.com/ink/2010/main" type="inkDrawing" rotatedBoundingBox="23665,4456 32382,4397 32383,4527 23666,4585" semanticType="underline" shapeName="Other">
            <msink:sourceLink direction="with" ref="{DABAAB51-CAD3-4942-A252-2274583C4A3D}"/>
            <msink:sourceLink direction="with" ref="{4D051831-52AE-4009-BFE2-1060FA2067E4}"/>
          </msink:context>
        </emma:interpretation>
      </emma:emma>
    </inkml:annotationXML>
    <inkml:trace contextRef="#ctx0" brushRef="#br0">-1 26 1074 0,'0'2'319'0,"2"5"-321"15,7-5-31-15,11 8-25 0,3-2 1 0,19-1 2 16,5-1 14-16,9 2 51 0,17-2 12 0,8 0 11 0,0 1 7 16,14-5 19-16,1 4 4 0,20 2 2 0,-2-4 4 15,19 1-5-15,10-1-3 0,21 4-6 0,8-4-4 16,-14 0-15-16,31-2-2 0,45-6 1 0,-2 4-1 16,-30 0-6-16,24-2-2 0,15 2-1 0,32-4-1 15,24 2-1-15,-2-4-3 0,-40 6-4 0,4 0-1 0,46-2 10 16,-12-3 1-16,2-1 3 0,-46 6 2 0,12-6 8 15,9 4 5-15,-26 0-1 0,-1-2 0 0,-23 0-7 16,11 2-3-16,-37-3-4 0,6 1-3 0,-9 4-11 16,-21-6-1-16,-17 2-3 0,-8 0-2 0,-16 2 1 15,-21-2-1-15,-13 1 2 0,-9 1-1 0,-18-2 0 16,-14-2-2-16,-11 0 1 0,1 0-3 0,-15 3-7 16,-12-5-6-16,1 2-5 0,-5-2-7 0,-5 6-16 15,-4-1-15-15,-4 1-13 0,0-2-13 0,7 4-45 16,-7 0-21-16,2 0-20 0,-11 0-12 0,-5 9-74 15,-1 3 158-15,-18 15-103 0,-2 2-21 0</inkml:trace>
  </inkml:traceGroup>
</inkml:ink>
</file>

<file path=ppt/ink/ink27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0.58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2109377-BE12-49B1-A2C0-E86B05110FDC}" emma:medium="tactile" emma:mode="ink">
          <msink:context xmlns:msink="http://schemas.microsoft.com/ink/2010/main" type="inkDrawing" rotatedBoundingBox="31953,8734 35908,8424 35935,8765 31980,9075" semanticType="underline" shapeName="Other">
            <msink:sourceLink direction="with" ref="{BD3DE6F9-5FAD-4AC3-AE74-B34859ABA378}"/>
          </msink:context>
        </emma:interpretation>
      </emma:emma>
    </inkml:annotationXML>
    <inkml:trace contextRef="#ctx0" brushRef="#br0">-6 574 1118 0,'-6'7'409'0,"4"3"-322"0,4-6-78 0,11-4-6 16,5 0 1-16,18-8 3 0,3 2 5 0,21-7 20 15,17-6 6-15,27-5 6 0,4 1 8 0,24-8 11 16,20-1 0-16,20 7-4 0,-2-2-1 0,17 7-13 16,10 5-4-16,0 3-7 0,0-1-5 0,-21 9-14 15,-18 4-3-15,23 0 0 0,8-2-4 0,-36-2-3 16,-6 2 3-16,-18 2-1 0,16 0 3 0,-16-2 2 16,-1-2 1-16,-22 4 0 0,-23 0 1 0,2 0 2 15,-22 0-2-15,13 0 1 0,-36 0-2 0,-9 0-5 16,6 0-2-16,-26 0-6 0,3-2 0 0,-6 2-5 15,-5 0-5-15,1-4-2 0,-6 3-4 0,0 1-7 0,0-2-4 16,-3-6-4-16,1 0-8 0,-8-1-20 0,-1-3-7 16,-3-5-9-16,-1 1-9 0,-8-5-19 15,-6-2-9-15,-15-4-7 0,-1-2-14 0,-1 0-69 0,-16-2 137 16,-1-4-79-16,1 0-32 0</inkml:trace>
  </inkml:traceGroup>
</inkml:ink>
</file>

<file path=ppt/ink/ink27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6.53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C19297-D5CB-4CED-B29A-20C2733BE510}" emma:medium="tactile" emma:mode="ink">
          <msink:context xmlns:msink="http://schemas.microsoft.com/ink/2010/main" type="inkDrawing" rotatedBoundingBox="15959,17439 16050,5405 16284,5407 16193,17441" semanticType="verticalRange" shapeName="Line">
            <msink:sourceLink direction="with" ref="{AC2BD611-50CF-4DA1-9724-A2EFB56892EC}"/>
            <msink:sourceLink direction="with" ref="{708454A2-C8F4-4E16-8A0A-F3B2526FB614}"/>
            <msink:sourceLink direction="with" ref="{C1E29403-A449-4DBB-9C2A-C27E475B7CD5}"/>
            <msink:sourceLink direction="with" ref="{F499B8CD-002D-45B1-BB57-4D3B40F63F02}"/>
            <msink:sourceLink direction="with" ref="{4757A946-6059-451A-9C1C-9058AC70C7F7}"/>
          </msink:context>
        </emma:interpretation>
      </emma:emma>
    </inkml:annotationXML>
    <inkml:trace contextRef="#ctx0" brushRef="#br0">152 116 1213 0,'-4'-15'532'15,"-2"-6"-394"-15,6 3-108 0,-3 3-7 0,3 1-1 16,0-1-1-16,0 9 1 0,2-4 0 0,-2 8-6 16,1 2-2-16,-1-3-3 0,0 3-3 0,0 0-7 15,0 0-3-15,2 5-4 0,2 5-3 0,2 4 1 0,2 5 0 16,-1 16 1-16,3 3 1 0,2 14 2 15,-1 14 1-15,3 23 1 0,-5-4-1 0,1 19 1 0,0 16 1 16,-1 26-1-16,-1-1 2 0,-2-14 1 0,-4 18-1 0,-2 31 0 16,0 3 4-16,0-7 1 0,-6-1 5 0,-2 11 0 15,1 28 3-15,-5 23 2 0,0 1 3 0,3-28 2 16,-3 24 1-16,-1 32 0 0,-3 18-1 0,5 13 2 16,-1-34-3-16,6 49-1 0,-5 1 1 0,15 15-5 15,-2-9 0-15,7 5-3 0,7 4-3 0,-1-7-2 16,-1-3-1-16,1-7 1 0,-1-10-2 0,-1-6 3 0,-5 7-2 15,-2-22 0-15,-5-4 1 0,-1-8 3 0,0-2 1 16,-1-1-3-16,-3-16 3 0,-6-8-2 0,4-3 5 16,-5-20 10-16,-3-8 1 0,-1-28 1 0,-3 3 4 15,3-37 6-15,-1-26 2 0,3 9 6 0,-4-11-3 16,3-25-11-16,4-9-2 0,3-12-1 0,1 1-5 16,0-34-3-16,2 5-4 0,2-13-6 0,0-12 0 0,0-4-5 15,2-7-3-15,0-2-2 0,-2-6-6 0,2 0-16 16,0-2-5-16,0 2-8 0,0-2-13 0,-3 0-22 15,3 0-15-15,-2-4-17 0,0-8-23 0,-8-23-98 16,-1-5 157-16,-5-59-98 0,3 5-44 0</inkml:trace>
  </inkml:traceGroup>
</inkml:ink>
</file>

<file path=ppt/ink/ink27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8.10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8E85116-B599-410E-9734-48F3F1A573C3}" emma:medium="tactile" emma:mode="ink">
          <msink:context xmlns:msink="http://schemas.microsoft.com/ink/2010/main" type="inkDrawing" rotatedBoundingBox="3531,7954 12789,7399 13059,11906 3800,12461" hotPoints="12771,7576 12992,11522 3850,12033 3630,8087" semanticType="enclosure" shapeName="Rectangle"/>
        </emma:interpretation>
      </emma:emma>
    </inkml:annotationXML>
    <inkml:trace contextRef="#ctx0" brushRef="#br0">7-2 1380 0,'-2'4'592'0,"0"-1"-439"0,-1-6-152 0,3 1-9 16,0 4-6-16,-2 3-9 0,2 1-8 0,0 6-1 16,0-3-97-16,0 11 102 0,4 11 4 0,1 5 7 15,1 16 3-15,2 24 3 0,0 1 1 0,9 25 1 16,2 22 2-16,6 30 0 0,-1-1 3 0,1 17 1 15,7 21 2-15,-1 7 0 0,0 7 3 0,0 13 3 16,0-2-2-16,-6-1 2 0,-2-5-3 0,-2-15 4 0,-7-23-1 16,-1 15 1-16,3-2-1 0,-12-36 0 0,-4-20 1 15,0-19 0-15,-4 8 3 0,-8-37-3 0,5 4 0 16,-7-23-1-16,3-18-1 0,-3 3-1 0,-1-13-5 16,5-10-12-16,2-11-17 0,0-3-46 0,1 1-48 15,-1-14 92-15,0-9-70 0,-3-19-53 0</inkml:trace>
    <inkml:trace contextRef="#ctx0" brushRef="#br0" timeOffset="891.6896">202 169 1560 0,'6'16'576'0,"-6"-16"-470"0,0 6-122 0,0-10-26 16,-2 2-15-16,8-2-3 0,2 2-2 16,13-4 1-16,6 1 10 0,19-1 14 0,3 0 13 15,7-2 18-15,15 1 1 0,0-5 2 0,7 2 1 0,10-1 2 16,-1-1 0-16,31-1 2 0,9-7-1 0,14 3 0 16,31-2-1-16,8-3 0 0,11 3 0 0,-8 0-2 15,8 0 0-15,49-9-2 0,-17 7 3 0,-21 2 0 16,16-2 1-16,10-2 0 0,27-3 2 0,21-1-1 15,-10 0-1-15,-34 6 1 0,-10 0-1 0,52-2 2 16,-17 3-1-16,-22 7-1 0,-26-1 1 0,17 7 0 16,5-3 1-16,-20 8 0 0,-1 2 0 0,-26 0-1 15,3 2 2-15,-2 2 1 0,-5 4-2 0,-19-4 2 16,-1-1 0-16,0-1-1 0,-3 4 1 0,-7-2 2 16,-11-4-3-16,-13 4 1 0,1-2 1 0,-7-2 0 15,-18-2-1-15,-7 2 3 0,-8-4 1 0,-3 4 1 16,-10-4 0-16,-12 0 1 0,-1 0-1 0,-14 4 0 0,-16 0 0 0,-4 0 1 15,5 0-1-15,-16 0-3 0,-6 0 2 0,3 0-1 16,-7 0 3-16,-4 0-2 0,2 0 1 0,-2 0-3 16,-1 4 0-16,1-4-1 0,-2 2-3 0,0-2 1 15,0 0-2-15,2 6-1 0,-2-4 0 16,4 2 0-16,0 2-3 0,2 1 0 0,-2 7 0 0,2 5 0 16,-1 0-1-16,3 5-1 0,2 4 1 0,-1 11-1 15,1-4 2-15,2 19 0 0,1 0 1 0,3 27-1 16,-3-2 1-16,-1 16 0 0,-1 17 1 0,3 15 1 15,-1 6-2-15,1 20 2 0,-1 7 0 0,1 6 0 16,-3 0 0-16,1-8 2 0,1 10-2 0,1 21 0 0,-4-3 1 16,-3-36 1-16,1 7 1 0,2-12 0 0,1 15-1 15,-7-25-1-15,2 8 3 0,-4-43 0 0,4 10 3 16,-1 6-1-16,-1-16 1 0,-4-1 0 0,0-18 4 16,0-4 0-16,0-7-1 0,-2-3 1 0,-7-17-1 15,3-3 0-15,-4-13 2 0,1 1 0 0,-7-10-2 16,-1 0 2-16,-2-5-2 0,-3-5 0 0,-11 1 1 15,3-3 0-15,-9-1-3 0,-13-7 1 0,-16-5 0 16,1 0-2-16,-20-5 1 0,-14-7 0 0,-5-3-1 16,-4-1-1-16,-11-3 0 0,1 1 0 0,-15-1-2 15,7 2 0-15,-14 1-2 0,-1 3-2 0,-12-5-1 0,3 3-1 16,-22 3-1-16,-2-1 0 0,-8-1 0 16,-11 1 1-16,-15 3 1 0,5-3 1 0,-19 3-2 15,-15-2-1-15,-16 3-4 0,-2-1 0 0,-11 4-1 0,-20-3 1 16,-11 7 0-16,0 0 1 0,5 4 1 0,-11 6 4 15,29 5 4-15,2-1 3 0,19 3 1 16,26 4-1-16,34-1-1 0,-7-1 0 0,46-1 0 0,19-1 0 0,-27-1-3 16,15 1-2-16,29-7 1 0,-3 1 0 0,20-5 1 15,-3 0 1-15,37-2 0 0,-14-2-1 0,31-2 3 16,9-4-2-16,5 2-1 0,5-1-1 0,10 1-2 16,3 0-6-16,5-4-17 0,1 6-9 0,10-2-15 15,-1 2-12-15,3 1-66 0,0-3-33 0,4-10-63 0,2 5 145 16,9-11-127-16,1-5-58 0</inkml:trace>
  </inkml:traceGroup>
</inkml:ink>
</file>

<file path=ppt/ink/ink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7.39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58489E0-898A-416A-86CA-4401875DCD12}" emma:medium="tactile" emma:mode="ink">
          <msink:context xmlns:msink="http://schemas.microsoft.com/ink/2010/main" type="writingRegion" rotatedBoundingBox="9326,15316 11517,15316 11517,16050 9326,16050">
            <msink:destinationLink direction="with" ref="{423510BA-E687-400D-8F62-A8AEAC26FD0F}"/>
          </msink:context>
        </emma:interpretation>
      </emma:emma>
    </inkml:annotationXML>
    <inkml:traceGroup>
      <inkml:annotationXML>
        <emma:emma xmlns:emma="http://www.w3.org/2003/04/emma" version="1.0">
          <emma:interpretation id="{08334D6D-5FA8-4A36-B973-93E23D55C96B}" emma:medium="tactile" emma:mode="ink">
            <msink:context xmlns:msink="http://schemas.microsoft.com/ink/2010/main" type="paragraph" rotatedBoundingBox="9326,15316 11517,15316 11517,16050 9326,16050" alignmentLevel="1"/>
          </emma:interpretation>
        </emma:emma>
      </inkml:annotationXML>
      <inkml:traceGroup>
        <inkml:annotationXML>
          <emma:emma xmlns:emma="http://www.w3.org/2003/04/emma" version="1.0">
            <emma:interpretation id="{318112B4-E38A-4078-AD1F-BD0A91EF4C4E}" emma:medium="tactile" emma:mode="ink">
              <msink:context xmlns:msink="http://schemas.microsoft.com/ink/2010/main" type="line" rotatedBoundingBox="9326,15316 11517,15316 11517,16050 9326,16050"/>
            </emma:interpretation>
          </emma:emma>
        </inkml:annotationXML>
        <inkml:traceGroup>
          <inkml:annotationXML>
            <emma:emma xmlns:emma="http://www.w3.org/2003/04/emma" version="1.0">
              <emma:interpretation id="{70D57D73-B7E8-4E54-9F90-73F325E8545E}" emma:medium="tactile" emma:mode="ink">
                <msink:context xmlns:msink="http://schemas.microsoft.com/ink/2010/main" type="inkWord" rotatedBoundingBox="9326,15316 11517,15316 11517,16050 9326,16050"/>
              </emma:interpretation>
              <emma:one-of disjunction-type="recognition" id="oneOf0">
                <emma:interpretation id="interp0" emma:lang="" emma:confidence="0.5">
                  <emma:literal>CPU</emma:literal>
                </emma:interpretation>
                <emma:interpretation id="interp1" emma:lang="" emma:confidence="0.5">
                  <emma:literal>CP u</emma:literal>
                </emma:interpretation>
                <emma:interpretation id="interp2" emma:lang="" emma:confidence="0">
                  <emma:literal>CP .</emma:literal>
                </emma:interpretation>
                <emma:interpretation id="interp3" emma:lang="" emma:confidence="0">
                  <emma:literal>CPV</emma:literal>
                </emma:interpretation>
                <emma:interpretation id="interp4" emma:lang="" emma:confidence="0">
                  <emma:literal>Cr u</emma:literal>
                </emma:interpretation>
              </emma:one-of>
            </emma:emma>
          </inkml:annotationXML>
          <inkml:trace contextRef="#ctx0" brushRef="#br0">5639-101 754 0,'0'-5'366'16,"-4"0"-239"-16,3 0-111 0,-8-3 92 15,-7 1-142-15,-6 1-7 0,6 4-4 0,2 0 6 0,-9 1 8 0,0 1 4 0,-4 0 9 16,6 6 4-16,-4-1 3 0,10 5 7 0,-7-1 4 16,2 5 2-16,4 1 3 0,-3 5 0 0,1 12 0 15,3-4 1-15,-3 9 3 0,3-1-2 0,5 2 0 16,0-1 1-16,7-1-1 0,3-4 2 0,8-5 1 16,-1-3 0-16,8-4-1 0,8 0 0 0,5-3-11 15,4-2-15-15,4 0-29 0,12-7-59 0,7-3 83 16,5-2-53-16,8-4-28 0</inkml:trace>
          <inkml:trace contextRef="#ctx0" brushRef="#br0" timeOffset="380.0396">6311-190 1339 0,'5'3'462'0,"2"-1"-381"0,-4-1-83 16,-1 1-10-16,3 4-12 0,-4 3 0 0,6-3 6 0,3 9 3 0,0 7 6 15,-2 1 4-15,-5 2 3 0,1 5-1 16,-3 3 2-16,-1 7-3 0,-3 10 0 0,-2-4 1 0,-2-3 1 16,-1-4-2-16,-5 2-2 0,-4-4 1 0,4-11-2 15,1-3 2-15,-4-4-2 0,-1 1 3 0,9-10 1 16,-2 0 0-16,5-7-4 0,2 0-2 0,-1-3-1 16,4 2 2-16,-3-2-12 0,3-3-5 0,0-11-6 15,2 1-8-15,1-4 9 0,2-4-6 0,3-7 18 16,-6-4 7-16,8-6 23 0,0-2 9 0,1-3 5 15,1-2 9-15,1-1 5 0,2-1 7 0,4 4-17 16,5 0-10-16,-7 3-8 0,1 5-6 0,4 2 0 16,1 1-1-16,-6 6-3 0,-6 6 0 0,-1 3 1 0,-1 1 2 15,-3 12-4-15,4-1 0 0,-6 2-1 0,-3 3-3 0,4 2-4 16,0 1-1-16,0 9-3 0,-2-2 0 0,1 3-1 16,-1-2 3-16,0 11-1 0,1 0 0 0,-6 3-15 15,-1 1-12-15,-1 1-18 0,-2 1-19 0,-9-2-83 16,-3 1 113-16,1-9-78 0,-8 1-40 0</inkml:trace>
          <inkml:trace contextRef="#ctx0" brushRef="#br0" timeOffset="654.1484">6902-287 1131 0,'5'12'368'0,"2"-2"-300"0,-1 6-61 0,-2-6-7 15,-1 24-8-15,2-6-1 16,5 5 8-16,0 12 1 0,5-7 1 0,-2 2-1 0,4 1 0 0,3-7 2 16,3-10-1-16,-3-2 4 0,3-5 0 0,2-6-2 15,1-4 3-15,-1-2 3 0,0-12 1 0,-2-3-1 16,4-8 4-16,0 3-5 0,1-6-5 0,-2-11 4 16,-4 0-4-16,1 1 1 0,-3-1-1 0,-3-1 2 15,-7 5-4-15,1-5 2 0,-2 9 3 0,-8 3-3 0,4 1-2 16,-1-3-2-16,-1 6-2 0,-1 2-3 15,-1 2-2-15,2 0-17 0,-3 4-17 0,2-1-21 0,-2 4-28 0,0-1 65 16,0 4-51-16,0 1-21 0</inkml:trace>
        </inkml:traceGroup>
      </inkml:traceGroup>
    </inkml:traceGroup>
  </inkml:traceGroup>
</inkml:ink>
</file>

<file path=ppt/ink/ink28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19.58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63C1876-7F10-40C1-A752-51146BA65C21}" emma:medium="tactile" emma:mode="ink">
          <msink:context xmlns:msink="http://schemas.microsoft.com/ink/2010/main" type="inkDrawing" rotatedBoundingBox="5539,10464 5657,8901 7029,9004 6911,10567" hotPoints="7048,9750 6321,10478 5593,9750 6321,9023" semanticType="enclosure" shapeName="Circle">
            <msink:destinationLink direction="with" ref="{C5F75E39-3274-475C-A0EA-42A3083ECA57}"/>
          </msink:context>
        </emma:interpretation>
      </emma:emma>
    </inkml:annotationXML>
    <inkml:trace contextRef="#ctx0" brushRef="#br0">606 61 961 0,'-29'20'401'0,"4"-16"-302"15,-10 15-99-15,0-7 43 0,-3 5-76 0,-11 16-5 16,-3 9 1-16,4 4 4 0,-4 7 10 0,0 6 11 0,5 7 7 16,5-2 0-16,9 5 3 0,4 3-1 0,8 11-1 15,5-4 2-15,13 4 7 0,3 8 6 16,11-10-2-16,3 0 6 0,3-8 2 0,18-11 3 0,15-4 9 15,-7 2 2-15,5-16-5 0,10-9-1 0,-4-6 1 0,11 2 4 16,3-18 0-16,-2 3 2 0,-1-15-7 0,14-1 4 16,-5-1 2-16,11-9 2 0,-14-6 3 0,2-11 9 15,3 0 2-15,-15-9 3 0,-5-1 0 0,-15-5 3 16,1-5 0-16,-7-3-1 0,-4-6 0 0,-12 0-14 16,-1-2-2-16,-7-7-6 0,-9-1-3 0,-4-2-12 15,-2 5-6-15,-7-5-6 0,-3 2-4 0,-7 5-8 16,0 1-2-16,-4 2 1 0,2 6 0 0,-4 0 3 15,-4-2 2-15,2 3 4 0,-2 1 1 0,-2 4 1 16,0 0 2-16,-7 17-3 0,7-8-7 0,-2 8-10 16,-2 0-5-16,7 17-10 0,-7-3-8 0,4 7-21 15,4 3-9-15,10 3-10 0,-6 2-12 0,4 3-49 16,9 5-20-16,2 6-21 0,4-1-18 0,6 8 123 16,2 5-92-16,20 10-15 0</inkml:trace>
  </inkml:traceGroup>
</inkml:ink>
</file>

<file path=ppt/ink/ink28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21.14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F75E39-3274-475C-A0EA-42A3083ECA57}" emma:medium="tactile" emma:mode="ink">
          <msink:context xmlns:msink="http://schemas.microsoft.com/ink/2010/main" type="inkDrawing" rotatedBoundingBox="6842,9737 9445,9629 9452,9791 6848,9899" semanticType="underline" shapeName="Other">
            <msink:sourceLink direction="with" ref="{163C1876-7F10-40C1-A752-51146BA65C21}"/>
            <msink:sourceLink direction="with" ref="{70EBA571-673E-4E43-8A04-319C7CF965A1}"/>
          </msink:context>
        </emma:interpretation>
      </emma:emma>
    </inkml:annotationXML>
    <inkml:trace contextRef="#ctx0" brushRef="#br0">1283 805 681 0,'-7'11'359'0,"1"-5"-204"0,2 2-110 15,2-8 60-15,0-2-69 0,0 4-25 0,0-2-13 0,2 0-10 0,-2 0 5 16,2 0 3-16,-2 2 13 0,2-2 5 0,0 0 8 16,0 0 2-16,0-2 1 0,0 2 0 0,2 0-4 15,0-2-3-15,6 2-9 0,0 2 1 0,3-2-1 16,12 6 4-16,8-1 5 0,2-1 3 0,15 6 3 16,16-2 5-16,17 1 0 0,-2-1-3 15,22 0-2-15,-5-4-3 0,18 1-1 0,4-3-1 0,2 0 0 16,5-2 0-16,-7-2 4 0,0-4 0 0,7 1 0 15,-7 1 1-15,1-6 1 0,-5 0 1 0,-4 1 0 16,-7-5 3-16,-15 3-1 0,11-1 1 0,-32 1 1 16,9-1 0-16,-14-2-1 0,-10 3 1 0,-18 5-3 15,5 0-1-15,-10 2 1 0,-6 1 2 0,-7-1 0 16,-3 2 6-16,-3 2 9 0,-6 0 3 0,-2-2 1 0,-1 2-1 16,-1-2-4-16,-1 2-4 0,1 0-2 15,0-2-8-15,-2 2-14 0,2 0-5 0,0 2-2 0,2-2 0 16,-2 0-1-16,0-2-1 0,0 2 0 0,0 2 1 15,0-2 1-15,0 0-2 0,0 0 0 0,-2 0-3 16,2 2-1-16,-2-2 1 0,2 0-1 0,0 0 0 16,0 0-2-16,0 0 0 0,0-2 2 0,0 2-1 0,0 0 1 15,0 0-1-15,0 0 0 0,0 0 1 0,2 2 0 16,-2 0 2-16,0-4-1 0,0 2 0 0,0-2-1 16,0 0 1-16,0 0-2 0,0 0-2 0,-2 2-5 15,2 0-5-15,0 0-9 0,0-2-3 0,0 0-26 16,0 0-15-16,-2 0-17 0,0 1-16 0,0-5-123 15,-4 0 160-15,-4-11-96 0,1-1-51 0</inkml:trace>
  </inkml:traceGroup>
</inkml:ink>
</file>

<file path=ppt/ink/ink28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20.03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0EBA571-673E-4E43-8A04-319C7CF965A1}" emma:medium="tactile" emma:mode="ink">
          <msink:context xmlns:msink="http://schemas.microsoft.com/ink/2010/main" type="inkDrawing" rotatedBoundingBox="9785,8060 11410,8989 10489,10600 8864,9671" hotPoints="11133,9293 10215,10211 9297,9293 10215,8375" semanticType="enclosure" shapeName="Circle">
            <msink:destinationLink direction="with" ref="{C5F75E39-3274-475C-A0EA-42A3083ECA57}"/>
          </msink:context>
        </emma:interpretation>
      </emma:emma>
    </inkml:annotationXML>
    <inkml:trace contextRef="#ctx0" brushRef="#br0">3911-265 1447 0,'2'8'522'0,"-4"-8"-440"0,-2 0-113 0,-2 2-7 15,2 0-28-15,-6 2-31 0,3 0 0 0,-7 9 6 16,-1-1 11-16,-3 5 28 0,-5 2 16 0,2 8 12 16,-2-2 6-16,2 8 14 0,-3 4 2 0,9 13 2 15,-4 4 0-15,3-8-1 0,10 22-2 0,3 11-1 16,-3 0 2-16,6 2-1 0,6 0 2 0,3-1 1 0,7-26 8 16,-9-27 2-16,3 0 4 0,42 77 4 15,4 6 6-15,10-17 2 0,-1 3 0 0,15-15 1 0,33-21 3 16,-1 2 2-16,-19-27 2 0,2-14 0 0,-1-21-2 15,3 0 3-15,-7-14 2 0,1-7 4 0,-8-18-4 16,2 1-2-16,-4-14-3 0,-4-10-1 0,-5-7-2 16,-3 1 0-16,-7-15-4 0,-16 6-6 0,-5-2-9 15,-6-1-2-15,-16 3-4 0,-7-4 0 0,-10-2-6 16,-2 4-6-16,-8-8-4 0,-8 4-5 0,-11-2-5 16,0 4 1-16,-9 2-1 0,-11 8 0 0,-5 11 5 15,-4-2 1-15,-9 12 3 0,3 7 3 0,-2 12-7 16,-3 0-2-16,1 10 1 0,-7 8-5 0,-3 11-15 0,7-6-1 15,-18 20-8-15,2-7-3 0,2 9-14 0,-10 1-16 16,20 1-27-16,-2-1-36 0,7-1 100 0,12 1-68 16,10 5-21-16</inkml:trace>
  </inkml:traceGroup>
</inkml:ink>
</file>

<file path=ppt/ink/ink28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40.89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C5C8846-9C96-4E45-8C0C-145D8A6DE51D}" emma:medium="tactile" emma:mode="ink">
          <msink:context xmlns:msink="http://schemas.microsoft.com/ink/2010/main" type="inkDrawing" rotatedBoundingBox="5454,19730 13149,18488 13182,18695 5487,19937" semanticType="underline" shapeName="Other">
            <msink:sourceLink direction="with" ref="{4C5F06BE-66FE-43B7-A7C4-0BA0DC2BAF0A}"/>
          </msink:context>
        </emma:interpretation>
      </emma:emma>
    </inkml:annotationXML>
    <inkml:trace contextRef="#ctx0" brushRef="#br0">-7 1185 1352 0,'-8'4'497'0,"7"-2"-449"0,6 2-103 16,1-2 12-16,15 3-20 0,10-1-21 0,2-2 9 15,17 6 19-15,18-6 22 0,17-2 61 0,2 0 12 16,21-8 9-16,9-2 7 0,20-5 2 0,-1 2-1 16,20-11-2-16,2 7 3 0,28-6 0 0,-7 0-4 15,43-6-8-15,-2 0-4 0,16 0-14 0,26-6-7 16,30 0-3-16,-12-7-6 0,21 1-7 0,11-3-3 15,17-8 0-15,-9 2-1 0,16-6-3 0,4-4-2 16,-16-4-2-16,0 2 0 0,-23 2 1 0,-9-1-1 16,-37 5 2-16,-14 0 1 0,-34 5 3 0,-36 11 4 0,-30 11 3 15,-6-2 1-15,-34 6 3 0,-49 17 2 0,-6-3 7 16,4 5 4-16,-21 0 4 0,-21 4 0 0,-2-2-2 0,0 2 1 16,-6 2-6-16,0-3-2 0,0 3-11 0,0 0-8 15,0 0-20-15,0-2-10 0,2 2-10 0,-2 0-12 16,-2 0-18-16,0 0-11 0,0 0-16 15,2 0-20-15,-14 0-112 0,1 0 166 0,-14-2-92 0,-2-2-52 16</inkml:trace>
  </inkml:traceGroup>
</inkml:ink>
</file>

<file path=ppt/ink/ink28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46.13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3191E5B-AED6-402C-905E-6AEC961021E4}" emma:medium="tactile" emma:mode="ink">
          <msink:context xmlns:msink="http://schemas.microsoft.com/ink/2010/main" type="inkDrawing" rotatedBoundingBox="16982,7500 22316,5997 23658,10758 18324,12261" hotPoints="22532,6764 22697,11184 18277,11349 18112,6929" semanticType="enclosure" shapeName="Square"/>
        </emma:interpretation>
      </emma:emma>
    </inkml:annotationXML>
    <inkml:trace contextRef="#ctx0" brushRef="#br0">14 31 1269 0,'0'-2'466'16,"-2"-2"-370"-16,0-2-96 0,-4-7 4 0,4 7-27 15,2 4-5-15,-2 2-1 0,2 2 0 0,2 8 10 16,0-3 7-16,2 15 5 0,4 5 5 0,-2 13 3 15,3 9 1-15,-1 24 4 0,2 0 1 0,1 31 2 16,1 16 1-16,-2 21 2 0,-3 2 0 0,1 23 5 16,-2 21 2-16,2-2-2 0,-3 9 1 0,-1-27-2 0,0-4-2 15,4 34 1-15,-4-4-1 0,1-33-3 0,-1 2-2 16,2-6-3-16,0 6 1 0,0-13-2 0,-3 0 2 16,-1-30-2-16,2-24 0 0,-2-6 0 0,-2-27 0 15,0-24 0-15,0-11-7 0,-2-7-14 0,2-5-5 16,0-11-11-16,-2-4-23 0,-2-21-128 0,-1-3 142 15,-1-47-82-15,-2-2-56 0</inkml:trace>
    <inkml:trace contextRef="#ctx0" brushRef="#br0" timeOffset="622.1893">379-249 1583 0,'40'-12'483'0,"-24"-1"-463"0,46-4-58 16,-10 3-30-16,19 3-5 0,28-5 6 0,9 6 13 0,11-5 24 0,16 3 27 15,6 3 3-15,12-3 0 0,-1 3 0 0,11-3 2 16,8-2 0-16,-5-3-1 0,4 0 1 0,6-3 1 16,-2-3-2-16,-1-4 0 0,-7 0 0 0,10-6 0 15,0 1 1-15,-4-7 0 0,-8 2-1 16,-20-1 2-16,3-1 0 0,-23 10 0 0,-1-4-1 0,-28 6 1 15,-28 18-3-15,5-1 1 0,-5 0 0 16,-18 6 0-16,-11 6-1 0,-1 2 2 0,-8 6 0 0,-10 3 1 16,4-3-1-16,-7 2 1 0,-3 11 0 0,1-6 3 15,-3 8 0-15,3 4-1 0,1 10 0 0,-3-6-1 16,-1 13 1-16,-1 0 0 0,4 8-1 0,-1 4-2 16,-1 4 1-16,5 11 0 0,-5 24 4 0,-1-3 1 15,5 26 2-15,-1 8 3 0,1 26 2 0,-3 4 0 16,-1 20-3-16,-1 3 0 0,-3 8-2 0,2 6-3 0,-6 6-1 15,1-4-2-15,-5-4-2 0,-2 4-1 16,-1-4 3-16,-3-8-1 0,-4-17 0 0,2 6 2 16,-5-39-2-16,1 4-1 0,-1-21 1 0,1 0 3 0,1-45 0 15,-3 4 2-15,2-17 3 0,-1-14 0 16,1-3 2-16,1-4-1 0,-1-7-1 0,-1-7-1 0,-7-1-3 16,5-1 0-16,0-2 0 0,-5-4-1 0,-7 1-2 15,4-3 2-15,-10-3-1 0,0-3 1 0,-11-3 1 16,-2 0-2-16,-12-4-1 0,-8-2-1 0,-9-2 2 15,-2-2-2-15,5 0 0 0,-19-5-1 0,-28-7 0 16,5 1 1-16,6-1-2 0,-18-5 1 0,1 0-1 0,-41-8-1 16,-21 4 0-16,7 0 0 0,18 3-1 0,-16 1 0 15,-11 4 1-15,-17 1-1 0,22 14 1 0,37 1 1 0,-11-3 0 16,-6 2 1-16,54 2-2 0,-6 6-2 0,18-1-18 16,13-3 9-16,19 4-25 0,-3 2-8 0,11-6-24 15,10 4-14-15,1-3-19 0,3-3-28 0,11-5-107 16,-2-7 157-16,6-15-91 0,8-2-53 0</inkml:trace>
  </inkml:traceGroup>
</inkml:ink>
</file>

<file path=ppt/ink/ink28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56.45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6D7B053-2BC2-49AC-93D9-D4931B61ADF1}" emma:medium="tactile" emma:mode="ink">
          <msink:context xmlns:msink="http://schemas.microsoft.com/ink/2010/main" type="inkDrawing" rotatedBoundingBox="17057,6485 25612,6082 25622,6302 17068,6705" semanticType="underline" shapeName="Other">
            <msink:sourceLink direction="with" ref="{95C74EB3-E97A-4C3C-9022-7DECC4402F06}"/>
          </msink:context>
        </emma:interpretation>
      </emma:emma>
    </inkml:annotationXML>
    <inkml:trace contextRef="#ctx0" brushRef="#br0">-2 390 585 0,'2'11'316'0,"2"-7"-185"0,2-2-93 0,11-6 83 15,24 4-99-15,-13-2-13 0,27 4-3 0,14-2 16 16,1 2 8-16,28 6 6 0,8-4 9 0,25 3 22 15,-15-1 5-15,62-2 0 0,-10 0 4 0,31 0-4 16,32-4-6-16,28 2-4 0,7-4-7 0,26-2-22 16,22 0-5-16,3 0-4 0,7 0-3 0,12-1-6 15,6-1 0-15,2-8 0 0,-9 5 1 0,-12-7 1 16,7-3 2-16,-27-2 2 0,-6-3 3 0,-19 1 5 16,-19-2 1-16,-27 0-1 0,-5 2 0 0,-30-2-1 0,-13 4-4 15,-11 3-3-15,-1-1-5 0,-37 0-8 0,-3 5-2 16,-22 6 0-16,0-3-1 0,-16 3-1 0,-34 2 0 0,0-1 1 15,-4 5-1-15,-12 2 0 0,-13-2 1 0,-2 0-1 16,-10 2 0-16,-7 0 0 0,1 2 0 0,-5-2 1 16,4 0-1-16,-12 0 3 0,2 0-3 0,-2 0 4 0,2 0-2 15,-2 0 2-15,0 0 1 0,-2 0 0 0,0 0 1 16,2 0-1-16,0 0 1 0,0 0-1 0,0 0-1 16,0 0-4-16,0 0 0 0,2 0-1 0,-2 0-2 15,0-2-1-15,0 2-2 0,2 0-2 0,-2 0 2 16,0 0-3-16,0 0 1 0,0 2-2 0,2-2 0 15,-2 0 0-15,0 0 0 0,-4 0 0 0,4-2-2 16,0 2-2-16,0 0-2 0,0 0-1 0,0 0 0 16,-2 0-7-16,2 0 1 0,2-2-3 0,-2 2-2 15,2 0-9-15,-2 0-6 0,2 0-9 0,0 0-12 16,-2-6-65-16,0 2-46 0,0-9 119 0,-8-3-89 16,4 3-34-16</inkml:trace>
  </inkml:traceGroup>
</inkml:ink>
</file>

<file path=ppt/ink/ink28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47.56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EC5FFA5-F7D5-444D-B7CB-73D042127774}" emma:medium="tactile" emma:mode="ink">
          <msink:context xmlns:msink="http://schemas.microsoft.com/ink/2010/main" type="writingRegion" rotatedBoundingBox="27557,6738 28041,11797 24800,12107 24316,7048"/>
        </emma:interpretation>
      </emma:emma>
    </inkml:annotationXML>
    <inkml:traceGroup>
      <inkml:annotationXML>
        <emma:emma xmlns:emma="http://www.w3.org/2003/04/emma" version="1.0">
          <emma:interpretation id="{0A1C03E8-16C6-420D-B9DA-72A196A3DCB6}" emma:medium="tactile" emma:mode="ink">
            <msink:context xmlns:msink="http://schemas.microsoft.com/ink/2010/main" type="paragraph" rotatedBoundingBox="27557,6738 28041,11797 24800,12107 24316,7048" alignmentLevel="1"/>
          </emma:interpretation>
        </emma:emma>
      </inkml:annotationXML>
      <inkml:traceGroup>
        <inkml:annotationXML>
          <emma:emma xmlns:emma="http://www.w3.org/2003/04/emma" version="1.0">
            <emma:interpretation id="{3C6375B3-39AB-4DDC-A131-3255B0A08552}" emma:medium="tactile" emma:mode="ink">
              <msink:context xmlns:msink="http://schemas.microsoft.com/ink/2010/main" type="line" rotatedBoundingBox="27557,6738 28041,11797 24800,12107 24316,7048"/>
            </emma:interpretation>
          </emma:emma>
        </inkml:annotationXML>
        <inkml:traceGroup>
          <inkml:annotationXML>
            <emma:emma xmlns:emma="http://www.w3.org/2003/04/emma" version="1.0">
              <emma:interpretation id="{897327E4-C3C0-4BB3-9BE6-3C88921B15F3}" emma:medium="tactile" emma:mode="ink">
                <msink:context xmlns:msink="http://schemas.microsoft.com/ink/2010/main" type="inkWord" rotatedBoundingBox="27557,6738 28041,11797 24800,12107 24316,7048"/>
              </emma:interpretation>
            </emma:emma>
          </inkml:annotationXML>
          <inkml:trace contextRef="#ctx0" brushRef="#br0">440 5462 1332 0,'-21'-28'514'0,"2"5"-380"0,7 8-112 0,0-1 19 15,7 3-44-15,-3 3-20 0,2 3-2 0,4 3-4 16,0 0-2-16,4 4-3 0,2 2 3 0,-2 9 4 16,-2 5 2-16,4-5 11 0,-6 28 2 0,-2 29 10 15,0 3 2-15,-4 6 8 0,-1 35 2 0,-5 2 1 0,-5 46 0 16,-6 35-2-16,-4-6 0 0,4-17-7 0,-6 12 1 0,-2 22 2 16,-4 18-1-16,10-12 0 0,4-30 1 0,0 21 4 15,4 9 0-15,9-35 1 0,-1 7-2 16,9-20 0-16,-2-10 1 0,4-17-1 0,4-5 0 0,-2-30-2 15,5-9 0-15,-3-28-2 0,2-1-1 0,-2-22-7 16,-4-18-9-16,2-7-3 0,-2-3-7 0,-4-18-41 16,2-6-49-16,-10-31-74 0,-1-14 135 0,5-30-112 15,-9-29-61-15</inkml:trace>
          <inkml:trace contextRef="#ctx0" brushRef="#br0" timeOffset="668.7108">318 5593 1623 0,'-15'-4'517'0,"3"-2"-491"0,12-5-87 16,0 1-34-16,0 6 5 0,4 2-10 16,4 0 8-16,11-2 14 0,-5 2 18 0,3 0 44 0,12-1 10 15,0-7 10-15,4 2 6 0,-2 0 6 0,13 1 2 0,16-3-1 16,0 0 1-16,6-1-3 0,15 3-1 0,11 0-4 15,22-5-2-15,19-1-4 0,-7 1-2 0,3 3-2 16,10-3-1-16,-6 1 1 0,2-1 0 0,-19-1-1 0,-15 4 1 16,7 1 1-16,-33-3 2 0,-7 6-1 0,-14-1 0 15,-2-1 0-15,-10 4 1 0,-7-4 2 0,-10 6 2 16,2 1 3-16,-10-1 0 0,-5-4 4 0,0 4 0 16,-5 0 2-16,-5 2-2 0,4 2 0 0,-4-2-1 15,0 0-2-15,0 0-1 0,2 4-3 0,0-2 1 16,1-2-2-16,1 2 0 0,-2 1 1 0,2 5-3 15,3-6 1-15,3 10-2 0,0-5 1 0,-3 9-2 16,3-3 3-16,1 13-1 0,5-1 1 0,-1 5 0 16,-1 9 1-16,9 17 1 0,2 8-3 0,4 19 3 15,5 15-5-15,-3 20-1 0,0 0 0 0,4 25 1 16,-7 13-2-16,1 12-2 0,-6 0 0 0,-1 13-1 16,-3 12 2-16,-2-9 0 0,-1 1 1 0,-1-4 0 15,-2-1-1-15,-1-4 1 0,-1 1 2 0,-7-26 0 16,4 3 3-16,-4-13-1 0,3-2 3 0,-7-17 1 0,2-28 1 15,-4 3 1-15,4-3 1 0,-2-20 0 0,0-14-2 16,-2-4 1-16,0-2-3 0,0-21-1 0,0 5 0 16,0-15-2-16,0-5 4 0,0-1-2 0,0-11 1 15,0 2-1-15,-2-7 2 0,2 1 1 0,-4 0 1 16,-6-2 3-16,-9-4-6 0,0 1 1 0,-10-5-1 16,-16-2-1-16,-26-9-3 0,1 0-3 0,-26-8 0 15,-8-2-1-15,-20-6-2 0,-3 4 0 0,-18-8 2 16,-17 7-1-16,0-1 2 0,5 0 0 0,-16 4 2 15,24 8-1-15,2 11 1 0,-7-11 0 0,32 15 1 16,8-2 0-16,10 8-1 0,0 0 0 0,15 10-2 16,-4-6 2-16,12 0-2 0,0 5 1 0,17 1-1 15,-1-6 0-15,9 4 1 0,8-6-1 0,7 1 0 0,8-3 0 16,10 2-12-16,6-2-10 0,9 0-15 16,-7 0-19-16,7-2-79 0,4-1-66 0,-2-19 144 0,-2 1-110 15,1-10-74-15</inkml:trace>
          <inkml:trace contextRef="#ctx0" brushRef="#br0" timeOffset="13332.4049">898 7662 1075 0,'1'-15'356'0,"-1"3"-271"0,0 1-77 16,-1 5-3-16,-3-4-7 0,4 6-17 0,-4 4 0 0,4 0 0 16,-2 0 0-16,0 0 0 0,0 0 6 0,0 2 5 15,2 0 4-15,-2 0 3 0,2 0 1 0,0 4 6 16,0 1-1-16,0 7-2 0,-6-1 2 0,4 5-2 15,-1 3 1-15,-1 4-2 0,-2 2 1 0,0 4-3 16,0 2 0-16,-5-2 1 0,5 0 0 0,-2 3 0 16,1 3 0-16,-3 8 3 0,0-5-2 0,-3 3 0 15,1 7 1-15,2 4 0 0,1 2-1 0,-1-6 1 0,6-10-1 16,-3 9 2-16,3 3 0 0,2-12 1 0,2-5 2 16,2-4 2-16,4-4 8 0,5-2 3 0,-1 0 5 15,1-5 2-15,11-3 0 0,10-4 3 0,7-1-2 16,13-6-1-16,0 0-8 0,18-6-3 0,-1 3-3 15,20-8-6-15,-2-3 0 0,4-2-1 0,5-5-1 16,1 3-1-16,-1-3 0 0,-7 1 0 0,0-1 0 0,-18-3 1 16,4 3-1-16,-9 0 1 0,-12-3-1 15,-9 3 1-15,-7-3 2 0,-7 5 3 0,-6-1 1 16,-6 5 2-16,-1-5 0 0,-12 1 1 0,-3 1-1 0,-3-3-3 16,0-1-4-16,-1 3-4 0,-7-5-3 0,-2-5-4 15,1 2 0-15,-1 0-2 0,-4-2 2 0,3-4 3 0,-5 0 2 16,-1-4 2-16,0 0 4 0,1 2 1 0,5 2 1 15,-5-4 1-15,5-2 0 0,1 8-1 0,-2-2-1 16,5-2-1-16,-5 0-1 0,4 2-1 0,-5-2 1 0,3 0 3 16,-1-2-1-16,3 0 2 0,-6 4-3 0,3 0 1 15,-3 2 0-15,3 0 0 0,1 2-1 0,-2 4-6 16,5 1 0-16,-3 7-5 0,4-3 1 0,2 3-3 16,-1 5-2-16,3 2-2 0,-2 0-1 15,2 2-2-15,0 2-4 0,0 0-8 0,-2 0-9 0,0 0-26 16,-3 0-18-16,3 2-17 0,0 4-21 15,2-4-25-15,-4 5-37 0,4 3 108 0,-2 2-73 0,4 1 2 16</inkml:trace>
          <inkml:trace contextRef="#ctx0" brushRef="#br0" timeOffset="1022.4793">1311 6819 1442 0,'-18'0'599'15,"12"0"-447"-15,-7-2-153 0,3-4 40 0,-3 6-97 16,-5 0-15-16,-9 13 1 0,2 7 0 0,-6 3 12 15,-5 15 16-15,3 9 18 0,-4 3 16 0,4 12 9 16,3 3 3-16,14-1 3 0,-5-2 6 0,13 0 9 16,8-3 0-16,6-8 1 0,4 5 3 0,5-16 1 0,12-9 0 15,12 2 2-15,-1-2-4 0,3-4-7 0,9-8 0 16,4-5 0-16,10-9-2 0,13-7-1 0,-2-1-3 16,-9-3-2-16,9-15-3 0,2-10 2 0,6-12 3 15,-23-9 2-15,-6 8 2 0,-7-14 1 0,7-4 1 16,-41-2-2-16,3 1 1 0,-9-3-11 0,-7 0-8 15,-5-1-6-15,-9-1-8 0,-7-3-9 0,-8-3 1 0,-17 3 1 16,5 2 0-16,-9 9 9 0,-12 2 3 16,8 17-2-16,-10 1-1 0,-1 18-1 0,1 13-3 0,-6 17-4 15,3 3 0-15,-5 10-17 0,-5 16-21 16,10 2-27-16,3 1-37 0,2 5 93 0,10-1-62 0,13-2-26 16</inkml:trace>
          <inkml:trace contextRef="#ctx0" brushRef="#br0" timeOffset="13687.9638">1592 8469 1288 0,'14'10'525'16,"-10"-5"-425"-16,7 1-143 0,-11-6 33 0,14 2-91 0,5 12-26 15,-5-8-5-15,-1 1 18 0,12 11 22 0,-5-3 34 16,5 0 45-16,-14-1 29 0,3 1 20 0,-6-5 14 16,-1 2 4-16,-3 3 12 0,-2-1 1 0,0 9-1 15,0-2-19-15,-2 12-4 0,0-2-10 0,2 19-8 0,-2-2-3 16,2 10-8-16,0 8 0 0,-2 11 0 0,2-4 3 15,5 5-2-15,-1 6 3 0,4-1 0 0,0 2 0 16,-1 6 1-16,5-2-3 0,3-2 0 16,-3-4-2-16,-3-2-1 0,5-2-1 0,-5-17-2 0,-1 2 0 15,-1-18-3-15,-5-6-1 0,0-9 0 0,2-2-1 16,-4-8 2-16,2-15-2 0,-2 4 4 0,-2 0 1 16,0-7-1-16,-4-1 2 0,4 0-2 0,0-2-5 15,0 0-11-15,-4 0-16 0,2 0-30 0,0-6-55 0,-9-7 82 16,-7-2-56-16,-19-16-32 0</inkml:trace>
        </inkml:traceGroup>
      </inkml:traceGroup>
    </inkml:traceGroup>
  </inkml:traceGroup>
</inkml:ink>
</file>

<file path=ppt/ink/ink28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58.48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14C3C89-D93E-427E-B8ED-3DC9EFB5D0E2}" emma:medium="tactile" emma:mode="ink">
          <msink:context xmlns:msink="http://schemas.microsoft.com/ink/2010/main" type="writingRegion" rotatedBoundingBox="19284,8405 20490,8405 20490,10423 19284,10423"/>
        </emma:interpretation>
      </emma:emma>
    </inkml:annotationXML>
    <inkml:traceGroup>
      <inkml:annotationXML>
        <emma:emma xmlns:emma="http://www.w3.org/2003/04/emma" version="1.0">
          <emma:interpretation id="{C9A73DE6-593F-497D-B949-5A0556819830}" emma:medium="tactile" emma:mode="ink">
            <msink:context xmlns:msink="http://schemas.microsoft.com/ink/2010/main" type="paragraph" rotatedBoundingBox="19284,8405 20490,8405 20490,10423 19284,10423" alignmentLevel="1"/>
          </emma:interpretation>
        </emma:emma>
      </inkml:annotationXML>
      <inkml:traceGroup>
        <inkml:annotationXML>
          <emma:emma xmlns:emma="http://www.w3.org/2003/04/emma" version="1.0">
            <emma:interpretation id="{40D1C9B2-73B0-42F8-8FC8-7723E1857A41}" emma:medium="tactile" emma:mode="ink">
              <msink:context xmlns:msink="http://schemas.microsoft.com/ink/2010/main" type="line" rotatedBoundingBox="19284,8405 20490,8405 20490,10423 19284,10423"/>
            </emma:interpretation>
          </emma:emma>
        </inkml:annotationXML>
        <inkml:traceGroup>
          <inkml:annotationXML>
            <emma:emma xmlns:emma="http://www.w3.org/2003/04/emma" version="1.0">
              <emma:interpretation id="{E58FFBDD-13E0-4D40-819A-CB06CADFD44B}" emma:medium="tactile" emma:mode="ink">
                <msink:context xmlns:msink="http://schemas.microsoft.com/ink/2010/main" type="inkWord" rotatedBoundingBox="19284,8405 20490,8405 20490,10423 19284,10423"/>
              </emma:interpretation>
            </emma:emma>
          </inkml:annotationXML>
          <inkml:trace contextRef="#ctx0" brushRef="#br0">-5270 8017 202 0,'4'-2'186'15,"-4"0"-43"-15,2-1-68 0,-2 3 35 0,0-2-5 16,2 0-11-16,-2 2-14 0,2-2-8 0,0 2-9 16,-2 0-4-16,0 0-2 0,0 0-2 0,0 0-1 15,-2 0-4-15,0 0-2 0,2 0-3 0,-2-2-7 16,2 2-2-16,0 0-2 0,0 0-2 0,0-2-5 16,0 2-2-16,0 0-3 0,0 0-1 0,0 2-2 15,0-2-1-15,0 0 2 0,0 0 0 0,-2 0-1 0,2 0 0 0,0 0 3 16,0-2-2-16,0 2-2 0,0 0-2 15,0 0-3-15,0-2-3 0,0 0-1 0,0 2-4 0,0 0 0 16,0 0-2-16,0-2-3 0,0 2-2 16,0 0-3-16,0 4-2 0,0-2-5 0,0-2 0 0,0 6 0 15,0-2 1-15,-2 7 1 0,0-1 2 0,-2 7 0 16,2-1 1-16,-4 5 7 0,1 6 0 0,-1-2-1 16,0 6-1-16,-2 0 1 0,3 2 0 0,-3 1 1 15,2 1 0-15,-2 0 0 0,2 2 0 0,-3-3 0 16,-1 1 1-16,4-2-1 0,-3-2 0 0,5-6 1 15,-6 0-1-15,2-2 0 0,5-4 0 0,1 1 0 16,0-5 1-16,2-1 0 0,2-3 0 0,0 1 0 0,0-3 0 16,1 1-1-16,3-2 1 0,2 3-1 0,2-1-2 15,1 0 0-15,-1-1 2 0,5-5-2 0,8 4-1 16,1 2-1-16,5-7 2 0,3 5 1 0,7-4-1 16,2-2 2-16,3 2 0 0,6-2 0 0,6 0 0 15,2 0 2-15,4-2-1 0,0 0-1 0,-3-2 1 16,3-4 1-16,-2 0-1 0,-2-4 0 0,-10 3 1 15,-1-3 0-15,-5 0 0 0,-3-1 2 0,-7-1 2 16,-1 3-2-16,-6-1 2 0,-7 2 2 0,-3 2 5 16,3-3 1-16,-15 7 1 0,3-2 3 0,-2 0 2 15,-2 4 1-15,-2-2-1 0,2 0-2 0,-4 0-3 16,2 0 0-16,-2-1-1 0,0-3-5 0,0 2-1 16,0 0 0-16,0-4-1 0,0 3 3 0,0-5 1 15,1 2 0-15,-1-3-1 0,2 1 3 0,-4-6-1 16,2 3-1-16,-2-4-2 0,2 1-1 0,0-1-3 15,0-3 1-15,0-1 0 0,0-2 1 0,0 0 2 16,0-2 2-16,1-2 1 0,-1 0 1 0,0 0 2 0,0 0-1 0,-2-6 1 16,2 2-2-16,0 2-2 0,0 0-1 0,0 0-1 15,2-2 1-15,-2 0 0 0,2 1 0 0,0 6-1 16,0-3 1-16,2 0 1 0,0 2 0 0,-2 0 0 16,0 2 2-16,2 0-1 0,-2 0 0 0,0 3-1 15,0 3 5-15,0 0-4 0,-2 5 1 0,2 2 0 16,0 3-5-16,0 1-1 0,0 4-2 0,0-2-3 0,0 2-5 15,0 2 0-15,0-2-1 0,0 2-2 16,0 0 0-16,0 0 1 0,0 0-1 0,-2 0 2 16,2 2-1-16,0 0 1 0,0-2-2 0,0 0 1 0,0 0-4 15,0 0-4-15,0 0-4 0,0 0-6 16,0 0-11-16,0 0-12 0,0 0-8 0,0 2-11 0,0-2-33 16,0 0-19-16,0 2-17 0,-2 0-17 0,-2 2-77 15,-1 3 149-15,-7 7-96 0,-2 1-32 0</inkml:trace>
          <inkml:trace contextRef="#ctx0" brushRef="#br0" timeOffset="-764.6509">-5295 8037 374 0,'-2'0'96'16,"0"0"-131"-16,2 0-24 0,0 0 42 0,0-2-47 0,2 0-14 15</inkml:trace>
          <inkml:trace contextRef="#ctx0" brushRef="#br0" timeOffset="-11372.8457">-4980 7158 1249 0,'1'-2'556'0,"7"2"-378"0,-12 0-187 0,-5-2 55 15,-9 4-102-15,3 6-9 0,-6 9-12 16,-4 11 2-16,-6 16 6 0,6 2 12 0,-2 12 40 0,-1 14 12 16,9 3 6-16,0-4 9 0,7-3 14 0,8-4 2 15,4-14 3-15,2 0 0 0,8-10 3 0,5-13 1 16,11-5-1-16,1-1-4 0,-8-4-13 0,21-7-1 0,9-4 2 16,7 1-1-16,-6-7-3 0,12 0-1 0,3-13-1 15,7-10-4-15,3-18-2 0,-2 5-2 0,-5-1-4 16,-12-13-2-16,4-20 0 0,-6-5-2 0,-8-4 2 0,-15 9 1 15,-4-5 1-15,8-8 2 0,-31 15-3 16,5-7 0-16,-9 15-11 0,-7 4-3 0,-7 2-5 0,-1 6-5 16,-12 2-10-16,0 5-2 0,-12 12 2 0,0 0-1 15,-13 10-5-15,-10 7 3 0,-7 18 2 0,-6 2 2 16,-8 11 8-16,-10 12 1 0,8 4 4 16,2 2 1-16,6 5 7 0,7 2-14 0,18-7-16 0,4 0-20 15,13-6 14-15,29-10-75 0,6 2 87 0,0 0-58 16,18-13-12-16</inkml:trace>
        </inkml:traceGroup>
      </inkml:traceGroup>
    </inkml:traceGroup>
  </inkml:traceGroup>
</inkml:ink>
</file>

<file path=ppt/ink/ink28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22.2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CDA2C44-100C-4DE7-A587-358926CF9041}" emma:medium="tactile" emma:mode="ink">
          <msink:context xmlns:msink="http://schemas.microsoft.com/ink/2010/main" type="inkDrawing" rotatedBoundingBox="17885,16050 25214,15374 25239,15640 17910,16316" semanticType="strikethrough" shapeName="Other">
            <msink:sourceLink direction="with" ref="{3A95C5A6-66EF-46E7-BFBB-C453D45EE139}"/>
            <msink:sourceLink direction="with" ref="{21059A28-BA23-46F7-BA5F-E62B289D0082}"/>
          </msink:context>
        </emma:interpretation>
      </emma:emma>
    </inkml:annotationXML>
    <inkml:trace contextRef="#ctx0" brushRef="#br0">-5 618 1123 0,'0'5'383'16,"6"-5"-372"-16,-2 0-69 0,13 0 1 0,3 0-14 0,8 0-18 15,13 2 11-15,3 0 23 0,9 2 24 0,10 2 67 16,3 0 14-16,7 3 7 0,-1-3 7 0,13 4 16 16,7 0 5-16,20 1 1 0,0-3-2 0,19 0-10 15,16-1-6-15,35-9-4 0,-1 2-6 0,20-5-19 16,23-5-6-16,25-7-6 0,-14-1-4 0,-11-1-9 0,25-6-4 15,29-2 0-15,6-2-2 0,-27 0 0 0,3 0-1 16,-18 2 0-16,51-6 7 0,-23-2 1 0,-7 2 0 16,-32 5 4-16,-14-1 6 0,12-6 6 0,-30 2 5 15,15-2 6-15,-65 10-4 0,6 0 11 0,11-4 2 0,-56 10 0 16,-2-2-2-16,-20 9 0 0,9-5-2 0,-39 11-4 16,2-4 0-16,-12 4-9 0,-13 4-3 0,-10-1-5 15,0 1-2-15,-10 2-8 0,-5 0-4 0,0 0-1 16,-5-2-5-16,-1 2 0 0,-2 0-1 0,0 0 3 15,0 2-2-15,-2-2 2 0,0 0 0 0,0 0-2 16,-2 2 0-16,0-2-4 0,2 2-1 0,0-2-3 16,-2-2-3-16,2 2-4 0,0-2-1 0,2 2 0 15,-2 0-1-15,0-2-3 0,0 2-3 0,0 0-1 0,0-2-4 16,0 2-8-16,0 0-6 0,2 0-6 16,-2-2-6-16,2 2-4 0,2 0-5 0,-4 0-28 0,0 0-12 15,0 0-12-15,0 0-17 0,0 0-25 0,0-2 92 16,2-12-69-16,4-1-5 0</inkml:trace>
  </inkml:traceGroup>
</inkml:ink>
</file>

<file path=ppt/ink/ink28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03.52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5E9903F-D632-4571-8FBF-A3428DFB5390}" emma:medium="tactile" emma:mode="ink">
          <msink:context xmlns:msink="http://schemas.microsoft.com/ink/2010/main" type="writingRegion" rotatedBoundingBox="19558,10286 34228,10097 34268,13186 19597,13375"/>
        </emma:interpretation>
      </emma:emma>
    </inkml:annotationXML>
    <inkml:traceGroup>
      <inkml:annotationXML>
        <emma:emma xmlns:emma="http://www.w3.org/2003/04/emma" version="1.0">
          <emma:interpretation id="{0B33B741-9BFB-42B5-8872-E8B468B29048}" emma:medium="tactile" emma:mode="ink">
            <msink:context xmlns:msink="http://schemas.microsoft.com/ink/2010/main" type="paragraph" rotatedBoundingBox="19558,10286 34228,10097 34268,13186 19597,13375" alignmentLevel="1"/>
          </emma:interpretation>
        </emma:emma>
      </inkml:annotationXML>
      <inkml:traceGroup>
        <inkml:annotationXML>
          <emma:emma xmlns:emma="http://www.w3.org/2003/04/emma" version="1.0">
            <emma:interpretation id="{C1E29403-A449-4DBB-9C2A-C27E475B7CD5}" emma:medium="tactile" emma:mode="ink">
              <msink:context xmlns:msink="http://schemas.microsoft.com/ink/2010/main" type="line" rotatedBoundingBox="19558,10286 34228,10097 34268,13186 19597,13375">
                <msink:destinationLink direction="with" ref="{C5C19297-D5CB-4CED-B29A-20C2733BE510}"/>
              </msink:context>
            </emma:interpretation>
          </emma:emma>
        </inkml:annotationXML>
        <inkml:traceGroup>
          <inkml:annotationXML>
            <emma:emma xmlns:emma="http://www.w3.org/2003/04/emma" version="1.0">
              <emma:interpretation id="{82F73381-29D6-4DD2-8CEF-1CDEEBB15509}" emma:medium="tactile" emma:mode="ink">
                <msink:context xmlns:msink="http://schemas.microsoft.com/ink/2010/main" type="inkWord" rotatedBoundingBox="29184,10458 30165,10445 30186,12044 29205,12057"/>
              </emma:interpretation>
            </emma:emma>
          </inkml:annotationXML>
          <inkml:trace contextRef="#ctx0" brushRef="#br0">5044 8815 362 0,'-73'0'229'0,"5"5"-100"0,-1 1-81 0,11 10 41 0,-2 1-31 16,6 10-11-16,2-2-15 0,13 10-11 0,4 7 3 15,22 7 2-15,-5-3 5 0,15 8 7 0,14 6 5 16,24 9-3-16,-2 1 0 0,0-8-8 0,26 11-3 0,17 14-2 16,-3 4-4-16,4-10-7 0,10 4-4 0,0-10-3 0,2 8-3 15,-10-14-1-15,10 9-1 0,-41-26-2 16,2-6 1-16,-7-2-1 0,-26-9 0 0,-7-4 2 16,-10-8 6-16,-2-5 4 0,-12-5 2 0,-3 1 2 0,-14-7 2 15,4-1-3-15,-12-6 2 0,-9-2-2 0,-8-6-6 16,-2 3-4-16,-11-7-6 0,3 0-15 0,4-1-49 15,-3-2-28-15,7-1-39 0,9-1 92 0,11-5-95 16,5 3-49-16</inkml:trace>
        </inkml:traceGroup>
        <inkml:traceGroup>
          <inkml:annotationXML>
            <emma:emma xmlns:emma="http://www.w3.org/2003/04/emma" version="1.0">
              <emma:interpretation id="{08C55F66-003F-488C-84DC-A51624A6BD11}" emma:medium="tactile" emma:mode="ink">
                <msink:context xmlns:msink="http://schemas.microsoft.com/ink/2010/main" type="inkWord" rotatedBoundingBox="19558,10286 34228,10097 34268,13186 19597,13375"/>
              </emma:interpretation>
              <emma:one-of disjunction-type="recognition" id="oneOf0">
                <emma:interpretation id="interp0" emma:lang="" emma:confidence="0.5">
                  <emma:literal>that</emma:literal>
                </emma:interpretation>
                <emma:interpretation id="interp1" emma:lang="" emma:confidence="0.5">
                  <emma:literal>o that</emma:literal>
                </emma:interpretation>
                <emma:interpretation id="interp2" emma:lang="" emma:confidence="0">
                  <emma:literal>, that</emma:literal>
                </emma:interpretation>
                <emma:interpretation id="interp3" emma:lang="" emma:confidence="0">
                  <emma:literal>. that</emma:literal>
                </emma:interpretation>
                <emma:interpretation id="interp4" emma:lang="" emma:confidence="0">
                  <emma:literal>° that</emma:literal>
                </emma:interpretation>
              </emma:one-of>
            </emma:emma>
          </inkml:annotationXML>
          <inkml:trace contextRef="#ctx0" brushRef="#br0" timeOffset="-202.7304">5446 8950 1335 0,'-6'-4'455'0,"-2"-15"-428"0,-4 7-110 0,3-7 67 0,-7 1-74 16,-15 3-29-16</inkml:trace>
          <inkml:trace contextRef="#ctx0" brushRef="#br0" timeOffset="259.0626">5787 9631 883 0,'4'39'309'0,"0"1"-242"0,-4 1-56 15,-4 1-9-15,4 7 6 0,0-3 0 0,4 4 23 16,2 4 7-16,13-13 8 0,0 3 9 0,12-13 20 16,8-10 4-16,3-5 1 0,-5-3 1 0,4-1-20 0,-5-12-6 15,3-2-2-15,-1-2-7 0,-9 0-18 16,-4-6-3-16,-1-1-2 0,3-5-1 0,-10-1-4 0,4 2-2 16,-11-3-8-16,0-5-15 0,-3-4-3 0,-3 0-8 15,-4-6-6-15,-10 0-12 0,3 1-6 0,-7-7-6 16,-5 6-11-16,-6 0-28 0,-4 2-31 0,-4 4-35 15,-9 2-57-15,-5 4 141 0,-1 0-99 0,-4 2-32 16</inkml:trace>
          <inkml:trace contextRef="#ctx0" brushRef="#br0" timeOffset="1079.4587">6824 9828 951 0,'-12'66'321'15,"12"-8"-249"-15,-6-22-57 0,3 1-9 16,3 0 15-16,5 3 13 0,7-5 9 0,7-6 6 0,4-4 7 16,3-8 7-16,8-5 10 0,-1-8-3 0,0-2 2 15,0-8-13-15,-4-8-10 0,4-13-11 0,-1 2-12 16,-3 0-24-16,2-25-13 0,6-23-22 0,-2 1-9 16,-3 3-4-16,-1-22 2 0,-2 4 6 0,2-15 7 15,-4 1 11-15,2-5 10 0,-8 23 21 0,1-4 20 16,1 4 4-16,-6 8 4 0,0 11 0 0,-1 12-2 15,-1 2 0-15,-1 19-5 0,-8 8-7 0,-1 10-25 16,1-3-6-16,-6 10-7 0,0 8-3 0,-6 14-5 16,3 1 5-16,-3 12 3 0,-6 17 2 0,-5 14 11 15,-2 6 5-15,-5 19 2 0,-3 5 1 0,-5 22 4 0,-5-3-6 16,-4 12 1-16,5-9-2 0,3-13 0 0,0 5-2 16,4-19 1-16,8-18 3 0,5-22-1 0,1 1 6 15,13-36-1-15,-4 5 3 0,6-9 4 0,0-2 4 16,0-4-1-16,2 0-4 0,8-6-6 0,-1-2-7 15,9-9-1-15,1 0-5 0,4-9-4 0,10-6-4 16,0-9 2-16,0 2 0 0,0 1 6 0,-1-5 0 16,-7 14 1-16,1 0 0 0,-1 6-4 0,-8 14-2 15,-2 5 0-15,3 0 0 0,-3 8 1 0,-1 5 1 16,9 13-1-16,-6-7 5 0,-1 1 1 0,3 13 2 0,8-4 0 16,-2 4 2-16,4-2-1 0,-2-4 0 0,0-4 1 0,12 2-2 15,1-13 1-15,-1 4 1 0,-4-10 0 0,1-6-3 16,-1-2-2-16,-2-6-4 0,2-9-1 0,-8-10-6 15,2 4-1-15,-4-11-2 0,-6 1-2 0,-5-2 5 16,1-3 2-16,-7 3 2 0,-4 4 4 0,-2 5 0 16,-2 3-2-16,-2 3-1 0,-4 7-2 0,0 5-11 15,-6 1-4-15,1 7-1 0,-6 4-2 0,-7 12 3 16,1-1 2-16,-10 10 4 0,1 12 1 0,-1 6 14 16,0-1 3-16,0 13 6 0,4-3 3 0,14-4 9 15,-7 6 2-15,28-9 3 0,-2-1 3 0,10-7 6 16,-1 0 1-16,26-12-4 0,-3 1 1 0,13-5-7 15,3-5 1-15,12-11-4 0,1 3-2 0,7-9-11 16,7-9-5-16,6-15-2 0,-4 2-3 0,0-21-8 16,0-10 0-16,-8-21-1 0,-1 0-2 0,-1-10 4 15,-11-15 1-15,-2-3 3 0,0-1 1 0,2 2 5 16,-4 0 3-16,-10 6 1 0,4 5 0 0,-6 6 4 16,-3 8 2-16,-2 12 2 0,-8-3 3 0,-8 18 1 0,-10 16 1 15,3 3 1-15,-3-4-4 0,-7 14-6 0,-4 10-5 16,0 5-7-16,-2 0-7 0,-4 10-4 0,2 0-1 15,-6 14-5-15,-9 9 5 0,3-2 3 0,-9 14 5 16,-11 11 4-16,-9 26 5 0,2-1 2 0,-11 20 1 16,2 11 3-16,4 10 2 0,-2 2 2 0,5 13 0 15,14-7 0-15,14-2-2 0,-1-2-2 0,16-10 0 16,6-13-2-16,10-16-13 0,-3 0-14 0,6-17-18 16,3-12-25-16,-5-15-101 0,2-2-74 0,-3-14 172 15,-5-5-134-15,-3-20-95 0</inkml:trace>
          <inkml:trace contextRef="#ctx0" brushRef="#br0" timeOffset="1230.1085">9080 9201 1391 0,'2'13'558'0,"0"-5"-411"16,2 5-126-16,0-11 4 0,4 4-34 0,7 15-26 0,5-9-13 16,7 3-17-16,5 9-6 0,9-9-3 0,1-1-6 15,1 3 0-15,-1-15-11 0,-3-4-55 0,0 2-65 16,-9-8 152-16,-12-3-92 0,1-1-42 0</inkml:trace>
          <inkml:trace contextRef="#ctx0" brushRef="#br0" timeOffset="-3339.3918">-4921 8803 1072 0,'-3'-2'378'0,"-1"0"-351"15,0-8-80-15,-2 5-41 0,2-1-22 0,4 4-15 0,-2 0 2 16,2 2 50-16,4 0 36 0,-4 0 34 0,0 0 32 16,0 0 67-16,0-4 11 0,0 2 5 0,0 0 0 15,-6 0-25-15,4 2-16 0,0 0-13 0,2 0-6 16,0 0-15-16,0 0-1 0,2 2 0 0,-2-2 1 16,0 0 4-16,4 2 0 0,-4 0 0 0,2-4-5 15,-2 2-9-15,-2 0-4 0,0-2-3 0,2 0-4 16,0 0-4-16,-2 2-2 0,2-1-3 0,-2 1-1 15,2 1-2-15,4-2 1 0,-2 1 0 0,-2-2 1 0,2 2-1 16,0-4-2-16,4 8 0 0,-6-4 3 0,0 0-2 16,0 2 1-16,0-2-2 0,-2 3-1 0,2 1 2 15,-2-4 1-15,-2-2 1 0,2 2 0 0,0 0 3 16,0 0 0-16,2 0 1 0,2 0 2 0,-2 0-2 16,4 0 0-16,-4 2 0 0,0-2-2 0,2-2 1 15,-2 0-1-15,0 2 0 0,0 0 0 0,-4 0 3 16,4 0 2-16,0 0-1 0,10 2 2 0,-10-2 2 15,2 2 0-15,-4 0 0 0,2 0 0 0,0-2-2 0,-8 0-3 0,10 0 3 16,-8 0 1-16,2 0-3 0,6 0 2 16,0 0-1-16,-2 0 0 0,-2 0-1 0,2 0 0 15,0 0 0-15,2 0-2 0,-2-2-1 0,0 0 0 16,0 2-1-16,2 0 3 0,4-2 3 0,-4 0 0 0,-2 2-1 16,2 0 4-16,-2 0-1 0,2 0 1 0,-8 0 0 15,4 0-3-15,2 0-2 0,0 0 1 0,2 0-1 16,-4-2-2-16,-2 2 0 0,6 2 0 0,-2 0 0 15,0 2 2-15,0-4 2 0,-2 0-2 0,-2 0 1 16,4 2 3-16,0-2 1 0,0 0 0 0,0 0 0 16,4 0 0-16,0 0-1 0,-4 0-1 0,2 0 0 15,0 0-4-15,-2 0-1 0,0 0-1 0,0 2 0 16,-4-2 0-16,2 0 0 0,4 0 0 0,-2 0 0 16,-2-2 0-16,2 0-1 0,0 2-1 0,-2 0 2 15,4-4-1-15,-2 2 0 0,0 4 0 0,-2-2 1 16,2 2 1-16,2-2-1 0,-2 0 1 0,4 0-2 15,-2 4 1-15,-2-4-1 0,-2 0 0 0,2 0-1 0,0 0 0 16,-4 0-1-16,6 0 2 0,-4 0-1 16,0 0 0-16,2-2 0 0,0 2-1 0,0 0 0 0,2 0-1 15,2 4 1-15,-6-4-1 0,4 0-1 0,-2 4-1 16,0 0 0-16,2 3 0 0,-2 1 2 0,2 0-2 16,-2 2 0-16,0 5 1 0,4 0-1 0,-4 5 1 15,2 3 0-15,0 2 1 0,-2 4-2 0,-2 4 1 16,2 3 0-16,2 9-1 0,-2-1 1 0,-4 8 0 15,2 6 0-15,2 4-1 0,0 0 1 0,2 7 0 16,0 1-2-16,0 11 1 0,-2 2 0 0,7 2 0 16,-3 8 1-16,-2-5 0 0,2-1-1 0,-4 4 0 15,2-8 2-15,0 0 0 0,2 4 0 0,-4-18-1 0,2 10 0 16,-2 4 1-16,-2 2 1 0,2-13 0 0,-2-1 1 0,-4-5 0 16,-2 1-1-16,-5-13 0 0,3 4 1 0,-3-15 0 15,-1 5-1-15,2-3 1 0,-1-3 0 0,-1-1-1 16,1-5 1-16,3 1 0 0,-1-2 0 0,1-1 0 15,-2-10 0-15,5 3 0 0,-1-8-1 0,4-4 2 16,0-3-2-16,0-1 1 0,2-5 1 0,1-2-1 16,1-2-1-16,0 2 1 0,0-4 0 0,0 2-1 15,0-2-3-15,0 4-3 0,1-4-3 0,-1 0 1 16,4 2-4-16,0-2 2 0,2 0-2 0,2 2 3 16,3 1 2-16,1-3 3 0,13 0 1 0,-4 2-1 0,4 2 4 15,0 0-1-15,12-2 0 0,-4 0-2 16,15 0 1-16,-2 2-1 0,20 5 1 0,0-7 2 0,13-2-3 15,14 4 1-15,19 0 0 0,-1-2 2 16,7 0 0-16,10-2 0 0,-7 0-1 0,7 4-1 0,15 2 2 16,-12-5 0-16,15 1 2 0,-7 2-1 15,4 0 0-15,14-2 0 0,7 8-1 0,0-6 3 0,-2 3-2 16,4 5 0-16,17-4-1 0,-3 1-1 0,-18 1 1 16,0-6 0-16,31 2 1 0,4 1 0 0,-17-7 1 15,-8 2-1-15,-12-2 0 0,25-2 2 0,4-4-2 16,2 3 2-16,-29-3-2 0,1 0 1 0,5-2-1 15,-2 1 2-15,-12 1 2 0,-11-6-2 0,-8 5 1 16,-17-5-1-16,-10 2 3 0,-14 1-2 0,-5-3 2 16,-15 4-1-16,1-1-1 0,-11 7 1 0,-3-6-1 0,-3 6 1 15,-6-2 0-15,-5 0 3 0,-7 2 1 16,-9 0 2-16,-6 1 2 0,-11-5 8 0,-3 4 1 0,-9 0 3 16,8 0 2-16,-14 0 3 0,8 0 1 0,-2 2-2 15,4-2-1-15,-6-2-6 0,7 4-2 0,-5 0-2 16,-2-2-2-16,2 2-4 0,0 0-1 0,-2 2-2 15,-2-2-1-15,2 0 0 0,0 0 0 0,0-2 0 16,2 0-1-16,0-1 0 0,2-3-2 0,-4 0 0 16,0-2 1-16,-2-1-1 0,0-1-1 0,2-2 0 15,0-5 0-15,-2-2-3 0,2-2 1 0,-2-8 1 16,2 2 1-16,0-8-3 0,-6-2 1 0,4-3-1 16,-5 1 2-16,1-2 1 0,4-3-2 0,2-10 0 15,-6-4-1-15,4 6 0 0,0-10 0 0,-3-9 0 0,3-6 1 16,-2-12 0-16,0 2 0 0,0 14 1 0,4-5 3 15,-4-3 1-15,6 14 0 0,2 1 0 0,4-2-3 16,-8 5 3-16,6-1 0 0,-5 2 1 0,7 4 0 16,0 0-1-16,-2 1 1 0,-4 8 0 0,0 7 3 15,3-1-3-15,-3 9 0 0,2 3-2 0,-2 2-1 16,-2 2 0-16,2 0-1 0,2 4 0 0,-4-3-2 16,4 5 0-16,-2-2 1 0,-2 4-2 0,-2-1 0 15,-2 1-1-15,-2 0-1 0,6-2 0 0,0 3-3 16,-4 3 0-16,2-3-3 0,0 3 2 0,2 1-5 15,2 3 2-15,-2 3-8 0,-2 4-5 0,-2-2-16 16,3 5-14-16,-1 1-12 0,-6-2-10 0,4 2-24 16,-4 0-19-16,3 0-14 0,-5-2-24 0,-9-2-97 15,-3-2 176-15,-10-6-103 0,3 1-47 0</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09.82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16869E6-34B1-47EB-B502-9082A5BFCBF3}" emma:medium="tactile" emma:mode="ink">
          <msink:context xmlns:msink="http://schemas.microsoft.com/ink/2010/main" type="writingRegion" rotatedBoundingBox="9252,16992 11882,16757 11944,17443 9313,17679">
            <msink:destinationLink direction="with" ref="{423510BA-E687-400D-8F62-A8AEAC26FD0F}"/>
          </msink:context>
        </emma:interpretation>
      </emma:emma>
    </inkml:annotationXML>
    <inkml:traceGroup>
      <inkml:annotationXML>
        <emma:emma xmlns:emma="http://www.w3.org/2003/04/emma" version="1.0">
          <emma:interpretation id="{FB4186DC-9E6F-4B54-B16F-F2517493005A}" emma:medium="tactile" emma:mode="ink">
            <msink:context xmlns:msink="http://schemas.microsoft.com/ink/2010/main" type="paragraph" rotatedBoundingBox="9252,16992 11882,16757 11944,17443 9313,17679" alignmentLevel="1"/>
          </emma:interpretation>
        </emma:emma>
      </inkml:annotationXML>
      <inkml:traceGroup>
        <inkml:annotationXML>
          <emma:emma xmlns:emma="http://www.w3.org/2003/04/emma" version="1.0">
            <emma:interpretation id="{00C9BF76-0DD3-4DAC-9C16-FB39996743DC}" emma:medium="tactile" emma:mode="ink">
              <msink:context xmlns:msink="http://schemas.microsoft.com/ink/2010/main" type="line" rotatedBoundingBox="9252,16992 11882,16757 11944,17443 9313,17679"/>
            </emma:interpretation>
          </emma:emma>
        </inkml:annotationXML>
        <inkml:traceGroup>
          <inkml:annotationXML>
            <emma:emma xmlns:emma="http://www.w3.org/2003/04/emma" version="1.0">
              <emma:interpretation id="{1F3CBB4E-9826-4354-A2C8-A45C888DCBE9}" emma:medium="tactile" emma:mode="ink">
                <msink:context xmlns:msink="http://schemas.microsoft.com/ink/2010/main" type="inkWord" rotatedBoundingBox="9252,16992 11882,16757 11944,17443 9313,17679"/>
              </emma:interpretation>
              <emma:one-of disjunction-type="recognition" id="oneOf0">
                <emma:interpretation id="interp0" emma:lang="" emma:confidence="1">
                  <emma:literal/>
                </emma:interpretation>
              </emma:one-of>
            </emma:emma>
          </inkml:annotationXML>
          <inkml:trace contextRef="#ctx0" brushRef="#br0">11 439 1031 0,'-3'9'349'0,"0"-7"-285"0,3 0-59 16,0 6-5-16,1 0-5 0,1 7-6 0,0-1 3 16,1 1 7-16,-3-1 0 0,0 3 2 0,0 0 2 15,-2-7 4-15,1-4-1 0,1 1 8 0,-4 1 7 16,4-8 4-16,0 2 4 0,-1-2 3 0,-1-2-1 16,2-1-4-16,-2-2-3 0,1-5-15 0,-1-2-8 15,2-4-6-15,0-4-5 0,5-3-5 0,-2-4-2 0,2-5 3 16,4 1 0-16,0-2 7 0,1-4 3 0,0 4 1 15,2 1 0-15,-2 3 3 0,0 4 3 0,0 10 0 16,-2-2 2-16,-1 6 1 0,-1 7-2 0,6 1-1 16,-5 3 1-16,1 3-4 0,2 2-2 0,0 2-2 0,3 9 0 15,1 3-2-15,-3 1-1 0,1 0-2 0,-4-1-4 16,4 10-7-16,-4-3-1 0,-3 1 0 0,-5-4 0 0,2 4 2 16,-1-2 4-16,-2-12 2 0,-1 3 7 0,-1-4 13 15,1-5 5-15,0-4 2 0,1-1 6 0,1-1 7 16,0-1 1-16,1 0 1 0,-1 0 1 15,0 0-4-15,0-1 1 0,2 1-4 0,-2-2-4 16,2-3-8-16,-2-2-3 0,1-3-3 0,4 0-1 16,0-3-2-16,2-5-3 0,3-5 2 0,0 3-1 0,6 1 0 15,3-2 0-15,2 1-1 0,-1 0-1 0,2 2 0 16,-2 6-2-16,0 1 0 0,1-3-3 0,-4 3-1 16,-6 2 1-16,3 8-2 0,-1-4-1 0,-1 5 0 15,-1 0-1-15,1 0-2 0,1 8 4 0,2 2 0 16,-2 0-1-16,2 3 4 0,2 4-1 0,0-2 3 15,-1 5 0-15,2-4 2 0,1-1 0 0,-3-2 0 16,2-1 0-16,2-4-1 0,-1-3 2 0,-3-1-3 16,4-4 1-16,2 0-1 0,-1-5-6 0,1 0 0 15,3-4-2-15,-5-1 0 0,3-3-3 0,-3 2 4 16,0-6 0-16,-7 2 3 0,-3-2 11 0,2 1 5 0,-7-2 5 16,0 3 3-16,-4 1 4 0,1-1-2 0,-2 5 1 15,-2-4-4-15,-1 0-5 0,3 6-4 0,-7-5-8 16,1 1-7-16,-3 2-6 0,1 2-2 0,1 3-4 15,-2 0 0-15,-3 1-8 0,2 4 0 0,-2 4 3 16,1-1 3-16,-3 5 2 0,1 2-4 0,-2 10 4 16,0 0 0-16,2 2 9 0,1 6 1 0,4-3 0 15,0 1 3-15,1 1 1 0,5-4 6 0,2-4-1 16,2 2 2-16,0-6 1 0,9-3-1 0,3-1 3 16,-1 1-2-16,0-9 3 0,6 1-2 0,-3-1 0 0,11-3-1 15,3-7-3-15,-4 4 4 0,1-9-1 0,-2-3 8 16,3 5 4-16,0-6 3 0,-1 3 7 0,-6-4 9 15,-4 2 1-15,-2 2 1 0,-4-2-4 0,4 3-5 16,-5-1-5-16,-3 0-4 0,-4 4-5 0,1 3-10 16,2-6-4-16,-3 9-3 0,4-1-2 0,-5 3-8 15,1 1 0-15,4 1-1 0,-6 1-4 0,4 3 0 16,-3 2 3-16,-2 3 0 0,0 0 4 0,0 5 5 16,-3-4 3-16,4 7-1 0,-1-1 6 0,0 0 0 15,0-2 1-15,5-2 1 0,-5-2 0 0,4 1 3 16,-3-5 2-16,-1-6 4 0,2 3 0 0,-2-3 4 15,-2-1 4-15,1 0 3 0,4 0 4 0,-1-1 0 16,1 1 1-16,0 0-3 0,1-4 0 0,4-1-4 16,-3-5-4-16,8 0-2 0,-6 1-2 0,6-5-3 15,0-1-3-15,1-1 1 0,1-3-2 0,0 6 2 0,-5-3-3 16,3 1 2-16,0-5-4 0,-3 5 0 0,2 1 0 0,-1 3-1 16,1-1-1-16,0 7-4 0,1-3 0 0,-3 3-2 15,0 3 2-15,0 2-4 0,-2 0-2 0,2 4-2 16,-5 1 1-16,2 3-1 0,-1 0 0 15,-1 10-2-15,2-3-1 0,-4 4 5 0,0 2 1 16,2-2 4-16,0 0 0 0,0 1 4 0,0-6 0 0,2-3 2 16,0-1 3-16,1-3-1 0,0-2 1 0,4 0 0 15,3-2 1-15,0-5-2 0,1-1 1 0,1-7-1 16,0 2-1-16,1-5 5 0,-2-7 1 0,1 3 4 16,0 2 2-16,-6-1 5 0,-2 1 0 0,-4 3 1 15,0-3-2-15,0 8-1 0,-4-1-5 0,-1 0-6 16,0 0-5-16,2-1-6 0,-1 3-1 0,1 1-1 0,-2 1-3 15,0 4-3-15,0-3 2 0,-2 3 1 0,2-2-7 16,-3 2-3-16,2 0-3 0,-1 0-5 0,-1 2-5 16,-1 1-5-16,1 4-2 0,1 5-1 0,-3 1 12 15,2 2 2-15,-4 5 4 0,2 0 6 0,7 1 9 16,-4-1 5-16,2 0 4 0,0-5 2 0,5 0 2 16,4 2 2-16,1-4 1 0,8-2-2 0,-3-4 3 15,3 1 3-15,5 1-2 0,-3-3 1 0,5-2 0 16,0-4-1-16,-3 0 2 0,-4-2 5 0,-3 0 9 15,3-1 4-15,-6-2 4 0,-2-3 1 0,-2-1 1 16,-3 3 1-16,0-8-3 0,2 3-3 0,-4-6-5 16,2-1-7-16,-2-4-1 0,2 2-2 0,2 1-2 15,-2-3-1-15,-2 4-1 0,-3-4-2 0,5 6-5 16,-2-1-1-16,-1 5-2 0,3 2-1 0,-5 0-3 16,3 4-1-16,-1 1-3 0,0 1-1 0,-1 3-8 15,1 1-1-15,3 0-3 0,-3 0 1 0,-2 1-1 0,3 4 0 0,2 2 3 16,-2 3 2-16,1-3 5 0,1 4 4 0,1-2 4 15,2 2 1-15,2-1 1 0,-1 0 0 0,-1 0 5 16,4-3 0-16,3-2 3 0,1 0-1 0,2-4-1 16,-3-1 1-16,7-1 1 0,-2 1 2 0,3-10-4 15,0 0 2-15,-3-4 0 0,4 1 3 0,-8 2 2 16,1-1-1-16,-2-1 1 0,-4 1-1 0,3 4-2 16,-4 1-2-16,-1 0-2 0,0 3-3 0,-4 2-3 15,1-1 0-15,-1 1-4 0,-3 0 0 0,-2 1 0 16,3 1-1-16,-3 0-2 0,0 0-1 0,4 0 2 15,-4-2-2-15,0 0 3 0,3 2 0 0,4-1 0 16,-7-4 1-16,3 1 1 0,2-1 1 0,-2-1 1 0,6-1 1 16,-4-3 0-16,3 0 0 0,-3 2 4 0,0 1 0 0,0-1 5 15,0 3-1-15,0 2 0 0,-2-1-1 0,2 3-1 16,-3-3-4-16,-2 4-2 0,6 0-5 0,-6 2-7 16,-1 3-1-16,2 3-1 0,-1 2 0 0,0 5 0 15,0 3 2-15,-3 12 1 0,3-2 3 0,-2 6 6 16,-3 7-1-16,-10 4 0 0,2-2 2 0,2 4 0 15,-6 1 2-15,0-5 0 0,-4 2 1 0,3-2-8 16,3-3-12-16,1-12-17 0,4 4-18 0,-3-9-28 0,6-13-41 16,2 1 83-16,2 1-68 0,0-12-16 0</inkml:trace>
        </inkml:traceGroup>
      </inkml:traceGroup>
    </inkml:traceGroup>
  </inkml:traceGroup>
</inkml:ink>
</file>

<file path=ppt/ink/ink29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8:23.27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E43648F-3414-4E75-81EF-ACD26B6878BE}" emma:medium="tactile" emma:mode="ink">
          <msink:context xmlns:msink="http://schemas.microsoft.com/ink/2010/main" type="writingRegion" rotatedBoundingBox="2268,12962 15980,12386 16239,18551 2527,19127"/>
        </emma:interpretation>
      </emma:emma>
    </inkml:annotationXML>
    <inkml:traceGroup>
      <inkml:annotationXML>
        <emma:emma xmlns:emma="http://www.w3.org/2003/04/emma" version="1.0">
          <emma:interpretation id="{1D09060B-A481-4880-96F6-3EE2B5A14B21}" emma:medium="tactile" emma:mode="ink">
            <msink:context xmlns:msink="http://schemas.microsoft.com/ink/2010/main" type="paragraph" rotatedBoundingBox="3441,12913 11903,12558 11978,14342 3516,14697" alignmentLevel="1"/>
          </emma:interpretation>
        </emma:emma>
      </inkml:annotationXML>
      <inkml:traceGroup>
        <inkml:annotationXML>
          <emma:emma xmlns:emma="http://www.w3.org/2003/04/emma" version="1.0">
            <emma:interpretation id="{B7FC98FD-F4C2-4461-9740-7895428C4AC2}" emma:medium="tactile" emma:mode="ink">
              <msink:context xmlns:msink="http://schemas.microsoft.com/ink/2010/main" type="line" rotatedBoundingBox="3441,12913 11903,12558 11978,14342 3516,14697"/>
            </emma:interpretation>
          </emma:emma>
        </inkml:annotationXML>
        <inkml:traceGroup>
          <inkml:annotationXML>
            <emma:emma xmlns:emma="http://www.w3.org/2003/04/emma" version="1.0">
              <emma:interpretation id="{99EA38BE-381D-4A63-88D3-A0EA71B8D7AE}" emma:medium="tactile" emma:mode="ink">
                <msink:context xmlns:msink="http://schemas.microsoft.com/ink/2010/main" type="inkWord" rotatedBoundingBox="3441,12913 4201,12881 4243,13878 3483,13910"/>
              </emma:interpretation>
              <emma:one-of disjunction-type="recognition" id="oneOf0">
                <emma:interpretation id="interp0" emma:lang="" emma:confidence="1">
                  <emma:literal/>
                </emma:interpretation>
              </emma:one-of>
            </emma:emma>
          </inkml:annotationXML>
          <inkml:trace contextRef="#ctx0" brushRef="#br0">-21196 11600 1517 0,'-13'-4'516'0,"7"-3"-379"0,4 7-114 0,-2-6-1 16,0-4-16-16,-1-3-13 0,1 7-19 16,6-2-1-16,0-2 2 0,1-13 4 0,-1 2 3 0,8-2 14 15,4-2 2-15,-3 0 1 0,8 0-1 16,-3-4 2-16,13 4-2 0,-6 1-2 0,12 7-5 0,-2 0-4 15,5 7-19-15,8 2-9 0,5 8-22 0,7 0-16 16,-8 12-30-16,10 9-17 0,-14 25-5 0,-2 1-11 16,-17 13-40-16,-9 17-17 0,-36 12 5 0,-9-4 11 15,-15 7 76-15,-30 1 56 0,5-20 33 0,-3 1 38 0,3-13 93 16,9-16 31-16,21-18 19 0,1 2 5 16,10-12-41-16,21-9-37 0,1 1-29 0,0-1-26 0,4-4-39 15,0 0-4-15,8 4-2 0,9-5-3 0,4 3 0 16,8-4-1-16,12-2 6 0,7-2-4 0,-2 2 0 15,32-15-5-15,5-10-48 0,-10 5-39 0,4-7 78 16,4-5-57-16,-2-7-31 0</inkml:trace>
        </inkml:traceGroup>
        <inkml:traceGroup>
          <inkml:annotationXML>
            <emma:emma xmlns:emma="http://www.w3.org/2003/04/emma" version="1.0">
              <emma:interpretation id="{329FA116-8811-438A-B074-1AE9E19699EB}" emma:medium="tactile" emma:mode="ink">
                <msink:context xmlns:msink="http://schemas.microsoft.com/ink/2010/main" type="inkWord" rotatedBoundingBox="5297,12902 9279,12735 9351,14452 5369,14619"/>
              </emma:interpretation>
              <emma:one-of disjunction-type="recognition" id="oneOf1">
                <emma:interpretation id="interp1" emma:lang="" emma:confidence="1">
                  <emma:literal/>
                </emma:interpretation>
              </emma:one-of>
            </emma:emma>
          </inkml:annotationXML>
          <inkml:trace contextRef="#ctx0" brushRef="#br0" timeOffset="213.0331">-19346 11367 1112 0,'0'21'417'15,"0"-17"-325"-15,2 17-85 0,-1 0 16 0,1 16-36 0,2 11-4 16,6 20 1-16,-4 1 5 0,-1 16 10 0,3 13 1 16,-2 11 0-16,2 3 3 0,-2 3 0 0,-5 13-1 15,1-5 3-15,0-3-1 0,-2-12 2 0,-2-6 3 16,-1-34 2-16,1 1 3 0,-2-16 2 0,2-44 3 0,0 7 1 16,0-5-2-16,0-11-5 0,0-2-3 0,2-3-9 0,-4-17-62 15,-2-28-73-15,1-4 108 0,-1 6-76 16,2-58-45-16</inkml:trace>
          <inkml:trace contextRef="#ctx0" brushRef="#br0" timeOffset="352.9586">-19312 11919 554 0,'6'-62'386'0,"2"-15"-171"16,3 9-192-16,-1 8 77 0,11-17-75 0,3 9-36 16,1 9-15-16,9-15 0 0,-7 32 3 0,4-6 1 0,6 19 41 15,-8 25 7-15,-6 8-1 0,2 3-2 16,2 11-15-16,4 7 2 0,-4 13 1 0,6 1-1 0,-14 9 2 16,6 10-1-16,-11 4-2 0,-6 4-5 0,-16 5-22 15,-11 4-14-15,-12 2-19 0,-4-1-18 16,-4-11-59-16,-11 3-33 0,4-22 102 0,-1 1-81 0,7-20-42 15</inkml:trace>
          <inkml:trace contextRef="#ctx0" brushRef="#br0" timeOffset="617.1405">-18657 11386 556 0,'15'4'251'0,"8"7"-146"0,-5-5-69 15,7 15 52-15,0-3-49 0,8 9-26 0,-2-2 1 16,19 19 1-16,-10-3 0 0,5 5 0 0,1 4-2 15,-2 4-4-15,-5-2 5 0,-10-3 19 0,-8-1 15 16,-5-17 12-16,-5 2 13 0,-1-8 18 0,-10-18 9 16,-4-3 7-16,0 4 2 0,4-8-17 0,0 0-14 15,0-2-14-15,0 0-12 0,-6 0-20 0,6-4-10 16,-1-3-9-16,-1-7-6 0,-6-1-7 0,-2-6 0 16,10-6-1-16,-6-2-3 0,4-6-8 0,1-3-7 15,4-1-3-15,-1 1-3 0,10-5-13 0,0 1-8 0,1-2-15 16,4 3-13-16,5 3-43 0,-1-3-12 0,2 8-24 15,-4 3-32-15,5 1-30 0,-5 15 125 0,8 3-117 16,-4-3-25-16</inkml:trace>
          <inkml:trace contextRef="#ctx0" brushRef="#br0" timeOffset="883.9249">-17715 11328 374 0,'6'6'223'0,"-6"-2"-95"0,0 1-71 0,0-3 37 16,0 2-19-16,0 0-17 0,0 0-9 0,2 2-24 15,-2-1-7-15,1 1-9 0,1 6-3 0,-2 7-9 16,4 2 0-16,-2 12 0 0,0 4 0 0,2 3 11 15,-2 14 4-15,0-3 7 0,0-1 7 0,2 0 16 16,-1-2-1-16,3-9 4 0,0-2-2 0,0-7-3 16,3-6-3-16,3-5-2 0,-2-2-4 0,1-7-7 15,3-2 1-15,-1-4 4 0,-1-3 6 0,3-1 5 16,-1-5 2-16,1-3-2 0,3-2 0 0,-1-5-7 16,4-6-2-16,-3-4-5 0,-1-2-5 0,-2 1-9 0,-5-1-3 15,-4-3 0-15,2-1-2 0,-6 4-3 0,-4 3-5 16,2-5-7-16,-12 2-25 0,-1-5-18 0,-1 1-17 15,2 4-19-15,-7 0-20 0,-4-4-58 0,-10 4-21 16,2 0-35-16,2 13 140 0,-3 8-115 0,-3-7-33 16</inkml:trace>
          <inkml:trace contextRef="#ctx0" brushRef="#br0" timeOffset="1530.9409">-17001 11239 548 0,'0'19'217'0,"0"3"-156"0,-4-3-49 0,4 18 14 15,0-3-19-15,0-1-11 0,2 14 2 0,4-1 7 16,0 2 6-16,1-3 5 0,1-11 6 0,4-5 5 0,-1 2 20 16,5-8 6-16,-1-3 5 0,1-3-4 0,-3-7 0 0,6-1 2 15,5-7 0-15,-5 2-1 0,0-4-16 0,6-6 2 16,0 2-4-16,0-7-1 0,3 3-4 0,-3-5-5 15,2-1-4-15,-10-7-6 0,4 2-2 0,-7-7-10 16,-1-1-2-16,3-5-4 0,-5-1 0 0,-7-8-10 16,4 1-2-16,2-1-6 0,-9 3-5 0,5-1-8 15,-6 0 0-15,-4 10-4 0,4 0-6 0,-2 8-13 16,-3 8-4-16,1 3-3 0,0 2-4 0,-4 4-3 16,4 4 2-16,-7 4 4 0,1 4 2 0,-1 13 18 15,-5 4 9-15,3 16 8 0,-3-1 14 0,-1 9 21 16,1 11 8-16,9-6 9 0,-3 2 13 0,2-6 23 15,4-6 12-15,4-7 3 0,4 0-2 0,2-12-9 0,4-8-6 16,1-2-4-16,5 1-7 0,1-6-20 0,0-5-11 16,5-1-3-16,7-2 8 0,5-4 2 0,-3-2 2 15,2 0 0-15,-6-5-1 0,6-5 3 0,-2-3 0 16,0 0-2-16,-8-5-7 0,0-1-4 0,2 0-2 0,-2 0-2 16,-1-2-4-16,1 2-3 0,-2-1-3 15,2 7-1-15,0-2-2 0,-3 3-3 0,-1 3-1 0,4 3-1 16,-2 2-1-16,-1 6-2 0,-3 1-3 0,-2 1-1 15,5 5-1-15,1 7 3 0,-6 5 0 0,3 6 1 16,1-3 3-16,2 1 2 0,2 4 3 0,3-9 3 16,-5 3 2-16,2-4 2 0,2-5 3 0,6-2 1 15,-4-1 4-15,0-7 9 0,0 2 3 0,0-4 2 16,0 0 4-16,4-5 10 0,-6-5 0 0,-8-1 1 0,7-1-1 16,-3 1-4-16,-6-1-8 0,1 4-3 0,1-3-3 15,-7-1-10-15,1 9-4 0,-5-1-5 0,4-2-5 16,-6 8-9-16,-1-2 0 0,1 0-1 0,-2 4-5 0,0 6-7 15,4 7 2-15,-2-1 0 0,-2 9 3 0,-2 8 0 16,2-2 3-16,-6 25-17 0,0-8-8 0,-6 10-34 16,1 0-25-16,-9 2-35 0,3 2-62 0,1-4 128 15,-3-6-99-15,5-25-23 0</inkml:trace>
        </inkml:traceGroup>
        <inkml:traceGroup>
          <inkml:annotationXML>
            <emma:emma xmlns:emma="http://www.w3.org/2003/04/emma" version="1.0">
              <emma:interpretation id="{07E4AA52-4BE4-4D48-A68F-679BECE74CF8}" emma:medium="tactile" emma:mode="ink">
                <msink:context xmlns:msink="http://schemas.microsoft.com/ink/2010/main" type="inkWord" rotatedBoundingBox="10657,12681 11906,12629 11944,13541 10695,13593"/>
              </emma:interpretation>
              <emma:one-of disjunction-type="recognition" id="oneOf2">
                <emma:interpretation id="interp2" emma:lang="" emma:confidence="0.5">
                  <emma:literal>in</emma:literal>
                </emma:interpretation>
                <emma:interpretation id="interp3" emma:lang="" emma:confidence="0.5">
                  <emma:literal>i n</emma:literal>
                </emma:interpretation>
                <emma:interpretation id="interp4" emma:lang="" emma:confidence="0">
                  <emma:literal>i .</emma:literal>
                </emma:interpretation>
                <emma:interpretation id="interp5" emma:lang="" emma:confidence="0">
                  <emma:literal>i ~</emma:literal>
                </emma:interpretation>
                <emma:interpretation id="interp6" emma:lang="" emma:confidence="0">
                  <emma:literal>inn</emma:literal>
                </emma:interpretation>
              </emma:one-of>
            </emma:emma>
          </inkml:annotationXML>
          <inkml:trace contextRef="#ctx0" brushRef="#br0" timeOffset="2065.0387">-14020 11276 1788 0,'5'15'631'0,"7"-1"-553"0,-12-12-123 0,10 11-9 16,-5 7-3-16,9 10-29 0,-6-6 3 0,7 30 9 16,12-4 15-16,-11 8 41 0,3 9 6 0,-6 1 2 0,3-4-3 15,-7-14 3-15,-1-2-3 0,2-17 1 0,-6 2-5 16,-2-10-24-16,0-19-14 0,-1 0-26 16,-2-2-33-16,1-6 77 0,-2-4-62 0,4-19-24 0</inkml:trace>
          <inkml:trace contextRef="#ctx0" brushRef="#br0" timeOffset="2193.8998">-13914 11040 1155 0,'-20'16'418'16,"17"-12"-382"-16,-1 1-74 0,21 1-63 0</inkml:trace>
          <inkml:trace contextRef="#ctx0" brushRef="#br0" timeOffset="2430.6795">-13304 11527 1069 0,'7'25'469'0,"-1"-8"-315"0,0-1-123 0,-6-16 15 0,0 0-31 16,0 0-20-16,0 2-21 0,0 0 0 0,2-1 3 15,2-2 6-15,-4 1 13 0,0 0 28 16,0-4 9-16,6 0 4 0,-6-2 6 0,2 0 3 0,3 2-1 0,1-3-4 15,2 1-7-15,1-4-18 0,-3 1-9 0,6-1-5 16,9 2-5-16,4-1-7 0,-4-1-3 0,3 2 0 0,-1 2-2 16,11 6-7-16,3 6-8 0,-4 0-8 0,-2 9 0 15,6 7-8-15,1-3-5 0,-3 12-14 16,-2-6-19-16,-6 2-103 0,4 4 143 0,-18-8-73 0,-1 4-56 16</inkml:trace>
        </inkml:traceGroup>
      </inkml:traceGroup>
    </inkml:traceGroup>
    <inkml:traceGroup>
      <inkml:annotationXML>
        <emma:emma xmlns:emma="http://www.w3.org/2003/04/emma" version="1.0">
          <emma:interpretation id="{DEB8FED4-B1CC-4586-AA8C-1541A1AC6A53}" emma:medium="tactile" emma:mode="ink">
            <msink:context xmlns:msink="http://schemas.microsoft.com/ink/2010/main" type="paragraph" rotatedBoundingBox="2294,13000 15989,12496 16212,18559 2517,19063" alignmentLevel="1"/>
          </emma:interpretation>
        </emma:emma>
      </inkml:annotationXML>
      <inkml:traceGroup>
        <inkml:annotationXML>
          <emma:emma xmlns:emma="http://www.w3.org/2003/04/emma" version="1.0">
            <emma:interpretation id="{04361B1F-2825-4D72-838D-EF7AD426DF26}" emma:medium="tactile" emma:mode="ink">
              <msink:context xmlns:msink="http://schemas.microsoft.com/ink/2010/main" type="line" rotatedBoundingBox="2818,14713 15830,12248 16200,14202 3188,16667"/>
            </emma:interpretation>
          </emma:emma>
        </inkml:annotationXML>
        <inkml:traceGroup>
          <inkml:annotationXML>
            <emma:emma xmlns:emma="http://www.w3.org/2003/04/emma" version="1.0">
              <emma:interpretation id="{847B45F8-75FA-48B1-9711-B9FB89F14AAB}" emma:medium="tactile" emma:mode="ink">
                <msink:context xmlns:msink="http://schemas.microsoft.com/ink/2010/main" type="inkWord" rotatedBoundingBox="2878,15030 8924,13885 8988,14224 2942,15369"/>
              </emma:interpretation>
              <emma:one-of disjunction-type="recognition" id="oneOf3">
                <emma:interpretation id="interp7" emma:lang="" emma:confidence="0.5">
                  <emma:literal>_</emma:literal>
                </emma:interpretation>
                <emma:interpretation id="interp8" emma:lang="" emma:confidence="0">
                  <emma:literal>-</emma:literal>
                </emma:interpretation>
                <emma:interpretation id="interp9" emma:lang="" emma:confidence="0">
                  <emma:literal>~</emma:literal>
                </emma:interpretation>
                <emma:interpretation id="interp10" emma:lang="" emma:confidence="0">
                  <emma:literal>.</emma:literal>
                </emma:interpretation>
                <emma:interpretation id="interp11" emma:lang="" emma:confidence="0">
                  <emma:literal>,</emma:literal>
                </emma:interpretation>
              </emma:one-of>
            </emma:emma>
          </inkml:annotationXML>
          <inkml:trace contextRef="#ctx0" brushRef="#br0" timeOffset="96771.683">-21790 13490 1421 0,'2'2'560'16,"2"0"-413"-16,-4-8-141 0,-2-6 8 0,0 5-17 0,2-1-23 15,2-2-12-15,1 5 2 0,11-5 8 16,-4 0 9-16,1 1 13 0,5-1 2 0,5 4 1 0,6-7 2 15,17 1-1-15,-7 1 2 0,7-1 2 0,16-2 3 16,0 1 2-16,10-3 0 0,20 3 0 0,42 1 3 16,-17-1 1-16,44 1-1 0,-9-3 0 0,24 3-5 15,25-3 0-15,3 1-1 0,24-1 1 0,-4-4-2 16,2-5-1-16,33 3-1 0,-2-2-1 0,3-4 2 16,-8-2-1-16,-3-2-1 0,-8 4-1 0,-11-6 1 15,-6 0 1-15,-18-1-1 0,-13 1 2 0,-11-2 2 16,0 4 1-16,-26-7 5 0,-17 3 4 0,-19 0 6 15,11 0 3-15,-50 6 2 0,8 0 3 0,-19 6 7 16,-1-2 3-16,-22 12-2 0,-1-3 1 0,-11 7 1 16,-10 1 1-16,-6-2 0 0,1 4 0 0,-11 3-5 15,-3-1-4-15,2 4-1 0,-6-2-3 0,4 0-6 16,-4 4-5-16,4-2 0 0,-4 2-2 0,-2-2-2 0,0-2 0 16,2 0 0-16,0 2 0 0,0-2 3 0,0 0 2 15,-4 2 0-15,4-2-1 0,4 2 0 0,-4 0 0 16,-8 0-2-16,4-4 1 0,2 4-6 0,2 0-1 0,4 0-3 15,-8 0 1-15,3-4-1 0,4 4-3 0,-1 0 2 16,2 4-2-16,-4-4 0 0,0 0 0 0,-2-2 1 0,0 0-1 16,-3 2 0-16,1-2 1 0,4 2 1 15,0-1-1-15,0-1 1 0,2 2 3 0,-2 0-2 0,2 0 2 16,1 0-1-16,-5-4 0 0,-1 2 0 0,-3 0 2 16,6 2-3-16,-2 0-1 0,2-4 1 0,0 4-3 15,-8 2 1-15,6-2-3 0,2-4-3 0,0 4-5 16,-2-2-4-16,0 2-5 0,2 0-5 0,0-2-16 15,2 0-6-15,-2 2-10 0,2 0-10 0,-2 0-27 16,0 0-14-16,-2 0-18 0,0 0-25 0,-1 0-118 16,3 0 187-16,-8 2-113 0,4 4-55 0</inkml:trace>
        </inkml:traceGroup>
        <inkml:traceGroup>
          <inkml:annotationXML>
            <emma:emma xmlns:emma="http://www.w3.org/2003/04/emma" version="1.0">
              <emma:interpretation id="{0DE6586B-6E7A-48CB-84FC-817BCADE66F5}" emma:medium="tactile" emma:mode="ink">
                <msink:context xmlns:msink="http://schemas.microsoft.com/ink/2010/main" type="inkWord" rotatedBoundingBox="7396,14526 11298,13787 11474,14716 7572,15455"/>
              </emma:interpretation>
              <emma:one-of disjunction-type="recognition" id="oneOf4">
                <emma:interpretation id="interp12" emma:lang="" emma:confidence="1">
                  <emma:literal/>
                </emma:interpretation>
              </emma:one-of>
            </emma:emma>
          </inkml:annotationXML>
          <inkml:trace contextRef="#ctx0" brushRef="#br0" timeOffset="2885.5761">-16877 12839 1051 0,'-2'0'517'0,"-2"0"-322"0,0 0-160 0,-2-3 61 16,0-1-136-16,4 0-17 0,-5 2-26 0,-1 0-19 0,2 0-18 15,0 2 31-15,-1 0 15 0,1 2 41 0,-4 2 9 16,1 0 9-16,1 2 8 0,2 1 8 0,0 1 21 15,6 9-23-15,0-1-13 0,4 7-14 0,4 6-5 16,11 9-2-16,4-1-2 0,-3-2 2 0,20 13-3 0,14-1 3 16,-6-1 8-16,5 0 9 0,10-3 5 0,-7-7 3 15,0 11 3-15,-11-11 2 0,3-3 3 0,-11 0 3 0,-16-10 2 16,-8 4 3-16,-7-4 12 0,2-1 5 16,-6-5 1-16,-12-2 10 0,2 7 2 0,-7-5 0 0,-2 2 0 15,-10-1-2-15,-12-3-10 0,-7 1-4 0,-5 1-2 16,-1-6-6-16,-9-1-2 0,3-2-2 0,0 0 1 15,2-5-3-15,4-1-3 0,7-4-1 0,1 1-9 16,9-7-46-16,2 0-48 0,4 4 81 0,2-9-57 16,10-3-50-16</inkml:trace>
          <inkml:trace contextRef="#ctx0" brushRef="#br0" timeOffset="3915.5127">-15650 12797 921 0,'45'4'480'0,"-32"2"-279"0,1-3-148 0,-12-1 80 15,0-2-123-15,-2 0-21 0,0 4-28 0,-6 2-15 0,6-2 2 16,-14 11 2-16,-1-1 4 0,-6 3 14 16,-4 6 9-16,-8 8 7 0,-2-2 7 0,-2 6 7 0,-3 4 0 15,5-3 2-15,4-1 1 0,0 4-1 0,10-3 1 16,6 1-1-16,1-2 0 0,4-4 0 0,7 0 1 15,3-3-1-15,0 1 0 0,1-5 0 0,3-5-1 16,0-6-2-16,2 1 0 0,0-2-1 0,1-9-1 16,3-1 1-16,2 0-2 0,-3-2 5 0,1-4 3 15,0-3 4-15,5-3 1 0,-1-5 5 0,-1-3 0 0,6-11-1 16,-3 0 0-16,7-9-2 0,-2-7-4 0,2-3-1 16,3 0-2-16,-1-1 0 0,-10 7-2 0,6 0 1 15,-1-1-1-15,-5 8-1 0,-5 12 1 0,3 0-1 0,-3 6-2 16,-4 3-5-16,1 3-2 0,-1 1-1 0,-2 6-2 0,2 2-6 15,0 2-1-15,-3 2 2 0,3 4 0 16,10 7 5-16,-5-1 1 0,7 15 1 0,-1 2 5 0,2 4 8 16,1 1 2-16,-3 11 0 0,2-5 4 0,1 3 0 15,-1-1 0-15,4-7 3 0,-2 2-3 0,-1-10 1 16,3-4-1-16,-6-8 0 0,1 1-3 0,-1-8 5 16,-6-5 1-16,3-3 4 0,-2-2 1 15,-1-3 1-15,3-7 1 0,-5-1 2 0,5-3 1 0,-3-3-2 16,1-2-1-16,2-3-4 0,-1-1-1 0,1-2-3 15,-1 0-2-15,1-2-1 0,1 6-2 0,2 0-4 16,1 0-2-16,-5 5 0 0,7 3-1 0,-5 3-2 16,-5 9-2-16,3 1-4 0,1-6-2 0,-3 6 1 0,-1 2-7 15,7 8-1-15,-5-2 1 0,7 7 0 16,0 1 0-16,-1-1 7 0,-5 10 0 0,5 0 2 0,-9-1 8 16,5 1 1-16,-6-4 1 0,-4 0 3 0,3-1 2 15,-3-11 1-15,-2 1 0 0,-2-2 2 0,2 0 2 16,0-6-1-16,-2 0 3 0,6 2 6 0,-2-2 3 15,-4 0 2-15,0-2 0 0,3-2 5 0,-1 2 0 16,4-4 1-16,0-5 1 0,0-5-3 0,7 1-6 16,5-5-2-16,-5 3-1 0,4-4-9 0,-1-2 0 15,5-2-4-15,-3 3-3 0,3 3-7 0,-2 0-1 0,0 1-2 16,1 1-3-16,-1 5-4 0,0 3-7 0,1 3-6 16,3 4 0-16,-4 2-22 0,0 6 0 15,-1 5 3-15,3-1 1 0,-2 2 6 0,-3 7 4 0,-3 4 8 16,1 0 5-16,-3-5 23 0,-5 7 6 0,2-6 1 0,-4 2 4 15,-2-11 1-15,0 3 2 0,-2-5 1 0,1-6-2 16,-1 2 4-16,0-2 2 0,0-2 4 0,0 0 4 0,0 0 17 16,2 0 3-16,-2 0 1 0,0-2 4 0,0-2-2 15,2 0-4-15,2-2-5 0,0-1-4 0,0-7-16 16,4-1-6-16,-1-6-3 0,1-1-6 0,6-3-5 16,1-4-2-16,0 0 0 0,5 4-6 0,5-2-2 15,4 2-2-15,-6 10-4 0,8-3 0 0,-2 7-3 16,4 5-2-16,3 2 0 0,-3 2 2 0,2 4 1 15,5 2 5-15,9 2 3 0,-5-2 2 0,2-1 4 16,7 1 2-16,-7-4 1 0,0 0 1 0,-1-4 1 16,-5-3 0-16,-3-1 0 0,-2-4 0 0,-10-1-1 15,-2-1-1-15,-6-3-1 0,-1-2 0 0,-7 3-1 0,-5-5-3 16,-4-4-2-16,0 4-1 0,0-1 1 16,-4 1-1-16,-1-2 0 0,-7 2-14 0,-5 0-11 0,1-5-13 15,-1 9-15-15,-3 0-17 0,-5-1-12 0,-4 5 1 16,0-3 2-16,6 13 13 0,-4 8 6 0,0-1 15 15,4 25 17-15,0-4 16 0,4 16 12 0,-3-1 2 16,11 16 0-16,-1-4 4 0,6-1 12 0,6 1 2 16,8-12-2-16,2 5 2 0,11-9-4 0,4-9-3 15,12-3-6-15,1-3-12 0,16-8 7 0,6 1-12 0,16-22-4 16</inkml:trace>
        </inkml:traceGroup>
        <inkml:traceGroup>
          <inkml:annotationXML>
            <emma:emma xmlns:emma="http://www.w3.org/2003/04/emma" version="1.0">
              <emma:interpretation id="{C27DA268-0373-436E-8FB8-00E05D4BEA68}" emma:medium="tactile" emma:mode="ink">
                <msink:context xmlns:msink="http://schemas.microsoft.com/ink/2010/main" type="inkWord" rotatedBoundingBox="12210,12934 15830,12248 16200,14202 12580,14888"/>
              </emma:interpretation>
              <emma:one-of disjunction-type="recognition" id="oneOf5">
                <emma:interpretation id="interp13" emma:lang="" emma:confidence="1">
                  <emma:literal/>
                </emma:interpretation>
              </emma:one-of>
            </emma:emma>
          </inkml:annotationXML>
          <inkml:trace contextRef="#ctx0" brushRef="#br0" timeOffset="4147.8527">-12156 11795 1080 0,'-6'8'460'15,"6"-2"-364"-15,0 3-90 0,0-3 2 0,2 15-22 0,2 4-3 16,2 22 2-16,-6-11 7 0,10 13 7 0,1 12 1 16,-3 5 1-16,4 5 2 0,-3 7 0 0,1 3 2 15,2-2 0-15,-7 4-2 0,1-2 1 0,-6-10 3 16,4 5 5-16,-6-30 2 0,2 4 2 0,-4-7 2 15,-2-18 0-15,3-10-2 0,-1 3 0 0,-2-9-9 16,2-5-8-16,-2-2-9 0,-2-2-13 0,1-8-55 16,-3 1-65-16,-9-18 109 0,-2-3-75 0,1-16-58 15</inkml:trace>
          <inkml:trace contextRef="#ctx0" brushRef="#br0" timeOffset="4439.9805">-11799 12135 390 0,'12'25'219'15,"5"14"-91"-15,-1-7-62 0,-3-5 31 0,5 10-21 16,5-2-11-16,4 0 7 0,6-6 1 0,-6 1-5 16,2-4-27-16,0-11-1 0,3-7 5 0,-3-8-4 0,-2-8-3 15,-7-2-8-15,5-7 3 0,2 0 0 0,-14-18-2 16,5 6-4-16,-5-6-2 0,-1-5 2 0,-1 5 2 16,-1 0-1-16,-8-2-1 0,2 8 0 15,2 4-2-15,-1 2-1 0,-5 8-11 0,0 1-9 0,2 6-4 16,-2-1-6-16,6 7-11 0,-2 2-3 0,-2 0-2 15,0 6-1-15,4 3 6 0,-4 5-1 0,3 11 6 16,1 2 2-16,-2 15 7 0,4 11 3 0,-4 16 0 16,0 1 4-16,-4 11-1 0,0 15 6 0,-2-3-7 0,-2 1 0 15,-2-9-3-15,-2-2-9 0,6-25-7 16,-4 0-8-16,5-15-33 0,-1-20-10 0,0-12-35 0,2-7-54 16,2-4 106-16,9-38-72 0,7-20-53 0</inkml:trace>
          <inkml:trace contextRef="#ctx0" brushRef="#br0" timeOffset="4651.5863">-10793 11307 1087 0,'12'2'454'0,"-8"0"-321"0,5 5-108 0,-9 5 17 16,0-1-18-16,4 20-26 0,-4-4-11 0,6 14 4 16,4 11 3-16,-1 12 4 0,-1-1 6 0,2 11 4 15,-1 3 0-15,5 6 1 0,-5-2-1 0,1 4 1 16,4-2-1-16,-5-4 0 0,-3-5-2 0,2-9-1 15,-6-5 2-15,0-16 0 0,1-1 1 0,-6-10-1 16,-1-14-3-16,-2-9-4 0,-2 5-1 0,0-9-9 0,-1-6-12 16,-16-12-73-16,-4-1-83 0,4-8 138 0,-12-12-94 0,-2-23-54 15</inkml:trace>
          <inkml:trace contextRef="#ctx0" brushRef="#br0" timeOffset="4844.1287">-10835 11309 579 0,'44'-76'301'0,"-1"15"-177"0,1-1-87 0,-7 21 41 16,-3 1-19-16,-7 11-20 0,8-6 6 0,-21 22 3 15,9-5 11-15,-6 10 4 0,-9 8 2 0,2 4-1 16,1 0-9-16,-1 12-16 0,3 3-7 0,3 14-5 16,-3 3-10-16,5 17 1 0,-1 8-3 0,2 22 2 15,-1 2-5-15,-3 10-2 0,3 15-1 0,-5 2-2 0,-1 0-7 16,-7 4-18-16,-1-3-9 0,-6-12-7 16,0-3-4-16,-1-17-19 0,-7-9-2 0,4-24-7 0,0-4 0 15,1-16-11-15,3-23-26 0,-6-10-52 0,6-7 106 16,-2-19-73-16,0-8-43 0</inkml:trace>
          <inkml:trace contextRef="#ctx0" brushRef="#br0" timeOffset="5548.0329">-10449 11855 821 0,'-4'4'398'16,"2"-2"-255"-16,4 0-108 0,4-2 67 0,7-4-91 16,-3 4-8-16,17-8-5 0,-4 0-2 0,10-3 4 15,5-7 0-15,-1-5-2 0,0 0 0 0,-1 0 2 16,1-6 2-16,-12 0 0 0,4-2 2 0,-8 0-1 15,-1 0 4-15,-5-1-1 0,1 1-3 0,-5 0-3 16,-1 0-4-16,-2 8-3 0,1-2-4 0,-5 5-2 16,0 7-3-16,-4 1-4 0,0 3 0 0,2 5-3 15,-2 4-5-15,-2 0-1 0,-4 4 0 0,0 5 2 0,1 5 4 16,-9 11 7-16,3 2 5 0,-7 4 15 16,1 11 10-16,3-1 7 0,3-5 4 0,-1 3 1 0,8-8 0 0,4 4 1 15,0-4-2-15,0-8-7 0,6-2 3 0,0-6 2 16,2 5 3-16,1-11 0 0,1 1 1 0,-1-2-2 15,-1-4-1-15,6-1-2 0,1-3-6 0,-1 2-4 16,1-4-5-16,-1-3 2 0,3-1 3 0,-3-4 2 16,1 2 0-16,-3-3 1 0,1-3 0 0,-3 5-1 0,-1-3 0 15,1 1-5-15,-4 3-3 0,-2 4-2 0,0-4-3 16,-1 4-6-16,-1 2-5 0,0 1-4 0,0-1-3 16,0 2-2-16,0 0-1 0,4 2 0 0,-2 1 1 15,0-1 6-15,1 4 3 0,1-2 3 0,0 2 5 16,0 0 2-16,-2-3 2 0,-1-1 0 0,-1-2 4 15,0 4 0-15,-2-4 5 0,8 0 4 0,-8-2 2 16,2-4 6-16,4-1 2 0,1-1 2 0,5-2 1 0,-2-1 7 16,-3-5-1-16,7 1-3 0,-6-1 2 0,3-1-3 15,-5 0-2-15,8-3-3 0,-7 5-3 0,3 0-6 16,1-3-6-16,-3-3-4 0,8 5-5 0,-3 1-5 16,-1 0-2-16,-5 3-1 0,7 0-10 0,-6 9-6 15,-1-5-7-15,-1 6 2 0,2 2-3 0,0 6-5 16,-1 3-1-16,-1-1 1 0,2 6 8 0,0 1 7 15,1 4 7-15,1-1 1 0,-2-1 4 0,-1-3 9 16,3 7 0-16,-4-11 0 0,0 1 1 0,-1-7 2 0,-1 0 2 16,0 2 2-16,0-4 3 0,-2-2 17 0,0 0 4 15,4-4 5-15,-3-2 0 0,3-4 5 0,2-3 1 16,7-9-2-16,1-1 0 0,1-6-7 0,4-3 0 16,3-3 1-16,-3 0 1 0,6-4-2 0,-4 5-4 15,2-1-1-15,0 2-4 0,0 2-11 0,2 4-4 16,-2 6-4-16,1 0-3 0,3 5-10 0,-4 9 0 15,0 3-2-15,-4 4-2 0,0 4-2 0,0 7-1 16,10 7 1-16,-6-3-2 0,-5 2 5 0,1 8 0 0,-2 6 3 16,6-4 1-16,0 4 3 0,-13 0 1 0,0-2-5 0,5 4-19 15,-2-6-13-15,-1 2-19 0,1-6-29 16,-5-2-49-16,5 1 93 0,-3-9-72 0,0 2-22 0</inkml:trace>
        </inkml:traceGroup>
      </inkml:traceGroup>
      <inkml:traceGroup>
        <inkml:annotationXML>
          <emma:emma xmlns:emma="http://www.w3.org/2003/04/emma" version="1.0">
            <emma:interpretation id="{F499B8CD-002D-45B1-BB57-4D3B40F63F02}" emma:medium="tactile" emma:mode="ink">
              <msink:context xmlns:msink="http://schemas.microsoft.com/ink/2010/main" type="line" rotatedBoundingBox="2405,16032 15710,15542 15822,18573 2517,19063">
                <msink:destinationLink direction="with" ref="{C5C19297-D5CB-4CED-B29A-20C2733BE510}"/>
              </msink:context>
            </emma:interpretation>
          </emma:emma>
        </inkml:annotationXML>
        <inkml:traceGroup>
          <inkml:annotationXML>
            <emma:emma xmlns:emma="http://www.w3.org/2003/04/emma" version="1.0">
              <emma:interpretation id="{2363CDC8-0CAF-4195-84CD-3B07E7FC3977}" emma:medium="tactile" emma:mode="ink">
                <msink:context xmlns:msink="http://schemas.microsoft.com/ink/2010/main" type="inkWord" rotatedBoundingBox="2458,17685 3081,15989 4088,16360 3465,18055"/>
              </emma:interpretation>
              <emma:one-of disjunction-type="recognition" id="oneOf6">
                <emma:interpretation id="interp14" emma:lang="" emma:confidence="1">
                  <emma:literal/>
                </emma:interpretation>
              </emma:one-of>
            </emma:emma>
          </inkml:annotationXML>
          <inkml:trace contextRef="#ctx0" brushRef="#br0" timeOffset="10662.1317">-18885 15173 878 0,'2'-9'486'0,"-6"3"-265"15,2 2-147-15,2 2 84 0,-2 2-82 0,-2 0-48 0,0-4-11 16,3 4-12-16,-3-2-7 0,2 2-9 0,-2 0 1 16,0 0-4-16,-2-4-5 0,-1 6-3 0,5 4-3 15,-4-4 3-15,-6 8-2 0,-1 7 0 0,-5 4 1 16,-5 14 2-16,8 0 8 0,-1 11 3 0,-9-1 5 16,17 5 1-16,-7 0 4 0,9-2 5 0,6-3 1 0,4-9 0 15,-2 3-1-15,8-10-5 0,-1-2-2 0,7-6-2 16,1-2-4-16,0-5-4 0,9-3-1 0,3-7-1 15,0-2-1-15,-1-6 10 0,5-7 4 0,-4-7 4 16,-2-1 8-16,0-4 9 0,-5-8 3 0,-5 2 1 16,0-6 3-16,-3 4-4 0,-7-3-2 0,1-3-2 15,-2 0-3-15,0 7-7 0,-2 1-2 0,-2 2 3 0,0 3 4 16,-2 11 4-16,1-1 1 0,-1 5 1 0,4 3-1 16,-4 2-2-16,0 4-3 0,0 0-7 0,0 2-9 15,0 0-14-15,0 0-5 0,0 6-3 0,2 1-2 0,0 10 1 16,2 3 4-16,4 16 4 0,-2 1 1 15,1 7 10-15,1 14 3 0,4-6-1 0,-5 2-4 0,7-10-23 16,-1-1-15-16,-1-8-20 0,-1-7-26 0,3-8-91 16,0-9 129-16,5-9-89 0,2-2-43 0</inkml:trace>
        </inkml:traceGroup>
        <inkml:traceGroup>
          <inkml:annotationXML>
            <emma:emma xmlns:emma="http://www.w3.org/2003/04/emma" version="1.0">
              <emma:interpretation id="{9FADCF14-AEE4-4925-B583-F41AF1559D2B}" emma:medium="tactile" emma:mode="ink">
                <msink:context xmlns:msink="http://schemas.microsoft.com/ink/2010/main" type="inkWord" rotatedBoundingBox="4437,15950 9219,16017 9194,17787 4412,17720"/>
              </emma:interpretation>
            </emma:emma>
          </inkml:annotationXML>
          <inkml:trace contextRef="#ctx0" brushRef="#br0" timeOffset="12090.6428">-14223 14527 1466 0,'4'9'576'15,"-2"1"-435"-15,3-2-127 0,-5-8 11 0,2 9-27 0,0 18-21 16,2-4-1-16,-2 4 2 0,2 18 6 0,-4 1 6 0,0 16 6 16,0 11 2-16,-2-3 2 0,-4-5 0 0,0 5 1 15,-1-4 0-15,-1-1 1 0,2-20 2 0,4-9 0 16,-4-1 2-16,5-21-1 0,-1-3-1 0,2-7 1 15,0-4-1-15,0 0-1 0,0-2 0 0,0 0-4 16,0-2-4-16,0 0 0 0,2-3-2 0,1-15-12 16,1 5-3-16,0-12-6 0,4-11-6 0,3-13-10 15,3 1-5-15,5-13-1 0,6-1 1 0,8-3 11 16,-4-5 4-16,6 5 5 0,-4 5 3 0,2 10 13 16,1-6 7-16,-7 31 6 0,-2-6 0 0,-11 14-4 15,7 0-1-15,-9 15-4 0,7-2-2 0,-3 12-7 16,-5 2-1-16,3 15-1 0,1 3-3 0,4 8 9 15,-1 15 2-15,-3 7 3 0,-1 0 6 0,-1 8 9 16,-3 1 1-16,1-3 0 0,-3-2 5 0,-2-8-4 16,0-3 0-16,-2-15 1 0,-1 5-1 0,1-12 2 15,-2-8 0-15,0-7 2 0,0 0 1 0,-2-4 4 0,2-6 4 16,0 2 13-16,-2-2 4 0,0-6-5 0,2 2 1 16,0-8 2-16,2-1-1 0,3-12-3 0,-1 2-2 15,0-3-14-15,9-10-4 0,3-11 1 0,3-7-2 16,10-7-2-16,-2 5-1 0,6-8 8 0,3-6-3 15,7 7-1-15,-3-3 0 0,12 10-3 0,2 2-1 16,2 13-1-16,-4 3-2 0,2 7-12 0,4 12-1 16,0 11 0-16,-4 4-1 0,-10 16 1 0,-2 9 0 15,-3 19-2-15,-2 3-2 0,-5 19 4 0,-7 13 0 16,-5 8-5-16,-5 2-3 0,-5 8-6 0,-7 1-6 16,-3-9-4-16,2-2-9 0,-4-11-9 0,2-22-15 0,0 2-52 15,0-4-24-15,2-19-31 0,4-12-52 0,-1-5 143 16,7-10-137-16,-1-21-53 0</inkml:trace>
          <inkml:trace contextRef="#ctx0" brushRef="#br0" timeOffset="9670.9998">-21099 14695 515 0,'0'-6'266'0,"0"-2"-163"15,0 4-65-15,-4 0 16 0,2-1-5 0,2 5 0 0,0-4-1 16,-2 0 6-16,0 2 6 0,2 2 3 0,0-2 4 16,-2 2 1-16,0-6-4 0,2 4-5 0,2-2-4 15,-4 0-7-15,2-1-13 0,0 1-3 0,2-2-5 16,-4 2-2-16,2-2-3 0,0 3-3 0,0-1-1 0,-2-6-2 16,0 2-4-16,1 3-2 0,-3-5-1 0,0 0-2 15,-4 1-6-15,2-3-1 0,-1 2-3 0,-7 1-3 16,2 3-4-16,-1-6-5 0,-6 5-6 0,3 1-4 15,-5 2-12-15,-2 0 2 0,-4 8 1 0,2 2-4 16,-10 3 4-16,-4 5 4 0,5 9 6 0,-9 0 3 16,1 2 13-16,-5 4 0 0,11-4 0 0,-5 2 8 15,8 2 1-15,2-6 0 0,6 3 0 0,4 1 0 16,6 0-1-16,3 0 1 0,4-2-1 0,4 0-1 16,3 2-7-16,2 0 3 0,1 0-2 0,4-2-3 15,0-4 2-15,4 4-2 0,7 2 0 0,-2 0-1 16,1-1 3-16,7-3-2 0,6 0 2 0,10 8-1 15,9 3 0-15,-2 1 2 0,-3-2 2 0,-1 2 2 0,8 5 1 16,1 5 1-16,-5-5 0 0,-9-3 1 0,3 0 2 16,3 3-1-16,-3-7 0 0,-1-2 0 0,-10-6-1 15,2-2 3-15,-12-7 1 0,2 3-2 0,-5-8 1 16,-13-3 1-16,-1-2-1 0,-2 2 0 0,-9-1 1 16,-5 1-3-16,-11 4 3 0,2-1-1 0,-10 5 0 15,-9 1-1-15,-7 4 0 0,-1-3-1 0,-2 3 1 16,-8 0 1-16,-9 2-1 0,1-1 2 0,2-3 3 15,-7-2 1-15,6-5 0 0,-1 5 0 0,6-5 0 0,16-4-3 16,-6-3 0-16,0 3-1 0,9-2-4 0,8-2 0 0,-3 1-3 16,9-1-8-16,2-4-8 0,-2 2-5 0,10 0-10 15,9-4-29-15,-11-2-29 0,13 1-36 0,2-3 84 16,4-14-72-16,10 7-32 0</inkml:trace>
          <inkml:trace contextRef="#ctx0" brushRef="#br0" timeOffset="10269.6613">-20115 14316 989 0,'8'0'513'0,"0"0"-331"0,-8 2-164 15,2-2 83-15,-2 0-130 0,0 12-39 0,2-1-5 16,-2 28 0-16,0-4 3 0,0-4 20 0,-2 46 16 0,-6 6 17 16,2 4 10-16,-3-1 5 0,-3 9 1 0,-2 0 1 15,-1 17 4-15,-2 0 4 0,-1-10 6 16,3-8 6-16,1-24 2 0,3 5 4 0,1-17-1 0,2-19 3 0,3-12-6 15,1-12 1-15,2 3-3 0,0-15-5 16,2 7 3-16,-2-6 7 0,2-2 6 0,0-2 1 16,2 0 4-16,-2 0 0 0,2 0 1 0,2 2-1 0,-2-8-2 15,1 0-10-15,3-3-4 0,6-5-2 0,-5-3-1 16,7-3-6-16,1-7-1 0,1-3-1 0,3 1-2 16,2-2-2-16,3 2-2 0,-1-2-3 0,2 2 0 15,-4 6 0-15,0 9-2 0,6 1-2 0,4 1-2 16,-8 1-1-16,4 11-1 0,0 3 2 0,12 9-8 15,11 9-3-15,-5 0-4 0,1 3-4 0,-5 6-6 0,3 9-28 16,2 7-15-16,-11-1-19 0,-10-10-13 0,0 3-79 16,4 3 125-16,0-24-82 0,-2 2-32 0</inkml:trace>
        </inkml:traceGroup>
        <inkml:traceGroup>
          <inkml:annotationXML>
            <emma:emma xmlns:emma="http://www.w3.org/2003/04/emma" version="1.0">
              <emma:interpretation id="{5B3152C2-DDE5-4ACC-83EE-D50C22D8D8A4}" emma:medium="tactile" emma:mode="ink">
                <msink:context xmlns:msink="http://schemas.microsoft.com/ink/2010/main" type="inkWord" rotatedBoundingBox="10482,15839 15769,16133 15630,18639 10342,18345"/>
              </emma:interpretation>
              <emma:one-of disjunction-type="recognition" id="oneOf7">
                <emma:interpretation id="interp15" emma:lang="" emma:confidence="1">
                  <emma:literal/>
                </emma:interpretation>
              </emma:one-of>
            </emma:emma>
          </inkml:annotationXML>
          <inkml:trace contextRef="#ctx0" brushRef="#br0" timeOffset="16008.9902">-15084 16306 1055 0,'8'12'431'0,"-6"2"-309"0,1 3-99 0,1-7 40 16,0 13-54-16,2 17-13 0,-2-5-5 0,-2 7 2 15,4 14 4-15,-5 12-2 0,-1 17 1 0,-9 25-12 16,1-8 14-16,-7-5 0 0,-5 13 2 0,1 4 0 16,-6-2 1-16,6-22 0 0,1-22 9 0,1 0 3 15,5-28-3-15,3-9 7 0,5-14 2 0,0-7-2 16,4-10-3-16,-2-4-4 0,2-19-40 0,-4 0-24 15,2-12-21-15,0-25-33 0,2-27-18 0,2 2 7 16,2-36 14-16,8 7 14 0,3 2 52 0,2-10 20 16,7 16 25-16,5 0 25 0,7 9 8 0,-1 5-6 15,7 3-13-15,5 6-17 0,5 12-1 0,-2-12 14 0,-6 40 5 16,3-7 6-16,-10 17 8 0,5 2 0 0,-19 27-3 16,8-1 7-16,-10 12-18 0,-1 5-11 0,1 15-9 15,-6 0-2-15,1 12 0 0,-5 13 2 0,-13 7 3 16,-2 1 0-16,-11 6-3 0,-10 5-2 0,-10-7-2 15,2-2-4-15,-7-10-22 0,-6-6-13 0,-1-15-18 16,-1 0-39-16,0-19 71 0,-3-12-50 0,3-12-20 16</inkml:trace>
          <inkml:trace contextRef="#ctx0" brushRef="#br0" timeOffset="16601.9521">-14231 15716 890 0,'16'31'350'0,"-7"7"-257"0,-1 10-72 0,-8 7-1 16,0 14-5-16,-2 20-9 0,-2 0-3 0,-5 9-1 16,-1 18 0-16,-4-18 1 0,1-3 1 0,-3-14 6 15,-1-17 3-15,5-20 6 0,-3-1 6 0,3-16 18 16,7-16 7-16,1-1 1 0,2-2 1 0,-2-7-1 16,2 1-3-16,2 0-3 0,0-2-10 0,0 0-16 15,0-2-5-15,0-3-1 0,0-7-5 0,4-5-3 16,2-3-1-16,-2-1-2 0,7-12 0 0,5-11-7 15,5-12-5-15,8-2-4 0,0 4-2 0,5-6-3 0,-1-2 1 16,2 22-1-16,2-5 0 0,-4 11 5 0,-3 10 1 16,-8 7-1-16,-3 6 0 0,2 3-8 0,-7 6-3 15,3 6-1-15,0 0 0 0,-1 11 3 0,5 4 2 16,-2 5 5-16,5 1 3 0,-3 4 12 0,-2 1 3 16,6-1 2-16,-5 2 2 0,1-4 0 0,0-4 0 15,2 1-1-15,2-7 1 0,-4 0-2 0,3-7-1 0,1-2 2 16,0-1 0-16,-2-5-2 0,0-2 1 0,-4-2 1 0,1-5 6 15,-5-3 3-15,3 0 2 0,-7 1 2 16,1 1 0-16,-6-5 2 0,-1-3-3 0,1-3 0 0,-2 1-9 16,0-3-4-16,0-2-3 0,-2-10-4 15,-2 4-3-15,2 0-16 0,-2-2-5 0,1 8-7 16,-1 2-2-16,0 0-20 0,0 11-6 0,0 1-5 0,-1 5-1 16,1 8 10-16,-2 1 8 0,-2 17 6 0,2-1 6 15,0 8 34-15,0 11 14 0,4-5 12 0,0 2 9 16,0-3 7-16,9-8 1 0,3 6 10 0,1-7 7 15,1-5-3-15,3-1-9 0,2-4 9 0,6 3 4 16,2-8 1-16,-2-1-1 0,-2-1-5 0,2-6-5 0,-1-2-6 16,-5-4 4-16,-2-2-11 0,-4-3-9 0,1-1 1 15,1 0 1-15,-7-3-7 0,-6-1-4 0,7-1-5 16,-7-1-6-16,-2-3-4 0,2 4-3 0,-2-5-8 16,-2 1-6-16,0-4 1 0,0 2-4 0,-8 1-4 15,1 1-4-15,5 0-11 0,-12-5-11 0,-1 1-91 16,-1 0-98-16,-9-6 179 0,-10-2-121 0,-1-5-101 15</inkml:trace>
        </inkml:traceGroup>
      </inkml:traceGroup>
    </inkml:traceGroup>
  </inkml:traceGroup>
</inkml:ink>
</file>

<file path=ppt/ink/ink29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31.3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B8D2D4C-C9CF-4A3D-AB2C-34F5CA14A202}" emma:medium="tactile" emma:mode="ink">
          <msink:context xmlns:msink="http://schemas.microsoft.com/ink/2010/main" type="writingRegion" rotatedBoundingBox="31971,14117 37859,14940 37611,16714 31723,15891"/>
        </emma:interpretation>
      </emma:emma>
    </inkml:annotationXML>
    <inkml:traceGroup>
      <inkml:annotationXML>
        <emma:emma xmlns:emma="http://www.w3.org/2003/04/emma" version="1.0">
          <emma:interpretation id="{5CFF432A-7FAE-4D59-9F7E-AE44B3FFA3C1}" emma:medium="tactile" emma:mode="ink">
            <msink:context xmlns:msink="http://schemas.microsoft.com/ink/2010/main" type="paragraph" rotatedBoundingBox="31971,14117 37859,14940 37611,16714 31723,15891" alignmentLevel="1"/>
          </emma:interpretation>
        </emma:emma>
      </inkml:annotationXML>
      <inkml:traceGroup>
        <inkml:annotationXML>
          <emma:emma xmlns:emma="http://www.w3.org/2003/04/emma" version="1.0">
            <emma:interpretation id="{4757A946-6059-451A-9C1C-9058AC70C7F7}" emma:medium="tactile" emma:mode="ink">
              <msink:context xmlns:msink="http://schemas.microsoft.com/ink/2010/main" type="line" rotatedBoundingBox="31971,14117 37859,14940 37611,16714 31723,15891">
                <msink:destinationLink direction="with" ref="{C5C19297-D5CB-4CED-B29A-20C2733BE510}"/>
              </msink:context>
            </emma:interpretation>
          </emma:emma>
        </inkml:annotationXML>
        <inkml:traceGroup>
          <inkml:annotationXML>
            <emma:emma xmlns:emma="http://www.w3.org/2003/04/emma" version="1.0">
              <emma:interpretation id="{8D4EA196-57F1-4C2A-A3FB-0E4480B7CB1F}" emma:medium="tactile" emma:mode="ink">
                <msink:context xmlns:msink="http://schemas.microsoft.com/ink/2010/main" type="inkWord" rotatedBoundingBox="31812,15188 33959,15005 33967,15096 31819,15279"/>
              </emma:interpretation>
            </emma:emma>
          </inkml:annotationXML>
          <inkml:trace contextRef="#ctx0" brushRef="#br0">-2768 16308 1087 0,'2'0'529'0,"-2"0"-307"0,0-5-165 0,0-1 42 16,-6 0-42-16,2 0-23 0,0-5-36 0,-4-3 1 16,1 6 3-16,-3-11 5 0,0 9 13 0,-1-5 3 15,1 3 1-15,-3 3-1 0,1 1-1 0,-1 0-5 0,-5-1-8 16,3 1-8-16,-5 8-7 0,-1 0-4 0,-12 2-6 16,6-2-5-16,-11 8-6 0,-7 3 0 0,-5 16 1 15,-2-2 3-15,-2 6 2 0,-6 12-1 0,10 7 6 16,0 0 7-16,5-4 6 0,18 1 1 0,0 7 1 15,0-2-1-15,10-4 2 0,7-5 0 0,5 1-1 0,3 8 1 16,7 4 0-16,3-2 1 0,0-6 1 0,9-1 0 0,10 5 0 16,12-6-2-16,-6 2-1 0,11-15-1 0,14-2-21 15,-2 4-11-15,25-22-17 0,-4 1-24 0,10-16-87 16,2 6 120-16,15-41-78 0,6 0-45 0</inkml:trace>
        </inkml:traceGroup>
        <inkml:traceGroup>
          <inkml:annotationXML>
            <emma:emma xmlns:emma="http://www.w3.org/2003/04/emma" version="1.0">
              <emma:interpretation id="{FBF2D951-F6DC-4052-A2F8-AF31CCAADC4B}" emma:medium="tactile" emma:mode="ink">
                <msink:context xmlns:msink="http://schemas.microsoft.com/ink/2010/main" type="inkWord" rotatedBoundingBox="34589,14861 37800,14884 37788,16603 34576,16580"/>
              </emma:interpretation>
              <emma:one-of disjunction-type="recognition" id="oneOf0">
                <emma:interpretation id="interp0" emma:lang="" emma:confidence="1">
                  <emma:literal/>
                </emma:interpretation>
              </emma:one-of>
            </emma:emma>
          </inkml:annotationXML>
          <inkml:trace contextRef="#ctx0" brushRef="#br0" timeOffset="-17954.2892">9999 14195 1183 0,'20'0'364'0,"16"-10"-415"16,5-7-100-16,-14 1 109 0,37-23-108 0,5-16-87 0</inkml:trace>
          <inkml:trace contextRef="#ctx0" brushRef="#br0" timeOffset="-12142.65">-4702 15158 1770 0,'-14'0'650'0,"12"-6"-518"0,-2 2-139 0,-2-4 1 16,-1-5-41-16,-3-4-17 0,-3 1-4 15,-1-3 8-15,2 5 7 0,-1-5 25 0,-6 0 16 0,1-1 15 16,-1 5 15-16,-4 1-2 0,3-1-2 0,-10 5-2 16,1-1-5-16,-8 7-16 0,2-2-3 0,-7 8-6 15,-5 2-2-15,1 4 2 0,-4 5 1 0,2 3 1 16,1 3 5-16,5 2 7 0,1 4 2 0,1 2 1 15,11 4 0-15,8 0-3 0,5 6-2 0,16 5-1 16,-2 1-2-16,10 9-1 0,15 4 0 0,14 4 0 16,-1-3 0-16,9 3 0 0,11 4 3 0,0-10 0 0,4 2 2 15,-1-12-4-15,3-3-2 0,-10 1-1 0,2-1 0 16,-9-8 2-16,-5-2 0 0,-9-8 1 0,-10-2 0 16,-3-2 10-16,-10-9 9 0,-5-2 5 0,-1-2 3 15,-2-4 3-15,-13-1-1 0,-20-1 0 0,12 0-2 16,-6 0-4-16,-16-1-9 0,-3-3-2 0,-14 0-3 15,-7 0-1-15,1 0-1 0,8 0 1 0,0 2 0 0,-9-4-1 16,3 5 2-16,14 1-4 0,1-4-4 0,-5 4-38 16,2-2-22-16,4-2-29 0,4 2-32 0,7 0-92 15,-6-2 149-15,9 0-112 0,3 0-43 0</inkml:trace>
          <inkml:trace contextRef="#ctx0" brushRef="#br0" timeOffset="-16923.1367">11291 13830 1630 0,'-25'29'618'0,"11"-10"-497"0,1-4-145 0,13-15-57 0,5 0-50 16,11-3-33-16,-1-3-23 0,12-6 6 0,6-1 17 15,6-1 22-15,-1 3 23 0,9-5 43 0,3 1-27 16,-4-5 85-16,10-1-13 0,-6 0-33 0</inkml:trace>
          <inkml:trace contextRef="#ctx0" brushRef="#br0" timeOffset="-16807.7869">11814 13544 1420 0,'-12'17'380'0,"30"-19"-342"0,3-5-113 16</inkml:trace>
          <inkml:trace contextRef="#ctx0" brushRef="#br0" timeOffset="-16624.0083">13069 13289 1533 0,'9'33'559'0,"-1"-18"-433"0,0 20-108 0,-4-4 5 0,1 12-27 16,1 11-3-16,-4 13 3 0,-2 1 0 0,-2 7 3 15,-4 8 2-15,-5 4 0 0,-3 0 4 0,3-10 1 16,-11 0 0-16,-12 12 2 0,1 2 1 0,0-12-1 16,-11 0 0-16,-7-6 0 0,-6 5-13 0,-15-13-10 15,3 3-10-15,7-12-17 0,0-14-17 0,-13 1-65 16,0-20-55-16,1 6-93 0,7-20 191 0,-14-5-163 16,1 6-78-16</inkml:trace>
        </inkml:traceGroup>
      </inkml:traceGroup>
    </inkml:traceGroup>
  </inkml:traceGroup>
</inkml:ink>
</file>

<file path=ppt/ink/ink29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32.45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33F09B1-3892-40AB-8D1C-63E2B77864C5}" emma:medium="tactile" emma:mode="ink">
          <msink:context xmlns:msink="http://schemas.microsoft.com/ink/2010/main" type="writingRegion" rotatedBoundingBox="18736,16215 34924,15012 35164,18239 18976,19442"/>
        </emma:interpretation>
      </emma:emma>
    </inkml:annotationXML>
    <inkml:traceGroup>
      <inkml:annotationXML>
        <emma:emma xmlns:emma="http://www.w3.org/2003/04/emma" version="1.0">
          <emma:interpretation id="{01E747AB-B8D9-4FAE-A4DD-302501EC05C7}" emma:medium="tactile" emma:mode="ink">
            <msink:context xmlns:msink="http://schemas.microsoft.com/ink/2010/main" type="paragraph" rotatedBoundingBox="18719,16360 27540,15505 27702,17174 18880,18028" alignmentLevel="1"/>
          </emma:interpretation>
        </emma:emma>
      </inkml:annotationXML>
      <inkml:traceGroup>
        <inkml:annotationXML>
          <emma:emma xmlns:emma="http://www.w3.org/2003/04/emma" version="1.0">
            <emma:interpretation id="{8A42E591-574D-4747-9326-19D9E7118BCD}" emma:medium="tactile" emma:mode="ink">
              <msink:context xmlns:msink="http://schemas.microsoft.com/ink/2010/main" type="line" rotatedBoundingBox="18719,16360 27540,15505 27702,17174 18880,18028"/>
            </emma:interpretation>
          </emma:emma>
        </inkml:annotationXML>
        <inkml:traceGroup>
          <inkml:annotationXML>
            <emma:emma xmlns:emma="http://www.w3.org/2003/04/emma" version="1.0">
              <emma:interpretation id="{17BE0841-37F9-4B83-85D6-76A9CD8341F2}" emma:medium="tactile" emma:mode="ink">
                <msink:context xmlns:msink="http://schemas.microsoft.com/ink/2010/main" type="inkWord" rotatedBoundingBox="18707,16695 22550,16140 22723,17341 18881,17896"/>
              </emma:interpretation>
              <emma:one-of disjunction-type="recognition" id="oneOf0">
                <emma:interpretation id="interp0" emma:lang="" emma:confidence="1">
                  <emma:literal/>
                </emma:interpretation>
              </emma:one-of>
            </emma:emma>
          </inkml:annotationXML>
          <inkml:trace contextRef="#ctx0" brushRef="#br0">1452 16453 1211 0,'7'0'421'0,"5"-6"-387"0,-2 2-90 0,3-11-18 16,2 2-9-16,1-11 13 0,1 11 21 0,-9-6 44 0,4-5 20 15,-9 7 28-15,1-6 25 0,-6 9 10 0,-7 1-7 16,-3-1-24-16,-5-3-21 0,-3 1-34 0,-3 1-15 16,-4 3-6-16,0 1-3 0,-2 3 1 0,-4 4 4 15,3 4 5-15,-1 4 1 0,4 2 11 0,-2 9 10 0,6 7 1 16,-10-1 2-16,8 2 5 0,2 4 4 0,3 0 6 0,3 2 18 15,7 6 5-15,1-2 4 0,-1-4 5 0,18 1 2 16,-6 3 9-16,11 2-6 0,-1-2-4 16,1 3-14-16,12-1-7 0,-2 0-3 0,10-2-6 0,0 0-6 15,6-8-30-15,1 6-17 0,14-20-20 0,4 1-28 16,15-10-141-16,7-6 168 0,22-19-107 0,-7-4-66 16</inkml:trace>
          <inkml:trace contextRef="#ctx0" brushRef="#br0" timeOffset="-11117.8246">12 15104 1577 0,'11'0'584'15,"-9"0"-484"-15,-6-2-136 0,-9-2-12 0,-5-2-28 16,-3 4-32-16,-10-5 2 0,-6 5 4 0,-1-2 5 15,-3 6 41-15,-5 5 23 0,7 7 18 0,-5 1 15 16,2 9 10-16,3 3 2 0,-2 11 0 0,5 5 1 0,1 3 2 16,0 10-1-16,2-2 0 0,8 4-1 0,8 0 4 15,7-2-2-15,8-8 2 0,-2 0-1 0,10-11-6 16,12-6 0-16,1-4-1 0,6-4-3 0,0-7-13 16,8-7-1-16,4-9-7 0,1-4-5 0,-3 0 0 15,11-21-4-15,10-17-15 0,-6 1-6 0,-5-7 5 16,7-18-1-16,-2-9 1 0,6-14 7 0,-2-19 4 15,-7 4 8-15,-3 6 26 0,-2 7 14 0,1-15 23 16,-8 7 8-16,3-3 11 0,-18 25 3 0,-3-8 8 16,8-4-3-16,-17 27-6 0,3-3-2 0,-7 11-14 0,0 1-4 15,-2 28-6-15,-2-6-2 0,-2 10-11 16,-2 8-3-16,4 5-5 0,-6 0-8 0,1 2-14 0,1 4-5 16,-2 2-3-16,0 8-5 0,-3 4-2 0,-5 3-1 15,-11 18 2-15,6 0 3 0,-5 15 7 16,-8 14 2-16,10 9 2 0,-3-5 2 0,4 9 4 0,8 6 3 15,5-11 2-15,4 7 4 0,4-7 0 0,8-7 3 16,3-3-3-16,9 0 2 0,7-6-4 0,5-2-4 16,15-4-2-16,-5-1-2 0,10-9-8 0,8-1-2 15,-2-14-2-15,0 0-3 0,4-7-7 0,-6-10 0 16,0-8 1-16,-2-6 1 0,-8-4 10 0,-9-13 4 0,1 2 9 16,5 0 6-16,-16-2 13 0,-6 0 4 0,-4-4 3 0,3-2 8 15,-9 2-2-15,5 2-3 0,-8 2-5 0,-5 5-6 16,5-3-1-16,-6 12-5 0,2-3-1 0,-6 6-11 0,2 1-6 15,-4 3-3-15,-6 2-9 0,1-2-3 16,-5 4-4-16,-1 0-1 0,-16 8-1 0,6 0 2 0,-12 3 7 16,-3 6 4-16,7 9 7 0,2-5 5 0,-2 0 2 15,10 4 3-15,4-4-2 0,3 3 1 16,9-1-6-16,1-10-4 0,4-3-3 0,0 1-1 0,2 3-4 16,4-6 0-16,5-1 0 0,-3-1-1 0,4-2 8 15,1 0 2-15,3-4 1 0,1 0 2 0,1-2 2 16,3-4 0-16,-3-3 0 0,3 3 2 0,-4-2-1 15,3 0-1-15,-7 4 1 0,3-1 3 0,-12-1 2 16,2 4-1-16,-1 2-1 0,-1-2-1 0,-2 0 1 16,2 2-1-16,-2 4 2 0,0-2-2 0,6 2 0 0,-2 2 2 15,2 1 1-15,3 1 2 0,1 2 0 0,2-1 2 16,-1-1 0-16,1-2 0 0,5 0 7 0,4-3 1 16,-1 3 5-16,-1-6 4 0,6-4 4 0,0 4 1 15,0-13-2-15,2 3 1 0,4-7-6 0,-6-1-4 16,4-14-4-16,-2-1-6 0,2-6-7 0,0-5-2 15,-2-3 0-15,8-5-2 0,-8-4-1 0,2-2-1 16,0-9-2-16,2 1 0 0,-4-3 2 0,0-5 1 0,2 1-1 16,-6 6 1-16,2-3-1 0,-2 6 2 15,-2 12 1-15,1-2-1 0,-7 8-3 0,-1 9 0 0,-1 10-3 16,-5-2 2-16,2 8 1 0,-7 7 0 16,3 5-1-16,-6-1 0 0,0 6-11 0,0 2-3 0,-2 0-2 15,0 2-1-15,-7 6-5 0,-3 2-1 0,-5 11 0 16,1 1 2-16,-3 10 11 0,-2 9 2 0,-1 11 6 15,1 4-1-15,0-4 4 0,7 18 1 0,5 9 5 16,-1 0 4-16,4-5 2 0,6 3 3 0,12-5-1 0,9 9 2 16,20-10-1-16,-8 5 0 0,3-16-3 0,11-4-2 0,10 2 0 15,11-8-3-15,-4 6-2 0,-10-17 2 0,10-5-3 16,5 1 0-16,-11-23-1 0,0 3 4 0,-2-11 2 16,0 4 3-16,-8-23 1 0,2 1 2 0,-9-7 2 15,-1-6-2-15,-5-9 0 0,6 1-3 0,-11-4-6 16,1-3-3-16,-9 3-3 0,3-3-6 0,-4 0-6 15,-8 3-4-15,-5 2-3 0,-2 3-4 0,-8-1 0 16,-6 2 1-16,-1 6 2 0,-3 2 0 0,-7 10 3 16,-4 5 0-16,-12 9 2 0,-4 1 0 0,-1 9 4 15,-14 13-1-15,3 5 3 0,1 2 3 0,2 0 7 16,4 8 6-16,13-5 4 0,0 1-1 0,13-4 6 16,11-2 1-16,3-1 1 0,4 1-3 0,0-6-2 0,10 2-3 15,1 2 2-15,3 1 3 0,1-5-6 0,4-2-1 16,5-1 1-16,5 1 2 0,7-5-1 0,-3 1-1 15,2-3-1-15,3-1-2 0,5 1 1 0,7 4-2 16,-4-5-1-16,-7 5-2 0,5-1-1 0,3 1 0 0,-18 5 0 16,3 0-1-16,-3 6 1 0,0-3 0 0,-11 5-1 15,3 0 0-15,-8 0-9 0,3 2-11 0,-3-6-18 16,-3 0-23-16,-2-9-74 0,-2-3-32 0,-3-9 115 16,1-4-98-16,-2-21-63 0</inkml:trace>
        </inkml:traceGroup>
        <inkml:traceGroup>
          <inkml:annotationXML>
            <emma:emma xmlns:emma="http://www.w3.org/2003/04/emma" version="1.0">
              <emma:interpretation id="{AC2D3AFE-6787-43FD-AB91-69FF687D0035}" emma:medium="tactile" emma:mode="ink">
                <msink:context xmlns:msink="http://schemas.microsoft.com/ink/2010/main" type="inkWord" rotatedBoundingBox="23920,15856 27540,15505 27702,17174 24081,17524"/>
              </emma:interpretation>
              <emma:one-of disjunction-type="recognition" id="oneOf1">
                <emma:interpretation id="interp1" emma:lang="" emma:confidence="1">
                  <emma:literal/>
                </emma:interpretation>
              </emma:one-of>
            </emma:emma>
          </inkml:annotationXML>
          <inkml:trace contextRef="#ctx0" brushRef="#br0" timeOffset="-10939.5739">1260 14569 1484 0,'-23'29'635'16,"23"-23"-540"-16,0 3-127 0,2-5-10 0,14 4-18 0,5 0-12 15,12 5 1-15,15-1 3 0,-4-2 38 0,18-5 16 16,0 3 0-16,7-12-11 0,5-2-19 0,1-5-125 15,-2-9 137-15,1-5-82 0,-5-4-65 0</inkml:trace>
          <inkml:trace contextRef="#ctx0" brushRef="#br0" timeOffset="-9434.4545">7268 13623 1122 0,'-21'4'455'16,"-6"4"-350"-16,11-8-171 0,6-6-1 0,-3-2-38 0,1 4-26 15,3-1 40-15,-3-1 34 0,4 4 34 16,-1-2 41-16,7 0 91 0,2 2 26 0,8-2 18 0,1 0 3 16,7 1-37-16,5-5-31 0,10-2-22 0,7 3-16 15,11-1-20-15,9 0-2 0,13 0-2 0,6-3 0 16,10 1 6-16,13 0 3 0,-1 7 1 0,-1-7 0 15,-5 0-3-15,-8 6-2 0,21-3-4 16,-4 3-3-16,-15-2-11 0,2 2-4 0,-2-2-2 0,9 3-2 16,-7-3 1-16,0 2 2 0,-16-2 5 0,-9 2 2 0,0 0 8 15,-18 2 0-15,6-1 6 0,-21 3 1 0,-4 0 3 16,0-4-3-16,-11 4-2 0,-3 0-3 0,-7 0-5 16,0 0 0-16,-6-2-6 0,2 2-1 0,-2 0-3 15,0 0 0-15,0 0-3 0,0 0 0 0,2 0-1 16,0-2-3-16,-2 2 0 0,1 0-1 0,-1 0-3 15,0 0-1-15,2 2 0 0,-2-2-1 0,-2 0-1 16,1 0 1-16,1 0 0 0,-4 0 0 0,4 0 1 16,0 0-1-16,2 0 0 0,-2 0 0 0,-2 0 1 15,2 0-1-15,0-2 0 0,0 2-1 0,0 0 2 16,0 0 0-16,-2 0 1 0,2 0-1 0,0 0 2 0,0 0 0 16,0 0 0-16,0 0 0 0,0 0 2 0,2 0 0 15,2 2 0-15,-4-2 1 0,0 0 1 0,5 0-2 0,-3 0 0 16,-2 0 2-16,0 0-2 0,-2 0 0 0,2 0-2 15,0 2 1-15,-2-2 0 0,2 2 0 0,-2 0 0 16,2-2-1-16,0 0 1 0,0 0-1 0,0 0 0 16,2 0 2-16,0 0-2 0,-2 0 0 0,-2 0 0 15,2 0 0-15,2 0 0 0,-2 0 0 0,0 0 0 0,0 0-3 16,-2 0 3-16,2 0-1 0,0 2 0 0,-2-2 0 16,1 0-2-16,1 0 1 0,9 0-2 15,-5 0 0-15,-2 0-12 0,4 0-6 0,0 0-9 0,-3 0-11 16,-1 0-31-16,-2 0-15 0,-5-2-19 0,5 2-23 15,0 0-76-15,-4 0-55 0,0 0 169 0,-2 0-121 16,-7 0-62-16</inkml:trace>
        </inkml:traceGroup>
      </inkml:traceGroup>
    </inkml:traceGroup>
    <inkml:traceGroup>
      <inkml:annotationXML>
        <emma:emma xmlns:emma="http://www.w3.org/2003/04/emma" version="1.0">
          <emma:interpretation id="{38282271-D652-441D-8F2C-770520AE1762}" emma:medium="tactile" emma:mode="ink">
            <msink:context xmlns:msink="http://schemas.microsoft.com/ink/2010/main" type="paragraph" rotatedBoundingBox="21037,17318 35018,16279 35164,18239 21183,19278" alignmentLevel="2"/>
          </emma:interpretation>
        </emma:emma>
      </inkml:annotationXML>
      <inkml:traceGroup>
        <inkml:annotationXML>
          <emma:emma xmlns:emma="http://www.w3.org/2003/04/emma" version="1.0">
            <emma:interpretation id="{BB97DDFD-9B5E-41A3-B412-812FD608EFC2}" emma:medium="tactile" emma:mode="ink">
              <msink:context xmlns:msink="http://schemas.microsoft.com/ink/2010/main" type="line" rotatedBoundingBox="21037,17318 35018,16279 35164,18239 21183,19278">
                <msink:destinationLink direction="with" ref="{1C750919-4A4E-4D15-9657-52715C13C570}"/>
              </msink:context>
            </emma:interpretation>
          </emma:emma>
        </inkml:annotationXML>
        <inkml:traceGroup>
          <inkml:annotationXML>
            <emma:emma xmlns:emma="http://www.w3.org/2003/04/emma" version="1.0">
              <emma:interpretation id="{B9B8DD5A-53D5-457F-90C7-DA08C18069F2}" emma:medium="tactile" emma:mode="ink">
                <msink:context xmlns:msink="http://schemas.microsoft.com/ink/2010/main" type="inkWord" rotatedBoundingBox="21074,17807 26398,17411 26488,18619 21163,19015"/>
              </emma:interpretation>
            </emma:emma>
          </inkml:annotationXML>
          <inkml:trace contextRef="#ctx0" brushRef="#br0" timeOffset="-18219.2074">10611 13648 608 0,'14'-38'302'0,"-8"9"-162"0,-5 0-101 16,-6 6 52-16,-3-1-49 0,0 9-45 0,-5 5-10 15,1-3-3-15,-9 15-2 0,-4 0 2 0,-10 11 1 16,6 1 7-16,-27 19 0 0,8-1 2 0,-10 15 6 16,-12 7 7-16,3 13 7 0,3-3 5 0,6 4 20 15,4 9 10-15,18-10 10 0,-3 3 6 0,16-6 1 16,15-10-5-16,12 2-5 0,4-2-4 0,13-4-17 15,8-2-10-15,13-11-14 0,-1 1-8 0,15-9-14 16,6-11-5-16,9-13-8 0,0-5-4 0,3-15-5 16,7-12-1-16,-10-10 1 0,7-3 3 0,-7-8 11 15,-5-7 4-15,-9 5 9 0,-1-2 10 0,-9 2 16 16,-5 6 4-16,-17 5 1 0,4 4 2 0,-7 6 3 0,-11 18 0 0,1-5 4 16,-5 3-7-16,-5 3-13 0,2 10-4 0,-2 2-2 15,-2 2-3-15,-11 4-5 0,1 3 0 0,0-1-5 16,4 13 0-16,-13 6 2 0,-6 19 2 0,4-7 5 15,3 1 4-15,5 12 13 0,-10 0 2 0,15-9 4 16,-3 3 2-16,12-6 3 0,5 1-1 0,14-12-2 16,1 5-2-16,6-12-6 0,8 1-2 0,-3-8-4 15,7-1 0-15,1-11-1 0,7-5 1 0,-3-15-1 16,-1-4-3-16,-1-14-3 0,4-14-4 0,3-12-1 16,-3-3-2-16,-5-10 2 0,3-7 0 0,-2 2 2 15,1-4 4-15,-3-2 4 0,-3 0 2 0,-4 4 1 0,2-2 0 16,-4 5 3-16,-4-3-1 0,-2 12-2 0,-4-1 3 15,-4 16 1-15,-1 6 3 0,-10 11 0 0,3 4 3 16,-9 10-2-16,-6 7-4 0,6 7-4 0,2-1-6 16,-2 6-9-16,0 0-5 0,-5 4-6 0,-3 4-3 15,8 3-6-15,-12 3 2 0,-9 11 2 0,-12 12 2 16,-3 25 3-16,3-4 3 0,-4 0 6 0,2 9 0 0,2 16 1 16,10 6 0-16,-6 0 1 0,20-15 1 0,-3 7-1 15,6 0-1-15,6-6-1 0,10-3-2 0,5-10-2 16,-1 5 1-16,11-18-3 0,-4-1-2 0,8-8-6 15,-4 1 0-15,4-25 1 0,-4 5 0 0,2-13 2 16,-1-6-2-16,2-10 3 0,1-4 1 0,-2-14 6 16,4-5 1-16,-9-10 1 0,8 3 1 0,-4-10 3 15,-3-6 5-15,-6 5 3 0,0 1 2 0,-5 6 8 16,-4 1 0-16,1 5 0 0,-5 1 1 0,-2 10-3 16,0 4-4-16,-2 11-1 0,0-3-3 0,0 3-11 15,0 10-4-15,-2 0-4 0,-2 2-2 0,-1 6-3 16,-3 4 2-16,-8 15-3 0,5 0 1 0,-7 6 6 15,-5 17 5-15,12-2 1 0,-7 3 2 0,5-7 3 0,7-3-1 0,4 7 4 16,0-1 0-16,10-9 1 0,-2-3-2 0,5-6 1 16,7 2-4-16,9-8-1 0,0 0-2 0,-2-5-5 15,4-10-2-15,5-6-5 0,3-10-3 0,-2 4-1 0,-4-15 2 16,4-8-6-16,1 4 1 0,-7-14 4 16,0 3 1-16,0-5 7 0,0-1 7 0,-10 9 1 0,4 0 6 15,-5 4 9-15,-5 2 3 0,-3 8 0 0,-2 1 2 16,-6 7-2-16,0 1-5 0,1 8-3 0,-1-4-2 15,-2 6-6-15,0 2-2 0,-3 0 0 0,3 6-2 16,1 2 5-16,1 1 5 0,2 3 3 0,2 1 2 16,2 1 5-16,3 1 1 0,3 2 1 0,-1-1-1 15,3-3-7-15,1 1-4 0,1 1-4 0,-3-4-4 16,-1 1-7-16,1 0-7 0,-3-7-9 0,-1 3-7 16,-7-2-33-16,-2-5-26 0,10-3-29 0,-12 0-33 0,-4 0-51 15,-8-3 128-15,-11-7-122 0,0-2-57 0</inkml:trace>
          <inkml:trace contextRef="#ctx0" brushRef="#br0" timeOffset="-301.6118">531 16131 1331 0,'0'11'587'0,"-4"3"-390"0,0-16-175 0,0 2 59 0,-2-4-108 16,-7 0-27-16,-6 0-5 0,-14 0 0 0,6-1 4 15,-6 1 16-15,-2 4 27 0,-5-4 14 0,7 0 9 16,2 4 8-16,4 4-3 0,2-2 0 0,11 4-3 15,1 1-5-15,3 3-14 0,4 5-9 0,6 9-5 16,0-3-3-16,2 4 2 0,6 10 1 0,17 3 1 0,-2-1 1 16,8 2 5-16,8 3 7 0,1-3 5 0,1 3 1 15,3 4 0-15,-1-1 0 0,-9-6 0 0,-3 3 0 16,-6-1 1-16,-7-3-2 0,-10 1 0 0,-3-1 0 16,-7-7-4-16,-9 2-1 0,-8 0 2 0,-5-2 2 15,-8-4 2-15,-9-2 0 0,-13-4 1 0,6 2 1 0,-10-5-4 16,-8-5-9-16,-1-3-14 0,1-2-12 0,6-1-17 15,12-5-18-15,0-2-50 0,-6-4-30 0,15 2-60 16,14-7 140-16,7-13-94 0,7-6-61 0</inkml:trace>
          <inkml:trace contextRef="#ctx0" brushRef="#br0" timeOffset="-12333.4048">-4573 15525 773 0,'17'15'335'0,"-1"-3"-221"0,-3-1-77 0,-3-7 17 0,-4-4-9 0,3 6-11 15,-1-4-7-15,0 0 3 0,-1-2 4 0,3 0 1 16,-2-4 7-16,-2 2 4 0,3-2 2 0,-3 0-3 16,-2-4-6-16,2-3-4 0,-2-6-8 0,-3 1-6 15,3-3-18-15,-2-2-21 0,2-5-11 0,-4-1-11 16,2 2-7-16,-4 2-25 0,2-4-12 0,-8 6-12 15,-1-2-13-15,-3 3 3 0,-3 3 2 0,-6 9 8 16,-1 4 9-16,-3 3 33 0,-4 8 16 0,0 9 20 16,0 1 19-16,-2 8 24 0,2 4 9 0,-1 8 4 15,3-4 2-15,0 1 0 0,3 5 2 0,15 0 6 16,-11-3 2-16,7-1-6 0,7 0-6 0,8-4-4 0,-2 1-2 16,8-3-8-16,-1-2-6 0,3-5-10 0,7-1-3 15,9-2-4-15,3-5 1 0,9-3 1 0,-1-5 0 16,5-6 1-16,10 0 2 0,8-8 1 0,-2-1-1 15,-8-1 1-15,12-9-2 0,10-8 0 0,-3 6-1 16,-9-3-1-16,4-3 0 0,-5 2 0 0,1-4 4 16,-13 6 2-16,1 0 2 0,-13 4 0 0,-16 7 2 0,6 0 3 15,-15 9 1-15,-1-3 1 0,-5 6-3 0,0-2-3 16,-4 2-2-16,2 0-6 0,0 4 1 0,-6 0-5 16,2-1 0-16,-8 11-1 0,3-4 0 0,-5 1 5 15,-3 3 6-15,5-5 9 0,-5-1 6 0,1-2 16 16,4-4 6-16,5-2 4 0,-9 0 6 0,8 0 9 15,3-2-1-15,1-4-3 0,0 4-4 0,0-4-11 16,0 3-6-16,2-5-5 0,0-4-7 0,2 1-13 16,4-5-4-16,5 5-4 0,-1-9-2 0,-3 3-5 15,7-2-1-15,1-1 0 0,7 3-2 0,-3 2-2 16,2-1-1-16,6 5-1 0,-2 1 0 0,2 2 2 0,6 10-1 0,6 2-1 16,-1-4 0-16,-1 6 0 0,4 3 0 15,7 3 0-15,10 0-1 0,9 3 1 0,-5-3-2 0,0 1 3 16,-6-3 2-16,11-1 1 0,-5-5-1 0,2 2-1 15,-18-2-4-15,6-4-10 0,2 0-1 0,-9-6-5 16,-3 2-3-16,-5-3-3 0,3 1 1 0,-18-6 2 16,1 2 6-16,-4-1 17 0,-9 1 4 0,-4-1 6 15,-1-3 4-15,-5-1 5 0,0-1-1 0,-5-1 0 0,1-2-1 16,-4-3-13-16,-2 1 0 0,1 0-4 0,-1 0-2 16,-2 5 0-16,-1-1 0 0,-2 5-1 0,1 3-4 15,-1 3 0-15,-3 4-2 0,-5 6-1 0,0 5-1 16,-6 11-1-16,-6 3 2 0,-2 15 0 0,3 1 6 15,-3 5 8-15,0 11 4 0,8-11 2 0,2 6 2 16,6-4 1-16,10-7-3 0,13 0-1 0,-1-8-1 0,7-4-5 16,10 0-1-16,5-8-1 0,0-2 3 15,2-1 0-15,4-12 1 0,2-4 4 0,0 2 0 0,2-8 0 16,-3-6-2-16,3-11-1 0,10-16-9 16,5-24-6-16,-2 1-4 0,-3 0-6 0,7-15-4 0,4-12 1 15,4-15 2-15,-10 13 2 0,-9 16 10 0,-3-10 12 16,11 0 10-16,-30 25 9 0,6-4 7 0,-9 10 12 15,-5 2 0-15,-7 18 1 0,4-5-1 0,-4 12-6 16,-2 6-4-16,0 7-3 0,0 3-5 0,-2 7-17 16,2 2-5-16,-6 0-8 0,4 2-2 0,-1 9-7 15,-3-1-1-15,-2 17-2 0,-3 0 1 0,-1 10 8 16,-2 17 4-16,-1 10 4 0,-4-2 1 0,-3 9 6 0,-3 11-2 16,10-3 2-16,3 4-1 0,7 0-13 0,6 2-10 15,19-6-16-15,-3 0-12 0,22-9-60 0,9-4-51 16,22-18 112-16,1 0-87 0,18-15-51 0</inkml:trace>
          <inkml:trace contextRef="#ctx0" brushRef="#br0" timeOffset="-934.9539">-1720 16030 1006 0,'10'10'657'16,"-10"-6"-345"-16,3 0-227 0,-3-2 193 0,0 0-265 15,0 1-29-15,0 3-15 0,0 4 0 0,0 1 2 16,0 7 5-16,-3 9 4 0,3 0 9 0,-6 6 8 16,2 7 2-16,2 5 1 0,-6-3 0 0,1 1 0 0,-3 7 0 15,4 0 0-15,-4 0-1 0,5-4-12 0,-1 3-13 16,2-11-19-16,4 7-65 0,12-9-37 0,-1 1-49 15,1-6 129-15,11-8-111 0,12-11-69 0</inkml:trace>
          <inkml:trace contextRef="#ctx0" brushRef="#br0" timeOffset="-624.5941">-1112 16245 1233 0,'0'0'530'0,"0"2"-358"15,-2 1-140-15,2-3-16 0,0 2-34 0,-4-2-34 16,-2 4-23-16,1 14-6 0,-3-1 3 0,-4 18 3 15,1-8 14-15,-3 2 61 0,1 17 22 0,5-11 14 0,-2 5 6 16,5-11 8-16,5-6 2 0,3 3 1 0,5-3-3 16,4 4-21-16,5 0-4 0,4-6-5 0,3 4-2 15,-1-4-6-15,9-9-5 0,11-1-1 0,1 1-1 16,-1-10 0-16,9-2-4 0,0-6-3 0,16-11-8 16,-3-12-5-16,-1 4-7 0,-4-2-5 0,-6-10-5 0,-2-3-12 15,-10-11-1-15,5 1 1 0,-22 8 3 0,2-3 3 16,2-5 10-16,-23 11 5 0,3 1 6 0,-9 5 14 15,0-2 2-15,-13 16 1 0,-1-4 3 0,-13 5-20 16,-4 3-6-16,-13 5-6 0,-4 3-4 0,-12 5-4 16,-12 2 1-16,1 7 5 0,-2 3 0 0,5 4 26 15,-1 5 3-15,18-2 3 0,-1-1 0 0,14-3-75 16,13-1-70-16,5-3 117 0,5 3-83 0,7-6-78 16</inkml:trace>
        </inkml:traceGroup>
        <inkml:traceGroup>
          <inkml:annotationXML>
            <emma:emma xmlns:emma="http://www.w3.org/2003/04/emma" version="1.0">
              <emma:interpretation id="{8164DA89-8064-4707-9B0F-4929B3674530}" emma:medium="tactile" emma:mode="ink">
                <msink:context xmlns:msink="http://schemas.microsoft.com/ink/2010/main" type="inkWord" rotatedBoundingBox="27574,16832 35018,16279 35164,18239 27720,18792"/>
              </emma:interpretation>
              <emma:one-of disjunction-type="recognition" id="oneOf2">
                <emma:interpretation id="interp2" emma:lang="" emma:confidence="0.5">
                  <emma:literal>cat</emma:literal>
                </emma:interpretation>
                <emma:interpretation id="interp3" emma:lang="" emma:confidence="0.5">
                  <emma:literal>ck At</emma:literal>
                </emma:interpretation>
                <emma:interpretation id="interp4" emma:lang="" emma:confidence="0">
                  <emma:literal>CK At</emma:literal>
                </emma:interpretation>
                <emma:interpretation id="interp5" emma:lang="" emma:confidence="0">
                  <emma:literal>coat</emma:literal>
                </emma:interpretation>
                <emma:interpretation id="interp6" emma:lang="" emma:confidence="0">
                  <emma:literal>chkpt</emma:literal>
                </emma:interpretation>
              </emma:one-of>
            </emma:emma>
          </inkml:annotationXML>
          <inkml:trace contextRef="#ctx0" brushRef="#br0" timeOffset="909.8418">6438 15575 1464 0,'-12'13'613'16,"1"-13"-515"-16,-3 2-123 0,4-2-14 0,-13 8-15 0,-8 2-3 15,-7 19 0-15,1-8 4 0,-2 14 25 0,-7-1 26 16,-2 5 20-16,7 21 11 0,5-4 9 0,9 2 5 16,-10 1 2-16,23 9 2 0,-5-8 3 0,11 13-11 15,5-11-8-15,6-2-10 0,7-4-5 0,0 0-7 16,9-6-1-16,8-6-1 0,0-1-5 0,12-5-6 16,-1-3-9-16,11-15-9 0,-7 3-16 0,10-18-65 15,4-5 23-15,0-19-178 0,6-2 193 0,-2-23-138 16,0-16-70-16</inkml:trace>
          <inkml:trace contextRef="#ctx0" brushRef="#br0" timeOffset="1096.8936">7177 14942 1418 0,'2'-4'664'0,"-4"2"-452"0,0-2-171 0,2 4 7 0,0 2-23 16,0-2-24-16,0 10-15 0,2 11-6 0,0-2-1 0,0 0 3 15,0 20 8-15,0 15 9 0,0 31 4 16,0-14 5-16,-6 20 3 0,-4 10 2 0,2 3-1 0,-15 23 0 15,-2-1-1-15,-4-9-3 0,-2 11-3 0,0-24-2 16,4-4-4-16,-2 1-32 0,6-26-18 0,3-17-24 16,3-6-35-16,11-17-149 0,2-12 193 0,14-11-129 15,5-3-71-15</inkml:trace>
          <inkml:trace contextRef="#ctx0" brushRef="#br0" timeOffset="1361.2079">7976 15542 1655 0,'-9'23'655'16,"-1"-9"-475"-16,4-14-155 0,-7 9 19 0,-7 3-43 16,-1-4-34-16,-10 11 1 0,-5 2 1 0,-20 2 6 15,-22 10 2-15,7-2 10 0,-2-2 13 0,1-4 2 0,1-2 2 16,1 6-2-16,-7-4 2 0,36-3-2 0,-1-3 1 16,-4 4 0-16,26-8-3 0,-1 3 0 0,10 3-5 15,3-11-1-15,6 3-3 0,-4 3-2 0,8 1-4 16,4 0 0-16,11 7 5 0,1-1 1 0,5 8 3 15,12 1-1-15,13 7-1 0,0-4-4 0,14 5-19 16,11 3-13-16,8-3-19 0,2-1-23 0,12-6-110 16,5 0 142-16,3-10-90 0,-3 0-47 0</inkml:trace>
          <inkml:trace contextRef="#ctx0" brushRef="#br0" timeOffset="1846.9082">8808 15764 1299 0,'-13'6'506'0,"5"-2"-410"0,8-4-132 0,0 0 24 16,-2 0-64-16,2-2-1 0,0 2 8 0,4-4 9 15,0-2 20-15,0 2 62 0,3-4 23 0,-1 3 8 16,2-5 5-16,-2-2-6 0,-2 1-11 16,-2-5-10-16,-1 5-12 0,-1-3-22 0,-5-3-8 0,1 3-3 0,-4 1-3 15,-5 1-2-15,-1 3 0 0,-15 7 3 0,4 0-1 16,-12 8 2-16,-9 7 4 0,-10 12 0 15,0-2 2-15,-2 12 11 0,-6 8 5 0,12 5 7 0,2 0 10 16,10 2 12-16,11 4 3 0,11-3 3 0,3 1 1 16,13 2-1-16,6-2-1 0,13-4-1 0,-1 0-2 15,14-3-5-15,7 1-1 0,11-9-3 0,3 1 0 16,-3-9-5-16,10-15-5 0,9-6-4 0,3 1-6 16,-8-9-7-16,1-9-2 0,-1-11-5 0,13-9-6 15,1-23-5-15,1 4-2 0,-10 2-1 0,1-20-4 0,9-19-6 16,2-25 0-16,-1 8 3 0,-15-8 4 0,5-10 2 15,-3-6 4-15,-7-7 8 0,-6 16 8 0,-7 10 20 16,-3-8 9-16,-17 43 5 0,2-5 11 0,-9 15 12 16,5 2 4-16,-19 29-1 0,5-7-1 0,-5 13-14 15,-4 7-6-15,2 9-6 0,-2-5-11 0,0 10-19 16,-2 2-5-16,2 6-6 0,-2 6-5 0,-1 9 0 16,-3 6 2-16,-2 16 1 0,0-1 3 0,1 22 9 0,-5 10 4 15,8 14 2-15,-2 5 2 0,2 11 2 16,4 12-2-16,2-2 0 0,4-4 1 0,6 12-4 0,3-8 0 15,8 2-3-15,1-4 0 0,5-13-4 0,3 3-5 16,1-15-13-16,2 4-13 0,2-20-44 0,-1-13-28 16,-13-15-35-16,6-5-44 0,-7-7-59 0,-13-25 149 0,3-12-143 15,-4-1-56-15</inkml:trace>
          <inkml:trace contextRef="#ctx0" brushRef="#br0" timeOffset="2010.4733">9658 15266 1907 0,'-25'39'751'0,"7"-16"-577"16,7 4-185-16,18-20-47 0,5 3-54 0,19 6-27 0,0-3-20 15,17-1-3-15,14 7 8 0,7-11 23 0,-5 3 32 16,7-11 65-16,5-9 16 0,-7-3 3 0,-3-5-17 16,-6-5 33-16,-4-5-12 0,1 0-15 0</inkml:trace>
          <inkml:trace contextRef="#ctx0" brushRef="#br0" timeOffset="333.5929">3940 15764 1470 0,'0'4'596'0,"-2"-4"-437"0,-4 2-149 0,4-2 4 16,-15 0-41-16,-12-2-23 0,2 2-9 0,-2 0 2 16,-16 4 8-16,5 0 10 0,-6-1 28 0,5 1 17 0,1-2 11 15,7 0 4-15,10 4-2 0,-1 0-2 16,9 3-6-16,0-3-2 0,9 2-11 0,-2 19-7 0,-2-6-1 15,8 18-2-15,6-1-3 0,0 7 2 16,4-1 0-16,15 14 1 0,-4 4 1 0,14-6 1 0,4 2 1 16,11 0-1-16,-7-2 1 0,7 0-8 0,2-2 2 15,-4 4-4-15,-1-10-1 0,-9-2 1 0,-7 0 2 16,-13-13 3-16,3 0 4 0,-7-4 15 0,-12-13 5 16,0-7 7-16,-6 3 2 0,-11-8 7 0,-1-1 1 15,-20-3-2-15,-5 0-3 0,-9-1-5 0,-17-5-4 16,-1-4-4-16,-3 4-2 0,-8-5-4 0,3 1-3 15,7-3 0-15,5 5 0 0,5-4-30 0,5 1-16 16,7-1-26-16,3-3-36 0,11 1-55 0,10 4-85 0,4-7 166 16,2-6-128-16,9 0-26 0</inkml:trace>
          <inkml:trace contextRef="#ctx0" brushRef="#br0" timeOffset="654.5128">4747 15967 961 0,'6'15'417'0,"-6"10"-277"16,-6-5-111-16,-2-3 29 0,-11 21-35 0,1-5-20 16,-3 10-9-16,-10 15 6 0,8-12 12 0,2 4 6 0,0 0 16 15,5-9 4-15,12-6 3 0,-3 1 2 0,8-9 0 16,7 0-5-16,10 2-7 0,-3-4-5 0,8-1-7 16,4-1-3-16,8 0-1 0,4-2-2 0,3-3-2 15,6-1 0-15,4-17-2 0,2 0-3 0,-3 0-6 0,-1-19-6 16,8-3-8-16,-2-1-1 0,-8-10-3 15,-4 3 1-15,-3-1 1 0,1-10 1 0,-9-5 4 0,0 1 5 16,-8 1 7-16,-9 0 3 0,-1-5 5 0,-13-3 0 16,6 2 1-16,-14 9 0 0,-8-13-7 0,-3 6-2 15,-10 0-5-15,-8 5-2 0,-13 3-6 0,4-3-5 16,-24 16-2-16,6-5 0 0,-7 14 1 0,-3-3 1 16,5 17-5-16,1-4-4 0,2 8-42 0,7 4-19 15,14 8-33-15,-7-4-52 0,11 5 117 0,6 3-95 0,22-1-29 16</inkml:trace>
        </inkml:traceGroup>
      </inkml:traceGroup>
    </inkml:traceGroup>
  </inkml:traceGroup>
</inkml:ink>
</file>

<file path=ppt/ink/ink29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35.39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C750919-4A4E-4D15-9657-52715C13C570}" emma:medium="tactile" emma:mode="ink">
          <msink:context xmlns:msink="http://schemas.microsoft.com/ink/2010/main" type="inkDrawing" rotatedBoundingBox="21299,19094 34984,18781 34987,18931 21302,19244" semanticType="underline" shapeName="Other">
            <msink:sourceLink direction="with" ref="{BB97DDFD-9B5E-41A3-B412-812FD608EFC2}"/>
          </msink:context>
        </emma:interpretation>
      </emma:emma>
    </inkml:annotationXML>
    <inkml:trace contextRef="#ctx0" brushRef="#br0">16 363 1230 0,'-4'19'592'0,"2"-15"-444"16,0 4-155-16,2-8 3 0,-4 0-35 0,2 0-28 15,2 0-11-15,0 0 8 0,0 0 27 0,2 0 36 16,0 0 24-16,-2 0 19 0,2 0 12 0,0 0 0 16,-2 2-4-16,4-2-11 0,-1 0-9 0,7-2-12 15,4 2 1-15,11 0 1 0,4 0 1 0,11-2 10 16,14 2 3-16,18 0 2 0,-3-2 3 0,18 2 3 15,12-2 2-15,24 0 1 0,4 2 4 0,16 2 1 0,19 2 0 16,33 0 0-16,-3 0-2 0,22 0-4 0,16 1-3 16,19-5-3-16,-4-2-3 0,27-5-6 0,4-5-2 15,19 1-1-15,3-1 1 0,14-3-5 0,11 3 1 16,14-2-1-16,-4 1 0 0,12 1-4 0,6-1 0 16,22-1-1-16,-10 5-3 0,15-3 4 0,10 4-3 15,16 3-2-15,-1-3-1 0,-52 4 0 0,16-2-1 0,46 0-1 16,-2 1 0-16,-50-1-3 0,-7 0-1 0,-24-2 0 0,50 3 0 15,-44 1 1-15,0 0 0 0,-56 0 1 0,-27 2 1 16,9-4 1-16,-24 2 2 0,-36 0 3 0,-47-1 0 16,-3-1 10-16,10-2 5 0,-63 2 2 0,9-1 6 15,-29-1 8-15,-17 2 2 0,-24-2 1 0,5 3-1 16,-16-1-6-16,-17 2-7 0,3 4-1 0,-7-4-6 16,-6 4-13-16,4 0-1 0,4 0-5 0,-8 2 0 0,0-2-3 15,-2 0-2-15,0 0-2 0,0 0-1 0,2 2-1 16,-2-2-3-16,4 0-1 0,-4 0 1 0,4 2-2 15,-2-2 2-15,0 0 0 0,-2 0-1 0,2 0 2 16,0 0 2-16,2 0 0 0,-4 0-2 0,2 0 0 16,0 0 0-16,2-2 0 0,0 2 1 0,-2 0-5 15,0 0-4-15,2 2-4 0,0-2-6 0,-2 2-8 16,0-2-15-16,-4 0-45 0,2 0-24 0,2 0-30 16,-4-4-54-16,-6-8-86 0,-7-3 187 0,-6-16-131 0,-4 2-32 15</inkml:trace>
  </inkml:traceGroup>
</inkml:ink>
</file>

<file path=ppt/ink/ink29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0T11:09:13.15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66768B3-8B63-4892-8361-6E625C38C545}" emma:medium="tactile" emma:mode="ink">
          <msink:context xmlns:msink="http://schemas.microsoft.com/ink/2010/main" type="writingRegion" rotatedBoundingBox="4314,16751 36850,11114 37458,14620 4922,20257"/>
        </emma:interpretation>
      </emma:emma>
    </inkml:annotationXML>
    <inkml:traceGroup>
      <inkml:annotationXML>
        <emma:emma xmlns:emma="http://www.w3.org/2003/04/emma" version="1.0">
          <emma:interpretation id="{6FA7D3DC-0D8A-4014-A3D3-BDAF77CE8344}" emma:medium="tactile" emma:mode="ink">
            <msink:context xmlns:msink="http://schemas.microsoft.com/ink/2010/main" type="paragraph" rotatedBoundingBox="4314,16751 36850,11114 37458,14620 4922,20257" alignmentLevel="1"/>
          </emma:interpretation>
        </emma:emma>
      </inkml:annotationXML>
      <inkml:traceGroup>
        <inkml:annotationXML>
          <emma:emma xmlns:emma="http://www.w3.org/2003/04/emma" version="1.0">
            <emma:interpretation id="{BFBAF4D5-F94F-4601-BFD1-085E180F328D}" emma:medium="tactile" emma:mode="ink">
              <msink:context xmlns:msink="http://schemas.microsoft.com/ink/2010/main" type="line" rotatedBoundingBox="4314,16751 36850,11114 37458,14620 4922,20257"/>
            </emma:interpretation>
          </emma:emma>
        </inkml:annotationXML>
        <inkml:traceGroup>
          <inkml:annotationXML>
            <emma:emma xmlns:emma="http://www.w3.org/2003/04/emma" version="1.0">
              <emma:interpretation id="{4C5F06BE-66FE-43B7-A7C4-0BA0DC2BAF0A}" emma:medium="tactile" emma:mode="ink">
                <msink:context xmlns:msink="http://schemas.microsoft.com/ink/2010/main" type="inkWord" rotatedBoundingBox="4589,18340 13124,16861 13430,18626 4895,20105">
                  <msink:destinationLink direction="with" ref="{0C5C8846-9C96-4E45-8C0C-145D8A6DE51D}"/>
                </msink:context>
              </emma:interpretation>
            </emma:emma>
          </inkml:annotationXML>
          <inkml:trace contextRef="#ctx0" brushRef="#br0">11847 12007 1308 0,'9'2'502'0,"-5"0"-381"16,2 0-105-16,-6-2 0 0,4 4-16 0,0 6-6 15,3-3-3-15,-1 7 2 0,10 3 2 0,-1 8 6 16,-5 2 6-16,1 14 7 0,3 3 3 0,-8 7 0 16,-2 3 1-16,-4 7-3 0,-2 7 0 15,2-4-2-15,-2-3-3 0,-6-6-4 0,4-3 0 0,-2-16-1 16,4 3 3-16,-3-12 2 0,1-23 3 0,-4 4 6 16,6 1 3-16,-4-7-3 0,4-2 1 0,2-6-2 0,-2-3-7 15,2-5-4-15,2 1-3 0,2-1-5 0,2-7-4 0,4-10 4 16,5-6 1-16,-1 3 4 0,3 1 6 0,2-12 4 15,1 3 3-15,3-8-1 0,2 5 2 0,2 5-2 16,0-5-4-16,4 13-3 0,-2-1 0 0,4 8 0 16,-3 9-2-16,1 10 3 0,0-3-1 0,-2 9-3 15,0 2 0-15,2 13 2 0,0 3-2 0,2 5-4 16,3 8 0-16,-3 7-3 0,0 5-2 0,4 11-5 16,-3 2-2-16,-8 2-6 0,-1-1-3 0,-6 3-15 15,-6 0-8-15,7-4-12 0,-11-2-17 0,-9-13-61 16,0-1-42-16,-9-5-58 0,-5-4 152 0,-11-8-139 15,-15-7-64-15</inkml:trace>
          <inkml:trace contextRef="#ctx0" brushRef="#br0" timeOffset="-38337.3326">-17941 15108 754 0,'4'5'360'0,"-4"3"-227"16,0-2-96-16,6 11 37 0,-4 1-22 0,3 11-46 0,1 5 1 16,2 15 2-16,0-3 3 0,-1 10 5 15,1 8 3-15,-2-4 1 0,-4 3 3 0,-2-7 6 16,-2 2 2-16,-2-19 3 0,-2 3 0 0,0-11 3 0,-1-14 0 16,5-5 0-16,-6 0-2 0,6-9-6 15,0-1-1-15,2-2-3 0,0 0 2 0,0 0-6 0,0 0-1 0,-2 0 2 16,2-2-1-16,4 1-2 0,-2 1-1 0,-2-8-2 15,2 2-3-15,2-7-3 0,0-1-2 0,1 0-5 16,3-5-3-16,0-8-1 0,5-2-3 0,3 0 1 0,-1 0-2 16,8-4-3-16,-3 1-1 0,5 3-2 15,-2 2-1-15,4 4-5 0,0 3 0 0,6 5-3 0,2 1 2 16,1 3 1-16,5 1 2 0,3 8 2 0,8-2 2 16,0 4 4-16,4 0 3 0,-3 2 1 0,1-2 0 15,2 2 2-15,-6-2-1 0,-4-6 0 0,-3-1 1 16,-3-1 1-16,-5-4-1 0,-6 1 2 0,0-3-1 15,-8-1 2-15,-7 3 0 0,1-1 2 0,-2 1-3 16,-3-1 1-16,-2 1-2 0,-4 0 1 0,1 1-3 16,-3-1-4-16,0 3-2 0,0-1-5 0,-2 0-4 0,-2-1-13 15,0-1-1-15,-5 2-3 0,-1 1 1 0,-2 1-2 16,3-4 1-16,-5 9 2 0,-1-3 3 0,-3 8 9 16,1 4-1-16,-7 9 2 0,1 0-2 0,0 12 5 15,-6 6 1-15,8 6 2 0,-5-2 4 0,5 3 6 16,6 5 3-16,9-3 5 0,0 0 5 0,4-3 3 15,6-2 4-15,7-8 5 0,3 3 3 0,5-3 1 16,4-3-1-16,6-5-1 0,0 0 0 0,-2-6-3 0,13-3-2 16,12-4-2-16,2-2-4 0,-6-1-5 0,16-5-1 15,-10-5 1-15,12-5-3 0,-7-9-3 0,5 3-1 16,-22-1-3-16,1-10-1 0,-5-2-1 0,-5-4-1 16,-2-2-1-16,-8 2-5 0,-4-1 1 0,-2-5-2 15,-3 4-3-15,-4-1 0 0,-3 1 0 0,-3 2 1 16,-2 6 2-16,-4 4 7 0,0 0 0 0,-6 5 4 15,2 3 4-15,-4 7-1 0,-1-1 0 0,-1 3-4 16,2 2-3-16,-7 4-17 0,1 2-2 0,-5 6-5 16,-4 17-2-16,-6 9-1 0,2-3 2 0,-6 37 3 15,0-8 4-15,-1 9 19 0,-1 6 8 0,4-1 4 16,-2 1 5-16,12-5 4 0,0-9 2 0,13-9-1 0,-2-1 0 16,10-9 2-16,12-7 0 0,0-8 0 0,-1-2 0 15,8-6-1-15,1-7 2 0,1-6 1 0,2-1 0 16,0-6-1-16,6-7-5 0,6-13 1 0,2-3 0 15,3-12-9-15,5-9-5 0,5-16-4 0,-2-3-1 16,6-21-13-16,0-10 0 0,8-11-3 0,-4 4-1 16,-6 3 7-16,-6 13 5 0,-7-7 7 0,5 0 7 15,-7 22 11-15,-18 19 5 0,-5 7 3 0,1 1 4 16,-9 13-3-16,-2-2 2 0,0 10-3 0,-4 10-1 16,4-7-4-16,-4 9-4 0,0 3-5 0,0 2-8 15,-2 4-5-15,0 2-7 0,2 4-7 0,-2-4-9 16,2 8-2-16,0-2 0 0,-2 15 1 0,-6 12 5 15,2 1 5-15,-5 17 4 0,-3 6 5 0,-3 23 4 16,1 1 1-16,-5 11 1 0,12-3 0 0,1 0 0 0,4-2-1 16,6-4 0-16,4-10-12 0,11-13-43 0,-1-6-34 15,3-11-30-15,10-11-54 0,9-9 117 0,-9 3-98 16,22-28-35-16</inkml:trace>
          <inkml:trace contextRef="#ctx0" brushRef="#br0" timeOffset="-36209.3612">-11961 14662 904 0,'21'-29'387'16,"-1"2"-265"-16,3-4-92 0,-2 0 37 0,-3 0-49 15,-1 2-3-15,-4 2-2 0,-1 2 6 0,-4 6 4 16,-2-1 3-16,-3 7 1 0,-3-1 0 0,-3 5-8 15,1-3-6-15,-8 6-4 0,-2 2-6 0,-5 4-8 16,4-1-5-16,-16 12-1 0,2 1-2 0,-6 11 2 16,-8 8 2-16,-7 17 0 0,5 2 3 0,-3 8 6 15,-2 12 3-15,3-5 2 0,5 3 2 0,5-4 3 16,8-7 1-16,16-8 1 0,-7-1 0 0,14-9-3 16,8-5-1-16,10-5-1 0,-3 2-3 0,9-8-1 15,5-1-1-15,4-11-1 0,2 1-2 0,-3-3 1 0,7-9 0 0,2-5-2 16,3-7-1-16,-3 0 0 0,-4-7 1 15,2-4 1-15,1-8 1 0,1-11 0 0,0 1 3 16,-6 1 3-16,-1 1 2 0,7-7 7 0,0-3 0 0,-2 9 0 16,-6 1-2-16,-1-3 3 0,5-1-2 15,-13 20 3-15,7-4 3 0,-8 8-7 0,-4 5 1 0,-7 5-2 16,-4-1-2-16,2 10-5 0,-4-2-2 0,5 8-5 16,-5 5-7-16,-2 7 0 0,10 7 0 0,-6 6 1 15,7 2 4-15,-7 7 3 0,-2 6 0 0,2-5 1 16,-4-2 1-16,2-7 2 0,-2-1-1 0,-2-6 0 15,0-1-1-15,2-5 1 0,0-15-2 0,-4 3 4 16,6 3 1-16,-4-6 2 0,2-4 0 0,2 0 2 0,-2 0 4 16,0-2 0-16,0 0 0 0,2-2-2 0,8-2-3 15,-1-5-5-15,3-5-1 0,9-7-2 0,1 4-6 0,1-12 4 16,2 2-4-16,4-11 2 0,-4 3 3 0,4 0 2 16,-4-3 1-16,2 7 0 0,-6-4 1 0,4 10-3 15,-4 4 4-15,-1 6-4 0,-1-3 1 0,-2 9-3 16,-1 5-5-16,-5 6-1 0,1 0-2 15,3 11-3-15,-3 7-1 0,4 11-2 0,-3-2 0 0,-1 6 4 16,3 9 5-16,1-1 4 0,-5-1 2 0,-1-3 3 16,-6-10 1-16,5 2 2 0,-3-2 0 0,0-6 2 15,-2-5-3-15,1-3 0 0,1 1-3 0,-4-7 2 16,2 1 2-16,-4-4 1 0,2 0 3 0,0-2 1 16,-2-2 4-16,0 0 5 0,0 2 5 0,0-2 4 15,0 0 0-15,2-6-1 0,2 0-3 0,3-6-4 0,-1-1-2 16,8-8-6-16,-1-2-6 0,7-3-6 15,3-4 0-15,4-9 0 0,2 8 0 0,-2-4-1 0,4-3-1 16,-4 1-2-16,-2 0-2 0,2 6-5 0,-6 3-3 16,-2 6-4-16,-5 1 0 0,1 6-14 0,-1 7-6 15,5 8-1-15,-3 2 2 0,-5 11 4 0,3 7 2 16,-1 9 4-16,4 0 0 0,-1-1 17 0,-1 9 5 0,7 2 4 16,-3 7 3-16,0-13 1 0,2-2-1 0,1-4 2 15,5 0 2-15,2-8-2 0,0 2 3 0,-4-9 0 0,2-4 2 16,4 1 1-16,-2-5 4 0,1-4 3 15,-6-4 6-15,1 2 1 0,-2-5 2 0,-2-3 0 0,0-3-1 16,-5 1 0-16,-1-2-5 0,-3-3-5 0,1 0-7 16,-5-6-2-16,0-1-4 0,-6-3-2 0,0 0-2 15,2-4-3-15,-4 1 1 0,-4 3-3 0,-4-2-6 16,2 5-1-16,0 3-6 0,1 6-2 0,-5 3-4 16,-4-1-2-16,-5 13-2 0,0-2-2 0,-6 6 5 15,3-1 3-15,-10 26 4 0,-1-4 4 0,2 4 8 16,-4 8 3-16,8-6 3 0,2 6 4 0,4 3 4 15,5-11 1-15,7 0-2 0,1-4 1 0,4 0-1 16,4 0 0-16,4-3 1 0,2-3-1 0,3-2 2 16,3 1 2-16,2-9 0 0,-3 1 4 0,3-2 3 15,1-4 2-15,1-6-1 0,1 2 2 0,0-8 0 16,1-2-2-16,3-3 1 0,4 1-3 0,-4-3-4 16,-1-8-4-16,8-3 0 0,1 3-1 0,-5 0-1 0,1-4 0 15,-2 0 1-15,0-4 2 0,2-2 0 16,2-1 2-16,-4 7 0 0,-9 0 0 0,5-2-2 0,-1 2-1 15,-5 5-1-15,2 5-3 0,-9 5-1 0,4-3-1 16,-6 11-2-16,2-2-5 0,-3 4-6 0,-3 2-3 16,0 0 0-16,2 6-2 0,6 4 1 0,-4-1 0 15,2 15 1-15,1-5 4 0,3 8 5 0,0 8 4 16,3-8 2-16,1 2 0 0,-1 0 0 0,3-6 3 16,-1-4-1-16,3 2 2 0,-3-11 1 0,0 2 1 15,1-5 1-15,-3-1 1 0,3 0 5 0,-3-6 1 16,3 0 2-16,-5-2-2 0,1 2 1 0,5-10 0 0,-3-1 0 15,-1-1 1-15,1 1-6 0,1-7-2 0,-1 1-1 0,3-6 2 16,-5 1-2-16,-1 1 2 0,-1 4 0 0,2-4-1 16,-3-3-1-16,-1 1 2 0,-4 6-3 0,0 5-7 15,0-5-1-15,-3 9-5 0,3 2-4 0,-4 3-15 16,0 3-6-16,0-2-4 0,0 5 1 0,-5 15 6 16,1 1 0-16,-4 8 3 0,-2 10 1 0,3 1 16 15,-3 3 8-15,2 9 3 0,4-11 2 0,0-6 1 16,4-1 1-16,2-10 3 0,2-7 2 0,2-5 4 15,0-1 1-15,0-5 3 0,-2 0 3 0,1-4 4 16,1-4 4-16,2-7-2 0,1 3 0 0,5-4-2 16,-4-1 0-16,11-10-3 0,-4 3-2 0,1-3 0 15,1-4-3-15,0 0 3 0,4 2 0 0,-5-2-3 16,-1 0-1-16,-3 6 1 0,-1 0-3 0,-1 7-5 16,-8 2-1-16,-1 1-5 0,1 1-4 0,-2 8-15 15,0 2-8-15,2 6-2 0,4 10-2 0,-1 7 0 16,3 15-2-16,0 26 3 0,-6-4 2 0,5 0 14 0,-13 32 5 15,-5 32 2-15,-3-1 3 0,1-9 0 0,-14 21 1 16,-6 1-1-16,-8 24 2 0,-13 6-2 0,0-2 1 16,5-23 0-16,-5-18 2 0,-7 11 3 0,-1-17 1 15,8-30 1-15,3-17-1 0,3-9 4 0,2 5 2 16,17-45 1-16,-2 12 5 0,2-21 6 0,7-8 3 16,5-4 0-16,-4-4 4 0,3-8-1 0,-1-5 1 15,3-6-1-15,-7-4-3 0,9-2-5 0,-3-8-2 0,5-6 0 16,-1-1-2-16,5-12-3 0,2-2-5 15,8-6-1-15,-4 1-4 0,8-16-10 0,5 0-11 16,10-14-6-16,4 4-9 0,4 0-23 0,10-11-12 0,7 7-9 16,4-5-10-16,-4 13-7 0,8 0-4 0,2 4-30 15,2-4-14-15,-8 13-6 0,-4 9 9 0,-3 9 75 0,1-10-76 16,-7 18-19-16</inkml:trace>
          <inkml:trace contextRef="#ctx0" brushRef="#br0" timeOffset="-35296.235">-19260 16938 1329 0,'12'13'522'16,"-6"-7"-370"-16,-4-6-118 0,2-4 20 0,-2-2-17 15,5-3-27-15,3-1-13 0,-4-7 3 0,1 3 3 16,1-13 3-16,2 6 2 0,-4-4 5 0,-3 0-1 15,-3-4 1-15,0 0-2 0,0 2-3 0,0 2-1 16,-3 3-7-16,-3-1 0 0,0 2-9 0,0 6-2 0,-1-1-5 16,-5 5-5-16,-3 3-12 0,-1 0 2 15,-3 8-10-15,-12 0-1 0,-2 10 0 0,-4 3 3 0,1 12 4 16,1 0 5-16,-4 1 11 0,8 16 1 0,-5 8 18 16,13 0 3-16,1-1 4 0,9 9 0 0,9 1 0 0,4 15-3 15,15 5-2-15,1-4-4 0,3-5-7 0,2-5-2 16,16 11-2-16,0-7 0 0,-4-7-1 0,-8-12 3 15,2-2 2-15,4 6 3 0,-16-23 1 0,8 2 2 0,-17-8 3 16,0-7 0-16,-2-7 2 0,-2 1-2 0,-2-7 0 16,0-1 2-16,-4 0 2 0,0-2-1 0,-12 2-3 15,-1-2-1-15,-14-2-3 0,4 0-5 0,-13-2-14 16,-13-6-7-16,-8-3-9 0,3-3-4 0,2-1-16 16,-10-3-11-16,12 1-17 0,4-4-23 0,6 0-23 15,18-3 87-15,7-10-75 0,-2 1-44 0</inkml:trace>
          <inkml:trace contextRef="#ctx0" brushRef="#br0" timeOffset="-34535.0513">-18551 17084 985 0,'21'10'429'0,"0"4"-278"0,-11-14-115 15,-6 0 18-15,4-6-19 0,-3 0-30 0,1-8-13 16,2 3-2-16,2-3 1 0,-5-3 1 0,1 0 2 0,2-3 1 0,-4-1 6 15,0 0 3-15,-2 5 2 0,-2-1 1 0,1 3-2 16,-4-1-7-16,-3 3-4 0,-2-1-2 0,2 1-8 16,1 5-6-16,-9 1-30 0,-1-2-5 0,-3 8-10 15,-1 4-9-15,-8 8-1 0,2-3 2 0,-16 28 4 16,5-8 8-16,-1 11 45 0,-9 11 9 0,9-3 16 16,0-2 21-16,6-1 17 0,10-1 5 0,6-9 0 15,-1 5-1-15,12-9-13 0,4-2-3 0,6-2-5 16,4 0-6-16,1-2-16 0,7 0-4 0,9-7-2 15,2-3-2-15,5-1-4 0,3-9 0 0,8 1-3 16,-1-6 2-16,2 0 5 0,6-11-2 0,18-11-11 16,-6-1 0-16,-3 0-4 0,9-14 0 0,-3-1-2 0,7-12-1 15,-3-10-2-15,1 4 4 0,-14 2 8 0,-6 5 2 0,0-6 1 16,-4-1 3-16,-7 5-1 0,-9 17 3 0,-1 1 8 16,2-4 6-16,-17 26 7 0,1-9 4 0,-6 11 3 15,-5 9 0-15,-2 0 0 0,2 5-4 0,-4 1-10 16,2 2-9-16,0 11-5 0,-3 0-5 0,-1 10 1 15,0 6 0-15,-3 2 4 0,-1-2 4 0,-6 5 9 16,0-1 4-16,1-12 0 0,-3 4 3 0,1-10 4 16,1-8 1-16,2-1 0 0,1-6 2 0,1 0-4 0,4-6 1 15,0 3 3-15,0-3 1 0,2-2-7 0,0 2 0 16,2-3-4-16,0-1-3 0,2-4-2 0,-2-4-1 16,1 3-3-16,7-9-4 0,0-3 1 0,5-10-1 15,5-1 0-15,-1-1-1 0,8-4-6 16,-2 2 2-16,14 4 0 0,-14 0 1 0,6 8-2 0,1 6-1 15,3 5-2-15,-2 5 1 0,-6 5 2 0,2 4-3 16,-10 7-4-16,10 1 0 0,-2 5-4 0,-4 7 2 16,1 9 1-16,-7-4 0 0,0 5 5 0,1 5 3 15,-5-6 6-15,1 0 3 0,-7-2 6 0,3-6-1 0,-6-8 0 16,2-3 2-16,-4-4 1 0,-2-4 0 16,3 1-2-16,-1 1 2 0,-4-6 4 0,2 2 4 0,0-6 8 15,0 4-1-15,0 0-2 0,2-6 1 0,0-1 0 0,-2-9-2 16,8-15-4-16,-4 8-2 0,4-6-6 0,1-7 3 15,-1-3 0-15,4-7-2 0,-1 7-3 0,1 2 2 16,-1 8-2-16,1 2 2 0,-2 6-1 0,-5 10-5 16,3-3-3-16,-4 10 1 0,2 0-3 0,1 4-6 15,1 0-4-15,4 4-6 0,5 4-2 0,6 5-9 16,4 1-2-16,6 9-3 0,8-2-1 0,5 10-4 16,0-4-3-16,10 6-7 0,-4-4-8 0,6-8-39 15,-4 0-22-15,2-7-30 0,0-8-46 0,-2-8 125 16,0 0-95-16,4-19-26 0</inkml:trace>
          <inkml:trace contextRef="#ctx0" brushRef="#br0" timeOffset="-34201.4463">-15771 16664 354 0,'5'-14'350'0,"-5"6"-115"15,-5 3-133-15,3-3 91 0,-4 2-53 0,-4 2-71 16,1-4-21-16,-3 5-15 0,0-3-7 0,1 2-20 16,-6 0-4-16,-3 4-6 0,-1 0-3 0,4 0-4 0,-5 6-5 15,-5 9 0-15,0-1-2 0,4-1 5 0,-4 9 2 16,4 3 3-16,-2 6 3 0,2 7 2 0,1-5 5 15,5-2 7-15,6-8 0 0,1 8-6 0,6-12-6 16,6 0-11-16,-2-7-5 0,6-2-8 0,0-3-4 16,5-1-5-16,3 0 1 0,1-6 8 0,2 0 6 0,7-15 7 15,1 5 2-15,6-15-4 0,1-4-8 16,11-6-12-16,-1-2-11 0,10 1-42 0,4-7-20 0,-11 5-13 16,3-3-4-16,-3 10 19 0,-11 0 31 15,-9 12 38-15,0 0 21 0,-11 5 56 0,-6 8 26 0,-1 3 18 16,-3 3 7-16,-2 0-9 0,-2 5-24 0,6 11-23 15,-4-3-11-15,2 3-14 0,0 9-6 0,-1 8-1 0,5 1-1 16,0 13 1-16,2-5 1 0,-5-3-1 0,5-4-1 0,-4-1-28 16,2-3-22-16,3-10-29 0,-1-5 59 15,7-12-57-15,-7 5-33 0</inkml:trace>
        </inkml:traceGroup>
        <inkml:traceGroup>
          <inkml:annotationXML>
            <emma:emma xmlns:emma="http://www.w3.org/2003/04/emma" version="1.0">
              <emma:interpretation id="{3A95C5A6-66EF-46E7-BFBB-C453D45EE139}" emma:medium="tactile" emma:mode="ink">
                <msink:context xmlns:msink="http://schemas.microsoft.com/ink/2010/main" type="inkWord" rotatedBoundingBox="17480,14470 23455,13435 23819,15534 17843,16570">
                  <msink:destinationLink direction="with" ref="{2CDA2C44-100C-4DE7-A587-358926CF9041}"/>
                </msink:context>
              </emma:interpretation>
              <emma:one-of disjunction-type="recognition" id="oneOf0">
                <emma:interpretation id="interp0" emma:lang="" emma:confidence="1">
                  <emma:literal/>
                </emma:interpretation>
              </emma:one-of>
            </emma:emma>
          </inkml:annotationXML>
          <inkml:trace contextRef="#ctx0" brushRef="#br0" timeOffset="-32791.7728">-12723 16173 1131 0,'6'54'416'0,"-1"4"-315"0,-3-27-82 0,0 19 3 15,-2-7-16-15,0 1-40 0,-2 16-2 0,-2-23-1 16,1 5-1-16,1-15 24 0,-2-17 10 0,2-2 9 16,0-5 12-16,0-3 40 0,2-3 7 0,-2-1 3 15,2-2 2-15,0 0-21 0,0-4-14 0,0-7-10 16,0 4-5-16,0-5-13 0,4-3-3 0,2-10-2 0,1-2-1 16,7-9 0-16,-1 3 1 0,-1 1 2 0,3-3-3 15,5 0-6-15,1 1-3 0,4 9-2 0,-4 6-4 16,8-2-9-16,0 0-6 0,4 17-5 0,0-3 2 15,5 7-3-15,3 4 2 0,0 4 1 0,7 0 3 0,-6 4 9 16,8 1 7-16,1 1 2 0,-1-2 4 0,-4 0 8 16,2-4 0-16,-1-4 1 0,-5 0 0 0,5-8-6 15,-7-3-12-15,1-7-5 0,-3 5-5 0,-3-14-5 16,0 0 0-16,-8 0-5 0,-2-4-4 0,-6 4 3 16,-11 0 5-16,-8-4-12 0,4-3-16 0,-8 11-18 15,-10-2-27-15,-3-4-29 0,-6 4-21 0,-12 4 9 16,2-1 19-16,4 5 32 0,0 9 20 0,0 5 37 15,-1 10 33-15,-1 15 32 0,4 1 29 0,-2 14 15 16,4-6 1-16,-2 23-6 0,3-8 12 0,1 3 16 16,6 1 3-16,9-4 3 0,4 3 3 0,4-5-18 15,8-5-9-15,7 1-6 0,1-3-13 0,7-2-26 0,6 0-6 16,2-4-2-16,0 1-2 0,7-2-1 16,3-5-4-16,11-2-5 0,0 2-9 0,0-4-38 0,10 1-28 15,-2-7-45-15,4 1 82 0,-1-7-84 16,-1-1-43-16</inkml:trace>
          <inkml:trace contextRef="#ctx0" brushRef="#br0" timeOffset="-7435.4639">-6102 12716 1385 0,'-33'-10'485'16,"-11"-3"-439"-16,3 7-96 0,-7 0-23 0,-8 6-6 15,-2 12-18-15,-2 3-2 0,4-1 29 0,0 22 19 0,-6 13 24 16,1-3 20-16,5 2 18 0,4 10 4 0,3 14 9 0,-1 12 16 15,10 23 2-15,-1-9 4 0,8-3 4 16,14-3-1-16,4 15 3 0,15-11-2 0,-2 4-7 0,11-26-14 16,12 3 4-16,-5 2-4 0,19-19-5 0,-3 0-4 15,7-12-12-15,2 2-8 0,9-25-10 0,-2 4-10 16,10-15-45-16,4-8-28 0,11-18-41 0,-3-5-74 0,9-18 142 16,6-15-97-16,-12-18-35 0</inkml:trace>
          <inkml:trace contextRef="#ctx0" brushRef="#br0" timeOffset="-6269.5116">-5729 13179 920 0,'5'25'382'0,"11"24"-292"0,-1-11-76 0,-7-3-11 16,7 21-2-16,-1 0 2 0,1 21 0 0,5 12 1 16,-3-4 0-16,0-6 3 0,-9-2-3 0,0 2 7 15,-8-7 8-15,0 3 10 0,0-34 10 0,-4-5 18 16,2 7 7-16,0-32 4 0,-2 3 5 0,2-10-4 0,0-4-10 15,2 0-17-15,0-4-15 0,-3-4-44 16,-1-4-16-16,0-18-15 0,-2-3-13 0,6-12-2 0,-8-18 2 16,8-5 10-16,-4 2 8 0,6-3 30 15,4-2 8-15,10 17 9 0,-5-4 4 0,5 9-3 0,3 15 2 16,10 5-6-16,-4 2-2 0,6 3-2 0,0 5 1 16,-2 6 2-16,2-1 1 0,1 8 5 0,-3 2-4 15,-2 6 3-15,2-2 0 0,4 4-1 0,0 2-1 16,6-2 0-16,-3-2 0 0,1 2 0 0,5-4 0 0,1-2 2 15,1-2-3-15,-5 2 0 0,-4-4-2 0,-6-3 0 16,3 1 2-16,-5 2-2 0,-9-4 0 0,-1 1-1 0,-7 1 2 16,-6 2 3-16,0-1 1 0,-1 1 4 0,1 0 1 15,-4 0 2-15,0 0-2 0,0 1 1 0,-6-3-2 16,3-2-4-16,-1 1-1 0,-8 3-5 0,4-4-5 16,-3 4-2-16,-3-1 0 0,-1 7-3 0,1 0-1 0,-5 7-5 15,-6 5 1-15,-4 9 0 0,-4 6 3 0,4 6 5 16,-4 11 3-16,10 3 4 0,0-3 3 15,6 6 10-15,9 0 1 0,8 1 3 0,8-3 1 0,7-4 6 16,8 1-3-16,18-3-1 0,-1 3-1 0,9-11-2 16,9-1-3-16,0-15 0 0,3-1-3 0,9-7-8 15,-5-10-2-15,3-14-2 0,0-3-3 0,-1-7-1 16,3-8 1-16,-9-5 1 0,-3-2-1 0,-6-1 2 16,-13-1 3-16,3-1 8 0,-1-3 5 0,-16 7 0 15,-2 5 2-15,-7 0 1 0,-1 0 6 0,-13 8-3 16,4-2 0-16,-6 8-7 0,0 4-4 0,-4-1-2 15,0 6-3-15,0-1-4 0,-3 9-6 0,-1-2-14 0,-2-2 1 16,-11 12-5-16,-6-2 1 0,-12 15-1 0,8-7 1 16,-25 28 1-16,8-7 2 0,-8 12 19 0,-2 9 2 15,12-8 5-15,2 2 4 0,9-1 2 0,12-9 1 16,5-7 1-16,1-2 0 0,11-8-7 0,2-2-6 16,4-5-10-16,0 0-2 0,2-5-2 0,4-1 1 15,4-2 0-15,-3 1 0 0,5-5 4 0,1 0 3 16,7-4 6-16,1 2 3 0,2-5 1 0,4-3-2 15,0-6-1-15,4 5-1 0,8-5-8 0,-3 3-1 0,-1 3 0 16,-8-6-2-16,6 5 0 0,-4 5-1 16,-6 6 3-16,2 0 2 0,-9-2 5 0,-1 5-1 0,-3 7 3 15,3 3 1-15,-1-3 4 0,-3 4 3 0,1-7 2 0,-3 3 2 16,7-1 2-16,-5 3 3 0,3-6 1 0,3-1-1 16,-7-7 3-16,9 0-1 0,1 0 1 0,-1-5-2 15,2-9 6-15,0 4 1 0,3-9 1 0,-3-8 3 16,4-2-5-16,0 0-2 0,0-13-4 0,0-1-1 0,-4-3-5 15,3-8-3-15,-5-2-2 0,0 0-1 0,-1-4 1 16,-5-2 0-16,-3-5 3 0,1-3-4 0,-1 3 1 16,0-5 0-16,-5 7-1 0,1 1-1 0,-2-2 2 15,-2 12 0-15,-4 4-1 0,2 4 0 0,0 7-2 16,-2 4 0-16,0 10-4 0,0 4-1 0,0 5-6 16,2 9-2-16,0-3-3 0,-2 6-8 0,2 4-10 15,-2 0 0-15,-3 6 0 0,-1 6 3 0,-2 13-1 16,-1 6 3-16,-3 19 1 0,-2 2 10 0,-1 2 12 0,1 25 2 15,5 12 4-15,-1-2-1 0,4-8 3 16,4 4 2-16,4-6 1 0,10 10 2 0,13-6-1 0,-2-4 0 16,2-14 4-16,12-3 1 0,7 0 1 0,16-12-3 15,-6 6-1-15,-9-23-2 0,11-10 0 0,3 10-1 16,-10-25-7-16,5-1-1 0,-8-12-2 0,0 3 0 16,-3-25-2-16,1 3 1 0,-3-14-6 0,-3-10-2 15,-3-16-3-15,0 4-6 0,-2-9-11 0,-2-14-3 16,-2 0-2-16,-6-6-5 0,-2 6 5 0,-4-6 2 0,-9 23 3 15,2-1 7-15,-10 11 10 0,-2 17 3 16,-4 6 1-16,-4 6 3 0,-1 12-9 0,-5 3-5 0,-5 12-5 16,0-2 1-16,-8 14-1 0,-4 7 2 0,-2 22 2 15,4-3 3-15,-1 14 21 0,1 14 11 0,15 0 6 16,-7 1 5-16,14 7 7 0,5-7 1 0,6 3 0 16,3 3-1-16,13-5-10 0,-1 1-4 0,10-5-6 15,0 1-3-15,2-9-12 0,6-17-9 0,7 0-34 16,1-5-31-16,-3-10-50 0,3-15 92 0,9-9-68 0,2-13-56 15</inkml:trace>
          <inkml:trace contextRef="#ctx0" brushRef="#br0" timeOffset="-6108.3864">-3776 13158 1589 0,'-13'37'584'0,"1"3"-535"0,14-32-188 16,8-4-8-16,28 3-64 0,-3 1-64 0,21-8 131 16,21 2-120-16,25-8 18 0</inkml:trace>
          <inkml:trace contextRef="#ctx0" brushRef="#br0" timeOffset="-2584.5645">4633 11484 1317 0,'-6'0'421'0,"0"6"-351"0,-1-2-109 0,-5 8-8 0,-3-5-6 16,1 5-5-16,-5 5 0 0,-4 14 3 0,-10 2 7 15,-8 6 15-15,5-3 35 0,-11 16 11 0,7-3 2 16,-12 28 3-16,3 0 6 0,-3 14 2 0,2 19 0 0,-2 13 3 15,-2 5-5-15,2 18 0 0,-2 13 0 0,3-5-1 16,9-1-3-16,3-12-5 0,10-1-1 0,14-22-8 16,7 4-5-16,16-18-23 0,15-17-14 0,6-8-17 15,2-6-20-15,13-11-120 0,5-6 143 0,12-19-83 16,9-4-53-16</inkml:trace>
        </inkml:traceGroup>
        <inkml:traceGroup>
          <inkml:annotationXML>
            <emma:emma xmlns:emma="http://www.w3.org/2003/04/emma" version="1.0">
              <emma:interpretation id="{21059A28-BA23-46F7-BA5F-E62B289D0082}" emma:medium="tactile" emma:mode="ink">
                <msink:context xmlns:msink="http://schemas.microsoft.com/ink/2010/main" type="inkWord" rotatedBoundingBox="24045,13782 33185,12198 33643,14838 24503,16422">
                  <msink:destinationLink direction="with" ref="{2CDA2C44-100C-4DE7-A587-358926CF9041}"/>
                </msink:context>
              </emma:interpretation>
              <emma:one-of disjunction-type="recognition" id="oneOf1">
                <emma:interpretation id="interp1" emma:lang="" emma:confidence="1">
                  <emma:literal/>
                </emma:interpretation>
              </emma:one-of>
            </emma:emma>
          </inkml:annotationXML>
          <inkml:trace contextRef="#ctx0" brushRef="#br0" timeOffset="-2277.5067">5171 12720 1574 0,'4'-8'572'0,"-4"0"-452"16,-7 4-126-16,1 4-11 0,0 0-25 0,-6 0-10 15,-5 0 1-15,0 12 0 0,-1 3 1 0,-1 11 21 16,-10 3 13-16,0 11 10 0,-2 3 10 0,0 5 15 16,2 8 6-16,8 0 2 0,2-4 1 0,3-2 1 15,7-2-1-15,9-1 0 0,0-5-4 0,7-3-11 16,7-6-6-16,3-4-4 0,3-2 0 0,3-6-10 15,2-4-4-15,8-7-3 0,-6-2-4 0,6-8-2 16,1-6-4-16,9-10-1 0,-12-3-1 0,0-8 4 16,-1-10 3-16,-8-7 4 0,1 3 2 0,-8-9 8 15,-11-4 5-15,-4 4 4 0,0-2 4 0,-4 4 7 16,-5-1 0-16,-15 3-1 0,5 0-3 0,2 11-5 0,-10 4-3 16,-6-6-1-16,0 6-5 0,-6 4-4 0,5 6-2 15,1 6-5-15,-8-3-22 0,-1 11-19 0,-1-3-23 0,5 6-33 16,7 4-38-16,-2 0 96 0,10 4-78 15,-6-2-19-15</inkml:trace>
          <inkml:trace contextRef="#ctx0" brushRef="#br0" timeOffset="-5816.8581">-1170 12648 1144 0,'-13'4'393'15,"-14"4"-349"-15,5 2-69 0,-7 5-7 0,-7 4-14 0,-7 3-1 16,-1 3 1-16,1 2 21 0,-1 4 17 0,9-1 8 16,4 3 8-16,6-2 5 0,16 4 2 0,3 9 2 15,2-1 0-15,4 7 1 0,8 8 0 0,13 2 1 16,-10 0-2-16,7 5-2 0,5 1-1 0,2-4-1 0,-4-3-1 15,-1-1 0-15,-3-4-3 0,-13-5-1 0,11 1-2 16,-15-6 0-16,-4-1-1 0,-15-5-1 0,-2-1 1 16,4-8-2-16,-26 2-2 0,-7 0 1 0,-2-2-2 15,0-8 0-15,-6-2 0 0,6-5 0 0,-2-3-10 16,13-11-9-16,-5 0-13 0,13-2-38 0,10-9-63 0,5-22 100 16,16-27-67-16,-5 16-37 0</inkml:trace>
          <inkml:trace contextRef="#ctx0" brushRef="#br0" timeOffset="-5568.8013">-1174 13256 615 0,'6'16'251'0,"-4"3"-166"0,-2 4-49 15,0 6 20-15,0 10-17 0,0-6-9 0,-2 7 14 16,2 5 10-16,0-11 7 0,4 3 2 0,2-4 4 16,1-10 2-16,5-9 1 0,2 7 3 0,-3-10-2 15,5-1-9-15,-1-6-6 0,2 4-7 0,3-8-8 16,-3 0-1-16,-2-6-1 0,3 0-3 0,-1-4 1 15,-3-1-1-15,-1-1 0 0,-3-3-2 0,-2 3-4 0,-8-5-9 0,2-1-3 16,-1-3-2-16,-1 2-11 0,-1-4-1 0,-3 1-5 16,-4-6-12-16,-2-3-8 0,1 2-2 0,1 0-3 15,-4 4-9-15,-1-4-10 0,-6 4-11 0,1-4-10 16,-1 9-19-16,-6-3-150 0,4 0 183 0,-6 0-105 16,3-4-69-16</inkml:trace>
          <inkml:trace contextRef="#ctx0" brushRef="#br0" timeOffset="-4510.0801">-124 12886 1189 0,'4'15'460'0,"-4"-5"-360"0,0 1-106 16,-2-11 7-16,-9 12-26 0,-9 17-14 0,1-6-5 15,-2 6 12-15,-12 16 7 0,6 3 11 0,-4 8 14 16,2 6 15-16,-2-3 10 0,8-5 5 0,8-9 2 0,3 3 1 15,8-11-1-15,-2 3-1 0,10-11-3 0,4 6-7 16,0-4-6-16,11-2-5 0,2-2-2 0,6-6 7 16,-2 6 2-16,8-15 3 0,-2-1-1 0,4-11 2 15,3-2 2-15,-1-13-2 0,4 1 0 0,-1-13-10 16,5-5-5-16,-3-15-7 0,4-1-6 0,5-20-15 16,-1-9-5-16,2-15-2 0,0 1 0 0,-8-6 3 15,7-9 6-15,-11 12 5 0,-1-1 7 0,-4 8 11 16,-12 12 4-16,-2-2 1 0,0 7 0 0,-2 12 0 15,-1 2 0-15,-7 19 1 0,3-1 4 0,-2 7-3 0,-5 19 0 16,-3 5-3-16,0-1-7 0,-4 4-7 0,0 4-4 16,0 6-3-16,0 7-5 0,-2-3 3 0,-4 31 2 0,-1 11 6 15,-1-2 6-15,0 8 5 0,-7 17 3 0,1 4 0 0,-7 12 1 16,-2 4-1-16,2-3-2 0,-1-7 1 16,7-15-1-16,-3 5 2 0,11-23 0 0,-7 10 2 0,8-29 0 15,4-4-2-15,-1 0 2 0,5-20-2 16,-2 1 1-16,-2-2 0 0,2-5-1 0,0-1 0 0,0 0 2 15,0-4 2-15,0 0-1 0,2-5 0 0,3-3 0 16,5-11-3-16,2-4 1 0,9-16-2 0,0-1-1 16,10-5-4-16,6-14 0 0,3 7-1 0,1-2-2 15,1 3 2-15,4 7 3 0,1 9 3 0,-5 5-2 16,-3 5 0-16,-2 9 1 0,-12 9-1 0,4-1 0 0,-2 8-9 16,-12 2-4-16,-1 6-3 0,1 2-1 15,-5 5-8-15,-1 4-2 0,-9 5 0 0,2 3-1 0,-13 4 5 16,-7 7-1-16,-16 7-1 0,-3-6 4 0,0-1 10 15,-7-7 0-15,1 2 6 0,-3 0 2 0,5-12 3 16,14-9 4-16,6-4 1 0,4 1 0 16,9-7 1-16,-2 6 0 0,7-6-3 0,1 0-3 0,0 0 2 15,2 2-3-15,-2 0 1 0,2-2-1 0,4 4 0 16,-2-4 2-16,7 4-1 0,3 0 0 0,5 3 2 16,-1-1 1-16,18 4-1 0,-3-2 0 0,10-5 4 15,7 3 0-15,-2-6 0 0,3 0 1 0,1-8 1 16,2-5-1-16,-4-2 0 0,-1-5 0 0,-5-1-4 0,1-4-3 15,-1-10-2-15,-1 4 0 0,-3-3-7 0,-1-7-4 16,1-5-2-16,1 3-5 0,-2-7-8 0,-1 2 0 16,-3 3 0-16,0-5 0 0,-10 6 5 0,-2 3-4 15,-7 10 4-15,-4-3 2 0,-8 10 10 0,-4 5 2 16,-6 8-1-16,-2-3-1 0,-3 12-1 0,-7 2 5 16,-1 10-2-16,-2 5 3 0,-4 8-1 0,-6 12 1 15,0 9 2-15,1 5 5 0,3-3 5 0,7 6 4 0,3 10 10 16,-2-2 2-16,9-6 2 0,10-4 0 0,2 0-1 15,8 6-1-15,15-8-2 0,-2 5 1 0,1-13-2 0,7-3 0 16,7 3 1-16,9-9 1 0,13-8 0 0,-6-7-1 16,9-5 2-16,1 1-1 0,8-16-8 0,-5-2-2 15,3-15-5-15,-4-6 0 0,-6-15-5 0,-1-3-2 16,-2-11-10-16,-1-17-4 0,-4-8-3 0,4-4-6 16,-2-10-7-16,0-11-3 0,0-16 2 0,0 5 1 0,-3 1 9 15,1-10 6-15,-2 18 6 0,-6-2 8 16,-5 10 18-16,-6 19 6 0,-4 19 3 0,-6-2-1 0,-1 16 9 15,-11 13-2-15,-3 14-4 0,0-4-1 0,-2 12-15 16,-4 7-5-16,0 2-9 0,0 2-2 0,-4 2-16 16,0 0-3-16,-6 12 1 0,-1 1-4 0,5-1 5 15,-21 22 3-15,0 15 5 0,0 1 5 0,2 8 4 16,-6 15 2-16,2 14 0 0,-8 17 5 0,12 24 0 16,2-13 1-16,0-1 2 0,9-8-1 0,1 16 3 15,9-10-2-15,4-10 0 0,8-17-2 0,-1 6-2 16,3 0 0-16,17-14-5 0,-6 2-8 0,6-13-59 0,6-4-43 15,4-18-55-15,1 0 120 0,13-19-119 16,-5-11-66-16</inkml:trace>
          <inkml:trace contextRef="#ctx0" brushRef="#br0" timeOffset="-4326.7486">2737 12505 1865 0,'-23'37'639'0,"10"-16"-614"16,18-17-140-16,9 2-28 0,-5-2-54 0,22-2-13 16,16-2-3-16,30-8 22 0,-13 6 24 0,9-9 84 15,4-13 25-15,8 1 27 0,-10-11-1 0,-1 1-33 16,5-6 57-16,-8 0-27 0,7-15-18 0</inkml:trace>
          <inkml:trace contextRef="#ctx0" brushRef="#br0" timeOffset="-8248.1315">5357 11106 1910 0,'-60'56'678'0,"23"-16"-618"0,1-3-169 0,43-31-169 16,9 0 210-16,38 17-162 0,4-8-99 0</inkml:trace>
          <inkml:trace contextRef="#ctx0" brushRef="#br0" timeOffset="-8058.4791">5613 11691 1858 0,'-15'56'690'16,"5"-14"-557"-16,3-13-142 0,24-21-19 0,0-2-21 0,47 5-6 15,2-1-5-15,28-2 10 0,36 5 12 0,18-13 8 16,13 2 6-16,-1-2 3 0,17-21-16 0,26-8-60 0,4-4-44 16,-24 0-66-16,4-9 142 0,0-1-111 0,7-7-82 15</inkml:trace>
          <inkml:trace contextRef="#ctx0" brushRef="#br0" timeOffset="-1879.642">6013 12191 1294 0,'23'31'501'0,"-3"-2"-380"16,-9 3-102-16,-9-3 7 0,-2 10-24 0,2 25-9 0,-8 1-2 15,-7 22 6-15,-5 21 1 0,-7 4 1 0,-2 4 1 16,0-10 2-16,-15-1 0 0,-5 1 3 0,11 2 1 16,-1-23 5-16,0-12 3 0,10-17 0 0,0 0 0 15,18-31 1-15,-5 8 2 0,6-18-1 0,3-5 0 0,3-4-3 16,2-6-3-16,0 2-1 0,-2 0-3 0,2-14-9 16,0 4-14-16,0-26-21 0,4-5-19 0,5-25-25 15,-3 10-1-15,19-54 0 0,-6 14 2 0,7-16 23 16,8-14 19-16,-5 10 25 0,6-2 22 0,0 8 31 15,-1 6 5-15,-3 2 0 0,8 5-1 0,-6 6-8 16,3 4-2-16,-3 18 0 0,0 1 0 0,-2 16 4 16,-2 15 0-16,-2 12-1 0,-6-2 0 0,2 15-6 15,-3 10-5-15,3 4-8 0,-2 4-6 0,-2 11-9 16,5 6-2-16,-1 12-1 0,-2 1 1 0,0 13 0 16,0 8 1-16,-7 11 0 0,-1-1-1 0,-7 7-9 15,-4 7-6-15,-10-4 0 0,-3-2-3 0,-1-7-1 0,-15-18-4 0,-2-2-1 16,-2 2-2-16,-1-13 1 0,1-16-4 0,-4-6-16 15,-6-1-79-15,-7-13-63 0,2-1 139 0,5-2-100 16,3-13-54-16</inkml:trace>
        </inkml:traceGroup>
        <inkml:traceGroup>
          <inkml:annotationXML>
            <emma:emma xmlns:emma="http://www.w3.org/2003/04/emma" version="1.0">
              <emma:interpretation id="{946ABF01-CC56-4FD1-A355-F33E2F642184}" emma:medium="tactile" emma:mode="ink">
                <msink:context xmlns:msink="http://schemas.microsoft.com/ink/2010/main" type="inkWord" rotatedBoundingBox="34278,13389 37158,12890 37458,14620 34578,15119"/>
              </emma:interpretation>
              <emma:one-of disjunction-type="recognition" id="oneOf2">
                <emma:interpretation id="interp2" emma:lang="" emma:confidence="1">
                  <emma:literal/>
                </emma:interpretation>
              </emma:one-of>
            </emma:emma>
          </inkml:annotationXML>
          <inkml:trace contextRef="#ctx0" brushRef="#br0" timeOffset="-1261.503">7052 12637 1399 0,'5'13'466'0,"1"-11"-353"0,14 2-124 0,-5-2-38 16,10-2-12-16,8 0 27 0,0-6-15 0,-1-2 2 16,3-3 34-16,-4-6 17 0,-8-1 17 0,0-3 17 15,-5 0 13-15,-7-1 0 0,-3-1-2 0,0-2-1 16,-4 6-21-16,-2-2-11 0,-2-6-11 0,0 7-7 16,0-3-6-16,0 6-3 0,-6 1 0 0,2 1-3 15,-2 7 0-15,-3-1 1 0,3 3 2 0,-4 2-1 0,-5 6-6 16,-9 11 0-16,5-3 2 0,-6 19 2 0,-8 0 2 15,0 4 5-15,-7 13 0 0,1-5 6 0,5 5 5 16,-5 4 3-16,16-7 3 0,-2 1 3 0,5 0 6 16,9-1-1-16,1 1 0 0,4-1-1 0,6-3-2 15,0 1-2-15,14-5-3 0,-1 3-1 0,5-8-6 16,7-2-2-16,2-6 0 0,0-6-1 0,8-1 0 16,-3-8-2-16,3-6 1 0,0-2-1 0,4-4 0 15,1-10 2-15,1-5 0 0,1 3 0 0,3-11 2 16,-1-2 2-16,0-3 2 0,-1-3 0 0,3 0 1 15,-1-4 1-15,-5 5 0 0,4-1-3 0,-7 4 1 0,-2 10-3 16,2-6-2-16,-1 6 1 0,-9 5-1 0,-2 7-1 16,-1 3 0-16,-7 0-1 0,-4 6-2 0,3 2-1 0,-6 4 2 15,-3 1-4-15,1 1 3 0,-2 9-3 0,0-5 2 16,-3 5 4-16,-1 5 1 0,0-5 1 0,-2 2 1 16,0-3 2-16,-2-1-2 0,0 1 5 0,0-14-3 15,2 7 1-15,-1-7 0 0,-1 2 2 0,2-4 0 0,0 2 0 16,0-2 0-16,0-2-1 0,3-4-1 0,1-1-1 15,2-9-3-15,6 1 1 0,5-10-1 0,2-2 3 16,6-4 10-16,4-4 4 0,4 4 5 0,2-4 4 16,6 4 6-16,1 2-1 0,6 6 1 0,-1 2-4 15,3 8-9-15,2 3-2 0,-6 6-5 0,1 2-4 16,-3 2-6-16,-9 10-1 0,-2 3-1 0,-1 3 0 16,-7 5-3-16,1 2-2 0,-5 6-1 0,-2 2 0 15,0 8-13-15,-5 1-6 0,-4 3-10 0,-1-1-7 16,-1-3-8-16,-6-10-12 0,2 1-36 0,0 1-34 15,-3-8-32-15,1-9-50 0,4-8 141 0,4-8-124 16,3-23-58-16</inkml:trace>
          <inkml:trace contextRef="#ctx0" brushRef="#br0" timeOffset="-746.3067">10036 11697 1343 0,'14'0'649'0,"-3"-6"-414"0,-3 4-193 0,-8-2 93 16,0-2-183-16,-4 4-24 0,2-3-8 0,0 5-4 0,-6 1 4 16,-1 3 10-16,1 2 14 0,-4 6 39 0,-1 1 13 15,-8 14 7-15,-1 6 5 0,-5 11 3 0,-5 14 0 16,-1 12 1-16,2 3 0 0,-2 1-1 0,10 11-1 0,2 5 5 16,-1 1-2-16,9-10 0 0,13-8-1 0,4-3 2 15,7 7 1-15,16-15-2 0,-3-2-1 0,3-10 0 0,3-11 1 16,7 1-6-16,4-9 0 0,3-14-6 15,-9-5-2-15,9-6-5 0,1 1-2 0,-5-20-2 0,-3-1-2 16,3-9 6-16,-3-8 1 0,-4-3 4 0,2-7 1 16,-10-5 5-16,2-6 2 0,-4 3-1 0,0 1 1 15,-7 4-2-15,-5 1 0 0,-3 7-1 0,-2-1-1 16,-3 12-1-16,-4 4-2 0,-5 9-5 0,0 0-1 16,-4 7-4-16,-3 7-1 0,-10 15-1 0,-2 0 1 0,-1 10 2 15,-8 8 5-15,7 4 6 0,2 1 8 0,-2 5 11 16,13 1 6-16,8-4 1 0,4 3 2 0,10-7-1 15,6-1 0-15,1-8-1 0,6 2-2 0,8-4-4 16,0-4-4-16,10-6-1 0,-8-3 0 0,0-2-2 16,1-11-4-16,9-1 2 0,-8 0-4 0,0-5-4 15,-6-7 1-15,-6-3 1 0,6-7-3 0,-8-7 0 16,2 1-1-16,-5 1-2 0,-5-4 1 0,1-10-3 16,-8-1-4-16,4 1 0 0,-10 2-3 0,-6-1-9 15,0-4-1-15,-13 1-1 0,0 4-2 0,-6 5 0 16,0-3-5-16,-8 12-7 0,-4-2-7 0,-5 6-18 15,-2 5-11-15,-9 5-18 0,11-1-20 0,-6 0-60 0,-2 5-26 16,7-1-48-16,9 0 146 0,5-1-120 0,12-1-47 16</inkml:trace>
          <inkml:trace contextRef="#ctx0" brushRef="#br0" timeOffset="-425.7614">10899 12200 1085 0,'11'20'405'0,"7"15"-311"15,-9-8-79-15,5 11-7 0,1 12-3 0,-5 1-1 16,2-3 1-16,-3 4 5 0,-3-15 3 0,0 1 8 16,-4 1 3-16,0-10 4 0,-2-14 3 0,0-1 6 0,0-3 8 15,0-7-1-15,-2 2-2 0,0-4-2 0,2 2 2 0,0-4-1 16,2 0-5-16,0 0-5 0,-4-2-12 0,6-10-6 16,0 5-4-16,7-19-5 0,-3 3-4 0,3-2-2 15,-1-2 1-15,11-6 1 0,2-1 3 0,-1 1 7 16,3-2 3-16,-2 0 2 0,2 2 0 0,-2 3 3 15,2 1-1-15,-5 4 0 0,1 3-3 16,-4 7-4-16,1 5-4 0,1 8-1 0,-4-4-3 0,-1 6-5 16,1 6-3-16,1 12-1 0,-1-3-1 0,-3 10-3 15,-1 8 0-15,-1 8 0 0,0 3 0 0,-1 4-8 16,-3 8-5-16,-2-6-4 0,2 2-6 0,-2-3-24 16,-2-7-18-16,0-5-25 0,-1-4-34 0,1-8 90 15,2-6-62-15,-2-13-21 0</inkml:trace>
        </inkml:traceGroup>
      </inkml:traceGroup>
    </inkml:traceGroup>
  </inkml:traceGroup>
</inkml:ink>
</file>

<file path=ppt/ink/ink2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1:51.13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B1D1845-77B9-4A98-BB05-1ACA9C776599}" emma:medium="tactile" emma:mode="ink">
          <msink:context xmlns:msink="http://schemas.microsoft.com/ink/2010/main" type="inkDrawing" rotatedBoundingBox="29237,3987 37910,4824 37500,9074 28827,8236" hotPoints="37928,6790 33222,8559 28888,6013 33593,4245" semanticType="enclosure" shapeName="Ellipse"/>
        </emma:interpretation>
      </emma:emma>
    </inkml:annotationXML>
    <inkml:trace contextRef="#ctx0" brushRef="#br0">6793 529 0,'0'-28'16,"0"1"-16,-28 27 16,28-28-1,-55 28 1,55-55-16,-55 27 15,0 1-15,0 27 16,-1-28-16,29 28 16,-29-28-16,1 28 15,0-27-15,-55-1 16,-1-27-16,-27 55 16,55 0-16,-55-28 15,55 28 1,-82 0-16,-1 0 15,83-27-15,-82 27 16,-1 0-16,-82-28 16,137 28-16,-55 0 15,56-27-15,-56 27 16,56 0-16,-28-56 16,55 56-16,-27 0 15,-1 0-15,28 0 16,1 0-16,-1 0 15,27 0-15,-26 28 16,26-28-16,-82 0 16,56 0-16,-1 0 15,-28 28-15,28-28 16,-27 27-16,0-27 16,-1 28-16,28-28 15,28 0-15,-83 27 16,83-27-16,0 0 15,-28 28-15,28-28 16,-1 28-16,1-28 16,0 27-16,0-27 15,-28 0-15,28 28 16,-1-28 0,1 0-16,0 0 15,0 0-15,0 0 16,-28 27-16,55-27 15,-27 28-15,0 27 16,0-27-16,-1-1 16,1 56-16,0-55 15,0 27-15,-1-27 16,1 27-16,0-55 16,-28 55-16,56 28 15,27-55-15,-56 27 16,29 0-16,-1-27 15,1 27-15,27-28 16,-56 29-16,56-29 16,-27-27-16,-1 55 15,28-27-15,-28 0 16,28 27-16,0 0 16,0 0-16,-27 1 15,27-1-15,0 0 16,-28-27-1,28 27-15,0 0 16,0-27 0,0-1-16,0 28 15,28-55-15,-1 83 16,-27 28-16,56-28 16,27-1-16,-56 29 15,56-28-15,-55 55 16,137-28-16,-82-27 15,0-28-15,27 56 16,-54-29-16,82-26 16,-83 82-16,28-55 15,-1 27-15,29 56 16,-28-111-16,27 0 16,-82 0-16,55 0 15,-28-27-15,0 27 16,-27 1-16,82-56 15,-55 27-15,0 1 16,-27-1 0,0 1-16,27-28 15,-27 28 1,27-28-16,0 27 16,-27-27-1,27 28 1,0-28-16,28 27 15,-28-27-15,0 28 16,0-28-16,28 0 16,28 0-16,-1 0 15,-27 0-15,83 28 16,-56-28-16,1 0 16,27 27-16,-56-27 15,29 28-15,27-28 16,28 55-16,-1-55 15,28 28-15,-82-28 16,55 27-16,-28-27 16,27 0-16,1 0 15,-28 0-15,-55 28 16,27-28-16,28 0 16,-27 0-16,27 0 15,-28 0-15,1-28 16,-29-27-16,1 27 15,28 1-15,-56-1 16,0-55-16,28 56 16,0 27-16,0-55 15,-1 27-15,1 0 16,-55-27 0,27 28-16,28-1 15,27-27-15,-54 27 16,-1 0-16,0 1 15,0 27-15,0-28 16,1 1-16,-1-29 16,0 29-16,0 27 15,28-55-15,28 27 16,-56 28-16,28-28 16,-28 28-16,0-27 15,0-1-15,-27 28 16,27-55-16,28 27 15,-28 1-15,-27-1 16,27-55-16,0 56 16,-27-29-16,-1 29 15,1-56-15,0 55 16,-1 1-16,-27-28 16,28-56-16,-28 28 15,0 28-15,0-28 16,0 0-16,0 1 15,0-29-15,0 28 16,0 1 0,-55-1-16,-1 55 15,29-82-15,-1 27 16,-27 0-16,27-27 16,1 54-16,-1 1 15,0 0-15,-27 27 16,28-27-16,-1 28 15,-27-29-15,0 1 16,-1 0-16,1 27 16,0-27-16,-28 27 15,28-82-15,-56 82 16,29-27-16,-1 0 16,28 27-16,-28 28 15,28-55-15,-56 28 16,84 27-16,-1-28 15,0 0-15,-27 1 16,0-1-16,0 28 16,-1-28-16,1 28 15,0-27-15,27 27 16,1 0-16,-28-28 16,27 28 15,0 0-31</inkml:trace>
  </inkml:traceGroup>
</inkml:ink>
</file>

<file path=ppt/ink/ink2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1:57.77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F239162-FB5D-407B-83AD-6A162F0488AE}" emma:medium="tactile" emma:mode="ink">
          <msink:context xmlns:msink="http://schemas.microsoft.com/ink/2010/main" type="inkDrawing" rotatedBoundingBox="3727,17684 7758,17799 7755,17894 3724,17780" shapeName="Other">
            <msink:destinationLink direction="with" ref="{188074BB-AA09-4FB1-B212-21D1D55B62ED}"/>
          </msink:context>
        </emma:interpretation>
      </emma:emma>
    </inkml:annotationXML>
    <inkml:trace contextRef="#ctx0" brushRef="#br0">0 4 0,'28'0'0,"-1"0"15,1 0-15,0 0 16,-1 0-16,28 0 15,1 0-15,-1 0 16,0 0-16,28 0 16,27 27-16,-55-27 15,28 0-15,28 28 16,27 27-16,27-55 16,56 0-16,55 0 15,-27 0-15,-28 0 16,0 0-16,55 0 15,0 0-15,-55 0 16,0 0-16,-56 0 16,28 0-16,-27 0 15,-83 0-15,-28 0 16,0 0-16,-27 0 16,-56 0 46,1 0-31</inkml:trace>
  </inkml:traceGroup>
</inkml:ink>
</file>

<file path=ppt/ink/ink2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1:59.03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33F40F5-0CA8-434C-A13E-FE4918AE04FB}" emma:medium="tactile" emma:mode="ink">
          <msink:context xmlns:msink="http://schemas.microsoft.com/ink/2010/main" type="inkDrawing" rotatedBoundingBox="10352,17322 15405,17262 15406,17334 10353,17394" shapeName="Other">
            <msink:destinationLink direction="with" ref="{92CD2A9B-8B7E-4D51-A4B7-735DD3B499CB}"/>
          </msink:context>
        </emma:interpretation>
      </emma:emma>
    </inkml:annotationXML>
    <inkml:trace contextRef="#ctx0" brushRef="#br0">0 83 0,'28'0'47,"55"0"-47,-28 0 16,83-28-16,-55 28 15,0-27-15,-1 27 16,56 0-16,-55 0 16,55 0-16,28-28 15,55 28-15,55 0 16,0 0-16,55 0 16,-55 0-16,0 0 15,1 0-15,-1 0 16,-28 0-16,-27 0 15,0 0-15,-56 0 16,1 0-16,55 0 16,-83 0-16,28 0 15,-83 0-15,-1 0 16,-54 0-16,0 0 31</inkml:trace>
  </inkml:traceGroup>
</inkml:ink>
</file>

<file path=ppt/ink/ink2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05.85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88074BB-AA09-4FB1-B212-21D1D55B62ED}" emma:medium="tactile" emma:mode="ink">
          <msink:context xmlns:msink="http://schemas.microsoft.com/ink/2010/main" type="inkDrawing" rotatedBoundingBox="7151,19049 8503,19067 8499,19340 7147,19322" semanticType="callout" shapeName="Other">
            <msink:sourceLink direction="with" ref="{6F239162-FB5D-407B-83AD-6A162F0488AE}"/>
          </msink:context>
        </emma:interpretation>
      </emma:emma>
    </inkml:annotationXML>
    <inkml:trace contextRef="#ctx0" brushRef="#br0">0 27 0,'0'-27'15,"27"27"95,1 0-95,-28 27-15,27-27 16,1 55-16,0-27 16,-28 0-16,27-1 15,28-27-15,-27 83 16,0-83 0,-28 28-1,27-28 1,1 0 31,-1 0-47,1 0 15,0 0-15,-1 0 16,29 0-16,-1 0 16,0 0-16,55 0 15,-27 0-15,-28-28 16,56 0-16,-1 1 15,-54-1-15,26 28 16,-82-27-16,56-1 16,-29 28-16,-27-55 15,28 55 17,-1 0-17</inkml:trace>
  </inkml:traceGroup>
</inkml:ink>
</file>

<file path=ppt/ink/ink2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34.63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77C4232-C2C4-4218-AD81-163D8CDD5757}" emma:medium="tactile" emma:mode="ink">
          <msink:context xmlns:msink="http://schemas.microsoft.com/ink/2010/main" type="writingRegion" rotatedBoundingBox="21488,8150 21942,12125 21027,12230 20572,8255"/>
        </emma:interpretation>
      </emma:emma>
    </inkml:annotationXML>
    <inkml:traceGroup>
      <inkml:annotationXML>
        <emma:emma xmlns:emma="http://www.w3.org/2003/04/emma" version="1.0">
          <emma:interpretation id="{B6A2281E-C14A-4D15-8063-F0A178720095}" emma:medium="tactile" emma:mode="ink">
            <msink:context xmlns:msink="http://schemas.microsoft.com/ink/2010/main" type="paragraph" rotatedBoundingBox="21488,8150 21942,12125 21027,12230 20572,8255" alignmentLevel="1"/>
          </emma:interpretation>
        </emma:emma>
      </inkml:annotationXML>
      <inkml:traceGroup>
        <inkml:annotationXML>
          <emma:emma xmlns:emma="http://www.w3.org/2003/04/emma" version="1.0">
            <emma:interpretation id="{8E8CDF90-9905-43F3-A1FB-ADE639F2DBD6}" emma:medium="tactile" emma:mode="ink">
              <msink:context xmlns:msink="http://schemas.microsoft.com/ink/2010/main" type="line" rotatedBoundingBox="21488,8150 21942,12125 21027,12230 20572,8255"/>
            </emma:interpretation>
          </emma:emma>
        </inkml:annotationXML>
        <inkml:traceGroup>
          <inkml:annotationXML>
            <emma:emma xmlns:emma="http://www.w3.org/2003/04/emma" version="1.0">
              <emma:interpretation id="{A4DBED62-A89A-430F-A4DD-2FC760E5A099}" emma:medium="tactile" emma:mode="ink">
                <msink:context xmlns:msink="http://schemas.microsoft.com/ink/2010/main" type="inkWord" rotatedBoundingBox="21278,8174 21398,9225 20830,9290 20710,8239">
                  <msink:destinationLink direction="with" ref="{D6941C0B-EFB1-439B-BC02-B317268EBCD4}"/>
                </msink:context>
              </emma:interpretation>
            </emma:emma>
          </inkml:annotationXML>
          <inkml:trace contextRef="#ctx0" brushRef="#br0">-28 111 0,'0'-28'250,"0"1"-250,0-1 16,28 28-1,-1-28 1,1 1 15,-1-1-15,1 28-16,0 0 15,-28-27-15,27 27 16,1 0 0,0 0-1,-1-28 1,1 28 0,-1 0 15,-27-28-31,28 28 78,0 0-62,-1 0-1,-27 28-15,28 0 31,-28-1-31,0 1 0,0-1 32,27-27-32,-27 28 15,0 0 1,0-1 0,0 1-16,0-1 15,0 1-15,-27-28 31,27 28 16,-28-28 0,1 0 0,27 27-16,-28-27 16,0 0-31,1 0-1,-1 0 1,1 0-16,-1 0 141,0 0-126,1 0 1,-1 0 0,0 0-1,1 0 16,-1 0 16,1 0-15</inkml:trace>
          <inkml:trace contextRef="#ctx0" brushRef="#br0" timeOffset="-19432.6364">303 0 0,'28'0'16,"-28"28"-16,0 0 93,0-1-77,28 1 15,-28-1-15,0 1-16,0 0 31,-28-28 47,0 0-62,1 0-16,-1 0 16,1 0 62,-1 0-47,0 0-15,-27 0-1,0 0 1,27 0-16,1 0 15</inkml:trace>
          <inkml:trace contextRef="#ctx0" brushRef="#br0" timeOffset="-20688.2131">0 138 0,'27'83'15,"-27"28"-15,28-56 16,-28 28-16,0 0 16,0-56-16,0 28 15,0-27 1</inkml:trace>
          <inkml:trace contextRef="#ctx0" brushRef="#br0" timeOffset="-18792.5828">579 387 0,'0'27'47,"0"29"-47,0-29 16,0 1-1,-82 165 32,82-138-47,-28 1 16,0-29-16,28 1 15,0-1 1,-27-27 15</inkml:trace>
        </inkml:traceGroup>
        <inkml:traceGroup>
          <inkml:annotationXML>
            <emma:emma xmlns:emma="http://www.w3.org/2003/04/emma" version="1.0">
              <emma:interpretation id="{122E9E11-170E-4694-B2B5-769E90DFD2A1}" emma:medium="tactile" emma:mode="ink">
                <msink:context xmlns:msink="http://schemas.microsoft.com/ink/2010/main" type="inkWord" rotatedBoundingBox="21838,11215 21942,12125 21027,12230 20923,11319">
                  <msink:destinationLink direction="with" ref="{D6941C0B-EFB1-439B-BC02-B317268EBCD4}"/>
                  <msink:destinationLink direction="with" ref="{8B23F79B-A424-4291-B0C7-A815461507C2}"/>
                  <msink:destinationLink direction="with" ref="{D68AD259-1B12-4BFD-8520-E2567E8AF29E}"/>
                </msink:context>
              </emma:interpretation>
              <emma:one-of disjunction-type="recognition" id="oneOf0">
                <emma:interpretation id="interp0" emma:lang="" emma:confidence="1">
                  <emma:literal/>
                </emma:interpretation>
              </emma:one-of>
            </emma:emma>
          </inkml:annotationXML>
          <inkml:trace contextRef="#ctx0" brushRef="#br0" timeOffset="-11793.3527">1104 3120 0,'0'138'78,"0"-110"-62,0 27-16,0 0 15,-28 0 1,1 1-16,-1-1 16,1 0-16,27 0 15,0 1-15,0-29 16,0 28-16,0-82 94,27-1-79</inkml:trace>
          <inkml:trace contextRef="#ctx0" brushRef="#br0" timeOffset="-12480.1683">635 2982 0,'0'-28'0,"-28"28"94,0 0-79,1 0 1,-1 0-16,1 0 15,-1 0 1,0 0 0,1 0 15,27 28-15,0 0-1,0 27-15,0-27 16,27-1-1,-27 1-15,28 27 16,-28-27 0,28-28-16,-1 0 15,1 27-15,-1 1 16,1-28 0,-28 27-16,0 1 15,28-28 1,-28 28-16,27-1 15,-27 1-15,28-1 16,-28 29-16,0-29 16,0 28-1,0-27 1,0 0-16,-28-28 16,1 0-16,-29 0 15,29 0 1,-28 0-16,27 0 15,-27-28 1,0 28-16,55-28 16,-28 1-16,0-1 15,-27 1-15,28 27 16,27-28 15,0 0-15,27 1-16,1-1 15,-28 1-15,27 27 16,1 0 0</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1:01.1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02C991C-E1C6-486B-8559-D39C57B8139D}" emma:medium="tactile" emma:mode="ink">
          <msink:context xmlns:msink="http://schemas.microsoft.com/ink/2010/main" type="inkDrawing" rotatedBoundingBox="29652,9615 35230,9339 35238,9512 29661,9788" shapeName="Other"/>
        </emma:interpretation>
      </emma:emma>
    </inkml:annotationXML>
    <inkml:trace contextRef="#ctx0" brushRef="#br0">270 2352 605 0,'4'-2'244'0,"-4"2"-176"16,1-1-54-16,-2 1 12 0,-3 0-25 15,1-2 3-15,0 2-4 0,3 2 1 0,1-2-1 0,1 0 2 16,1 0-1-16,-3 0 4 0,2 0-2 0,6 0 2 15,-3 0 1-15,-1 0-1 0,2-2 3 0,6 4-1 0,3-2 5 16,6 0-1-16,-2-2 2 0,-1 2 4 0,5 0 2 16,10 0 5-16,1-3 3 0,2 1-1 0,-6 2-2 15,10 0 2-15,1 2-2 0,6-1-6 0,-4-1-2 0,7 4-5 16,3-3-5-16,8 3 1 0,-3-4-4 0,6 0-1 16,4 0 0-16,-4 1 0 0,3-1 2 0,1 0 2 15,-3-1 2-15,-1-1 2 0,4 0 1 0,0 2 0 16,5 0 2-16,7-1-2 0,-2-3 1 0,4 4-5 15,6 0 0-15,-4 0-3 0,3 0 0 0,-13-1 0 16,6 1-4-16,15-2 2 0,-4 2-2 0,-13-3 1 16,8-1 0-16,-8 3 1 0,15-3 1 0,-8 1 0 15,1-4 2-15,-16 4 1 0,5 0 1 0,9-4 1 16,8 2 2-16,-1 0-1 0,-16 0 0 0,11-3 1 16,4 1 0-16,-1-3-5 0,-1 2 1 0,-3 1-2 15,3-3-1-15,-5 4 0 0,2-3-3 0,-4 1 1 16,-6 3 0-16,3-3 0 0,-4 1 2 0,1 1 1 0,0-3 0 15,-4 4 4-15,1-1 1 0,1 2 1 0,-4 1-1 16,-6 3 2-16,2-5 1 0,-7 5-5 0,0-3 0 16,2-2-1-16,0 1-3 0,-9-1 0 0,7 2 0 15,-8 0 0-15,-2 1 0 0,-4-3 1 0,-16 2-1 0,3 1 0 16,-1-3 3-16,-8 4 0 0,-6-3 3 0,-6 1 1 16,4-2 1-16,-6 5 2 0,2 0 1 0,-5-2-2 15,1 2 1-15,-1 0-3 0,4 0-2 0,-3 0-2 16,4 2-2-16,-1-2-2 0,4 0-1 0,-1-2 0 15,1 2-1-15,-2 0 2 0,6-1-1 0,-2-3 1 16,-2 3-1-16,-1-1 0 0,0-1 1 0,-4 1 1 16,-2-1-3-16,-1 1-5 0,-1 0-8 0,-4-1-10 0,0 0-21 15,-2-2-9-15,-1 0-11 0,-5-2-12 0,-2 0-36 16,0 1-26-16,-5-4-53 0,-4 2 123 0,-4-4-87 16,2 4-41-16</inkml:trace>
  </inkml:traceGroup>
</inkml:ink>
</file>

<file path=ppt/ink/ink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10.68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52EFB90-9A45-4F5E-8C81-4ECB8E5785D9}" emma:medium="tactile" emma:mode="ink">
          <msink:context xmlns:msink="http://schemas.microsoft.com/ink/2010/main" type="inkDrawing" rotatedBoundingBox="13141,14507 19660,14878 19491,17836 12973,17464" rotationAngle="1505800548" semanticType="enclosure">
            <msink:sourceLink direction="with" ref="{444E30B9-E5AA-4834-A3EC-188949C3A694}"/>
            <msink:sourceLink direction="with" ref="{A37678E4-7906-4BC3-BD46-1A7A7383D916}"/>
            <msink:destinationLink direction="with" ref="{143BB2EF-9F39-4781-AD5F-350A52C4B3C9}"/>
          </msink:context>
        </emma:interpretation>
      </emma:emma>
    </inkml:annotationXML>
    <inkml:trace contextRef="#ctx0" brushRef="#br0">0 54 1742 0,'-3'0'-16'16,"-1"-1"-3"-16,8 2 3 0,1-2 2 0,8 1 3 16,-8 0 5-16,17 3-9 0,-1-5-2 0,16 2 8 15,6 0 6-15,17 2 3 0,-6-2 3 0,8-2 3 16,11-1-4-16,-3 3 1 0,4-2 1 0,1-3-2 16,-2 2 1-16,-2 3-1 0,4-5-2 0,-12 5 0 15,-1-3 0-15,4-2 0 0,0 1-1 0,-12 3 1 0,-6-3-1 16,-5-1-3-16,3 2-12 0,-11 0-8 15,0-2-8-15,-7 3-12 0,-6 0-16 0,1 2-60 0,-5 0-41 16,-6 0 107-16,-4 0-73 0,-3 0-52 0</inkml:trace>
    <inkml:trace contextRef="#ctx0" brushRef="#br0" timeOffset="1153.9722">1267-713 1010 0,'-5'-5'431'15,"3"5"-308"-15,-3-5-107 0,7 4 33 0,3 1-52 0,11-4-6 16,-1 3-15-16,10-4 4 0,8-2 5 0,19 0 8 16,3 1 6-16,8-3 2 0,11 1-1 0,1-2 0 15,3 0 2-15,13 0-2 0,-3-1 1 0,15-1 0 16,5-1-1-16,-18 3 0 0,28-2-1 0,13-3-2 16,3 5 2-16,-6 0-3 0,0 0-3 0,10 0-5 0,18-1-4 15,13-3-3-15,-9 0 3 0,-9 4-1 0,-20-7-1 0,37 2 1 16,-4-2 6-16,-3-1 3 0,-30 5 6 0,10 0 2 15,9-1 0-15,-21 9-1 0,17 0 2 0,-16 2 2 16,-12-2-2-16,-7 5 0 0,-3 0-1 0,-10 0 0 16,-4 2 1-16,-14 1 1 0,-2 2-2 0,-18-2 1 15,-9 4 0-15,-11-2 1 0,3 2 0 0,-10 1-1 16,-6-3 0-16,-2 3 0 0,0-1-1 0,-5-1 0 16,-2 3 0-16,-1-1-3 0,-4 2 1 0,-2 0-1 15,-2 0 0-15,-1 2 0 0,-1-1 1 0,-4 2-2 16,0 1 0-16,-1 4 1 0,0-3 0 0,1 5 0 15,-3 0 1-15,0 5 1 0,-2 0 1 0,2-4 0 0,0 7-2 0,-6 4 2 16,2 1 0-16,1-1 1 0,-4 1-1 16,4 3 0-16,0 13 0 0,-2 9 0 0,0 0 1 15,3-5 0-15,0 13 0 0,1 6-1 0,-1 12 0 0,1-1 4 16,2-13 1-16,6 13 4 0,-6-2 0 0,14-1-2 16,-3 1 3-16,3 1-1 0,2-3 3 0,1 6-6 15,0-7 0-15,0 4-4 0,-1-4 3 0,-2-2-2 16,1 0-1-16,-2-4 2 0,-1-3-4 0,-3-4 1 15,2 0 1-15,-4-9 0 0,0-3 0 0,-1-4 0 16,0-6 1-16,-1-2 0 0,-1-6 0 0,2-3 2 16,-2-1-3-16,0-3-1 0,-2-1 0 0,-1-4 0 15,1 0 1-15,-3-6-1 0,0 0 1 0,-2-1 0 0,-3-2 2 16,0-4 0-16,-3-2 0 0,-5 0 2 16,-4 0-4-16,-6-3 1 0,-4-1 0 0,-9-1 0 15,-4-1-2-15,2-1 1 0,-19-2-2 0,-6-3 0 0,0 1 2 16,2-2-1-16,-4 0 0 0,-8-2 0 0,-18-1-1 15,-17 0 0-15,7 0 3 0,3-1-3 0,-5-1 0 0,-20-3 0 16,-5 0 0-16,-3 3 1 0,15 1 0 0,-17 0 1 16,2-1-1-16,5 6 1 0,1-2-1 0,-8 4 1 15,10 0-1-15,-8 2-1 0,3 0-1 0,7 5 1 16,-13-1 0-16,4-1 0 0,-3 4 0 0,7-2 0 16,2-1 1-16,8-2 0 0,-1 3 1 0,4-3-1 15,6-1 2-15,4-1 0 0,6 0 1 0,11 0-1 16,3-1 0-16,15-1 0 0,2-1-1 0,11-1-1 15,13 1 2-15,9 0-3 0,-2-2 0 0,9 0 1 16,7 0-1-16,3 0-2 0,2 2-1 0,8-1-10 16,4 3-8-16,-3-1-9 0,5 2-10 0,-3-2-22 0,5-3-52 15,6-3 80-15,-3-4-53 0,-4 1-14 0</inkml:trace>
  </inkml:traceGroup>
</inkml:ink>
</file>

<file path=ppt/ink/ink3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17.0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4069015-0634-409F-8CC3-CEA9B4316F29}" emma:medium="tactile" emma:mode="ink">
          <msink:context xmlns:msink="http://schemas.microsoft.com/ink/2010/main" type="writingRegion" rotatedBoundingBox="26587,7564 27277,7564 27277,8531 26587,8531"/>
        </emma:interpretation>
      </emma:emma>
    </inkml:annotationXML>
    <inkml:traceGroup>
      <inkml:annotationXML>
        <emma:emma xmlns:emma="http://www.w3.org/2003/04/emma" version="1.0">
          <emma:interpretation id="{B6E97628-DDF2-459A-B65E-8A7E26D56BA7}" emma:medium="tactile" emma:mode="ink">
            <msink:context xmlns:msink="http://schemas.microsoft.com/ink/2010/main" type="paragraph" rotatedBoundingBox="26587,7564 27277,7564 27277,8531 26587,8531" alignmentLevel="1"/>
          </emma:interpretation>
        </emma:emma>
      </inkml:annotationXML>
      <inkml:traceGroup>
        <inkml:annotationXML>
          <emma:emma xmlns:emma="http://www.w3.org/2003/04/emma" version="1.0">
            <emma:interpretation id="{56224709-59CE-4F64-872D-28CC4B8CE1D0}" emma:medium="tactile" emma:mode="ink">
              <msink:context xmlns:msink="http://schemas.microsoft.com/ink/2010/main" type="line" rotatedBoundingBox="26587,7564 27277,7564 27277,8531 26587,8531"/>
            </emma:interpretation>
          </emma:emma>
        </inkml:annotationXML>
        <inkml:traceGroup>
          <inkml:annotationXML>
            <emma:emma xmlns:emma="http://www.w3.org/2003/04/emma" version="1.0">
              <emma:interpretation id="{9D454635-FFF2-47E9-A2D6-0DAC483D4795}" emma:medium="tactile" emma:mode="ink">
                <msink:context xmlns:msink="http://schemas.microsoft.com/ink/2010/main" type="inkWord" rotatedBoundingBox="26587,7564 27277,7564 27277,8531 26587,8531">
                  <msink:destinationLink direction="to" ref="{099D5260-5DC9-4785-96A8-40E80BA53DEB}"/>
                </msink:context>
              </emma:interpretation>
              <emma:one-of disjunction-type="recognition" id="oneOf0">
                <emma:interpretation id="interp0" emma:lang="" emma:confidence="1">
                  <emma:literal/>
                </emma:interpretation>
              </emma:one-of>
            </emma:emma>
          </inkml:annotationXML>
          <inkml:trace contextRef="#ctx0" brushRef="#br0">-83-111 0,'0'56'15,"0"26"1,28 29-16,-1-56 16,-27 28-16,0 0 15,0-28-15,28 0 16,-28 28-16,0-55 15,28-1-15,-28 28 16,0-27-16</inkml:trace>
          <inkml:trace contextRef="#ctx0" brushRef="#br0" timeOffset="1449.2576">248 0 0,'28'0'15,"-28"27"110,28-27-125,-28 28 16,0 0 0,0-1-1,0 56 63,-28-83 141,0 0-203,1 0-16,-1 0 15,1 0 1,-1 0-16,0 0 0,1 0 16,-28 28-16,27-1 15</inkml:trace>
          <inkml:trace contextRef="#ctx0" brushRef="#br0" timeOffset="2615.7773">221 497 0,'27'0'94,"1"0"-79,0 0-15,54 0 63,-82 27-16,0 1-47,0 0 15,0-1-15,0 1 16,0-1 0,0 1-16,0 0 15,-27-28-15,27 27 16,0 1-16,0-1 31,-28 1 0,28 0-15,55-56 78,-27 28-94,27-28 0,-27 28 15,-1 0-15,1 0 16,-28-27-16,28 27 125,-1 0-31</inkml:trace>
        </inkml:traceGroup>
      </inkml:traceGroup>
    </inkml:traceGroup>
  </inkml:traceGroup>
</inkml:ink>
</file>

<file path=ppt/ink/ink3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42.83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99D5260-5DC9-4785-96A8-40E80BA53DEB}" emma:medium="tactile" emma:mode="ink">
          <msink:context xmlns:msink="http://schemas.microsoft.com/ink/2010/main" type="inkDrawing" rotatedBoundingBox="25233,9681 26441,8902 27172,10036 25964,10815" semanticType="callout" shapeName="Other">
            <msink:sourceLink direction="to" ref="{9D454635-FFF2-47E9-A2D6-0DAC483D4795}"/>
            <msink:sourceLink direction="from" ref="{309DCA8B-50B0-4018-8D3A-5E2A5564B459}"/>
          </msink:context>
        </emma:interpretation>
      </emma:emma>
    </inkml:annotationXML>
    <inkml:trace contextRef="#ctx0" brushRef="#br0">0 166 0,'0'28'32,"0"-1"-32,0 29 15,0-29 1,0 28-16,0 1 16,0-1-16,0 0 15,0 0-15,0 277 78,0-305-62,0 1-16,0-1 16,0 1-16,0 0 15,0-1 32,28-27-47,0 0 16,-1 0-1,1 0-15,-1 0 16,1 0-16,0 0 16,-1 0-1,1 28-15,-1-28 16,29 0-16,-29 0 15,1 0 1,0 0 0,-1 0-1,1 0-15,-1-28 32,1 28-1,27 0-16,-27 0 1,27 0 0,-27 0-1,-1 0-15,1 0 16,-1 0-16,29 0 16,-29 0-16,1 0 15,-1 0-15,1 0 16,0 0-1,-1 0 1,1 0 0,0 0-1,-1 0 1,-27-27 203,0-1-204,0 0-15,0 1 16,0-1 0,0 1-1,0-1-15,0 0 16,0 1-1,0-29 1,0 29 0,0-1-16,0-27 15,0 27-15,0 1 16,0-1-16,0-27 16,0 27-16,0-27 15,28 28-15,-28-1 16,0 0-1,0-27-15,0 28 16,0-1 0,0 0 359,0 1-360,0-1 267,0 0-204,-28 28-47,28-27-15,-27 27-16,-1 0 15,28-28 1,-28 28-1,1-27 1,-1 27 0,28-28-1,0 0 142,-28 28-142</inkml:trace>
  </inkml:traceGroup>
</inkml:ink>
</file>

<file path=ppt/ink/ink3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39.67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6941C0B-EFB1-439B-BC02-B317268EBCD4}" emma:medium="tactile" emma:mode="ink">
          <msink:context xmlns:msink="http://schemas.microsoft.com/ink/2010/main" type="inkDrawing" rotatedBoundingBox="19408,9117 20701,9562 20308,10705 19015,10261" semanticType="callout" shapeName="Other">
            <msink:sourceLink direction="with" ref="{122E9E11-170E-4694-B2B5-769E90DFD2A1}"/>
            <msink:sourceLink direction="with" ref="{A4DBED62-A89A-430F-A4DD-2FC760E5A099}"/>
          </msink:context>
        </emma:interpretation>
      </emma:emma>
    </inkml:annotationXML>
    <inkml:trace contextRef="#ctx0" brushRef="#br0">-1408 939 0,'0'28'62,"0"-1"-46,0 1-16,0-1 16,0 1-16,0 0 15,0-1-15,0 1 16,0 0-16,0-1 15,0 1-15,0-1 16,0 1-16,0 0 16,0-1-16,0 28 15,0-27-15,0 0 16,0-1-16,-28 28 16,28-27-1,0 27-15,0-27 16,0-1-1,0 29-15,0-29 32,0 1-32,0 0 15,0-1-15,0 1 16,28-28 15,-28 27-31,0 1 16,0 0-16,0-1 15,27-27-15,1 28 16,-1-1 0,1-27-16,0 0 15,-1 0-15,-27 28 16,28 0 0,-1-28-1,1 27-15,27-27 16,1 28-16,-1-28 15,-28 0-15,1 0 16,0 0-16,27 0 16,-28 0-16,29 0 15,-1 0-15,-28 0 16,1 0-16,0 0 16,-1 0 15,-27-28-31,28 28 15,-1 0 1,1 0-16,-28-27 16,28 27-1,-1 0-15,1 0 32,0 0-1,-28-28-16,55 28 1,-55-28 0,27 1-1,-27-1 1,0-27-16,0 27 16,0 1-1,0-1 1,0 1-16,0-1 15,0 0-15,0 1 16,0-1 0,0 0-16,0 1 31,0-1-31,0 1 16,0-1-1,0 0-15,0-27 16,0 28-1,0-29-15,0 29 16,0-1-16,0 1 16,0-1-1,0 0 1,0 1 31,0-28-32,0 27 1,0 0 0</inkml:trace>
  </inkml:traceGroup>
</inkml:ink>
</file>

<file path=ppt/ink/ink3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56.0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B23F79B-A424-4291-B0C7-A815461507C2}" emma:medium="tactile" emma:mode="ink">
          <msink:context xmlns:msink="http://schemas.microsoft.com/ink/2010/main" type="inkDrawing" rotatedBoundingBox="16922,14153 18438,13341 18642,13721 17126,14533" semanticType="callout" shapeName="Other">
            <msink:sourceLink direction="with" ref="{122E9E11-170E-4694-B2B5-769E90DFD2A1}"/>
          </msink:context>
        </emma:interpretation>
      </emma:emma>
    </inkml:annotationXML>
    <inkml:trace contextRef="#ctx0" brushRef="#br0">0 553 0,'0'27'78,"0"1"-62,0-1-16,0 29 16,0-29-16,27 1 15,-27-1-15,28 1 16,-28 27-16,28-27 15,-28-1-15,27 1 16,29-28 125,-29 0-141,28-55 15,1 27-15,-29 1 16,28-56-16,-27 28 16,55-56-1,55 56-15,-83 27 16,56-27-16,-29-28 15,29 28-15,-28 27 16,-1-27-16,29 28 16,-1-56-16,-82 55 15,0 1-15,-1 27 16,1-56-16,-1 56 16,1 0-16</inkml:trace>
  </inkml:traceGroup>
</inkml:ink>
</file>

<file path=ppt/ink/ink3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02.33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2CD2A9B-8B7E-4D51-A4B7-735DD3B499CB}" emma:medium="tactile" emma:mode="ink">
          <msink:context xmlns:msink="http://schemas.microsoft.com/ink/2010/main" type="inkDrawing" rotatedBoundingBox="17587,16813 18871,16505 19051,17257 17767,17565" semanticType="callout" shapeName="Other">
            <msink:sourceLink direction="with" ref="{533F40F5-0CA8-434C-A13E-FE4918AE04FB}"/>
          </msink:context>
        </emma:interpretation>
      </emma:emma>
    </inkml:annotationXML>
    <inkml:trace contextRef="#ctx0" brushRef="#br0">0 27 0,'27'0'16,"-27"28"0,28-28-16,-1 55 15,29 0-15,-29 28 16,56-28-16,-83-27 15,55 0-15,-27 27 16,0 28-16,-1-28 16,1 0-16,-1-55 15,-27 28 1,28-28-16,-28 27 16,0 1-16,28-28 15,-1 0 16,1 0-15,27-55-16,28-28 16,-28 55-16,-27-27 15,27 0-15,-55 0 16,55 27-16,0 0 16,-55 1-16,56-56 15,-1 55-15,-28 1 16,29-1-16,-1 0 15,0 1 1,-27 27-16,-1 0 16,1-28-16,-1 28 31,-27-27 0</inkml:trace>
  </inkml:traceGroup>
</inkml:ink>
</file>

<file path=ppt/ink/ink3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04.52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1E4CFD9-96BF-45FD-A359-8B72FE5BF1A9}" emma:medium="tactile" emma:mode="ink">
          <msink:context xmlns:msink="http://schemas.microsoft.com/ink/2010/main" type="inkDrawing" rotatedBoundingBox="20762,12505 23166,12605 23162,12705 20757,12606" semanticType="underline" shapeName="Other">
            <msink:destinationLink direction="with" ref="{0E49BBB1-83CB-40C5-B8BE-26E736683A5E}"/>
            <msink:destinationLink direction="with" ref="{FB95AD13-1A03-4E21-B99F-8B3A08839D14}"/>
            <msink:destinationLink direction="with" ref="{D68AD259-1B12-4BFD-8520-E2567E8AF29E}"/>
          </msink:context>
        </emma:interpretation>
      </emma:emma>
    </inkml:annotationXML>
    <inkml:trace contextRef="#ctx0" brushRef="#br0">0 0 0,'27'28'31,"1"-28"-16,-28 27-15,27-27 16,-27 28-16,56-28 16,-29 0-16,1 0 15,27 0-15,0 28 16,1-28-16,-1 0 16,28 0-16,27 0 15,28 0-15,28 27 16,-1-27-16,-27 0 15,56 0-15,-29 0 16,-27 0-16,-55 0 16,55 0-16,-27 0 15,27 0-15,-55 0 16,-28 28 0,0-28-16,-27 0 15,-56 0 157</inkml:trace>
  </inkml:traceGroup>
</inkml:ink>
</file>

<file path=ppt/ink/ink3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2:24.09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3CDC6E3-3215-47B2-B0F3-AE88858A1695}" emma:medium="tactile" emma:mode="ink">
          <msink:context xmlns:msink="http://schemas.microsoft.com/ink/2010/main" type="writingRegion" rotatedBoundingBox="24788,11370 25683,11746 25410,12394 24515,12018"/>
        </emma:interpretation>
      </emma:emma>
    </inkml:annotationXML>
    <inkml:traceGroup>
      <inkml:annotationXML>
        <emma:emma xmlns:emma="http://www.w3.org/2003/04/emma" version="1.0">
          <emma:interpretation id="{C890D934-A81D-42FB-99D4-480256BB1E80}" emma:medium="tactile" emma:mode="ink">
            <msink:context xmlns:msink="http://schemas.microsoft.com/ink/2010/main" type="paragraph" rotatedBoundingBox="24788,11370 25683,11746 25410,12394 24515,12018" alignmentLevel="1"/>
          </emma:interpretation>
        </emma:emma>
      </inkml:annotationXML>
      <inkml:traceGroup>
        <inkml:annotationXML>
          <emma:emma xmlns:emma="http://www.w3.org/2003/04/emma" version="1.0">
            <emma:interpretation id="{C0ECFD5F-3F95-475D-A0B0-C820B05D613B}" emma:medium="tactile" emma:mode="ink">
              <msink:context xmlns:msink="http://schemas.microsoft.com/ink/2010/main" type="line" rotatedBoundingBox="24788,11370 25683,11746 25410,12394 24515,12018"/>
            </emma:interpretation>
          </emma:emma>
        </inkml:annotationXML>
        <inkml:traceGroup>
          <inkml:annotationXML>
            <emma:emma xmlns:emma="http://www.w3.org/2003/04/emma" version="1.0">
              <emma:interpretation id="{309DCA8B-50B0-4018-8D3A-5E2A5564B459}" emma:medium="tactile" emma:mode="ink">
                <msink:context xmlns:msink="http://schemas.microsoft.com/ink/2010/main" type="inkWord" rotatedBoundingBox="24788,11370 25683,11746 25410,12394 24515,12018">
                  <msink:destinationLink direction="from" ref="{099D5260-5DC9-4785-96A8-40E80BA53DEB}"/>
                  <msink:destinationLink direction="with" ref="{FB95AD13-1A03-4E21-B99F-8B3A08839D14}"/>
                </msink:context>
              </emma:interpretation>
              <emma:one-of disjunction-type="recognition" id="oneOf0">
                <emma:interpretation id="interp0" emma:lang="" emma:confidence="1">
                  <emma:literal/>
                </emma:interpretation>
              </emma:one-of>
            </emma:emma>
          </inkml:annotationXML>
          <inkml:trace contextRef="#ctx0" brushRef="#br0">4169 3093 0,'-28'0'140,"0"0"-124,1 0-16,-1 0 16,28 27-16,-110 111 62,82-110-46,28-1-16,0 1 31,0 0-15,28-28-16,-1 27 15,1-27-15,-28 28 16,28-28-16,-28 27 15,27-27 1,1 28-16,-28 0 16,0-1-1,0 1-15,0-1 16,0 1 0,0 0-1,0-1 1,0 1-16,0 0 15,-28-28-15,1 0 16,-1 0 0,0 0-1,1 0-15,-29 0 16,29 0 0,27-28 15,-28 28-16,28-28-15,0 1 32,0-1-32,0 0 31,0 1-15,0-1-16</inkml:trace>
          <inkml:trace contextRef="#ctx0" brushRef="#br0" timeOffset="1304.0159">4500 3369 0,'27'0'188,"1"0"-172,0 0-16,-1 0 31,-27 27 16,0 1-47,0-1 15,0 29-15,0-29 16,0 28 0,0 1-16,-55-29 15,0 1-15,27 27 16,1-27-16,-1-1 15,28 1 1,-28-28-16,28 28 16,-27-28-1,27 27 48,55-27 46,-27-27-93,-1-1-16,28 28 0,-27-28 15,27 28-15,-27 0 16,0 0 0,-1 0-16,1 0 31,-1 0-15,-27-27-1,28-1 157</inkml:trace>
        </inkml:traceGroup>
      </inkml:traceGroup>
    </inkml:traceGroup>
  </inkml:traceGroup>
</inkml:ink>
</file>

<file path=ppt/ink/ink3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10.9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1FD5DC9-AA77-4573-A13D-7BABD04BB6A9}" emma:medium="tactile" emma:mode="ink">
          <msink:context xmlns:msink="http://schemas.microsoft.com/ink/2010/main" type="writingRegion" rotatedBoundingBox="34953,14881 37051,14881 37051,16537 34953,16537"/>
        </emma:interpretation>
      </emma:emma>
    </inkml:annotationXML>
    <inkml:traceGroup>
      <inkml:annotationXML>
        <emma:emma xmlns:emma="http://www.w3.org/2003/04/emma" version="1.0">
          <emma:interpretation id="{F39F43B1-C16E-42E1-B05F-749665CFA7B0}" emma:medium="tactile" emma:mode="ink">
            <msink:context xmlns:msink="http://schemas.microsoft.com/ink/2010/main" type="paragraph" rotatedBoundingBox="34953,14881 37051,14881 37051,16537 34953,16537" alignmentLevel="1"/>
          </emma:interpretation>
        </emma:emma>
      </inkml:annotationXML>
      <inkml:traceGroup>
        <inkml:annotationXML>
          <emma:emma xmlns:emma="http://www.w3.org/2003/04/emma" version="1.0">
            <emma:interpretation id="{305C5BD7-8FE4-41BB-A8F1-C1FA3CA2F994}" emma:medium="tactile" emma:mode="ink">
              <msink:context xmlns:msink="http://schemas.microsoft.com/ink/2010/main" type="line" rotatedBoundingBox="34953,14881 37051,14881 37051,16537 34953,16537"/>
            </emma:interpretation>
          </emma:emma>
        </inkml:annotationXML>
        <inkml:traceGroup>
          <inkml:annotationXML>
            <emma:emma xmlns:emma="http://www.w3.org/2003/04/emma" version="1.0">
              <emma:interpretation id="{01980B9A-B8FF-46EB-B9CD-96F4604C3525}" emma:medium="tactile" emma:mode="ink">
                <msink:context xmlns:msink="http://schemas.microsoft.com/ink/2010/main" type="inkWord" rotatedBoundingBox="34953,14881 37051,14881 37051,14936 34953,14936"/>
              </emma:interpretation>
              <emma:one-of disjunction-type="recognition" id="oneOf0">
                <emma:interpretation id="interp0" emma:lang="" emma:confidence="1">
                  <emma:literal/>
                </emma:interpretation>
              </emma:one-of>
            </emma:emma>
          </inkml:annotationXML>
          <inkml:trace contextRef="#ctx0" brushRef="#br0">0 55 0,'27'0'32,"1"0"-1,-1 0-31,1 0 15,27 0-15,56 0 16,27 0-16,27-28 16,1 28-16,82-27 15,29 27-15,-57 0 16,1 0-16,-55 0 16,-28 0-16,-83 0 15,-27 0-15</inkml:trace>
        </inkml:traceGroup>
        <inkml:traceGroup>
          <inkml:annotationXML>
            <emma:emma xmlns:emma="http://www.w3.org/2003/04/emma" version="1.0">
              <emma:interpretation id="{529AF407-952B-4BEF-AB13-224F1A22F52D}" emma:medium="tactile" emma:mode="ink">
                <msink:context xmlns:msink="http://schemas.microsoft.com/ink/2010/main" type="inkWord" rotatedBoundingBox="35753,16454 36609,16454 36609,16537 35753,16537"/>
              </emma:interpretation>
              <emma:one-of disjunction-type="recognition" id="oneOf1">
                <emma:interpretation id="interp1" emma:lang="" emma:confidence="0.5">
                  <emma:literal>-</emma:literal>
                </emma:interpretation>
                <emma:interpretation id="interp2" emma:lang="" emma:confidence="0">
                  <emma:literal>_</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1</emma:literal>
                </emma:interpretation>
              </emma:one-of>
            </emma:emma>
          </inkml:annotationXML>
          <inkml:trace contextRef="#ctx0" brushRef="#br0" timeOffset="718.7808">800 1656 0,'28'0'32,"55"0"-17,27 0-15,-27-27 16,0 27-16,0-28 16,27 28-16,-27 0 15,-28 0-15,0 0 16,-27 0-16,-1 0 15,-27-28 17,28 28 108,-56 0-124,-54 28 0,54-28-16</inkml:trace>
        </inkml:traceGroup>
      </inkml:traceGroup>
    </inkml:traceGroup>
  </inkml:traceGroup>
</inkml:ink>
</file>

<file path=ppt/ink/ink3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06.75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E49BBB1-83CB-40C5-B8BE-26E736683A5E}" emma:medium="tactile" emma:mode="ink">
          <msink:context xmlns:msink="http://schemas.microsoft.com/ink/2010/main" type="inkDrawing" rotatedBoundingBox="22293,12883 22749,12129 23305,12465 22849,13219" semanticType="callout" shapeName="Other">
            <msink:sourceLink direction="with" ref="{51E4CFD9-96BF-45FD-A359-8B72FE5BF1A9}"/>
          </msink:context>
        </emma:interpretation>
      </emma:emma>
    </inkml:annotationXML>
    <inkml:trace contextRef="#ctx0" brushRef="#br0">1960 3838 0,'27'0'47,"1"0"-31,-28 28-1,55-28-15,-55 27 16,56-27-16,-29 0 16,1 28-16,-1-1 15,-27 1-15,28 0 16,0-1-16,-1-27 16,1 28-16,-28-1 15,0 1-15,0 0 16,27-28-16,-27 27 15,28 1 1,-28-1 0,0 1-1,28 0-15,-28-1 16,0 1 0,0 0 30,-28-28-46,28 27 32,-28-27-32,1 28 15,-28-28 1,27 27-16,-27 1 31,-28 0-31,55-28 0,-27 0 16,27 0-16,-27 0 15,0 27-15,0-27 16,0 28-16,27-1 16,0 1-16,1-28 15,27 28-15</inkml:trace>
  </inkml:traceGroup>
</inkml:ink>
</file>

<file path=ppt/ink/ink3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05.44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B95AD13-1A03-4E21-B99F-8B3A08839D14}" emma:medium="tactile" emma:mode="ink">
          <msink:context xmlns:msink="http://schemas.microsoft.com/ink/2010/main" type="inkDrawing" rotatedBoundingBox="22900,12719 23267,12605 23381,12971 23015,13085" semanticType="callout" shapeName="Other">
            <msink:sourceLink direction="with" ref="{309DCA8B-50B0-4018-8D3A-5E2A5564B459}"/>
            <msink:sourceLink direction="with" ref="{51E4CFD9-96BF-45FD-A359-8B72FE5BF1A9}"/>
          </msink:context>
        </emma:interpretation>
      </emma:emma>
    </inkml:annotationXML>
    <inkml:trace contextRef="#ctx0" brushRef="#br0">2291 4335 0,'0'28'141,"0"-1"-125,55 1-16,1-1 15,-29-27-15,1 0 16,-1 0 0,1 28-16,-28 0 15,28-1 16,-1-27-31,1 28 16,-28-1 0,0 1-16,0 0 62,-28-28-62,1 0 16,-29 27-1,29-27-15,-1 28 16,-27-28-16,27 0 16,1 0-16,-1 0 15,1 0 1,-1 0 0,28-28 155,0 1-155,28 27 31,-28-28-47</inkml:trace>
  </inkml:traceGroup>
</inkml:ink>
</file>

<file path=ppt/ink/ink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13.19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44E30B9-E5AA-4834-A3EC-188949C3A694}" emma:medium="tactile" emma:mode="ink">
          <msink:context xmlns:msink="http://schemas.microsoft.com/ink/2010/main" type="writingRegion" rotatedBoundingBox="15475,15365 17327,15241 17373,15925 15521,16049">
            <msink:destinationLink direction="with" ref="{052EFB90-9A45-4F5E-8C81-4ECB8E5785D9}"/>
          </msink:context>
        </emma:interpretation>
      </emma:emma>
    </inkml:annotationXML>
    <inkml:traceGroup>
      <inkml:annotationXML>
        <emma:emma xmlns:emma="http://www.w3.org/2003/04/emma" version="1.0">
          <emma:interpretation id="{1525B40C-1722-42A5-8B2A-1500750C3FCB}" emma:medium="tactile" emma:mode="ink">
            <msink:context xmlns:msink="http://schemas.microsoft.com/ink/2010/main" type="paragraph" rotatedBoundingBox="15475,15365 17327,15241 17373,15925 15521,16049" alignmentLevel="1"/>
          </emma:interpretation>
        </emma:emma>
      </inkml:annotationXML>
      <inkml:traceGroup>
        <inkml:annotationXML>
          <emma:emma xmlns:emma="http://www.w3.org/2003/04/emma" version="1.0">
            <emma:interpretation id="{4AC45F56-1E48-4E3D-B478-B9FAAEC22C49}" emma:medium="tactile" emma:mode="ink">
              <msink:context xmlns:msink="http://schemas.microsoft.com/ink/2010/main" type="line" rotatedBoundingBox="15475,15365 17327,15241 17373,15925 15521,16049"/>
            </emma:interpretation>
          </emma:emma>
        </inkml:annotationXML>
        <inkml:traceGroup>
          <inkml:annotationXML>
            <emma:emma xmlns:emma="http://www.w3.org/2003/04/emma" version="1.0">
              <emma:interpretation id="{4C8BA6FD-407E-4A2C-9273-EFC7C7B48FFF}" emma:medium="tactile" emma:mode="ink">
                <msink:context xmlns:msink="http://schemas.microsoft.com/ink/2010/main" type="inkWord" rotatedBoundingBox="15475,15365 17327,15241 17373,15925 15521,16049"/>
              </emma:interpretation>
              <emma:one-of disjunction-type="recognition" id="oneOf0">
                <emma:interpretation id="interp0" emma:lang="" emma:confidence="1">
                  <emma:literal/>
                </emma:interpretation>
              </emma:one-of>
            </emma:emma>
          </inkml:annotationXML>
          <inkml:trace contextRef="#ctx0" brushRef="#br0">68 132 1279 0,'-3'0'456'15,"1"-4"-372"-15,2 4-90 0,0-1 0 0,0 1-27 16,2-2-2-16,-2 4-2 0,2 3 2 0,-1 1 14 15,3 1 4-15,-1 1 5 0,0 4 2 0,-1 4 4 16,1 4 1-16,-1 5 1 0,-2 0 1 0,0 5-1 16,-3 7 0-16,-6 6 1 0,6-2 0 0,-4-3 2 15,2 7-1-15,-5-12 2 0,4 1 0 0,-3-6 0 16,1-10 0-16,3-3 2 0,0-5 2 0,-2-3-1 16,4-2 4-16,3-2-1 0,-2-1-2 0,1-1 1 15,-1-1-1-15,4-1 0 0,-2-1 0 0,0 2-3 0,0-10-2 16,0-3 1-16,0 1 3 0,3-1-2 0,-3-9 4 0,0-1 2 15,2-9 7-15,-1-6 3 0,3 3-1 16,-1 1 3-16,0-1-1 0,2-3 4 0,4-2-3 0,-1-2-1 16,-1 7-7-16,1 0-4 0,2-1 3 0,2 6-4 15,-4 2 1-15,2 3 1 0,-4-2 3 0,1 17-2 16,-2-1-2-16,0 2-5 0,-2 6-5 0,-1 3-3 16,1-2-5-16,-1 4-7 0,1 0-2 0,2 6-3 15,0-1 3-15,2 4 6 0,0 4 3 0,-1 5 1 16,1 0 4-16,-1 3-2 0,-1 4-7 0,-5-4-1 15,4 2-6-15,-4-3-11 0,-2-2-7 0,-1-5-9 0,-2-2-14 16,-3-5-24-16,1-1 0 0,-5-2-14 0,1-2-27 16,-4-3 81-16,-4 2-52 0,3-4-6 0</inkml:trace>
          <inkml:trace contextRef="#ctx0" brushRef="#br0" timeOffset="-422.2148">-503 250 638 0,'2'-4'384'0,"-2"-1"-210"16,0-3-122-16,-2 1 108 0,2-1-135 0,0 3-25 0,-2-3-1 0,-1-2-5 15,2 0-1-15,-3 1-3 0,-1 0 0 0,0 2-5 16,-1-1 0-16,-3 3 3 0,1 0-2 0,0 1 3 15,-2 4-1-15,-5 2 0 0,0 6-3 0,0-3 4 16,-5 4 1-16,-3 5-2 0,0-4 4 0,-2 9-3 16,0-1 5-16,0 0 3 0,-3 0 3 0,18 11 0 15,-7-6 0-15,2 4 5 0,7 1 1 0,1 2 3 16,4-1-1-16,8 3-2 0,-4-4 1 0,6 2 1 16,8 3 0-16,7-4-3 0,3 0-3 0,1-4 0 15,2 0-1-15,4-2-9 0,3-6-15 0,1-4-23 0,-3-3-40 16,4-5 65-16,1-5-44 0,4 2-22 0</inkml:trace>
          <inkml:trace contextRef="#ctx0" brushRef="#br0" timeOffset="313.368">601 4 841 0,'18'11'321'0,"-6"-2"-239"0,-9 4-68 15,-3 2 14-15,7 8-31 0,-2 2-5 0,-2 8 4 16,4 5 3-16,3 2 1 0,0 5 0 0,-4 0 0 16,1 1 0-16,3-6 1 0,-7-2 1 0,4-4 1 15,-4-8 2-15,4-4 2 0,-2-4 5 0,2-5 15 16,-2-6 7-16,0-4 5 0,5 2 3 0,-2 0 4 0,3-10-1 15,6-1 6-15,-4-1-1 0,1-3-14 0,2-3-6 16,-1-5-3-16,0-1 4 0,-2-7-3 0,2 4 0 16,-6-1-8-16,2 1-1 0,-4-4 1 0,0 1-3 15,6-3-1-15,-3-1-9 0,-2 3-3 0,2-2-2 0,-3-2-4 16,-1 3-6-16,6 4-17 0,-10 5 1 0,1 4-8 16,-1 3-9-16,-2-1-31 0,0 7-19 0,3 2-23 15,-3-4-34-15,0 4 101 0,0-2-74 0,-17 5-20 16</inkml:trace>
        </inkml:traceGroup>
      </inkml:traceGroup>
    </inkml:traceGroup>
  </inkml:traceGroup>
</inkml:ink>
</file>

<file path=ppt/ink/ink3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13.47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0D75092-EA28-4846-806F-83670C47B297}" emma:medium="tactile" emma:mode="ink">
          <msink:context xmlns:msink="http://schemas.microsoft.com/ink/2010/main" type="inkDrawing" rotatedBoundingBox="19409,18967 21688,18554 21810,19229 19531,19641" semanticType="callout" shapeName="Other"/>
        </emma:interpretation>
      </emma:emma>
    </inkml:annotationXML>
    <inkml:trace contextRef="#ctx0" brushRef="#br0">0 199 0,'27'0'31,"1"0"-31,0 0 16,-28 27-16,27 1 15,-27 0-15,28 27 16,27-28-16,-27 56 15,-1-28-15,56 1 16,-55-1-16,-1 0 16,1-27-16,-28 27 15,0-28-15,83 1 63,-28-56-48,55 1-15,1-56 16,27 0-16,55 0 16,0-82-16,56 54 15,-83 28-15,27 1 16,-55 54-16,-83 0 16,28 28-16,-55 0 15,27 0 1,-28 0-1,1 0 1,-28 28 187,0 0-187,0 27-16,0 0 15,0-27 1,0-1-16,0 1 16,0 0-1</inkml:trace>
  </inkml:traceGroup>
</inkml:ink>
</file>

<file path=ppt/ink/ink3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14.54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D5B4A40-E739-42B0-B726-B06EF7AA788C}" emma:medium="tactile" emma:mode="ink">
          <msink:context xmlns:msink="http://schemas.microsoft.com/ink/2010/main" type="inkDrawing" rotatedBoundingBox="24899,15561 26946,15378 26958,15517 24912,15701" shapeName="Other"/>
        </emma:interpretation>
      </emma:emma>
    </inkml:annotationXML>
    <inkml:trace contextRef="#ctx0" brushRef="#br0">0 220 0,'28'0'16,"27"0"-16,55 0 15,1 0-15,54 0 16,56 0-16,28 0 15,-28 0-15,-1-55 16,-54 55-16,-28-27 16,0-1-16,-55 28 15,0-55-15,-56 55 16,-27-28-16,28 28 16,-28-27 15</inkml:trace>
  </inkml:traceGroup>
</inkml:ink>
</file>

<file path=ppt/ink/ink3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20.2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68AD259-1B12-4BFD-8520-E2567E8AF29E}" emma:medium="tactile" emma:mode="ink">
          <msink:context xmlns:msink="http://schemas.microsoft.com/ink/2010/main" type="inkDrawing" rotatedBoundingBox="19231,14200 20632,13408 20879,13846 19478,14638" semanticType="callout" shapeName="Other">
            <msink:sourceLink direction="with" ref="{122E9E11-170E-4694-B2B5-769E90DFD2A1}"/>
            <msink:sourceLink direction="with" ref="{51E4CFD9-96BF-45FD-A359-8B72FE5BF1A9}"/>
          </msink:context>
        </emma:interpretation>
      </emma:emma>
    </inkml:annotationXML>
    <inkml:trace contextRef="#ctx0" brushRef="#br0">0 525 0,'28'27'47,"-28"1"-32,28 0-15,-28-1 16,0 1-16,27-28 15,-27 27-15,0 29 16,0-29-16,0 28 16,28-27-1,-1-28 1,1 0 0,0 0 15,-28 28-16,27-1 17,1-27-17,-1 0 1,1 0 0,0 0-16,27-27 15,0-29-15,0 1 16,83-55-16,0-1 15,-82 29-15,82-29 16,-28 56-16,-27 0 16,-28-28-16,0 55 15,1 28-15,-29-83 16,1 83 0,-1-27-16,1 27 15,-28-28 1,28 28-16</inkml:trace>
  </inkml:traceGroup>
</inkml:ink>
</file>

<file path=ppt/ink/ink3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03:23.50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30A78AC-3F34-4BE4-8E89-9933A40F1158}" emma:medium="tactile" emma:mode="ink">
          <msink:context xmlns:msink="http://schemas.microsoft.com/ink/2010/main" type="inkDrawing" rotatedBoundingBox="19464,18470 21169,17715 21302,18017 19597,18771" semanticType="callout" shapeName="Other"/>
        </emma:interpretation>
      </emma:emma>
    </inkml:annotationXML>
    <inkml:trace contextRef="#ctx0" brushRef="#br0">0 608 0,'28'0'31,"-1"0"1,1 27-32,-28 1 15,27-28 1,1 0-16,27 28 0,-27-1 15,0-27 1,-28 28-16,27-28 16,28 27-1,-27-27 1,0 0-16,-1 0 47,1 0-32,-28-27 1,27-28-16,56-1 16,-28 1-16,28-55 15,55 54-15,0-26 16,56-29-16,-56 1 16,-83 82-16,55 1 15,-27-1-15,-28 28 16,-27-28-16,0 28 15,-1 0-15,1 0 16,-1 0 0,1 0 15,-28 28 0,28 0-15,-28-1 15,0 1 0,0-1-15,0 1 0</inkml:trace>
  </inkml:traceGroup>
</inkml:ink>
</file>

<file path=ppt/ink/ink3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4:56.075"/>
    </inkml:context>
    <inkml:brush xml:id="br0">
      <inkml:brushProperty name="width" value="0.07" units="cm"/>
      <inkml:brushProperty name="height" value="0.07" units="cm"/>
      <inkml:brushProperty name="color" value="#ED1C24"/>
      <inkml:brushProperty name="fitToCurve" value="1"/>
    </inkml:brush>
    <inkml:context xml:id="ctx1">
      <inkml:inkSource xml:id="inkSrc4">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5:05:23.959"/>
    </inkml:context>
  </inkml:definitions>
  <inkml:traceGroup>
    <inkml:annotationXML>
      <emma:emma xmlns:emma="http://www.w3.org/2003/04/emma" version="1.0">
        <emma:interpretation id="{356A2DBD-092A-4EF6-AD46-A65AFCDB2DB6}" emma:medium="tactile" emma:mode="ink">
          <msink:context xmlns:msink="http://schemas.microsoft.com/ink/2010/main" type="writingRegion" rotatedBoundingBox="4144,249 13560,-375 13844,3911 4428,4537"/>
        </emma:interpretation>
      </emma:emma>
    </inkml:annotationXML>
    <inkml:traceGroup>
      <inkml:annotationXML>
        <emma:emma xmlns:emma="http://www.w3.org/2003/04/emma" version="1.0">
          <emma:interpretation id="{91C2B055-8E87-403F-8896-63131AC35E6E}" emma:medium="tactile" emma:mode="ink">
            <msink:context xmlns:msink="http://schemas.microsoft.com/ink/2010/main" type="paragraph" rotatedBoundingBox="6737,77 13560,-375 13705,1809 6882,2262" alignmentLevel="2"/>
          </emma:interpretation>
        </emma:emma>
      </inkml:annotationXML>
      <inkml:traceGroup>
        <inkml:annotationXML>
          <emma:emma xmlns:emma="http://www.w3.org/2003/04/emma" version="1.0">
            <emma:interpretation id="{F7AF7C20-5448-4D40-9E41-E48C7B02D27C}" emma:medium="tactile" emma:mode="ink">
              <msink:context xmlns:msink="http://schemas.microsoft.com/ink/2010/main" type="line" rotatedBoundingBox="6737,77 13560,-375 13705,1809 6882,2262">
                <msink:destinationLink direction="with" ref="{91ECE1FA-41E8-4E1E-AA88-25C33F1358B3}"/>
                <msink:destinationLink direction="with" ref="{EB878DB4-F52D-4021-91EB-DE79F8064E1B}"/>
              </msink:context>
            </emma:interpretation>
          </emma:emma>
        </inkml:annotationXML>
        <inkml:traceGroup>
          <inkml:annotationXML>
            <emma:emma xmlns:emma="http://www.w3.org/2003/04/emma" version="1.0">
              <emma:interpretation id="{C7E8D49F-D04B-46A7-B1CA-A684924978C0}" emma:medium="tactile" emma:mode="ink">
                <msink:context xmlns:msink="http://schemas.microsoft.com/ink/2010/main" type="inkWord" rotatedBoundingBox="6753,311 11534,-5 11663,1944 6882,2262"/>
              </emma:interpretation>
              <emma:one-of disjunction-type="recognition" id="oneOf0">
                <emma:interpretation id="interp0" emma:lang="" emma:confidence="1">
                  <emma:literal/>
                </emma:interpretation>
              </emma:one-of>
            </emma:emma>
          </inkml:annotationXML>
          <inkml:trace contextRef="#ctx0" brushRef="#br0">4104-594 633 0,'-7'4'238'0,"-1"-4"-174"0,5 0-48 0,-1 0 1 16,-1-2 9-16,5-2-10 0,0 4 3 0,0 0 0 15,0 0 5-15,0-2 3 0,0-3 7 0,0 1-4 0,2 1 1 16,1-3-2-16,3-3 2 0,1 0 0 0,4-2-1 16,9-3-3-16,7-2-4 0,1-2 0 0,12-2 1 15,16-2 0-15,2-5-7 0,1-2-3 0,15-3-1 0,-1-4-2 16,-1-6-5-16,2 4 0 0,-7-9-3 0,-3 2-1 16,3 2 1-16,0 0 1 0,-2 3-2 0,2 2-1 15,-2 2 1-15,-4 2 0 0,2 1 0 0,-12 4 2 0,-6 4-1 16,0-2-2-16,-14 4 1 0,-2 1 0 0,-6 4 1 15,-1 0-1-15,-4 2-1 0,3-1 0 0,-4 3-1 16,-1-1 0-16,-4 1-2 0,5 0-4 0,-5 1-8 16,-1-3-14-16,2 5-8 0,-6-4-9 0,0 8-11 0,-3-2-21 15,3-2-13-15,-5 8-17 0,-2-1-28 0,0 4 88 16,0-2-53-16,-2 1-13 0</inkml:trace>
          <inkml:trace contextRef="#ctx0" brushRef="#br0" timeOffset="568.2753">5486-1787 297 0,'-2'2'111'0,"2"-2"-87"16,4 5-24-16,-4-5 9 0,0 0-6 0,2 2-2 0,1 0 7 15,1 2 17-15,1-4 5 0,-3 0 3 0,2 0 5 0,5 0-1 16,0 0-1-16,2 0 2 0,3-2-4 0,2-4-12 16,2 6-3-16,6-5-1 0,-1 0-2 0,4-1-2 15,-1 1-3-15,3-1 0 0,1 4-3 0,1-3-2 16,1 3 0-16,1-1-2 0,-1-1 0 0,3 4-3 15,-5 2 1-15,5 5-2 0,-1-5 1 0,-14 1 1 0,1 3-2 16,-10 5 0-16,5 0 0 0,-8 3 2 0,1 0-1 16,-13-3 1-16,4 11-1 0,-5 3 0 0,-3 2 1 15,-1 2 1-15,-7 2 1 0,0-1-1 0,-6 10-2 16,-1-7 2-16,-2 5 0 0,-3 5 1 0,1 0-1 0,4 0-2 16,-2 4 1-16,3-7 0 0,2 2-1 0,4 5 0 15,1-10 1-15,5-2-1 0,-1-6-1 0,2-1-2 16,0-4-4-16,3-4-8 0,3-6-29 0,-1-3-28 15,2-4-30-15,2-3-12 0,0-4 71 0,2 0-68 0,0-4-21 16</inkml:trace>
          <inkml:trace contextRef="#ctx0" brushRef="#br0" timeOffset="2880.6041">6443-2072 1114 0,'-11'-16'371'0,"3"10"-307"0,5-4-69 0,-6 1-39 15,7 5 30-15,0 4-8 0,2 7-1 0,4 0-1 16,-1 2 2-16,-1 0 0 0,0 6 11 0,3 1 5 16,-1 2 2-16,0 4 2 0,-1 1 1 0,-1 3 1 15,2 2 0-15,1 3 0 0,-1 2 0 0,-1-1 0 0,1 2-1 16,5 1 1-16,-2-1 0 0,0 0 1 0,2 0-1 16,2-5-1-16,2-2-1 0,1 4 2 0,1-7-2 15,-4-3-3-15,5-3-17 0,-2-2-9 0,1 1-4 0,-1-5-2 16,2-1-2-16,-1-2 0 0,-1-2 0 15,-1-3 3-15,-2-2 19 0,3 1 9 0,-3-3 3 0,-2 0 3 16,-2 0 2-16,0 0-1 0,-1 0 0 0,3 0 1 0,-4 4-3 16,1 0 0-16,1 1 0 0,4 6-1 0,1 5 3 15,1-3 0-15,1 1 1 0,-1 2 0 0,2-3 0 16,3 0 3-16,0-10-3 0,0 6 5 0,5-9 0 16,-1-5-2-16,3 1 2 0,6-7 1 0,-2-1 1 15,1-6 0-15,1-2 0 0,-4-5-1 0,0-4-1 0,-2 0 2 16,-3 2 1-16,-2-4 3 0,-6 1 1 0,-5 2 4 15,-2 1 3-15,-5 6 1 0,-2 1 2 0,-5-2-3 16,-1 2-1-16,-3 4-4 0,0 0-3 0,0 1-11 16,-1-1-4-16,-1 2-5 0,0 3-8 0,2 0-11 15,0-2-11-15,0 6-13 0,2 2-17 0,1-1-77 16,3 1 107-16,1 1-66 0,7-5-37 0</inkml:trace>
          <inkml:trace contextRef="#ctx0" brushRef="#br0" timeOffset="6525.7672">2630-1960 840 0,'-11'-4'310'0,"2"3"-234"15,0-1-64-15,-6-11 2 0,8 11-19 0,2-3 4 16,-1 1-5-16,1 4-1 0,-1-3-2 0,3 3-1 0,-3 0 0 16,1 1 1-16,0 5 1 0,-3-3 0 0,-1 1 4 15,2 1 1-15,-4-1 2 0,2 0 1 0,0 3 0 16,0-2-3-16,2 6-3 0,-2-2-1 0,4 7-2 0,-3 4-1 15,3 4-5-15,0 6 1 0,-1 3-2 0,6 7 2 16,0 3 3-16,6 4-1 0,3 2 2 0,1 1 2 16,1 2 3-16,9 4-1 0,4 0 2 0,-3-5 0 15,1-1 1-15,1-1 0 0,1-2-1 0,1-9 1 16,0-2-1-16,1-7 0 0,1 0 3 0,-2-13-1 16,0 2 1-16,2-11 1 0,2-3 0 0,0-11 3 15,0 3 1-15,1-14 3 0,-4-4-2 0,3-3 6 16,0-4-2-16,-2-2 1 0,-4-1-1 0,-1 1 1 15,-2-1 0-15,-2-1 1 0,-2-3 2 0,-5 9 4 16,-2-2 3-16,-6 4 0 0,6 9 2 0,-7 0-2 0,2-2-1 16,-1 9-3-16,-3 3-3 0,0 4-10 0,0-1-6 15,0 1-2-15,-1 0-1 0,1 2-4 0,-2 2-2 16,2 1 3-16,0 5 0 0,0-3 3 0,-2 4 4 0,0 4-1 16,-2 5 2-16,4 0 5 0,-3 0 1 0,1 2 0 15,2-4 0-15,0-2 2 0,4 3 0 0,5-10 0 16,-4 2 0-16,2-9-1 0,4 2 2 0,2-2-1 0,-1-2 3 15,3 0-4-15,5-9 3 0,-6 0 0 0,6 1 1 16,2-8-2-16,-4-2 3 0,0 0 2 0,-2-7 1 16,-5 5 7-16,-4 1 9 0,2-3 3 0,-7 10 3 0,0-3 2 15,-4 3-6-15,-2-1-7 0,-3 1-11 16,-2 1-13-16,-4 3-33 0,-3-5-18 0,-2 4-16 0,-5 1-14 16,-3-1-51-16,1 2-43 0,-6-2 113 0,-3 4-77 15,-2-1-36-15</inkml:trace>
          <inkml:trace contextRef="#ctx0" brushRef="#br0" timeOffset="6815.9526">3169-1675 121 0,'15'18'79'16,"-1"2"4"-16,2-4-23 0,1 2 4 0,-1 0 13 16,5 0 1-16,-3 0-3 0,2 0-10 0,-7-3-34 0,1-3-5 15,-5-4-5-15,2 1 12 0,-7-7 15 0,1 1 26 16,-1-1 5-16,-4-2 3 0,0 0 0 0,0-5-3 15,0-1-5-15,0-1-15 0,2-2-18 0,-2-7-27 16,0-1-8-16,0-2-3 0,0-1-3 0,1 0 0 16,3-2 0-16,-2 2 0 0,5 0 0 0,-1 2-2 15,-1 4 1-15,4-2-3 0,2 3-3 0,1 2 0 0,-1 4-1 16,2 3 0-16,-2 1-3 0,1 1 0 0,5 0 1 16,-5 2 2-16,4 6 3 0,1 1-3 0,-1-5 3 15,2 3-1-15,0 2 0 0,0 1 2 0,0 2-1 0,0-1 2 16,0 2-2-16,0-2-5 0,2 4-21 0,-4-2-20 15,2 0-30-15,0-2 60 0,4 1-43 0,0-2-24 16</inkml:trace>
          <inkml:trace contextRef="#ctx0" brushRef="#br0" timeOffset="7975.8721">4189-1857 1073 0,'5'25'384'0,"-5"-20"-313"0,4 4-71 0,-2-3-8 16,-1-1-10-16,3 3 0 0,1 2-1 0,-1-1 9 16,0 4 6-16,-1 1 0 0,1-1 1 0,-4 0-2 15,2-1 2-15,-2-1-1 0,0-4 3 0,0 1 6 16,-4-3 1-16,4-5 2 0,-4 0 4 0,4-4 4 16,-1 3 3-16,-3-5 0 0,4 3-2 0,0-3-8 15,0 3-2-15,0 1-2 0,2-2-1 0,1 1-4 16,1-3-3-16,0 1 0 0,-1-1-1 0,4-5-2 15,2 2 1-15,0-3-1 0,0 1-1 0,2 4 1 16,0-4 0-16,2 4-1 0,1 1 1 0,-5 5 2 16,2-5 0-16,0 6 2 0,-2-2 1 0,4 0 2 0,-3 2 0 15,1 0 0-15,-2-3 0 0,4-1 1 0,1-1 0 16,1 1 0-16,1-3-1 0,-9-6-1 0,0 1 2 16,4-6-1-16,0 3 1 0,-7 1-2 0,-4-4 0 0,0 5 0 15,0-3 2-15,0 5-1 0,1 2-2 0,-8 4-4 16,4 1-6-16,3 0-8 0,0 4-13 0,0 0-3 15,1 0-4-15,-1 8 0 0,0 1-1 0,2 0 4 0,-2 3 6 16,-5 8 9-16,5-2 13 0,-2 2 1 0,2 4 3 16,2-6 0-16,1 0 0 0,-3 0-2 0,11-4-2 15,4-7-1-15,-3 1 1 0,3-3 1 0,1-1-2 16,4-4 4-16,0-11 3 0,3-2 1 0,1-3 1 16,-1-8 0-16,2-6-2 0,-1-1-1 0,-1-9 2 0,-1 2-4 15,-2 4 3-15,-2-6 0 0,-2 4 1 0,-5 6 3 16,0 1 4-16,-4 2 4 0,-2 3 3 0,-5 1 4 0,2-1 6 15,0 8 1-15,0 0 4 0,-2 0 1 0,-2 3 3 16,-2-3 1-16,1 5 2 0,-3 0 0 0,1 4-4 16,-1-2-2-16,3 2-4 0,-1 3 0 0,1 2-6 15,-1-1-3-15,2 3-6 0,0 1-3 0,1-1-7 16,-3 4-2-16,2 2-3 0,-1-3-1 0,-1 8-1 0,0 5 0 16,1 0 1-16,-3 8-1 0,1-2 2 0,1 12 1 15,-3-2-2-15,4 4 1 0,1 2-3 0,2 2-15 16,-4-6-10-16,4 6-5 0,4-8-2 0,-1-6-6 15,3-1-1-15,-1-9-6 0,-3-3-8 0,3-10 9 16,3 5 6-16,-3-8-3 0,-1-4-3 0,3-3-8 16,0 0-6-16,4-4 0 0,-2-4 5 0,0 1 5 15,0-2 3-15,0-1 11 0,-2 3 4 0,-1-2 19 16,-5 5 10-16,3 0 8 0,-2 4 4 0,-2 1 5 0,-2-1 1 16,0 5 1-16,2-1 0 0,0 3-5 0,0-4 0 15,0 2-3-15,-2 2 1 0,4-3-2 0,2-1 1 16,-1-1 0-16,3-1 3 0,8-1 2 0,-3-2 1 15,9-2 2-15,0-3 0 0,3-4-2 0,4 3 0 0,4-6-1 16,-2-1-3-16,0-1 0 0,1-1 1 0,1 1-2 16,-4 1 1-16,-2 2 0 0,1 2 0 0,-5 2 0 15,-1 2 1-15,-7 6 0 0,-1-4-2 0,-8 8-2 0,5-1-2 16,-5 5-4-16,-4 0-3 0,2 7 0 0,-2-4 2 16,-8 8-2-16,3 6 0 0,-1-1 3 0,-3 5 3 15,-1 3 4-15,-3 8 2 0,-5-5-1 0,5 6 0 16,4-4 1-16,-3-4-1 0,3 2 0 0,3-7-2 0,3 0 0 15,4-9-1-15,3 1 0 0,5-6 2 0,-2-1 0 16,2-5 1-16,4 0 3 0,-2-4 1 0,10-1-1 16,-4-8 2-16,1-1 1 0,5-6-2 0,-3-3 1 0,3 1-1 15,-1-1-2-15,-7-6 0 0,-1 2 1 0,-1-4 5 16,-3 4 0-16,1 0 2 0,-5-4 2 0,-1 2 4 16,-1-1 0-16,-4-5 0 0,0-1 1 0,-2 7-2 15,0 2-3-15,-2 0 0 0,1 4-4 0,1 7-5 16,-2-1-1-16,3 10-3 0,-1 0-2 0,-2 5-10 15,4-2-2-15,-2 6-1 0,4 7-2 0,-2 0 3 16,-2 0 0-16,2 6-4 0,-3-1 6 0,3 10 7 16,-6-5 3-16,-3 5 0 0,0-2 1 0,2-3-1 15,4 3 1-15,-3-4 4 0,4-3-5 0,2-8 0 0,4 7-1 16,1-8-1-16,1 3 2 0,-3-8-2 0,3 1 0 16,-6 0 1-16,3-2 2 0,-4 0 2 0,1-4 1 15,1 1-2-15,-1-1 2 0,6 1 0 0,-3-5 0 0,3 5-1 16,1-1 1-16,-2 1 0 0,-5-3 0 0,8 1 2 15,-8 3 2-15,-2 0-4 0,2 2-1 0,0-2-3 16,0 2 0-16,0 0-3 0,0 4-9 0,0 1-13 16,0 1-17-16,0 3-30 0,2 2 53 0,-2-1-34 15,1 7-17-15</inkml:trace>
          <inkml:trace contextRef="#ctx0" brushRef="#br0" timeOffset="8143.0767">6163-2231 1092 0,'-15'18'192'0,"15"-9"-321"16,4 2 113-16,7-2-133 0,1 7-25 0</inkml:trace>
        </inkml:traceGroup>
        <inkml:traceGroup>
          <inkml:annotationXML>
            <emma:emma xmlns:emma="http://www.w3.org/2003/04/emma" version="1.0">
              <emma:interpretation id="{1CAF56BA-7778-47AD-8554-96552296E73F}" emma:medium="tactile" emma:mode="ink">
                <msink:context xmlns:msink="http://schemas.microsoft.com/ink/2010/main" type="inkWord" rotatedBoundingBox="12019,-273 13560,-375 13688,1564 12148,1666"/>
              </emma:interpretation>
              <emma:one-of disjunction-type="recognition" id="oneOf1">
                <emma:interpretation id="interp1" emma:lang="" emma:confidence="1">
                  <emma:literal/>
                </emma:interpretation>
              </emma:one-of>
            </emma:emma>
          </inkml:annotationXML>
          <inkml:trace contextRef="#ctx0" brushRef="#br0" timeOffset="3209.9643">7745-2202 913 0,'-12'0'363'0,"-3"0"-405"16,1-9 37-16,14 4 36 0,14-3-218 0</inkml:trace>
          <inkml:trace contextRef="#ctx0" brushRef="#br0" timeOffset="3067.884">7864-1913 645 0,'0'18'377'0,"0"5"-217"16,0-14-117-16,2 6 116 0,2 1-169 0,-1 4 3 16,3 5 5-16,1 4 0 0,-5 4 2 0,2-3 2 0,-3 8-1 15,3-7-2-15,-4 1 0 0,0-3-4 0,-2-2-8 16,4-3-8-16,-2-8-22 0,0 0-12 0,0-5-15 15,-2-6-26-15,2-3 60 0,2-2-47 0,-2-3-11 16</inkml:trace>
          <inkml:trace contextRef="#ctx0" brushRef="#br0" timeOffset="3440.1649">8370-2871 1041 0,'2'9'353'0,"-2"-2"-293"16,0 9-58-16,7 9-11 0,-4 10-8 0,5 1 6 0,8 18 1 15,-4-5 7-15,5 10 1 0,-3 10 1 0,4 10-2 16,0-1 3-16,-5-8-1 0,-2 15 0 0,1 5 0 16,-3-5 1-16,0 0 0 0,-3-4 0 0,-3 4 0 15,3-4 1-15,-6-5 0 0,3-8-1 0,-1-3 0 0,-2-7-5 16,0-6-18-16,2-7-48 0,-7 1-34 0,1-7-53 15,-9 3 112-15,-7-2-109 0,-1-6-58 0</inkml:trace>
          <inkml:trace contextRef="#ctx0" brushRef="#br0" timeOffset="3661.0598">8409-1635 892 0,'33'-20'330'0,"-19"5"-257"0,12-1-64 0,-5 4-9 16,-3-3 5-16,13 1-7 0,-4-4-2 15,13 3 3-15,-2-1 1 0,0 0 1 0,1 3 2 0,-1 10-1 16,2-5-1-16,0 8 1 0,1 0 3 0,-7 2-2 0,6 7 2 16,-2 4-2-16,2-1 0 0,-15 1 0 0,11 7 0 15,-4-4 0-15,-3 8-1 0,-2-3-1 0,-9-3-10 16,2 2-7-16,-2-2-8 0,-5-5-4 0,-13-2-15 16,4-1-6-16,-6-4-11 0,5-3-12 0,-4-3-51 15,-5 0 86-15,6-5-48 0,-3-6-24 0</inkml:trace>
          <inkml:trace contextRef="#ctx1" brushRef="#br0">8938-3106 0,'0'28'328,"-27"0"-328,-29-1 15,29 84-15,-28-84 16,27 29-16,0-1 16</inkml:trace>
          <inkml:trace contextRef="#ctx0" brushRef="#br0" timeOffset="3806.6702">9230-2464 1148 0,'0'-5'406'0,"0"1"-324"16,0 4-76-16,2 0-10 0,0-1-10 0,-2 1-2 0,0-2-10 15,-9 2-6-15,7 3-13 0,2-4-7 0,0 1-8 16,-3 0-7-16,3 0-14 0,-2-6 45 0,-2-10-33 15,4 3 1-15</inkml:trace>
        </inkml:traceGroup>
      </inkml:traceGroup>
    </inkml:traceGroup>
    <inkml:traceGroup>
      <inkml:annotationXML>
        <emma:emma xmlns:emma="http://www.w3.org/2003/04/emma" version="1.0">
          <emma:interpretation id="{59B6A7CD-62EC-448F-B69F-FF4C8F0210A3}" emma:medium="tactile" emma:mode="ink">
            <msink:context xmlns:msink="http://schemas.microsoft.com/ink/2010/main" type="paragraph" rotatedBoundingBox="4244,2760 7804,2390 7988,4167 4428,4537" alignmentLevel="1"/>
          </emma:interpretation>
        </emma:emma>
      </inkml:annotationXML>
      <inkml:traceGroup>
        <inkml:annotationXML>
          <emma:emma xmlns:emma="http://www.w3.org/2003/04/emma" version="1.0">
            <emma:interpretation id="{3DF253F2-79CF-4E6F-A380-AF5AAD1FCBAF}" emma:medium="tactile" emma:mode="ink">
              <msink:context xmlns:msink="http://schemas.microsoft.com/ink/2010/main" type="line" rotatedBoundingBox="4244,2760 7804,2390 7988,4167 4429,4537">
                <msink:destinationLink direction="with" ref="{462F9D44-1AE4-471E-9615-1EBE4A79F66B}"/>
                <msink:destinationLink direction="with" ref="{C28C0ACD-B6FE-4BF4-AF5A-C1D4FF3CCB6C}"/>
              </msink:context>
            </emma:interpretation>
          </emma:emma>
        </inkml:annotationXML>
        <inkml:traceGroup>
          <inkml:annotationXML>
            <emma:emma xmlns:emma="http://www.w3.org/2003/04/emma" version="1.0">
              <emma:interpretation id="{2F97E389-7AD4-4781-B702-6FAF0E22DFA9}" emma:medium="tactile" emma:mode="ink">
                <msink:context xmlns:msink="http://schemas.microsoft.com/ink/2010/main" type="inkWord" rotatedBoundingBox="4244,2760 7804,2390 7988,4167 4429,4537"/>
              </emma:interpretation>
              <emma:one-of disjunction-type="recognition" id="oneOf2">
                <emma:interpretation id="interp2" emma:lang="" emma:confidence="1">
                  <emma:literal/>
                </emma:interpretation>
              </emma:one-of>
            </emma:emma>
          </inkml:annotationXML>
          <inkml:trace contextRef="#ctx0" brushRef="#br0" timeOffset="-3548.9581">58 39 1150 0,'-14'-5'424'0,"3"-6"-325"15,4 2-83-15,0 5-23 0,1-1 12 0,3 3-3 16,-3-1-3-16,6 3-9 0,-2 1-2 0,2 5-2 0,0-4 4 16,-2 3 0-16,2 8 4 0,0-3 1 0,0 7 5 15,0 12 0-15,4 3 4 0,-2 1 0 0,3 13 0 16,1 3 1-16,-1 9 0 0,2 3-1 0,1 2-1 0,1 8 0 16,-4 3-2-16,0 0 0 0,1 7 2 0,-1 4 0 15,1 5-2-15,-3 0 1 0,-1 2-1 0,-2-5 0 0,0 0-3 16,0-6-11-16,0-7-11 0,2-13-14 0,-6-1-35 15,2-4-19-15,2-11-27 0,-1 2-39 0,-1-10 97 16,-4 0-71-16,1-1-18 0</inkml:trace>
          <inkml:trace contextRef="#ctx0" brushRef="#br0" timeOffset="-1968.8265">740 711 1160 0,'15'-11'471'0,"-13"2"-337"15,-1 0-111-15,-4 5 42 0,1 2-78 0,2 0-5 16,0 1-4-16,0 1 0 0,4 0-1 0,-1 5 2 16,-1-3 3-16,0 1 2 0,3 5 4 0,-3 4 5 15,-2 1 1-15,0 3 0 0,-2 2 3 0,-5 6 0 16,5 6 1-16,-9 3 2 0,11 3-2 0,-5 2 0 0,0 2 2 16,5 5 0-16,0 3-1 0,7 1-3 0,-4-6-4 15,3 4-7-15,-1-7-1 0,2-6-14 0,11 2-6 16,-5-12-8-16,5-4-2 0,0-8-11 0,6 1-5 0,3-9-7 15,3-12-9-15,6-8-7 0,-5-4 5 0,9-12 4 16,-2-2 4-16,0-8 16 0,-4-3 8 0,2 0 18 16,-11 7 19-16,-3 4 46 0,3-1 10 0,-10 10 12 15,-5-2 8-15,-4 5 9 0,1 1 5 0,-2 1-3 0,1 0-4 16,-6 4-21-16,0 0-5 0,0 6-7 0,0-2-4 16,-2 5-10-16,-2 3-7 0,-1 2-2 0,-2 0-3 15,5 2-8-15,-3 0-5 0,1 2-7 0,0 2-3 16,-5 5-2-16,0 5 2 0,6 3-2 0,-10 6 2 0,-3 4 2 15,3 7 2-15,1 1 3 0,-5 6 0 0,8-1 1 16,0-6-2-16,0 4 2 0,6-6-1 0,1-10-1 0,2-4 0 16,4 2 0-16,1-13 1 0,2 2 0 15,0-3 3-15,2-6-2 0,0 1 1 0,2 1 2 0,2-7 0 16,-1-2 2-16,-1-6-3 0,0-5 1 0,7 4-1 16,0-3 2-16,0-3-1 0,4 6-1 0,-2-2 1 15,-2 0-1-15,0 5 0 0,-2 2 0 0,0 0 0 16,2 1 0-16,-3 3 0 0,3-4 0 0,2-2-1 15,1 2 2-15,6-5-1 0,1-4 1 0,0-9-6 16,-1 0-5-16,2-6-3 0,-5-5 2 0,-3 2 0 16,-1-4 1-16,-3-1 1 0,-7 3-1 0,-2 7 9 0,-3-5 7 15,-3 9 3-15,0 2 0 0,-2 1 2 0,0 6 0 16,-2 4-3-16,0-2 2 0,4 5-4 0,-4 5-8 16,0 5-5-16,0-3-1 0,2 2-7 0,0 4-5 15,0 3 2-15,0-1-1 0,4 7-1 0,0 9 8 0,-1 0 3 16,3 8 1-16,-1 9 5 0,-1 4 3 0,-1 4 1 15,1 8 2-15,-4 1 0 0,2 3-1 0,-2 1 2 16,0 3-1-16,-4 4 0 0,2 4 1 0,0-8-2 16,-1 8 3-16,1-15-2 0,0-11 3 0,-1 6 1 0,3-20 2 15,-2-7 2-15,2-12 8 0,-2-1 0 0,2-9-1 16,0 2-1-16,0-4-2 0,0-7-1 0,-2-1-2 16,0-7-3-16,-1-8-3 0,-1 2 3 0,-1-13 5 15,-1 0 10-15,3-8 10 0,-3-3 6 0,1-1 1 0,0 2 3 16,1 1-3-16,2 2-4 0,-2 3-6 0,3-5-7 15,-1 7-12-15,2 2-7 0,2 0-2 0,3 7-1 16,1 4-1-16,-3-4 2 0,4 13 0 0,-1 0 0 16,1 5 0-16,-2 0 1 0,-1 4-1 0,0 0 0 0,-1 5-3 15,1-4-2-15,-1 6-4 0,1 0 0 0,-2 0 0 16,10 4-5-16,7 0-11 0,-7-3-9 0,-1 5-11 16,0-3-48-16,3 3-37 0,-1-1-53 0,-2 1 121 0,-9-3-113 15,-1 3-49-15</inkml:trace>
          <inkml:trace contextRef="#ctx0" brushRef="#br0" timeOffset="-1785.6286">2050 19 611 0,'9'-9'240'16,"-3"-1"-168"-16,-4 10-50 0,-2 0 6 0,1 1-11 16,3 5 3-16,0 3 1 0,-1 5-2 0,6 10 2 0,-3 1 1 15,6 11 2-15,1 4 4 0,0 9-1 0,-1-3 1 16,3 10-3-16,3 0-1 0,-7 2-5 0,8 0-4 15,-1 5-1-15,-3 0-3 0,-4 2-4 0,1 0-15 0,-6 2-26 16,-6 0-23-16,0-2-88 0,-2-2 115 0,-7-2-76 16,0-10-55-16</inkml:trace>
          <inkml:trace contextRef="#ctx0" brushRef="#br0" timeOffset="-1173.773">2177 662 1143 0,'3'3'406'0,"-3"-4"-323"0,2-3-78 0,5-1-4 0,10 1-6 15,10-5-10-15,5 0 1 0,10-4 2 0,-1-3 2 16,8 2 3-16,1-3-5 0,5-2-5 0,-7 1-2 0,-6-2-3 16,3 5 3-16,-9-1-2 0,-4 5 1 0,-3 2 2 15,-3 2 5-15,-5 0 6 0,-3 5 0 0,-3 2 1 16,-4 0 0-16,-2 5-1 0,3 1-1 0,-1 8-2 15,-4 1 3-15,0 4-3 0,2 0 4 0,0 2 1 0,2 3-2 16,2 3 3-16,-4 0 2 0,4-4 1 0,-4-3-1 16,3 5 1-16,-1-5-2 0,7-2-2 0,-5-9-2 15,-2 4-3-15,1-6 0 0,-3-3 0 0,0-2-1 16,2-2 2-16,-6-2 2 0,3-9 0 0,3-4 5 16,-4-1 1-16,4-7 1 0,-2-6 0 0,3-5 3 15,-3-4-1-15,0-6 0 0,0 5 1 0,-1-8-1 16,1 3-1-16,0-1 1 0,0 6-2 0,0 4-1 0,1 3-1 15,1 5 1-15,2 5-3 0,-2 10 0 0,0-1-1 16,1 7-2-16,1 6 0 0,1 4 0 0,1 5-3 16,3 6 0-16,0 8 0 0,-2 9 0 0,2 1 4 15,2 10 0-15,-4 1 3 0,0 10 2 0,1-2 1 0,-3 6 1 16,-1 5 1-16,-2 0 1 0,-1 0 1 0,-1 9 0 16,-1-1-1-16,-5-3 1 0,1-4 3 0,-4-3 2 15,-2-14 5-15,0-15 11 0,0 6 7 0,-3-22 6 16,3-1 2-16,0-13-3 0,-1 1 0 0,1-3-2 0,-7-9-14 15,2-5-12-15,-1-6-5 0,-4-7-3 0,1-7 0 16,0-11 8-16,-3-4 4 0,7-11 3 0,-2 4 11 16,0-3 2-16,-1-10 2 0,5-1-3 0,-2-1 0 0,5 14-9 15,2-5-8-15,0-3-7 0,5 11-4 0,3 6-2 16,1 8-5-16,2 4 1 0,-1 7-4 0,-1 5 1 16,-1 8 2-16,-3 4 1 0,0 4 1 0,1 3-2 15,-1 5-4-15,-1 0 0 0,1 2 0 0,2 3-2 0,1 4 2 16,-1 2 0-16,2 3 2 0,-5 6-2 0,3 2-19 15,0 0-13-15,-3 6-21 0,-4 5-32 0,0-4 67 16,-4 5-52-16,-1 2-23 0</inkml:trace>
        </inkml:traceGroup>
      </inkml:traceGroup>
    </inkml:traceGroup>
  </inkml:traceGroup>
</inkml:ink>
</file>

<file path=ppt/ink/ink3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4:53.24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62F9D44-1AE4-471E-9615-1EBE4A79F66B}" emma:medium="tactile" emma:mode="ink">
          <msink:context xmlns:msink="http://schemas.microsoft.com/ink/2010/main" type="inkDrawing" rotatedBoundingBox="4066,2568 9842,1835 10205,4696 4428,5428" semanticType="enclosure" shapeName="Other">
            <msink:sourceLink direction="with" ref="{3DF253F2-79CF-4E6F-A380-AF5AAD1FCBAF}"/>
          </msink:context>
        </emma:interpretation>
      </emma:emma>
    </inkml:annotationXML>
    <inkml:trace contextRef="#ctx0" brushRef="#br0">138 809 832 0,'-4'-12'391'0,"2"3"-243"0,0 2-119 15,-1-4 68-15,1 7-113 0,2 0 6 0,2 3-5 0,3 1 0 16,2 0-2-16,13 0 2 0,5 0 4 0,1 0 4 16,12-2 3-16,9-4 1 0,17-1 1 0,0 0 0 0,13-6 2 15,-12-3 0-15,4-4 1 0,8-1 2 0,-12-5-2 16,7-4 2-16,-5-3-2 0,-4 3 1 0,10-7-1 15,19 3-1-15,10-6 0 0,1 3 0 0,20 1-1 16,-6-1-1-16,8 1 3 0,10 0-1 0,-5 2 0 0,7 0 0 16,-3 7 1-16,-2 0-1 0,12 3 1 0,-3-1 1 15,-6 7-3-15,-2 0 1 0,-6 1 0 0,-6 7 0 16,5 2 0-16,-12-2 0 0,-2 8 0 0,-11 0-1 16,-6 2 1-16,3 2 0 0,-19 5 0 0,10-2 0 0,-26 4-2 15,11 2 2-15,1 7-3 0,-2-3 2 0,-10 3-1 16,5 7 0-16,3-5-1 0,-3 7 0 0,-1 2 1 15,-9 9-2-15,-4-2 3 0,-4 5-1 0,6 8 1 16,2 2 1-16,5 1 0 0,4 9-1 0,2-3-1 16,-4 12 2-16,-2-1-1 0,2 1-1 0,-8 6 1 0,-8-4-1 15,-5 4-1-15,-8 3 1 0,0 1 1 0,-6-8 0 16,-1 6-1-16,-2-4 2 0,-5-8-1 0,0-2 0 16,-3 1 1-16,-6-10 0 0,-2-2 1 0,-2-8 0 15,-4-2 1-15,-1-3-2 0,0-6 0 0,-4-1-1 16,0-3-2-16,0-3 1 0,-4-3-1 0,-5-1 0 15,2-5 1-15,-6 0 0 0,-5 0 1 0,-2-3 4 0,-1-2 1 16,-8 1 2-16,-4 0 0 0,-8-6 4 0,-3 4-2 16,-4-3 0-16,-23 2 1 0,-5 0-1 15,-3-2 1-15,-18 4-2 0,1 5 1 0,-12-2-3 0,-8-2 1 16,3 4-1-16,-12 8-2 0,-3 3 0 0,3-1-1 0,-21 7-2 16,6-5 3-16,4 3 0 0,-6 8 5 0,-3 1-2 15,1-1 2-15,19-6 1 0,-28 6-2 0,10 1 3 16,3-1-2-16,-8 1-2 0,5-1 0 0,-3-3 6 15,0 0 4-15,2 0 4 0,-4 0 6 0,-2-2 0 16,7-2 1-16,13-3 1 0,2-4-3 0,2 4-7 0,14-6-3 16,7 0-4-16,24-5-7 0,-2 2 1 0,15-4-2 15,-12-4-1-15,3-1 0 0,3-1 0 0,-9-3 0 16,14-1-2-16,-7-1 0 0,4-5 0 0,11 1-2 0,8-3-4 16,14-3-13-16,-1-3-7 0,9-3-10 0,2 2-15 15,11-4-48-15,-2-2-14 0,4 1-61 0,0-6 114 16,7-2-94-16,5-5-42 0</inkml:trace>
  </inkml:traceGroup>
</inkml:ink>
</file>

<file path=ppt/ink/ink3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1:12.328"/>
    </inkml:context>
    <inkml:brush xml:id="br0">
      <inkml:brushProperty name="width" value="0.07" units="cm"/>
      <inkml:brushProperty name="height" value="0.07" units="cm"/>
      <inkml:brushProperty name="color" value="#ED1C24"/>
      <inkml:brushProperty name="fitToCurve" value="1"/>
    </inkml:brush>
    <inkml:context xml:id="ctx1">
      <inkml:inkSource xml:id="inkSrc11">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5:02:02.305"/>
    </inkml:context>
  </inkml:definitions>
  <inkml:traceGroup>
    <inkml:annotationXML>
      <emma:emma xmlns:emma="http://www.w3.org/2003/04/emma" version="1.0">
        <emma:interpretation id="{39955D1A-5060-4206-ADEE-48CD07290A06}" emma:medium="tactile" emma:mode="ink">
          <msink:context xmlns:msink="http://schemas.microsoft.com/ink/2010/main" type="writingRegion" rotatedBoundingBox="5415,7008 15314,5086 16478,11083 6580,13005"/>
        </emma:interpretation>
      </emma:emma>
    </inkml:annotationXML>
    <inkml:traceGroup>
      <inkml:annotationXML>
        <emma:emma xmlns:emma="http://www.w3.org/2003/04/emma" version="1.0">
          <emma:interpretation id="{FC757B34-B09F-4F9E-B002-56416E059A5D}" emma:medium="tactile" emma:mode="ink">
            <msink:context xmlns:msink="http://schemas.microsoft.com/ink/2010/main" type="paragraph" rotatedBoundingBox="10333,6062 13153,5452 13353,6378 10533,6987" alignmentLevel="2"/>
          </emma:interpretation>
        </emma:emma>
      </inkml:annotationXML>
      <inkml:traceGroup>
        <inkml:annotationXML>
          <emma:emma xmlns:emma="http://www.w3.org/2003/04/emma" version="1.0">
            <emma:interpretation id="{DF490853-4EC2-4DE4-B504-A0816B076097}" emma:medium="tactile" emma:mode="ink">
              <msink:context xmlns:msink="http://schemas.microsoft.com/ink/2010/main" type="line" rotatedBoundingBox="10333,6062 13153,5452 13353,6378 10533,6987"/>
            </emma:interpretation>
          </emma:emma>
        </inkml:annotationXML>
        <inkml:traceGroup>
          <inkml:annotationXML>
            <emma:emma xmlns:emma="http://www.w3.org/2003/04/emma" version="1.0">
              <emma:interpretation id="{0987C527-689C-4C67-A5F9-D5F6BCB79D73}" emma:medium="tactile" emma:mode="ink">
                <msink:context xmlns:msink="http://schemas.microsoft.com/ink/2010/main" type="inkWord" rotatedBoundingBox="10333,6062 13153,5452 13353,6378 10533,6987"/>
              </emma:interpretation>
              <emma:one-of disjunction-type="recognition" id="oneOf0">
                <emma:interpretation id="interp0" emma:lang="" emma:confidence="0.5">
                  <emma:literal>an,</emma:literal>
                </emma:interpretation>
                <emma:interpretation id="interp1" emma:lang="" emma:confidence="0.5">
                  <emma:literal>a be,</emma:literal>
                </emma:interpretation>
                <emma:interpretation id="interp2" emma:lang="" emma:confidence="0">
                  <emma:literal>a he,</emma:literal>
                </emma:interpretation>
                <emma:interpretation id="interp3" emma:lang="" emma:confidence="0">
                  <emma:literal>a i,</emma:literal>
                </emma:interpretation>
                <emma:interpretation id="interp4" emma:lang="" emma:confidence="0">
                  <emma:literal>a ,</emma:literal>
                </emma:interpretation>
              </emma:one-of>
            </emma:emma>
          </inkml:annotationXML>
          <inkml:trace contextRef="#ctx0" brushRef="#br0">5062-1946 137 0,'5'-7'60'0,"4"5"-28"0,-3-7-8 0,5 9 18 16,-6-8-2-16,-1 1 6 0,1 0 2 0,-1-2 12 0,-3 5 6 15,3 1-3-15,-2-3 1 0,-2 1 3 0,2 1 3 16,-2-1 0-16,-2 1 3 0,-2 1-8 0,1-4-4 16,-1 1-6-16,-1 1-6 0,-1 1-18 0,-1 0-6 0,0 1-7 15,-4-1-6-15,0 4-7 0,0 0-4 0,-1 0-2 16,-1 4-2-16,-1 5-2 0,-4-4-1 0,3 8-1 16,-1-2 1-16,0 3 0 0,-2 4 0 0,3 7 1 0,-3-3 0 15,4 0-2-15,5 3 1 0,-2 0 1 16,5-1-1-16,6-1 0 0,2-1-1 0,-2 0-1 0,6-3 0 15,6 5 2-15,1-4 0 0,3 1-2 0,-1-1 3 16,1 0 1-16,4 0 1 0,3 3-1 0,2-6 2 0,1 2 2 16,6 1 0-16,-5 2 0 0,9 0 0 0,-1 3-1 15,1 0 0-15,-4 0 1 0,1 2-1 0,-3-1 1 16,-6-1 0-16,3-2 0 0,-7-1 0 0,-8-2 0 0,-1-7 1 16,0 3 1-16,-7-7 2 0,1 2 1 0,-5-6 1 15,-5 2 3-15,-3-3 0 0,3 0 3 0,-8 5 0 16,-5-2-2-16,0 0 0 0,-3 2-2 0,-5 0 2 0,-3 0-3 15,-1 4-2-15,-5-2-1 0,3-4 0 0,0 0 0 16,-1 0-3-16,2 0 1 0,1 8-2 0,4-6-7 16,-4-4-5-16,3 6-4 0,5-6-7 0,2 5-15 15,-1-5-9-15,4-5-13 0,5 0-10 0,1-2-35 16,9-3 70-16,2-3-47 0,2-11-14 0</inkml:trace>
          <inkml:trace contextRef="#ctx0" brushRef="#br0" timeOffset="443.2292">5924-1847 995 0,'0'0'390'0,"0"2"-278"0,-1-4-91 0,-1 0 4 16,2 2-7-16,-2 0-15 0,0 0-7 0,-1 0-6 0,1 0-1 15,-4 2-3-15,-1 0 2 0,2-2-1 0,-4 2-1 16,-2-2 3-16,-2 3-1 0,-1 1 4 0,-2-1 2 15,1 1 3-15,1 5-3 0,-6-4-1 0,7 12 0 0,-3-5 0 16,3 5 3-16,1 4-5 0,-3 8-1 0,1 0 1 16,1 2 1-16,4 3 2 0,-2-2 0 0,2 1 1 15,9-4-1-15,-3 0 0 0,1 1-2 0,2-4 0 16,13-5-1-16,1-3-2 0,-1 2-1 0,7-5 0 0,-6-3-1 16,6-6 5-16,7 1 1 0,-9-5 3 0,2-4 1 15,-2-5 5-15,-2 1 4 0,2-5 2 0,0-1 4 0,0-8 2 16,-3 2 1-16,1-2 0 0,-3-2 2 0,-1-1-1 15,1-4-1-15,-2 0 1 0,-1 0-2 0,-4 5-1 16,1-1 1-16,-3 3-2 0,1-2 0 0,-3 6-3 0,0 0 1 16,0 1-3-16,-2-1-2 0,1 9 0 15,-1-2-1-15,0 1-1 0,0 5-2 0,2 3-1 0,-2-2-10 16,0 4-2-16,0 0 0 0,0 3-2 0,2 0-2 16,0 3-1-16,-2 1 3 0,3 3 0 0,3 5 9 15,-3-1 0-15,5 5 1 0,2 3 2 0,1-2-2 16,2-1 1-16,1 4-3 0,1-5 0 0,6-2-21 15,1-1-14-15,3-5-17 0,6-3-20 0,1-9 53 16,3 0-46-16,6-5-16 0</inkml:trace>
          <inkml:trace contextRef="#ctx0" brushRef="#br0" timeOffset="1083.3128">6765-2092 378 0,'2'3'184'0,"0"4"-113"0,0 1-51 15,0 1 25-15,1 3-23 0,1 5-20 0,-1-1 2 0,3 5 0 16,-1 3 2-16,-1-1 7 0,-1 1 4 0,1 1 6 0,0-2 3 16,-3 1 2-16,3-1 2 0,-2-1 1 15,0-4 1-15,-2-5-8 0,2 1-2 0,-2-7-2 0,0-1-1 16,0-3 10-16,0 1 2 0,0-2 3 0,0-2 4 16,0 0 1-16,0 0 2 0,0 0-1 0,0 2-1 15,0-2-13-15,0-2-1 0,0-2-3 0,0 2-4 0,1-3-3 16,-1-4-4-16,0 2-3 0,2-2 0 0,0-4-1 15,2 2-3-15,-1-1-1 0,-1-1-1 0,3 0 0 0,-1 4-1 16,0-3-1-16,1 5 0 0,2 3 0 0,-1 0-2 16,-3-1-1-16,3 5 1 0,-3 0-2 0,3-2-1 15,-1 2-3-15,1-2-1 0,1 2-2 0,0 0 0 16,-2 4-2-16,4 1 0 0,-3 3 0 0,1 1 1 16,-2-4-2-16,-1 4 3 0,-4 2 1 0,0-4 4 15,2 2-1-15,-2-2 2 0,2-3 2 0,-4-1 3 16,2 3 3-16,0-6-1 0,0 0 2 0,5 0 0 0,-5 0 2 15,0-2 2-15,0 0 2 0,6 4 2 0,-6-4 13 16,0 0 6-16,-2 2 5 0,2 0 3 0,2-5 1 16,1 3-4-16,3-5 0 0,1-2-4 0,6 2-13 15,-4 0-8-15,3-6-5 0,-5-1-4 0,4 3-2 16,4 0-1-16,-3-2-3 0,3 4 0 0,-4 2-1 0,1 2-1 16,3 3 0-16,3 0-2 0,0 2-4 0,-4 0-2 15,1 0-3-15,4 0-5 0,3-2-7 0,3 0-6 16,2-1-2-16,-5-3-1 0,3-3-6 0,2 2-1 0,-5-4-4 15,2-3-3-15,-5-4-14 0,1-2-4 0,0-7-4 16,0 3-1-16,-6 1 5 0,1-6 4 0,-3 0 10 0,3-1 10 16,-10 6 23-16,1-1 21 0,-3 3 13 0,-1 2 15 15,0 0 8-15,-6 4 8 0,1 0-1 0,-3 2-1 16,3 3 1-16,-5 0-12 0,1 2-9 0,0 3-8 16,0 1-7-16,0 3-8 0,-2 2-2 0,0-2-1 0,0 8-3 15,-4 1 0-15,2 0 1 0,-2 8 0 0,1 6 4 16,-1 8 5-16,2-3 1 0,-1 6 2 0,4 8 4 0,3 5 2 15,0 0-2-15,1 5-4 0,4-1-7 16,5 2-48-16,3 6-55 0,4-2 84 0,5-5-59 0,6 1-51 16</inkml:trace>
        </inkml:traceGroup>
      </inkml:traceGroup>
    </inkml:traceGroup>
    <inkml:traceGroup>
      <inkml:annotationXML>
        <emma:emma xmlns:emma="http://www.w3.org/2003/04/emma" version="1.0">
          <emma:interpretation id="{A76D98E8-68BC-44B6-B5A4-2E24FBC9F528}" emma:medium="tactile" emma:mode="ink">
            <msink:context xmlns:msink="http://schemas.microsoft.com/ink/2010/main" type="paragraph" rotatedBoundingBox="5601,7965 15500,6043 15734,7249 5835,9171" alignmentLevel="1"/>
          </emma:interpretation>
        </emma:emma>
      </inkml:annotationXML>
      <inkml:traceGroup>
        <inkml:annotationXML>
          <emma:emma xmlns:emma="http://www.w3.org/2003/04/emma" version="1.0">
            <emma:interpretation id="{D9318818-1C20-49AA-B9ED-FBA4E56FAADA}" emma:medium="tactile" emma:mode="ink">
              <msink:context xmlns:msink="http://schemas.microsoft.com/ink/2010/main" type="inkBullet" rotatedBoundingBox="9402,7519 9730,7455 9909,8380 9581,8444"/>
            </emma:interpretation>
            <emma:one-of disjunction-type="recognition" id="oneOf1">
              <emma:interpretation id="interp5" emma:lang="" emma:confidence="0">
                <emma:literal>•</emma:literal>
              </emma:interpretation>
            </emma:one-of>
          </emma:emma>
        </inkml:annotationXML>
        <inkml:trace contextRef="#ctx0" brushRef="#br0" timeOffset="-2825.3378">3905-412 1289 0,'22'16'471'0,"-2"4"-365"0,-4-4-95 0,-12-5 1 0,6 9-19 16,5 3-3-16,-2 6 0 0,5 5-3 0,1 6 0 15,3 5 0-15,-8-5-3 0,-3 1-3 0,-7 4-2 16,3 0 1-16,-7-3-1 0,0 5 6 0,-5 0 3 0,-2 0 3 16,-3-11 5-16,1 0 4 0,2-4 2 0,-2-6 1 15,0-5 2-15,-3-8 3 0,3-1 2 0,3-6 0 16,-1-2-2-16,-2-4 0 0,0 0-1 0,0-4 1 0,-4-2-3 15,-3-8-3-15,2-2-2 0,-1-2 5 0,-1-6 3 16,0-8 3-16,-1-2 7 0,3-8 2 0,5-1 5 16,2-2 7-16,-6-4 0 0,9-2-2 0,1 3 2 0,1-1-4 15,0 0-5-15,0-1-2 0,4 1-5 0,5 2-8 16,1 0-1-16,4 2-5 0,-1 4-1 0,2 8-2 16,5 1-5-16,0 10 0 0,-2-3-1 0,0 12-2 0,1 0-6 15,-5 8-4-15,3 0-1 0,-3-1-2 0,3 6 1 16,-4 2-1-16,-1 5 3 0,-1 2 2 0,-3 4 5 15,5 1 3-15,-6 6 2 0,-1 4 2 0,-4 4-7 16,-2 1-7-16,0 7-10 0,-5 0-15 0,-8 1-36 16,6-1-17-16,-5-2-17 0,-6-7-16 0,6-5-35 15,-3-2-7-15,3-11-30 0,5 0 112 0,2-11-68 16,-4-4-19-16</inkml:trace>
      </inkml:traceGroup>
      <inkml:traceGroup>
        <inkml:annotationXML>
          <emma:emma xmlns:emma="http://www.w3.org/2003/04/emma" version="1.0">
            <emma:interpretation id="{CA64D43C-AF82-4952-9D3B-5D08E6BC278E}" emma:medium="tactile" emma:mode="ink">
              <msink:context xmlns:msink="http://schemas.microsoft.com/ink/2010/main" type="line" rotatedBoundingBox="5601,7965 15500,6043 15720,7175 5821,9097"/>
            </emma:interpretation>
          </emma:emma>
        </inkml:annotationXML>
        <inkml:traceGroup>
          <inkml:annotationXML>
            <emma:emma xmlns:emma="http://www.w3.org/2003/04/emma" version="1.0">
              <emma:interpretation id="{3EF9BE18-3F90-41D2-9BC3-B9ED9B4D0702}" emma:medium="tactile" emma:mode="ink">
                <msink:context xmlns:msink="http://schemas.microsoft.com/ink/2010/main" type="inkWord" rotatedBoundingBox="10101,7431 10784,7299 10877,7780 10194,7913"/>
              </emma:interpretation>
              <emma:one-of disjunction-type="recognition" id="oneOf2">
                <emma:interpretation id="interp6" emma:lang="" emma:confidence="1">
                  <emma:literal/>
                </emma:interpretation>
              </emma:one-of>
            </emma:emma>
          </inkml:annotationXML>
          <inkml:trace contextRef="#ctx0" brushRef="#br0" timeOffset="-2554.156">4420-609 1040 0,'9'2'408'0,"-6"-1"-299"16,-1 3-87-16,3-4 2 0,-1 0-15 0,3 0-3 16,2 0-6-16,2 0-2 0,2 0-2 0,5 0 1 0,-2 0 0 15,2 2 2-15,2 0-1 0,0 5 0 0,-6-2-1 16,6 3-5-16,-2-1-2 0,-4 2-2 0,3-2 2 15,-14 2-1-15,3 2 1 0,-6 3 0 0,3-1 1 0,-4 3 5 16,-12 4 2-16,2 7 1 0,2 2 0 0,-4 0 1 16,-1 0 0-16,-2 0-1 0,1-1 1 0,3-2 2 15,4-3 1-15,-2-7-2 0,6-1 1 16,4 1-1-16,0-3 0 0,4-2 2 0,3-2-2 0,2-4 1 0,7-1 3 16,-3 3 2-16,5-5 1 0,-2-2 1 0,9-4 1 15,-1 2 0-15,5-3 1 0,-2-2-1 0,-2-6-3 16,9 4-1-16,-1-6-2 0,3 1-4 0,-2-9-17 15,2-1-16-15,6-5-25 0,-1-5-40 0,8-9 70 16,-6-1-52-16,8-6-24 0</inkml:trace>
        </inkml:traceGroup>
        <inkml:traceGroup>
          <inkml:annotationXML>
            <emma:emma xmlns:emma="http://www.w3.org/2003/04/emma" version="1.0">
              <emma:interpretation id="{A0F11314-C427-44A4-8BCD-E2E2EDF07567}" emma:medium="tactile" emma:mode="ink">
                <msink:context xmlns:msink="http://schemas.microsoft.com/ink/2010/main" type="inkWord" rotatedBoundingBox="11790,6813 13041,6570 13170,7232 11918,7475"/>
              </emma:interpretation>
              <emma:one-of disjunction-type="recognition" id="oneOf3">
                <emma:interpretation id="interp7" emma:lang="" emma:confidence="1">
                  <emma:literal/>
                </emma:interpretation>
              </emma:one-of>
            </emma:emma>
          </inkml:annotationXML>
          <inkml:trace contextRef="#ctx0" brushRef="#br0" timeOffset="1356.2862">7361-1365 1042 0,'-4'16'340'0,"4"2"-294"16,6 4-51-16,-1-8-17 0,4 13-6 0,2 6-2 15,2 12 1-15,-3-4 4 0,3-1 1 0,-2 3-5 0,0-1-1 16,-2-4-1-16,-4-2 2 0,-3-6 8 0,2-2 8 15,-4-5 2-15,-2-5 6 0,-4-4 5 0,1 1 8 16,-2-4 3-16,-1-4 2 0,-2-5-3 0,1 3-4 0,-2-1-9 16,-2-4-17-16,2 0-63 0,-3-2-62 0,-1-2 109 15,5-1-84-15,-3-2-64 0</inkml:trace>
          <inkml:trace contextRef="#ctx0" brushRef="#br0" timeOffset="3037.484">6143-1071 1291 0,'2'27'426'0,"8"-11"-362"0,-1-9-66 0,6-3-16 0,14-4-1 16,10 0 0-16,-2-2 6 0,15-1 7 0,4-8 5 16,9-11-2-16,0 0-8 0,3-10-12 0,8-6-18 0,9-11-56 15,-2 2-46-15,11-8 101 0,7-9-78 16,-6 1-55-16</inkml:trace>
        </inkml:traceGroup>
        <inkml:traceGroup>
          <inkml:annotationXML>
            <emma:emma xmlns:emma="http://www.w3.org/2003/04/emma" version="1.0">
              <emma:interpretation id="{EC9E5907-8364-4D67-B7EB-02198F02031E}" emma:medium="tactile" emma:mode="ink">
                <msink:context xmlns:msink="http://schemas.microsoft.com/ink/2010/main" type="inkWord" rotatedBoundingBox="5601,7965 15500,6043 15720,7175 5821,9097"/>
              </emma:interpretation>
              <emma:one-of disjunction-type="recognition" id="oneOf4">
                <emma:interpretation id="interp8" emma:lang="" emma:confidence="1">
                  <emma:literal/>
                </emma:interpretation>
              </emma:one-of>
            </emma:emma>
          </inkml:annotationXML>
          <inkml:trace contextRef="#ctx0" brushRef="#br0" timeOffset="2425.6265">7442-1010 47 0,'18'-7'77'0,"-2"-4"2"16,1-3-26-16,4 1 19 0,-5-5 2 0,1 0-1 0,-1 0-10 16,-2 0-4-16,3 0-3 0,-1 0-9 15,-2 2-9-15,-3-8 0 0,2 3-2 0,-4 2 0 0,3 0-2 16,1 2-1-16,-2 3-1 0,-6 1-3 0,1 4-2 16,3 2-5-16,-2 2-4 0,0-1-1 0,-1 3-5 15,-5 1-1-15,5 2-5 0,3 0 0 0,2 5-5 16,-8-1 1-16,8 10-2 0,-2-3-2 0,2 9-2 0,0 3 0 15,-4 17 1-15,2-6 2 0,4 6 1 0,-4 7 0 16,0 0 1-16,0 5 1 0,-2-7-1 0,0 4 1 16,2-4-2-16,-9-3 0 0,2-3 2 0,-2-2-2 15,4-5 0-15,-4 0 0 0,1-10 0 0,1-2-2 16,-2-2 0-16,2-9 1 0,5-2-1 0,-3-3 3 16,-2-4 3-16,3 2 2 0,0-2 2 0,-1-2 11 0,5-4 1 15,-5 3 1-15,7-4 2 0,-2-4 0 0,1-2-3 16,5-1-1-16,1-6-2 0,4 0-9 0,0 0 1 15,0-5-4-15,1 5 0 0,-3-2-3 0,0 3-1 0,-1 2-1 16,-3 1 2-16,-3 5-3 0,1 2-1 0,-3 4-1 16,1-2-1-16,-3 5-4 0,-2 2-3 0,1 2-4 15,-1 1 0-15,0 3-4 0,1 1-14 0,-3 2 0 0,-1 0 0 16,2 2-2-16,-4 0-4 0,2-1 3 0,-2 3-1 16,-2 3 5-16,-2-7 14 0,4 2 2 0,-3-4 4 15,3 1 7-15,-2-3 12 0,0-1 4 0,2-4 5 0,0-2 1 16,4-4 0-16,-1 1-2 0,1-4 0 0,3-6-2 15,4-4-3-15,0-1-2 0,1-7-3 0,-3-6 1 16,6-6 2-16,1-3 0 0,-2-7-2 0,-1-1 2 16,-2-6 1-16,2 2 3 0,-1-6 6 0,-1 2 1 0,-2 2 11 15,-2 2 2-15,-1 6 2 0,1-5 1 0,-4 21-2 16,1-10-3-16,-2 13-3 0,2-3 1 0,-4 14-8 16,0 0 4-16,0 0 0 0,0 3 1 0,-2 5 1 0,0 4-1 15,-2-1 0-15,2 2-3 0,-1-1-4 0,3 6-12 16,-2-2-4-16,0 2-4 0,2 0-5 0,-3-2-7 15,3 4-4-15,0 2-1 0,0 3 0 0,0 9-1 16,0-1 4-16,0 10 1 0,0 6 2 0,5 12 4 16,-1-7 3-16,3 15 2 0,6-4 0 0,3-2 3 15,-2 3-1-15,10-4 0 0,5-5 2 0,-1-8-2 16,3 2 2-16,5-8 0 0,6-2 0 0,-8-8 4 16,2-8 1-16,-2-3-2 0,-5-10 1 0,4-5-1 0,-1-1-3 15,-5-17-2-15,-3 5-2 0,-1-8-4 0,2-4-1 16,-5-8 2-16,6 1 0 0,-14 7 4 0,-1-5 5 15,0-1 6-15,-8 8 3 0,-3 1 5 0,0 4 2 0,-1 2-4 16,-3 4 0-16,-3 7-3 0,0 1-12 0,1-1 0 16,1 7-4-16,-2 2-2 0,-2 0-6 0,1 7 2 0,-1 0-2 15,0-2-3-15,0 7 4 0,-2 2-4 0,1 6 0 16,-1 5 3-16,2 5 5 0,-2-4 1 0,0 9 4 16,6 3 3-16,-1 2 6 0,3 1 0 0,3 2 3 15,1-4-3-15,7-3 0 0,-1 2-3 0,2-6 2 16,5-3-2-16,3-4 3 0,1-4-1 0,1-3 0 15,1-5 1-15,6-8 0 0,1 0-1 0,0-12-4 0,-2 3 5 16,-2-7-4-16,5-6-1 0,-3-3-1 0,2-2 0 0,-7 8 2 16,-2-6 2-16,0 0 3 0,-2 5-1 0,-5 0 2 15,-2 2 1-15,0 0-1 0,-6 2 0 0,3 2-1 16,-6 7-3-16,2-2-4 0,-2 4-6 0,2 2-4 0,1 1-7 16,-3 2-2-16,0 2-3 0,2 2-1 0,5 5 3 15,-3-3 2-15,1 9 2 0,4 1 6 0,2 2 3 16,2-1 4-16,1 3 2 0,6-2 1 0,-4-2-2 15,4 1 3-15,0-4 1 0,0 0-1 0,0-6 2 16,3 0 1-16,-5-3 2 0,2-2 1 0,0-3 7 16,0-1-1-16,1-5 1 0,1 0 2 0,-2 2 2 15,3-4-1-15,-1-2 0 0,-2 2-3 0,1 4-6 0,-1-4 0 16,-2 4-4-16,0-2 1 0,2 0-3 0,-5 4-3 16,1 1 0-16,-2 0-4 0,-3 4-2 0,-2 6-16 15,2-4 0-15,-6 8-13 0,-5-1-17 0,0 10-45 16,-5-1-46-16,-4 1 99 0,-4 5-72 0,-8 1-43 0</inkml:trace>
          <inkml:trace contextRef="#ctx0" brushRef="#br0" timeOffset="2598.6733">8092-1141 1237 0,'0'28'499'0,"0"-17"-391"16,7 2-114-16,15-17 47 0,-1 1-137 0,12-5-24 0,12-2-43 16,16-14 110-16,10 1-56 0,15-12-17 0</inkml:trace>
          <inkml:trace contextRef="#ctx0" brushRef="#br0" timeOffset="3210.286">7969-532 1349 0,'29'26'539'15,"-7"3"-413"-15,-8-31-118 0,22-2 61 0,15-7-138 16,6-3-18-16,26-6-21 0,31-9-33 0,10-16 105 0,3 0-66 16,26-18-31-16</inkml:trace>
          <inkml:trace contextRef="#ctx0" brushRef="#br0" timeOffset="-3640.0604">184 439 484 0,'-21'-14'179'0,"-1"-6"-137"0,11 2-32 0,-3 3 1 0,-2-8 11 16,10 9 8-16,-10-1 11 0,16 3 17 0,-9-3 9 16,-4 1 8-16,-3 3 6 0,11 2 10 0,-6 0-4 15,9 3-3-15,-2 1-4 0,-3 1-15 0,0 1-8 0,2 1-11 16,6 2-9-16,-1 0-19 0,-1 0-9 0,2 0-7 15,-1 0-6-15,2 11-6 0,4-4-1 0,-6 6-1 16,1 5 2-16,1 7 2 0,2 2 3 0,5 9 0 0,-2-2 3 16,-2-3 0-16,-1 3 2 0,1-1 0 0,1-1 0 15,-3-12 1-15,-1-2-2 0,-4-3-3 0,2-6 1 16,-1 0-3-16,1-6-5 0,0-1-2 0,0-2 1 0,1 0 1 16,-1-2-3-16,0 2 1 0,0-5 0 0,-1-6 1 15,-1 0 7-15,-2-3 1 0,1-4 4 0,3-6 4 0,-2 3 13 16,2-6 5-16,3 1 5 0,-1-1 3 15,-4-2 3-15,2-3 0 0,0 3-4 0,2-2-4 0,2 1-7 16,-1-3-8-16,3 1-2 0,-1-3-4 0,12 5-7 16,-3 1 0-16,0 4-3 0,-1-1 2 0,-2 10-2 0,7-2 3 15,0 9-2-15,-2 0 2 0,2 7 0 0,2-1-2 16,0 1 0-16,3 0-4 0,1 2-3 0,-2 4 0 16,-1 1-3-16,-3 0 0 0,0 1-3 0,-3 3-8 15,1 0-4-15,-3 2 5 0,-3 3 4 0,-2 2-3 16,-5 1 4-16,-1 1 0 0,0-2 4 0,-6 2 10 15,-1 4 4-15,-4-4-2 0,2-4 0 0,-6 1 1 16,0-1 1-16,1-1 0 0,-1-3-2 0,0-1-8 16,3 0-9-16,-1-1-12 0,2-1-17 0,0-2-52 0,0 1-48 15,5-1 104-15,0-3-82 0,4-2-50 0</inkml:trace>
          <inkml:trace contextRef="#ctx0" brushRef="#br0" timeOffset="-3406.134">879-32 1224 0,'2'17'431'0,"-6"-7"-345"0,3 3-77 0,1 9-9 15,0 5-8-15,5 2-2 0,4 12 4 0,0-5 3 0,-7 0-3 16,7 11-9-16,-4-4-7 0,1 3-5 0,1-9-7 15,-5 5-12-15,-2-6-9 0,3-2-4 0,-3-7-3 16,-2-9-14-16,1 2-11 0,-3-12-20 0,2-3-32 16,0-3 95-16,2 0-60 0,4-2-21 0</inkml:trace>
        </inkml:traceGroup>
      </inkml:traceGroup>
    </inkml:traceGroup>
    <inkml:traceGroup>
      <inkml:annotationXML>
        <emma:emma xmlns:emma="http://www.w3.org/2003/04/emma" version="1.0">
          <emma:interpretation id="{18E77B58-882D-4967-9D81-ACBAC9EB8162}" emma:medium="tactile" emma:mode="ink">
            <msink:context xmlns:msink="http://schemas.microsoft.com/ink/2010/main" type="paragraph" rotatedBoundingBox="5966,9429 10603,8921 10970,12270 6333,12778" alignmentLevel="1"/>
          </emma:interpretation>
        </emma:emma>
      </inkml:annotationXML>
      <inkml:traceGroup>
        <inkml:annotationXML>
          <emma:emma xmlns:emma="http://www.w3.org/2003/04/emma" version="1.0">
            <emma:interpretation id="{92F22215-CD4B-4A00-8737-8E8D8548E347}" emma:medium="tactile" emma:mode="ink">
              <msink:context xmlns:msink="http://schemas.microsoft.com/ink/2010/main" type="inkBullet" rotatedBoundingBox="7360,10882 7595,10856 7730,12083 7494,12108"/>
            </emma:interpretation>
            <emma:one-of disjunction-type="recognition" id="oneOf5">
              <emma:interpretation id="interp9" emma:lang="" emma:confidence="1">
                <emma:literal/>
              </emma:interpretation>
            </emma:one-of>
          </emma:emma>
        </inkml:annotationXML>
        <inkml:trace contextRef="#ctx0" brushRef="#br0" timeOffset="15855.3048">1917 2837 772 0,'-6'-7'331'0,"1"4"-217"0,5 3-82 0,-4 0 18 0,1-6-15 15,-1 3-27-15,4 8-5 0,0-5-6 0,0 0-2 16,0-4-3-16,0 4 0 0,0 2 0 0,0 0 2 0,0 0 3 16,2 5-2-16,-2 0 3 0,0 2 0 0,2 9 1 15,-2 2-2-15,0 4 1 0,0 6-1 0,0 1-2 16,0 14 2-16,0 0-1 0,0 8-3 0,0 8-1 0,-2 9 3 15,-2-1-3-15,2 12 1 0,-3-3 1 0,-2-8-2 16,1 9 0-16,-6-8-8 0,3-3-5 0,-2-12-25 16,2 2-14-16,0-7-24 0,7-8-35 0,-5-2 78 15,7-8-61-15,0-8-17 0</inkml:trace>
      </inkml:traceGroup>
      <inkml:traceGroup>
        <inkml:annotationXML>
          <emma:emma xmlns:emma="http://www.w3.org/2003/04/emma" version="1.0">
            <emma:interpretation id="{705E05BB-0921-47EB-86E9-6532663783C1}" emma:medium="tactile" emma:mode="ink">
              <msink:context xmlns:msink="http://schemas.microsoft.com/ink/2010/main" type="line" rotatedBoundingBox="5966,9429 10603,8921 10970,12270 6333,12778"/>
            </emma:interpretation>
          </emma:emma>
        </inkml:annotationXML>
        <inkml:traceGroup>
          <inkml:annotationXML>
            <emma:emma xmlns:emma="http://www.w3.org/2003/04/emma" version="1.0">
              <emma:interpretation id="{6D2E273E-F9A1-4915-865B-F1F6981D9689}" emma:medium="tactile" emma:mode="ink">
                <msink:context xmlns:msink="http://schemas.microsoft.com/ink/2010/main" type="inkWord" rotatedBoundingBox="7431,9638 10644,9287 10924,11849 7712,12201"/>
              </emma:interpretation>
              <emma:one-of disjunction-type="recognition" id="oneOf6">
                <emma:interpretation id="interp10" emma:lang="" emma:confidence="1">
                  <emma:literal/>
                </emma:interpretation>
              </emma:one-of>
            </emma:emma>
          </inkml:annotationXML>
          <inkml:trace contextRef="#ctx0" brushRef="#br0" timeOffset="16570.8524">1955 3092 658 0,'-9'0'272'0,"0"-2"-191"0,3-2-64 16,1 3 18-16,-1-5-31 0,5 1-9 0,-3-1-2 16,0 1 1-16,4 0-3 0,-1-1 2 0,1 1 2 0,0-2 5 15,1 1 7-15,1-1 6 0,2 1 3 0,5 1 2 16,-2 1 5-16,2-3 2 0,2 0 0 0,3-2-2 16,8-2-6-16,1 0-2 0,3-3-5 0,8-1 0 15,15-3-4-15,-1 2-3 0,19-2-1 0,-6-2-1 0,3 2-1 16,8-3 0-16,4-5 0 0,1 3 1 0,-12 7-2 15,7-10-1-15,2 3 1 0,-2-1 0 0,-1-1 0 16,-1 5 0-16,-1 4-2 0,1-6 3 0,-14 3 0 0,-2 6 2 16,-3 0-2-16,-12 3 1 0,-6-3 2 0,-8 7 0 15,2-1 2-15,-7 5 2 0,-4 2-1 0,-3-1 3 16,-2 1 0-16,-2 0 0 0,-2 1 0 0,-2 3-1 16,1-2-1-16,-2 1-3 0,3-3 0 0,-2 6-4 15,1-1 3-15,1 1-1 0,0 1-2 0,2 6 0 16,-2-3 0-16,2 8-3 0,-2-1 3 0,4-1-1 0,6 9-3 15,2 6-1-15,-1 0 3 0,0 3-4 0,4 9 3 16,5-1-1-16,-3 8-1 0,5 4 2 0,1 6-1 16,-1 1 0-16,5 2-2 0,-5 4 0 0,6-2-3 15,-3 2 2-15,-1 0 1 0,-8-6 0 0,-5-3-1 0,0-4 1 16,-5-5 1-16,5-3-2 0,-14-11-1 0,-3 4-6 16,3-6 1-16,0-1-2 0,-4-5 5 0,-2-1 1 15,-5-3 3-15,-1-7 6 0,-1 4 6 0,0-9 10 0,-3-2 0 16,-6-2 2-16,-13-1-3 0,6-1-3 0,-19-1-3 15,8-1 0-15,-9-3-5 0,-13 0-6 0,-7 0-2 0,0 0 0 16,4-3 3-16,-13 3 7 0,4 0 9 16,-6 0 5-16,0 2 7 0,2-1 8 0,0 1 0 0,2 4 0 15,5-3-2-15,2-1-9 0,-1 2-8 0,4-4-7 16,6 0-6-16,-2 3-8 0,4 1-1 0,0 1 1 0,-4 1 0 16,6 3 1-16,-2-2 0 0,-2 4 1 0,6 0 0 15,6-2 1-15,-3 0-1 0,11 0-3 0,4-4-5 0,6 0-12 16,5 1-8-16,5-2-10 0,3-4-15 15,2 1-37-15,2 3-31 0,4 0-51 0,1-1 115 0,0-1-76 16,1-4-52-16</inkml:trace>
          <inkml:trace contextRef="#ctx0" brushRef="#br0" timeOffset="17187.6024">2274 3211 928 0,'-2'2'379'15,"-1"0"-264"-15,-6-2-90 0,0-2 21 0,3-4-38 16,-3 5-24-16,0-1-7 0,4 0-6 0,-3-3-6 16,1 3-6-16,2-2-1 0,-4 2 3 0,0 4 4 0,0 2 12 15,0-2 3-15,0 5 6 0,0 2 5 0,-2 3 6 16,2 3 3-16,0 1 1 0,2 8 0 0,3 3-1 16,0-6-2-16,4 10-1 0,-1-6-2 0,4 4-3 15,4 0-4-15,8-4-4 0,-3 0 3 0,7-6 0 0,2 0 0 16,12-2-2-16,-1 2 4 0,-3-6 0 0,11-2 0 15,-4 0 2-15,5-2-1 0,-1-2 1 0,0 4-1 16,-8-4 2-16,4 0-1 0,-7 2 2 0,-9-2 5 16,2 1 0-16,-10-1 0 0,3 0 0 0,-12-1 3 15,5-1 6-15,-7 0 5 0,1-1 6 0,-4 0 2 16,-1 1 4-16,-3 0-1 0,-5 1 1 0,2 1-6 0,-5 2-2 16,-4-2-5-16,-5 6-6 0,-5-4-5 15,0 9 0-15,-5-2 0 0,4-1-4 0,-3 3-2 0,-3 0-7 16,3-2-5-16,1-3-11 0,4 5-41 0,2-8-34 0,2 1 74 15,-3 2-56-15,5-4-26 0</inkml:trace>
          <inkml:trace contextRef="#ctx0" brushRef="#br0" timeOffset="17847.035">2626 3285 858 0,'-2'11'332'0,"0"-2"-256"0,0-6-86 16,2-3-4-16,0 2-19 0,6-2-7 0,-4 2-13 15,-1 0 3-15,3 1 4 0,-2 5 11 0,5 1 14 16,2 1 7-16,-3 9 6 0,1 2 2 0,0 3 5 15,0 1-1-15,2 4 2 0,0 5 1 0,-2-1 2 16,-3-5 3-16,1 5-2 0,-1-1 3 0,0-6 0 0,-1-1-2 16,-1-5 0-16,0 3 1 0,0-8-4 0,1-1 0 15,-1 1 0-15,2-6-5 0,-4-2-11 0,2-4-11 16,-1 3 1-16,-1-6-1 0,2-2 1 0,-2 0-2 16,-2-5 1-16,1-4 5 0,1-5 9 0,-2-6 14 0,0 2 4 15,0-10 8-15,0 1 9 0,1-2 14 0,1 2 9 16,-2 0 3-16,0-5 6 0,2 7-2 0,0 2-3 15,0 0-8-15,2-1-6 0,0 5-11 0,1-1-6 16,3 6-4-16,-1-1-4 0,2 10-1 0,0-7-1 0,-1 8-5 16,1-1-3-16,2 5-4 0,0 2-2 0,2 2-2 15,0 5-3-15,1 2 1 0,5 6-3 0,-1 1 3 0,4 6 3 16,-4-4-1-16,2 7 1 0,0-5-1 16,-2 5 0-16,1 0-2 0,-8-5 0 0,1-3 3 0,-2 2 0 15,-3-6 0-15,-1-4 5 0,-1 0 4 0,-1-5 2 16,-2 3 2-16,0-7 5 0,0 0-1 0,0-2 1 0,0 2 0 15,0-5-7-15,-2-3-1 0,2-4-2 0,2-4 2 16,3-1-3-16,-3-2-1 0,5-9 0 0,2-2 3 16,1-3 7-16,0 4 1 0,3-5-1 0,-2 0 1 0,0 3 1 15,1 2 1-15,4 8 2 0,-1-6 3 0,-2 12-5 16,-1 3-1-16,4-5 0 0,-3 12 1 0,1-1-2 16,-4 5-3-16,0-1-1 0,-1 2-5 0,8-2-2 0,-1 7 0 15,-5-1-1-15,7 5-2 0,0 0 0 0,0 2 1 16,-4 0-1-16,-1 3 0 0,0 4 1 0,3 0-11 15,-5 0-4-15,-1 4-9 0,5 0-9 0,-3-1-35 16,1 3-23-16,0-3-32 0,1-3-50 0,-7-1 117 16,8-1-84-16,-4-3-24 0</inkml:trace>
          <inkml:trace contextRef="#ctx0" brushRef="#br0" timeOffset="22228.7138">4963 1246 987 0,'-6'2'376'0,"1"-1"-287"0,5 1-77 0,2-2 8 0,-2 0-22 16,1 2-10-16,1-2 0 0,-2 2 0 0,0-2 8 16,0 0 5-16,-3 0 6 0,3 2 2 0,-2 0 4 15,0-2 2-15,2 3 1 0,0 1-1 0,0 5-4 16,0-2-3-16,-2 0-3 0,-3 4 0 0,-1 7-5 15,1 0 0-15,-4 6-4 0,0-5-5 0,-5 3-3 16,1 0-3-16,-3-2-6 0,1 1-5 0,6-6-11 0,-2 3-33 16,2 0-18-16,-1 0-19 0,-3-6-35 0,6 8 91 15,3-2-71-15,-5 0-19 0</inkml:trace>
        </inkml:traceGroup>
        <inkml:traceGroup>
          <inkml:annotationXML>
            <emma:emma xmlns:emma="http://www.w3.org/2003/04/emma" version="1.0">
              <emma:interpretation id="{9E4571D9-318B-4D47-9EC7-53F702B2CB19}" emma:medium="tactile" emma:mode="ink">
                <msink:context xmlns:msink="http://schemas.microsoft.com/ink/2010/main" type="inkWord" rotatedBoundingBox="10401,10003 10455,9997 10468,10122 10415,10128"/>
              </emma:interpretation>
              <emma:one-of disjunction-type="recognition" id="oneOf7">
                <emma:interpretation id="interp11" emma:lang="" emma:confidence="0.5">
                  <emma:literal>o</emma:literal>
                </emma:interpretation>
                <emma:interpretation id="interp12" emma:lang="" emma:confidence="0">
                  <emma:literal>°</emma:literal>
                </emma:interpretation>
                <emma:interpretation id="interp13" emma:lang="" emma:confidence="0">
                  <emma:literal>O</emma:literal>
                </emma:interpretation>
                <emma:interpretation id="interp14" emma:lang="" emma:confidence="0">
                  <emma:literal>0</emma:literal>
                </emma:interpretation>
                <emma:interpretation id="interp15" emma:lang="" emma:confidence="0">
                  <emma:literal>.</emma:literal>
                </emma:interpretation>
              </emma:one-of>
            </emma:emma>
          </inkml:annotationXML>
          <inkml:trace contextRef="#ctx0" brushRef="#br0" timeOffset="22362.3567">4773 1957 539 0,'2'7'223'16,"-4"-7"-156"-16,0 4-53 0,-3 1 6 0,1 2-16 0,3 4-13 16,-7 0-18-16,5 5-51 0,1 0-30 0,0 4 78 15,-1-3-61-15,-6-1-47 0</inkml:trace>
        </inkml:traceGroup>
        <inkml:traceGroup>
          <inkml:annotationXML>
            <emma:emma xmlns:emma="http://www.w3.org/2003/04/emma" version="1.0">
              <emma:interpretation id="{79BC803F-B6E0-4ACF-8F6C-411212994B76}" emma:medium="tactile" emma:mode="ink">
                <msink:context xmlns:msink="http://schemas.microsoft.com/ink/2010/main" type="inkWord" rotatedBoundingBox="5966,9429 10264,8958 10631,12307 6333,12778"/>
              </emma:interpretation>
              <emma:one-of disjunction-type="recognition" id="oneOf8">
                <emma:interpretation id="interp16" emma:lang="" emma:confidence="1">
                  <emma:literal/>
                </emma:interpretation>
              </emma:one-of>
            </emma:emma>
          </inkml:annotationXML>
          <inkml:trace contextRef="#ctx0" brushRef="#br0" timeOffset="23053.303">4125 2783 1150 0,'-7'24'431'0,"5"-21"-353"0,2 6-100 16,-3-3-30-16,1 1-12 0,2 6-11 0,2 5-6 15,-4 0 5-15,0 0 12 0,0 5 14 0,-1-5 19 0,3 2 35 16,-4 0 14-16,-1-6 8 0,-1 1 7 0,3-1 9 16,3-1 3-16,-2 0 0 0,2-1 5 0,0-3-8 15,5 4-7-15,1-6-8 0,3 2-9 0,3-5-8 16,-1 3-3-16,4-3-3 0,3 1-4 0,3-5-4 16,5-2 2-16,1-1 0 0,5-3 0 0,6-7-5 15,-4-1-7-15,8-8-9 0,1-1-9 0,8-11-39 16,3 1-36-16,5-10-59 0,1-6 115 0,8-7-98 0,3-2-48 15</inkml:trace>
          <inkml:trace contextRef="#ctx0" brushRef="#br0" timeOffset="22480.5691">4558 2404 232 0,'0'11'152'0,"-1"-4"-69"16,-5 4-55-16,1-4 28 0,3 1-63 0,-3 2-48 0,-1-2 43 15,1-1-44-15,-2 2-30 0</inkml:trace>
          <inkml:trace contextRef="#ctx0" brushRef="#br0" timeOffset="22775.1954">4409 2688 91 0,'0'12'65'16,"-2"3"-28"-16,2-3-21 0,-5-4 15 0,3-1-13 15,0 0-6-15,-2 0-3 0,2 2-2 0,-1 2 8 16,-3-11 3-16,3 9 0 0,3-2 0 0,-7 1 3 16,3-1 0-16,-1-2-1 0,-3 2-1 0,3-1-7 0,-2-1-3 15,-2 2-2-15,-2-1 1 0,4-1-3 0,-2 2-3 16,0 1 0-16,0-1 2 0,3 4-4 0,-3 1 0 15,2-1 0-15,0 5 0 0,0 1 0 0,-1-3 3 0,3 1-3 16,-1-1 0-16,-1-1 1 0,4 3 1 0,-3-4 0 16,3 1-2-16,-1-2 0 0,0-2 3 0,-1 0 2 15,1-4 7-15,3 1 10 0,-1-6 10 0,-2 2 3 16,2-2 3-16,-3 1 2 0,1-1-5 0,1 0-2 16,-3 0-11-16,5 0-16 0,-7-1-52 0,3 1 40 0,1 0-26 15,-3-8-22-15</inkml:trace>
          <inkml:trace contextRef="#ctx0" brushRef="#br0" timeOffset="19718.3772">396 2172 514 0,'-4'-4'279'0,"0"4"-152"0,-1-5-85 16,-1 3 41-16,6 0-32 0,-1 2-38 0,-1 0-6 0,2 0-5 15,0 0-2-15,0 0-7 0,0 0 1 0,0 0-2 16,-2 0 1-16,2 0 3 0,-2 0 1 0,2 0-2 15,0 2-1-15,2 0-2 0,-2-2-1 0,2 1 2 0,1 3-15 16,1-2-41-16,-2 0-29 0,2 1-35 0,1 4 89 16,0-3-85-16,1 1-48 0</inkml:trace>
          <inkml:trace contextRef="#ctx0" brushRef="#br0" timeOffset="19854.1737">580 2320 568 0,'1'14'263'0,"-1"-5"-166"0,0 0-73 0,0-9 16 16,-1 2-19-16,1 0-21 0,1-1-18 0,1 3-32 16,0 0-22-16,2 3-25 0,1-2-30 0,2 6 86 15,-1-2-69-15,-1 0-24 0</inkml:trace>
          <inkml:trace contextRef="#ctx0" brushRef="#br0" timeOffset="27522.7828">2862 1343 175 0,'-7'-23'161'0,"-2"3"-43"16,0 2-58-16,0 0 41 0,0 2-19 0,0-1-8 0,-2 5-16 16,4-1-5-16,-4 1-3 0,2 4-4 15,-4-1-11-15,3-2-6 0,-3 2-5 0,-1 2-4 0,1 2-8 16,-3-1 0-16,-1 3-2 0,-1-3 1 0,6 6-4 0,-6 4-1 15,0 0-1-15,1 1-2 0,-1 9-2 16,0 3-1-16,-3 1-4 0,-3 5 1 0,-6 4 0 0,-1 6-2 16,-2 5 0-16,-6 3 1 0,-3 2 2 0,-1 8-1 15,0-1 1-15,1 8-2 0,2 0-1 0,-1 9-3 16,1-4-3-16,4 7-4 0,0-1-5 0,2-4-13 16,-1-2-13-16,1 2-17 0,0-13-25 0,5 1 60 15,0-6-42-15,2-10-14 0</inkml:trace>
          <inkml:trace contextRef="#ctx0" brushRef="#br0" timeOffset="27296.3979">1994 1367 89 0,'-1'0'91'0,"-5"-7"-20"0,4 5-26 16,2 2 23-16,-2 0-9 0,2-2-7 0,-1-3-11 15,-1 3-7-15,2 0-3 0,0 0-4 0,2 2-15 16,-1-3-6-16,3 1-2 0,2 0-3 0,3 0 0 0,0-2 0 16,3 1 1-16,1 3-2 0,3-2 1 0,2 2 2 15,0 0 0-15,2 0 0 0,3 7 0 0,1-1-1 16,1 1 0-16,6 2 2 0,3 2-1 0,-1 0-2 0,5 3 0 16,5 2 0-16,-3 1-2 0,-1-1 0 0,3 2 1 15,-1 0-2-15,-8-2-5 0,8 2-31 0,-8-2-16 0,1 1-22 16,-5-8 56-16,0 1-55 0,-2 1-32 0</inkml:trace>
          <inkml:trace contextRef="#ctx0" brushRef="#br0" timeOffset="20025.6883">854 2807 64 0,'0'14'79'0,"3"-1"-16"0,-1-1-35 0,4 3 16 0,-6-2-12 15,0 1-9-15,3 2-8 0,-1-1-9 0,-2-1-3 16,0 1-3-16,2-3-3 0,-2 1-8 0,7 1-9 16,-3-1-24-16,-4-1 35 0,2-1-27 0,7 0-16 15</inkml:trace>
          <inkml:trace contextRef="#ctx0" brushRef="#br0" timeOffset="20724.5954">1393 2973 1002 0,'8'11'349'16,"-8"-6"-309"-16,5 2-60 0,2 2-15 0,2 0-8 0,8 6-5 0,-1-6-4 16,5 3 10-16,5 1 17 0,1-2 8 15,-4 1 6-15,4-1 11 0,2-5 6 0,0 5 7 0,-7-4 9 16,1 2 10-16,-3 0 1 0,0-4-1 0,1 4-1 16,-1 2-4-16,-9-2-6 0,9 2-5 0,0 0-4 15,2 1-6-15,-3 1-3 0,-1 0 1 0,2-3-2 0,-2 7-2 16,2-1 3-16,0 0-2 0,-6-3 1 0,-5 5-2 15,4-2 1-15,-7 2 0 0,-3 6 4 0,-1-6 5 16,-2-6 1-16,0 6 4 0,-4 6 2 0,-3-4 7 16,-2-2 2-16,-2-4-1 0,-3 2 0 0,-6 2 0 15,4 4 1-15,-6-4-2 0,2-3-1 0,-7 3-2 16,5 1 0-16,-3-1-1 0,0 0-1 0,5-5-6 0,-3 2-1 16,-3-1-2-16,-1 0 0 0,9-3-5 0,-5 2-3 15,3-2 0-15,0 0-2 0,2-1 1 0,5-2-6 16,1 6-7-16,3-5-10 0,2 0-10 0,-2 0-29 15,1 2-16-15,1 0-15 0,0-6-24 0,0 6-80 16,3-7 132-16,0-4-84 0,3 1-31 0</inkml:trace>
          <inkml:trace contextRef="#ctx0" brushRef="#br0" timeOffset="20288.1131">1518 3267 343 0,'14'13'187'0,"-12"-6"-98"0,2 0-52 0,-1 6 10 0,-3-4-5 16,0 0-8-16,4 5-11 0,3 1-4 0,0-1-12 15,-1 0-6-15,3-1-3 0,3-4-2 0,-4 0-2 16,4 0 0-16,-4-4-1 0,-1 1 0 0,2-4 0 16,-6 0 2-16,-1-1 0 0,0 7-3 0,2-8-23 15,-1 1-21-15,1-1-33 0,-4 0 64 0,-2 0-57 16,9 0-34-16</inkml:trace>
          <inkml:trace contextRef="#ctx0" brushRef="#br0" timeOffset="21352.665">2045 3503 227 0,'0'0'174'0,"-2"0"-47"16,0 0-65-16,0 0 38 0,1 0-15 0,1 0-12 0,-4 0-12 15,4 0-27-15,-2 0-9 0,2 2-9 0,0-4-8 16,0 4-18-16,-2-4-14 0,2 0-10 0,0 2-15 0,0-1-43 16,-1-3-26-16,1 4 77 0,0 2-62 0,0-2-33 15</inkml:trace>
          <inkml:trace contextRef="#ctx1" brushRef="#br0">4341 2864 0,'0'-28'46,"0"1"-30,0-1 0,0 1-1,0-1 1,0 0-16,0 1 16,0-1-16,-28 0 15,28 1-15,-55-1 16,27 1-16,1 27 15,27-28-15,-28 28 16,-27 0-16,0-28 16,55 1-16,-28-1 15,-27 1 1,27 27-16,1 0 16,-1-28-16,-27 0 15,0 28 1,-1 0-1,1 0-15,28 0 16,-29 0-16,1 0 16,0 0-16,0 0 15,27 0-15,-27 0 16,0 0-16,0 0 16,-1 0-16,1 0 15,27 0-15,-27 0 16,0 0-16,0 0 15,0 0-15,27 0 16,-27 0-16,0 0 16,27 0-16,0 0 15,1 0-15,-1 0 16,1 0-16,-1 0 16,0 0-1,-27 0-15,27 0 16,1 0-1,-1 0-15,-27 28 32,27 0-17,-27-1-15,-28 1 16,28-1-16,0 1 16,27-28-16,1 0 15,-1 28-15,1 27 16,-29-28-1,29-27-15,27 28 16,0 0 0,-28-28-16,28 27 15,0 1 1,-28 0-16,28-1 16,-27-27-1,27 28-15,-28-28 16,1 55-16,-1-27 15,0-1 1,28 1-16,0-1 16,-27-27-16,27 28 15,0 0-15,-28-1 16,28 1 0,0-1-16,0 1 15,0 27 1,0-27-16,0 27 15,0 0 1,0 1-16,0-1 16,55-28-16,-55 29 15,28-29-15,0 1 16,-1-1-16,-27 1 16,55 27-16,-27 0 15,0 1 1,27-1-16,28 0 15,-28-55-15,-55 28 16,55 27-16,-27-55 16,27 28-16,0-28 15,0 27-15,-27 28 16,27-27-16,-27 0 16,-1-1-16,1-27 15,27 55-15,-27-27 31,0-28-31,-1 0 16,1 28 0,-1-28-1,1 27 1,0-27-16,-1 28 16,1-28-1,-1 27-15,1-27 16,0 0-16,-1 0 15,28 0 1,-27 0-16,27 0 16,0 0-16,1 0 15,-29 0-15,84 0 16,-28 0-16,-1 0 16,1 0-16,-28 0 15,28 0-15,-28 0 16,1 0-16,-1 0 15,-27 0-15,-1 0 16,28-27-16,1-1 16,-29-27-16,28 27 15,1 1-15,-29-1 16,56 1-16,-55-1 16,-1 0-16,1 1 15,-1-1-15,29-27 16,-1 27-16,-27-27 15,-1 27-15,28 1 16,-27-1-16,27-27 16,-27 27-1,-28 1-15,0-1 16,55-27-16,-55 27 16,28 1-16,-28-1 15,27-27-15,-27 0 16,0 27-16,0 1 15,0-1-15,0 0 16,0 1 0,0-1-16,0 0 15,0-27-15,0 28 16,0-1 0,0 0-16,-27 1 15,-1 27-15,0-28 16,1 1-16,-1-1 15,1 28-15,-1 0 32,0 0-17,1 0 1,-1-28-16,1 28 16,-1 0-16,0 0 15,1 0 1,-1 0-16,0-27 15,1-1-15,-28 1 16,27 27 0,-27-28-16,0 0 15,27 1-15,-55-1 16,56 28-16,-29-27 16,29-1-16,-28 28 15,-1-28 1,29 28-16,-1 0 15,0 0-15,28-27 110,0-1-95,0 0-15,0 1 16,0-1-16,0 1 16,28 27-1,-28-28-15</inkml:trace>
        </inkml:traceGroup>
      </inkml:traceGroup>
    </inkml:traceGroup>
  </inkml:traceGroup>
</inkml:ink>
</file>

<file path=ppt/ink/ink3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13.26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1ECE1FA-41E8-4E1E-AA88-25C33F1358B3}" emma:medium="tactile" emma:mode="ink">
          <msink:context xmlns:msink="http://schemas.microsoft.com/ink/2010/main" type="inkDrawing" rotatedBoundingBox="10032,3280 16210,2200 16254,2452 10076,3532" semanticType="underline" shapeName="Other">
            <msink:sourceLink direction="with" ref="{F7AF7C20-5448-4D40-9E41-E48C7B02D27C}"/>
          </msink:context>
        </emma:interpretation>
      </emma:emma>
    </inkml:annotationXML>
    <inkml:trace contextRef="#ctx0" brushRef="#br0">0 1063 23 0,'16'-4'34'0,"2"-1"-2"0,0-1 29 16,4 1-17-16,8-6 25 0,5 7 8 0,8-3 4 15,9 0-1-15,8-4-12 0,3 0-4 0,13 1-7 16,-2-5-4-16,9 1-13 0,2-3-6 0,1 1-5 0,12-5-5 16,10-5-4-16,-5-1-1 0,16-3-1 0,-2-3 1 15,20-5 3-15,4 0 0 0,7-3 2 0,-4 1 0 16,6 0-2-16,7 4-1 0,7-2-3 0,6-3-2 15,-11 7-7-15,0-1-1 0,10 3-3 0,6-2-2 0,-7 1 1 16,-2-1-3-16,4 5 2 0,5 0-1 0,-9 2 0 16,-6-4-1-16,-8 4 0 0,5 0 3 0,-20 13-4 15,13-10 2-15,-19 12-2 0,5-6 2 0,-28 10-2 16,6 1 2-16,3 4-1 0,-21-1 0 0,-2 2 0 0,-8 4 0 16,-5 0-1-16,-3 0-1 0,-9 3 0 0,-12-1-1 15,6 1-1-15,-16-1 0 0,-5-1-5 0,-15 3-26 16,-2 1-15-16,-9-4-17 0,-3-1-11 0,-4 4-35 15,-7-5 70-15,-2 1-60 0,-4-2-11 0</inkml:trace>
  </inkml:traceGroup>
</inkml:ink>
</file>

<file path=ppt/ink/ink3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06.277"/>
    </inkml:context>
    <inkml:brush xml:id="br0">
      <inkml:brushProperty name="width" value="0.07" units="cm"/>
      <inkml:brushProperty name="height" value="0.07" units="cm"/>
      <inkml:brushProperty name="color" value="#ED1C24"/>
      <inkml:brushProperty name="fitToCurve" value="1"/>
    </inkml:brush>
    <inkml:context xml:id="ctx1">
      <inkml:inkSource xml:id="inkSrc1">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5:05:25.397"/>
    </inkml:context>
  </inkml:definitions>
  <inkml:traceGroup>
    <inkml:annotationXML>
      <emma:emma xmlns:emma="http://www.w3.org/2003/04/emma" version="1.0">
        <emma:interpretation id="{EB878DB4-F52D-4021-91EB-DE79F8064E1B}" emma:medium="tactile" emma:mode="ink">
          <msink:context xmlns:msink="http://schemas.microsoft.com/ink/2010/main" type="inkDrawing" rotatedBoundingBox="8963,-1575 16578,751 15524,4197 7910,1870" hotPoints="15868,1002 12875,3994 9883,1002 12875,-1990" semanticType="enclosure" shapeName="Circle">
            <msink:sourceLink direction="with" ref="{F7AF7C20-5448-4D40-9E41-E48C7B02D27C}"/>
          </msink:context>
        </emma:interpretation>
      </emma:emma>
    </inkml:annotationXML>
    <inkml:trace contextRef="#ctx0" brushRef="#br0">10019-1897 953 0,'5'9'337'0,"-15"-14"-283"0,4 6-63 0,1-2-15 15,-1-3-5-15,6 4 0 0,0 0 1 0,11 9 6 16,0-3 6-16,3 1 5 0,6-4 5 0,0 3 6 16,-5-1 4-16,8-1 3 0,4 3 1 0,0-2 1 15,0 1-1-15,2 1 1 0,0 0 0 0,9 8-3 16,0-4-4-16,3 1-1 0,6 8 0 0,6 7-2 0,2-2 2 16,10 8-1-16,-1-1 1 0,-3-1-2 0,8 10 1 15,1 5 0-15,2-3 1 0,-18-3 1 0,6 8-2 16,1 1 0-16,-10 3 1 0,-4-1-2 0,-4-2-20 15,-2-1-8-15,-3-1 5 0,-5-7-27 0,-4-6-60 0,-2 1 82 16,-6-8-55-16,1-4-25 0</inkml:trace>
    <inkml:trace contextRef="#ctx1" brushRef="#br0">9076-2830 0,'0'-27'31,"-55"-1"16,28 28-47,-84-27 16,-55-56-16,-82 0 15,-1-28-15,-27 1 16,-193-28-16,83 55 15,-1 0-15,-82 0 16,82 28-16,1 28 16,110 27-16,-1 0 15,112 0-15,54 0 16,1 27-16,27 56 16,28-55-16,27 82 15,1-27-15,27-28 16,-28 0-16,28-27 15,0 27-15,0-27 16,0-1-16,0 29 16,0-29-1,0 56-15,0 0 16,0-28-16,0 28 16,0 27-16,28-27 15,27 0-15,0 110 16,111 1-16,-28-56 15,138 110-15,-110 28 16,220-55-16,-110-28 16,28 83-16,-56-55 15,56-55-15,-56 82 16,111-27-16,-55-83 16,-55-27-16,27 54 15,27-27-15,-54-110 16,-84 27-16,29-27 15,-111-1-15,-28-27 16,28 0-16,-28 0 16,0 0-16,0 0 15,0 0-15,28 0 32,304-303 30,-304 248-46,-56-83-16,28 82 15,1-54-15,-29-28 16,29 0-16,-56-28 16,0 83-16,0-55 15,0 28-15,-28-28 16,0 27-16,1-82 15,-56 55-15,55 28 16,-27-84-16,-83 1 16,28 55-16,27-28 15,0 84-15,-55-29 16,55 56-16,0 0 16,-55-28-16,83 28 15,0 27-15,0-27 16,27 27-16,0 28 15,1-27-15,-1 27 16,0 0 15</inkml:trace>
    <inkml:trace contextRef="#ctx0" brushRef="#br0" timeOffset="255.9521">11677-1485 1098 0,'11'3'336'0,"-5"3"-283"0,6 3-52 0,3-2-23 0,1 7 18 16,6 6-7-16,-4-2 3 0,7 7 4 0,0 2 1 15,-1 8 0-15,-1-5-2 0,-3 6-1 0,-4 1 0 16,-5-5-2-16,-2 2 2 0,-7-1-1 0,-2-3-1 0,-11-4 4 16,0 3 1-16,-7-8 2 0,-7-1 1 0,-9 2 1 15,-1-2 0-15,-10-1-1 0,-4 3 2 0,-8 0-3 16,-1-4-8-16,-7 2-6 0,0 3-9 0,0 2-24 15,0 2-9-15,2 1-12 0,2-1-13 0,5 3-34 16,0 3-23-16,0-3 84 0,2 3-57 0,8-10-8 0</inkml:trace>
  </inkml:traceGroup>
</inkml:ink>
</file>

<file path=ppt/ink/ink3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13.5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28C0ACD-B6FE-4BF4-AF5A-C1D4FF3CCB6C}" emma:medium="tactile" emma:mode="ink">
          <msink:context xmlns:msink="http://schemas.microsoft.com/ink/2010/main" type="inkDrawing" rotatedBoundingBox="15240,3434 15297,2074 16304,2117 16246,3476" semanticType="verticalRange" shapeName="Other">
            <msink:sourceLink direction="with" ref="{3DF253F2-79CF-4E6F-A380-AF5AAD1FCBAF}"/>
          </msink:context>
        </emma:interpretation>
      </emma:emma>
    </inkml:annotationXML>
    <inkml:trace contextRef="#ctx0" brushRef="#br0">11114-630 1082 0,'-7'-4'370'0,"4"1"-303"0,-1-6-87 0,4 0-6 16,2 5-10-16,9 0-5 0,7 4-3 0,0 0-1 15,10 2 6-15,0 2 7 0,8 3 22 0,0-2 2 16,3 3 0-16,3 1 5 0,-1 1 0 0,3 3 2 0,1 2-1 16,-4 1 2-16,3 0 0 0,-1 0 0 0,0 4 0 15,-3 0-1-15,-2 0 1 0,-6 3-1 0,3 1-1 16,-5 1 1-16,-6 6-4 0,-3-2 0 0,-4 5-1 0,-3 2-2 15,-8 2 1-15,-5-4 0 0,-2 4-2 0,-7 2-2 16,-13 1 1-16,1 1 0 0,-11 3 2 0,-10-2 2 16,-14 4-3-16,7 0 2 0,-17 3 1 0,-2 3 2 0,-3-3-10 15,-4 1-11-15,-2 1-10 0,-2-1-21 0,6 1-49 16,-7-1-22-16,-1-1 82 0,-3 1-73 0,6-10-38 16</inkml:trace>
  </inkml:traceGroup>
</inkml:ink>
</file>

<file path=ppt/ink/ink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12.32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8E674D7-0FF2-4CC7-B1F8-88522EBFBB9A}" emma:medium="tactile" emma:mode="ink">
          <msink:context xmlns:msink="http://schemas.microsoft.com/ink/2010/main" type="inkDrawing" rotatedBoundingBox="14489,16455 19592,16175 19598,16276 14495,16556" shapeName="Other"/>
        </emma:interpretation>
      </emma:emma>
    </inkml:annotationXML>
    <inkml:trace contextRef="#ctx0" brushRef="#br0">4 328 733 0,'-1'-8'368'0,"1"6"-237"16,0-1-106-16,-2 0 62 0,2 3-81 0,0-4-33 16,0 6-3-16,0-2 2 0,0 5-1 0,2-5 14 15,1 0 3-15,5 3 5 0,2-4 5 0,7 1 10 16,5 3 3-16,11-1 2 0,5 1 2 0,8-1-2 15,13-2 1-15,5-2-3 0,-1-1 1 0,17-2-1 16,1-4 0-16,29 8 3 0,-4-7 4 0,12-1 2 16,20 4 0-16,6 2 1 0,11-2-2 0,14 0-4 15,2 0-2-15,17 0-3 0,-12 2-3 0,3-2-3 16,7-2 1-16,3-5 4 0,-1 2 5 0,-22 4 7 0,-12-11 1 0,15 1 12 16,12-1 2-16,-18 2 4 0,-12 0-1 0,-5 2-2 15,9-2-4-15,-14 8-4 0,6-3-2 0,-24 5-11 16,-16 0-3-16,-1 0-4 0,-8 0-1 0,-19 0-1 15,-17 2-4-15,-2-2 1 0,-2-2-1 0,-32 4-3 16,4 2-4-16,-10-3-28 0,-10 3-15 0,-5-4-32 16,-2 0-42-16,-9-5 85 0,-6 0-67 0,-16-5-25 15</inkml:trace>
  </inkml:traceGroup>
</inkml:ink>
</file>

<file path=ppt/ink/ink3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07.5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3ED7A57-CC5B-4B6A-87F6-77921D130130}" emma:medium="tactile" emma:mode="ink">
          <msink:context xmlns:msink="http://schemas.microsoft.com/ink/2010/main" type="inkDrawing" rotatedBoundingBox="16475,848 22264,675 22333,2978 16544,3151" hotPoints="21961,727 22116,2681 16868,3100 16712,1145" semanticType="enclosure" shapeName="Rectangle">
            <msink:sourceLink direction="with" ref="{D9B59EF8-8652-44E5-BE34-4997D6DDF5DD}"/>
          </msink:context>
        </emma:interpretation>
      </emma:emma>
    </inkml:annotationXML>
    <inkml:trace contextRef="#ctx0" brushRef="#br0">12527-1626 1274 0,'-3'0'391'0,"1"0"-388"0,4 0-50 16,1 0-33-16,3 2 25 0,1-1-14 0,9 1 12 16,0 4 14-16,4-3 26 0,2-1 13 0,10-2 6 15,1 0 0-15,7-2 1 0,5-1 1 0,16-5 3 16,-3 1 1-16,14-4 2 0,9 0 2 0,0-5-1 0,-1-2 1 15,8-3-1-15,8 1-3 0,-1 0-3 0,5-2 1 16,1 2-2-16,12-3-3 0,6 1 1 0,4 2-2 16,7-1 1-16,-2-1 2 0,-5 6-3 0,18-4 0 0,-6 6 0 15,0-1 2-15,-12 4-2 0,18 4 3 0,0-2-1 16,-4 2-1-16,-7 7 1 0,1 0-1 0,8 0-1 16,-7 3 0-16,-7 1 1 0,-10 0-1 0,-1 1-1 0,-4-3 1 15,-6-2 0-15,-6 2 1 0,-4-1 1 0,-4-1-1 16,-7 2 1-16,-9-2-1 0,4 0 1 0,-10 2 0 15,-8-2 0-15,-12 2-1 0,-4-2 0 0,-10 2 0 16,-3 0 1-16,-8-1 0 0,-3 3 0 0,-2 1-2 16,-4 3 0-16,-1 1 0 0,-2-4 1 0,-2 6-1 0,0-2-2 15,-4 0 0-15,4 2 0 0,-1-2-1 0,-1 0 2 16,0 3 0-16,0 5-3 0,0 2 0 0,1-2 2 0,3 6 1 16,-4 8-1-16,4 1 0 0,1 4 0 0,-1 2 1 15,3 9 0-15,1 0 0 0,1 5 0 0,2 8 1 16,2 3 0-16,-2 2 0 0,4 7-1 0,1 6 1 0,-1-6 2 15,1 4-2-15,1 0 1 0,3-2-1 0,-6 7 0 16,3-5 2-16,-2-2-1 0,3 3-1 0,-5 1 0 16,-2 1 1-16,-2 1 0 0,0-8 0 0,-3-9 1 15,-1 2-2-15,-4-13 0 0,1-1 3 0,-2-10-1 16,0-1 1-16,-5-8 0 0,0-4 2 0,-2-9 0 16,3 3 5-16,-3-11 0 0,-1 1 4 0,-1-6 0 0,0-3 6 15,-2-1 0-15,3 2 1 0,-10-2-4 0,-6-2-2 16,3 0-3-16,-9 0-6 0,-17-9-6 0,-21 0-19 15,-1-2-6-15,-23-7-2 0,-14 0-1 0,-29-13 2 16,0 2 1-16,-24-7 3 0,10 7 8 0,-3-3 20 0,-4-3 11 16,4 5 4-16,-1 1 2 0,16 9-2 15,4 0 2-15,1 4-2 0,4 7-3 0,-17 5-12 0,2 4-3 16,1 9-3-16,-10 11 0 0,-10-2-1 0,0 4 0 16,-15 5 0-16,1 5 0 0,-3 3 2 0,5-3-1 0,-7 1 0 15,17-3 0-15,8 6 0 0,-5-1 0 0,21-3 0 16,-8-1 1-16,22-6 0 0,-11 4 0 0,9-7 0 0,-7 3 1 15,38-11 1-15,-1 4 0 0,-6-1-1 0,32-5 0 16,6-1-1-16,17-7 0 0,-1 3-3 0,8-3-2 16,3-4-6-16,1 0-15 0,1-8-18 0,1-1-21 15,-2-3-28-15,0-1-41 0,4-5 88 0,-2 0-68 0,8-13-29 16</inkml:trace>
  </inkml:traceGroup>
</inkml:ink>
</file>

<file path=ppt/ink/ink3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08.372"/>
    </inkml:context>
    <inkml:brush xml:id="br0">
      <inkml:brushProperty name="width" value="0.07" units="cm"/>
      <inkml:brushProperty name="height" value="0.07" units="cm"/>
      <inkml:brushProperty name="color" value="#ED1C24"/>
      <inkml:brushProperty name="fitToCurve" value="1"/>
    </inkml:brush>
    <inkml:context xml:id="ctx1">
      <inkml:inkSource xml:id="inkSrc4">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5:05:20.214"/>
    </inkml:context>
  </inkml:definitions>
  <inkml:traceGroup>
    <inkml:annotationXML>
      <emma:emma xmlns:emma="http://www.w3.org/2003/04/emma" version="1.0">
        <emma:interpretation id="{542562A3-77B5-4BD7-A5E4-348FFA086200}" emma:medium="tactile" emma:mode="ink">
          <msink:context xmlns:msink="http://schemas.microsoft.com/ink/2010/main" type="writingRegion" rotatedBoundingBox="16704,1161 22449,479 22649,2169 16905,2851"/>
        </emma:interpretation>
      </emma:emma>
    </inkml:annotationXML>
    <inkml:traceGroup>
      <inkml:annotationXML>
        <emma:emma xmlns:emma="http://www.w3.org/2003/04/emma" version="1.0">
          <emma:interpretation id="{43A908AA-528A-4DA9-944E-0A7B47CA2AB0}" emma:medium="tactile" emma:mode="ink">
            <msink:context xmlns:msink="http://schemas.microsoft.com/ink/2010/main" type="paragraph" rotatedBoundingBox="16704,1161 22449,479 22649,2169 16905,2851" alignmentLevel="1"/>
          </emma:interpretation>
        </emma:emma>
      </inkml:annotationXML>
      <inkml:traceGroup>
        <inkml:annotationXML>
          <emma:emma xmlns:emma="http://www.w3.org/2003/04/emma" version="1.0">
            <emma:interpretation id="{F7373EC3-3226-421D-AB69-B354AA8F849D}" emma:medium="tactile" emma:mode="ink">
              <msink:context xmlns:msink="http://schemas.microsoft.com/ink/2010/main" type="line" rotatedBoundingBox="16704,1161 22449,479 22649,2169 16905,2851"/>
            </emma:interpretation>
          </emma:emma>
        </inkml:annotationXML>
        <inkml:traceGroup>
          <inkml:annotationXML>
            <emma:emma xmlns:emma="http://www.w3.org/2003/04/emma" version="1.0">
              <emma:interpretation id="{D9B59EF8-8652-44E5-BE34-4997D6DDF5DD}" emma:medium="tactile" emma:mode="ink">
                <msink:context xmlns:msink="http://schemas.microsoft.com/ink/2010/main" type="inkWord" rotatedBoundingBox="16714,1160 21381,634 21571,2326 16905,2851">
                  <msink:destinationLink direction="with" ref="{83ED7A57-CC5B-4B6A-87F6-77921D130130}"/>
                  <msink:destinationLink direction="with" ref="{C66A4666-61D9-41CF-AF77-7BF044D0621B}"/>
                </msink:context>
              </emma:interpretation>
              <emma:one-of disjunction-type="recognition" id="oneOf0">
                <emma:interpretation id="interp0" emma:lang="" emma:confidence="1">
                  <emma:literal/>
                </emma:interpretation>
              </emma:one-of>
            </emma:emma>
          </inkml:annotationXML>
          <inkml:trace contextRef="#ctx0" brushRef="#br0">13162-922 566 0,'44'16'186'0,"-1"5"-144"0,-12 1-24 15,-4-2-21-15,5 7 26 0,-1 2 1 0,1 7 0 16,-1-2-5-16,2 2 0 0,-6 2-6 0,-6-2-3 16,1 0-1-16,-4 0 2 0,-7-10 5 0,-6-6 22 15,1 1 11-15,-6-12 10 0,0 2 10 0,-2-7 10 16,0-4 0-16,-2 2-2 0,3-1-4 0,-3-2-26 0,2 1-13 16,0-2-13-16,1-4-10 0,-1 1-16 0,0-1-4 15,0-1 0-15,2-4 1 0,0 1 6 0,0-5-1 0,0-3 3 16,0 2 0-16,2-4 7 0,2-3 2 0,3-6-1 15,-4 2 1-15,6 0-4 0,2-2-1 0,2-2 0 16,5 4 0-16,-2 5-1 0,0 2-1 0,1-1 0 0,-1 6 0 16,2 3 0-16,-5 4-1 0,3 1-1 0,-4 4-1 15,5 3-3-15,1 3-3 0,-2 3-1 0,2 5 0 16,2 3 2-16,2 4-2 0,-3 2 2 0,3 3 1 16,-2 4 2-16,-2 4-21 0,2 0-10 0,-6 1-12 0,-7-5-8 15,4 0-23-15,0-1-14 0,-5-7-14 0,-1-4-16 16,-5-4 75-16,0-8-40 0,-2-3-4 0</inkml:trace>
          <inkml:trace contextRef="#ctx0" brushRef="#br0" timeOffset="941.2769">14195-1368 778 0,'-2'7'339'0,"-2"0"-236"0,4-1-95 16,0-5 52-16,4 5-91 0,-2 1-6 0,1 2-3 15,1 2 6-15,-1 5 6 0,1 2 2 0,1 6 9 16,-1-1 0-16,1 6 6 0,1 9 6 0,-1 0 4 16,1 0 0-16,1 9-2 0,-2-2 3 0,4-6-1 0,0 8 0 15,0-3 0-15,0-1 0 0,-3-5 1 0,1 2 0 16,0-1 1-16,-5-1 0 0,-2-9 1 0,2-2-1 16,0 0 0-16,-2-9 1 0,0-3 1 0,0-6 2 0,2-2 1 15,-2-2 5-15,0 1 5 0,0-6 21 0,0 1 4 16,0-1 3-16,-2-1 2 0,2-3 0 0,0-3-1 15,0-2-5-15,2-4-6 0,3-7-20 0,0 2-6 0,4-5-4 16,6-2-3-16,-1-2-5 0,2 3 0 0,6 1-2 16,2 3 0-16,-1 5-1 0,-1-5 2 0,1 10 0 15,1 1 0-15,-1 3 4 0,1-1-2 0,3 3 1 0,-2-1 2 16,-3 1 0-16,8-1 0 0,3-4-2 0,-3 2 2 16,6-6-1-16,1-3-4 0,-5-2-4 0,10-7-3 15,-3-4-1-15,-5-4-4 0,1 1 3 0,-5-8-2 16,-6-3 0-16,-2-1 4 0,-1 1 4 0,-8-2 4 0,-1 3 2 15,-4-1 3-15,-1 2 0 0,-2 3 2 0,1 5 3 16,-6-1 0-16,0 2 0 0,0 1 0 0,-2 4 2 0,0 5 3 16,-3-3-1-16,-1 3 1 0,-3 1 0 0,4 4 0 15,-2 3-1-15,-1-1-2 0,5 3-2 0,-6 5-5 16,2-2-2-16,-1 5-3 0,5 0-4 0,-4 3-6 16,1 1-4-16,-1 1-1 0,1 7-1 0,-3 4-1 15,0 1 2-15,-3 12-1 0,-1-3 4 0,6 12 5 0,-4 9 3 16,2 20 1-16,-4-7 5 0,12 11 0 0,1 11 11 15,3-2 3-15,6 8-3 0,8-15 2 0,6 1 0 16,4-3 1-16,9-15-1 0,9-3 1 0,9-15-10 16,-3 3 1-16,10-10 1 0,1-8-1 0,1-10 1 15,-2 0 0-15,1-10 1 0,-10-10-2 0,-5-9-1 16,5 2 2-16,-10-13-2 0,-1 1-1 0,-7-16-1 16,1 5-1-16,-1-8 1 0,-7-1 0 0,-4-1 3 15,-1-3-3-15,-6-2 2 0,-3 2 0 0,-2 9-7 0,-4-4-5 16,-3 4-6-16,-1 5-9 0,-1 6-8 0,-2 2-11 15,-2 12-9-15,0-6-1 0,-1 14 7 0,-3 5-2 0,-3 7 2 16,2 0 7-16,-4 10 5 0,-3 7 9 0,1-3 8 16,-3 10 6-16,-2 4-2 0,2 9 7 0,-2-1 2 15,0 5 3-15,7 1 1 0,0 5 4 0,2-2 1 0,4 3 3 16,3-6 9-16,4-4 1 0,1 3 0 0,4-8-1 16,6-6 2-16,5-4-5 0,2 3 1 0,7-5-4 15,4 1-8-15,14 3-1 0,0-3 1 0,13 3 0 0,1 2 1 16,4 0 2-16,1 2-2 0,4 0-1 0,-1 2 2 15,-8-3 0-15,-1 1 1 0,-4 0-3 0,-7-2 1 16,-7 0 0-16,0-1 1 0,-13-8 2 0,3 3 5 16,-13-12 2-16,-1 4 17 0,-13-11 12 0,5 3 7 0,-8-5 1 15,0-2 1-15,-2-3-9 0,-2 1-2 0,-7-6-5 16,1-5-14-16,-1-1-6 0,-5-8-5 0,-1-3 2 0,1 2 10 16,0-4 7-16,1-1 3 0,3 1 3 15,1-6-2-15,2 3-5 0,5-2-4 0,1-6-4 0,3-7-12 16,1 0-3-16,5-11-2 0,7-8-4 0,5-5-10 15,0 4 2-15,9-14 0 0,2 20 0 0,-1 1 2 16,3-1 2-16,2 21-2 0,-5 4 3 0,5 11-8 16,-6 0-11-16,0 7-14 0,-2 0-19 0,2 1-72 15,-7 1-55-15,-2 3 127 0,4-1-101 0,-15 5-40 0</inkml:trace>
          <inkml:trace contextRef="#ctx0" brushRef="#br0" timeOffset="-1566.6196">12376-1590 1269 0,'21'16'426'0,"-3"-7"-357"0,-10 11-69 16,-3-7-16-16,6 19-2 0,1 11 3 0,3 22 5 16,-1-7 4-16,1 14 4 0,-6 13 1 0,5-2 0 0,-7 9 0 15,1-7 0-15,-5 5-1 0,1 4 2 0,-4-9 0 16,2 3-1-16,-4-1 2 0,-2-2-1 0,1 5 2 15,3-11-1-15,-2-16 1 0,0 8-6 0,2-19-10 16,0-10-18-16,0-12-65 0,4-1-52 0,-3-11 111 0,1-3-85 16,4-12-70-16</inkml:trace>
          <inkml:trace contextRef="#ctx0" brushRef="#br0" timeOffset="1312.3263">18155-1637 1417 0,'-5'11'354'15,"1"-8"-329"-15,4-1-98 0</inkml:trace>
          <inkml:trace contextRef="#ctx1" brushRef="#br0">16752-1587 0,'0'-28'62,"-28"-27"-46,0 0-16,28 27 15,-55 1-15,0-1 16,-28-27-16,55 55 16,-165-28-16,110 1 15,1-1-15,-84 0 16,28-27-16,0 55 15,27 0-15,1 0 16,-56 0-16,28 0 16,-27 0-16,54 0 15,-27 0-15,-28 0 16,111 0-16,-28 0 16,1 55-16,26-27 15,1-28-15,-55 28 16,55 27-1,-28-28-15,0 1 0,28 0 16,-28 27 0,28-28-16,-1-27 15,-26 28-15,54 0 16,0-1-16,1 1 16,-28 0-16,-1-28 15,-27 55-15,28-28 16,55 1-1,-55-28-15,27 28 16,1-1-16,-1 1 16,1-1-1,27 1 1,-28 27-16,28-27 16,-28-1-16,1-27 15,27 28-15,-28 0 16,1-1-16,27 1 15,-28-1-15,28 1 16,0 0-16,0-1 16,-28-27-16,28 56 15,0-29-15,0 1 16,0 55-16,0-56 16,0 1-1,0 27-15,0 0 16,0 56-16,0-84 15,0 28-15,0 1 16,0-29-16,28 84 16,-28-28-16,28-28 15,-1 55-15,28-55 16,28 28-16,-28-28 16,1 56-16,-29-28 15,28-28-15,1 0 16,27-27-16,-28-1 15,-28-27-15,84 28 16,-56-28-16,28 0 16,27 0-16,-55 0 15,1 0-15,-1 0 16,28 0-16,27 0 16,1 0-16,54 0 15,-27 0-15,83 0 16,0 0-16,55-28 15,0 28-15,-83 0 16,28 0-16,0 0 16,-55 0-16,0 0 15,-1 0 1,28-55-16,-55 28 16,-55-1-16,-27 28 15,26-28-15,-54 1 16,0-28-16,-1 55 15,1-28-15,-1-27 16,1 27 0,0 0-16,-1 1 15,1-1-15,-28-27 16,27 0 0,-27 27-16,28-27 15,0 55-15,-28-28 16,0-27-16,0 0 15,0 0 1,0 0-16,0-1 16,0 1-16,0 0 15,0 27-15,0-27 16,0 27-16,0-27 16,0 0-1,-56-55-15,56 82 16,0-82-1,-27 27-15,-1 55 0,1-55 16,-1 0 0,-27 28-16,27 0 15,-27-83-15,-55 55 16,54 0-16,29 28 16,-29 27-16,29-54 15,-28 54-15,55 0 16,-28 1-16,28-1 15,-28 28-15,1 0 16,27-27-16</inkml:trace>
        </inkml:traceGroup>
        <inkml:traceGroup>
          <inkml:annotationXML>
            <emma:emma xmlns:emma="http://www.w3.org/2003/04/emma" version="1.0">
              <emma:interpretation id="{83FBAF63-B854-4562-ADE2-E849F9790577}" emma:medium="tactile" emma:mode="ink">
                <msink:context xmlns:msink="http://schemas.microsoft.com/ink/2010/main" type="inkWord" rotatedBoundingBox="22513,1111 22524,1110 22525,1124 22514,1126"/>
              </emma:interpretation>
            </emma:emma>
          </inkml:annotationXML>
          <inkml:trace contextRef="#ctx0" brushRef="#br0" timeOffset="-351.1655">12608-1159 1242 0,'0'27'427'0,"0"-14"-366"0,6 7-67 0,3 5-24 15,0-2 4-15,5 15-3 0,6 11 6 0,4 7 14 16,-1 7 0-16,8 9 2 0,-8 4-1 0,4 12 0 15,-1-3 1-15,-7 11-2 0,-6-9 2 0,-2-10 1 16,0-1 3-16,-6-7 2 0,1-15 3 0,-6-18 3 0,3-4 2 16,-1-17 2-16,-4-3 0 0,2-8 3 0,0 1 3 15,0-5-6-15,0 0-3 0,0 2-4 0,0-4-30 16,-2-7-23-16,1 4-47 0,-3-20-69 0,0-11 118 0,1 1-113 16,-3-23 52-16,3 8 48 0,-6-8 63 0,0-5 36 15,0 5 58-15,0 4 77 0,-4-2-93 0,4 9 80 16,-4-3-62-16,2 1-37 0,6 0-33 0,0-1-7 0,3 1-6 15,2-3-5-15,3 1-16 0,3 3-3 0,3-5-2 16,2 4 1-16,3 4 0 0,-1 4-1 16,5 3 4-16,2 11 0 0,-4 5 5 0,2 2 3 0,-2 13-3 15,0 0 0-15,1 7-3 0,1 0-3 0,-4 4-1 0,6 5-2 16,7 9-2-16,-11-4-1 0,10 17 2 0,-3-6 2 16,-3 6 3-16,-6 5-2 0,-6 5 0 0,2 1-3 0,-17-6-5 15,-7 7-19-15,-4-3-1 0,-15 0-3 0,-5-4-3 16,-3-6-4-16,-6 5-4 0,-4-8-2 0,3-6-3 15,1-4-57-15,0-1 87 0,7-7-49 0,2-6-33 16</inkml:trace>
        </inkml:traceGroup>
      </inkml:traceGroup>
    </inkml:traceGroup>
  </inkml:traceGroup>
</inkml:ink>
</file>

<file path=ppt/ink/ink3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05:09.49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66A4666-61D9-41CF-AF77-7BF044D0621B}" emma:medium="tactile" emma:mode="ink">
          <msink:context xmlns:msink="http://schemas.microsoft.com/ink/2010/main" type="inkDrawing" rotatedBoundingBox="17291,626 22093,778 22007,3468 17205,3315" semanticType="enclosure" shapeName="Other">
            <msink:sourceLink direction="with" ref="{D9B59EF8-8652-44E5-BE34-4997D6DDF5DD}"/>
          </msink:context>
        </emma:interpretation>
      </emma:emma>
    </inkml:annotationXML>
    <inkml:trace contextRef="#ctx0" brushRef="#br0">14675-1345 1221 0,'-11'16'371'0,"11"-14"-371"15,3 2-45-15,12-4-43 0,10 0-62 0,26-2 90 0,-14 2-58 16,18-11 7-16</inkml:trace>
  </inkml:traceGroup>
</inkml:ink>
</file>

<file path=ppt/ink/ink3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02.73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0708F2D-D5B2-4716-BBEC-4819D3EBECDE}" emma:medium="tactile" emma:mode="ink">
          <msink:context xmlns:msink="http://schemas.microsoft.com/ink/2010/main" type="writingRegion" rotatedBoundingBox="32700,6014 37063,6376 36880,8584 32517,8222"/>
        </emma:interpretation>
      </emma:emma>
    </inkml:annotationXML>
    <inkml:traceGroup>
      <inkml:annotationXML>
        <emma:emma xmlns:emma="http://www.w3.org/2003/04/emma" version="1.0">
          <emma:interpretation id="{C4C12877-4D1F-452E-83A1-EF9A40A81F88}" emma:medium="tactile" emma:mode="ink">
            <msink:context xmlns:msink="http://schemas.microsoft.com/ink/2010/main" type="paragraph" rotatedBoundingBox="32700,6014 37063,6376 36880,8584 32517,8222" alignmentLevel="1"/>
          </emma:interpretation>
        </emma:emma>
      </inkml:annotationXML>
      <inkml:traceGroup>
        <inkml:annotationXML>
          <emma:emma xmlns:emma="http://www.w3.org/2003/04/emma" version="1.0">
            <emma:interpretation id="{7D1785CE-9E8B-4537-BED6-9BC6E269B304}" emma:medium="tactile" emma:mode="ink">
              <msink:context xmlns:msink="http://schemas.microsoft.com/ink/2010/main" type="line" rotatedBoundingBox="32700,6014 37063,6376 36880,8584 32517,8222"/>
            </emma:interpretation>
          </emma:emma>
        </inkml:annotationXML>
        <inkml:traceGroup>
          <inkml:annotationXML>
            <emma:emma xmlns:emma="http://www.w3.org/2003/04/emma" version="1.0">
              <emma:interpretation id="{0163A2F9-7704-42E7-82F3-7B8F7C52087E}" emma:medium="tactile" emma:mode="ink">
                <msink:context xmlns:msink="http://schemas.microsoft.com/ink/2010/main" type="inkWord" rotatedBoundingBox="32700,6014 37063,6376 36880,8584 32517,8222"/>
              </emma:interpretation>
              <emma:one-of disjunction-type="recognition" id="oneOf0">
                <emma:interpretation id="interp0" emma:lang="" emma:confidence="1">
                  <emma:literal/>
                </emma:interpretation>
              </emma:one-of>
            </emma:emma>
          </inkml:annotationXML>
          <inkml:trace contextRef="#ctx0" brushRef="#br0">1922 2367 1013 0,'4'11'378'0,"-3"2"-286"0,-1 9-81 16,2-4 16-16,-2 7-50 0,0 18 5 0,0 10-6 0,0-1-4 16,0 20-5-16,0-9-3 0,-3 4-2 0,-5-2 0 15,-2-6 6-15,-3-4 5 0,-3-18 22 0,3 1 15 16,-3-9 15-16,5-5 12 0,-2-13 18 0,3 1 5 0,1-10 2 16,3-2 2-16,1-7-16 0,1-2-10 0,-3-9-12 15,1 3-8-15,5-5-15 0,-1-16-6 0,2-12-4 16,-2 6-3-16,6-17 4 0,8-19-1 0,3 4-1 15,5-22 3-15,3 8 1 0,9 1 1 0,1-3 0 0,7 9 2 16,5 5-2-16,-2 11-1 0,0 2 1 0,6 9-7 16,-6 12 0-16,-6 8-3 0,0 0-3 0,-8 16-3 0,-7 1 1 15,-6 14-4-15,0-1 0 0,-5 8 5 0,-2 5 0 16,-5 5 7-16,-2-1 1 0,-1 7 4 0,-2 7 0 16,1 5 5-16,-6-1 0 0,-1 7 1 0,-6 0 1 0,8 3-2 15,-2 3 0-15,0 1-1 0,1-2 1 0,1-3 1 16,5 12 0-16,2 4-1 0,1-2 0 0,4 0-1 15,2 4 1-15,6-2 0 0,1 4-2 0,-1-5 2 0,-3-4-2 16,4-1 2-16,-1-4 0 0,-6-5 1 0,-4-3 1 16,-3-4 1-16,-2-3 1 0,-7-6 2 0,-8 0 6 15,3-1 2-15,-8-6-1 0,-11-4-2 0,4 4 1 16,-2-5-3-16,-3 2-2 0,1-3-7 0,2-5-13 16,-3 1-7-16,7-5-8 0,5-3-17 0,2-11-46 15,0 4-29-15,7-11-32 0,5-7 98 0,8-13-93 16,5 0-43-16</inkml:trace>
          <inkml:trace contextRef="#ctx0" brushRef="#br0" timeOffset="214.9288">2725 2609 117 0,'18'42'168'0,"0"5"-17"0,-2-4-62 0,2 0 44 16,-1 2-10-16,-1-10-12 0,4-5-21 0,-2 3-6 15,3-15-4-15,3-4-4 0,-1-6-13 0,1-1-3 0,3-5-4 16,4-2-4-16,-10-4-4 0,-1-5-3 0,-2-4-4 15,-3-3-4-15,-5-2-7 0,-1-2-4 0,-7-3-3 16,-2-3-2-16,0-1-14 0,-2 0-4 0,-5-3-4 0,0 1-5 16,-8 2-10-16,-4 0-10 0,-17 1-12 0,5 1-5 15,-11 11-7-15,-5-1-29 0,-1 4-17 16,-8 8-25-16,5 5-49 0,1 1 114 0,-1 3-74 0,8 3-23 16</inkml:trace>
          <inkml:trace contextRef="#ctx0" brushRef="#br0" timeOffset="467.487">3447 2404 1028 0,'5'45'376'0,"-3"-6"-294"0,3 10-70 0,3 0-14 15,-1-2 2-15,5 10-4 0,3-6-2 0,1-11-1 16,0 1-1-16,4-12-1 0,0-7 0 0,-2-13 3 15,2 5 6-15,-2-12 11 0,-4-2 5 0,3-5 11 16,-6-1 5-16,-1-5 3 0,-4 0 1 0,-1-7-1 0,-1-3-5 16,-4-6-7-16,2 0-3 0,-8-6-20 15,3-3-14-15,-5-5-12 0,-4-10-17 0,-1-5-59 0,2 4-33 16,-5-13-40-16,5-6 111 0,8-6-108 0,-3-6-46 16</inkml:trace>
          <inkml:trace contextRef="#ctx0" brushRef="#br0" timeOffset="619.0815">3900 1252 148 0,'14'-39'136'15,"-3"15"-31"-15,0 6-55 0,-2 13 44 0,-2 5 6 16,2 5-5-16,2 13-17 0,-4 7-16 0,0 2 2 0,2 13 2 16,0 5 1-16,-1 13-13 0,-3 0-9 0,2 10-3 15,-7 6 1-15,2 11-2 0,-2-2-5 0,-2 9-3 0,-1-9-4 16,-6 0-9-16,0 2-5 0,-2-7-2 16,2-1-12-16,-8-8-26 0,5-6-21 0,-3 0-23 0,-3-3-31 15,2-10 69-15,3 2-58 0,-3-14-21 0</inkml:trace>
          <inkml:trace contextRef="#ctx0" brushRef="#br0" timeOffset="-1024.3835">958 1783 678 0,'-52'43'244'0,"18"-10"-173"0,9-10-41 16,-3-3 3-16,14-4-4 0,5-1 2 0,13-6 3 0,-1 3 6 15,13-8 0-15,6 1-1 0,5-5 5 16,4 2 1-16,9-2 0 0,8-11 0 0,14-3-3 0,1-1-8 16,16-8-6-16,11-6-4 0,8-5-15 0,-1-2-8 0,12-6-6 15,-3 2-11-15,4 1-23 0,0-5-12 16,-3 5-17-16,-6-1-16 0,-9 0-59 0,0 1-50 0,-9-1 127 16,-11-2-92-16,-11 5-45 0</inkml:trace>
          <inkml:trace contextRef="#ctx0" brushRef="#br0" timeOffset="-488.7409">1657 2577 1134 0,'-11'21'406'0,"4"-10"-330"0,3 0-74 16,4 5-22-16,-2 1-1 0,2 13-4 0,0-4-1 0,0 8-1 16,2 4-13-16,-6 10-9 0,1 1-6 0,1-6-12 15,-7-1-35-15,4 1-18 0,-4-7-15 0,1-5-21 16,-1-2 94-16,8-2-68 0,-7-9-11 0</inkml:trace>
          <inkml:trace contextRef="#ctx0" brushRef="#br0" timeOffset="859.0258">3927 2147 873 0,'18'-5'361'0,"-2"1"-237"0,4 1-81 0,3-5 2 15,3 3-4-15,8-4-4 0,-3 2-1 0,-3 1-17 0,9 3-9 16,-1-1-3-16,2-1-3 0,-6 8-2 0,2 3 0 15,4 1 0-15,-2 4 1 0,-1 1 2 0,-3 12 5 16,-1-2-2-16,-2 3 1 0,-4 6 2 0,-7 5-2 16,-2 0 0-16,-7 5-1 0,-7 1-2 0,-2 3-5 15,-5 0-1-15,-10 0-3 0,-3-5-2 0,-2-2-11 16,-5-6-7-16,-2-1-10 0,0-6-14 0,-6-5-39 0,6 2-31 16,-3-6-55-16,1 4 114 0,-7-8-96 0,1 3-45 15</inkml:trace>
          <inkml:trace contextRef="#ctx0" brushRef="#br0" timeOffset="-1201.9102">285 1611 1193 0,'-16'22'448'0,"-4"-4"-367"0,15-18-90 0,3 4 16 16,11 1-49-16,2-1 2 0,9 1-1 0,9 1 5 15,16-5 23-15,5 1 15 0,17-2 8 0,11-2 3 0,3-10 13 16,0-3 1-16,13-6 4 0,-2 1 0 0,-7 0-1 16,8-5-2-16,3-2-4 0,-4 0 0 0,-5-1-8 15,3 0-3-15,2-1-4 0,-2-4-3 0,-12 1-4 0,1-1-2 16,-5 3-4-16,-11-1-7 0,1 4-10 0,-10 2-19 15,2-2-14-15,-6 5-15 0,-7 4-20 0,-14 3-47 16,4-1-24-16,-19 7-35 0,-7 2 117 0,-16 5-98 16,-5 2-34-16</inkml:trace>
        </inkml:traceGroup>
      </inkml:traceGroup>
    </inkml:traceGroup>
  </inkml:traceGroup>
</inkml:ink>
</file>

<file path=ppt/ink/ink3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05.2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EFFFB42-50EE-4244-B73A-10BFEF0C9136}" emma:medium="tactile" emma:mode="ink">
          <msink:context xmlns:msink="http://schemas.microsoft.com/ink/2010/main" type="inkDrawing" rotatedBoundingBox="33429,14809 37480,13836 37534,14059 33483,15033" semanticType="callout" shapeName="Other"/>
        </emma:interpretation>
      </emma:emma>
    </inkml:annotationXML>
    <inkml:trace contextRef="#ctx0" brushRef="#br0">161 4984 1189 0,'-17'0'451'16,"1"0"-337"-16,0 2-97 0,3-2 3 0,4 1-30 16,0-1-8-16,4 0-6 0,1-1-4 0,4-1-2 15,0 0 3-15,4 2 8 0,3-2 11 0,9 2 22 16,1-2 11-16,10 2 12 0,12-1 8 0,21-5 14 15,-1 1 2-15,23-4 6 0,15-6-7 0,19 1-12 0,4-6-4 16,21-3-7-16,9-8-4 0,9 2-11 0,5-5-4 16,15-1-7-16,-1 1 0 0,3-9-2 0,-3 3-2 0,5-1 0 15,-3-4 0-15,-9-1-1 0,-4 3 0 16,-7-2-1-16,-5-2 1 0,-9 6-1 0,-7 1 0 0,-19 4-2 16,6 0 0-16,-34 5-1 0,3-1-5 0,-26 5-6 15,7-2-5-15,-27 9-9 0,-6-4-20 0,-2 3-11 16,-12 3-9-16,-9 1-12 0,-16 3-51 0,-2 0-52 0,-13-1 119 15,-22-3-80-15,-12 9-43 0</inkml:trace>
  </inkml:traceGroup>
</inkml:ink>
</file>

<file path=ppt/ink/ink3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19.18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F2E8F19-DAC1-4736-874D-43AE86C4F238}" emma:medium="tactile" emma:mode="ink">
          <msink:context xmlns:msink="http://schemas.microsoft.com/ink/2010/main" type="writingRegion" rotatedBoundingBox="33736,11010 36257,10255 36643,11544 34121,12299">
            <msink:destinationLink direction="with" ref="{D1681AAB-071F-422B-86A0-9871107A641E}"/>
            <msink:destinationLink direction="with" ref="{C5194D56-6FA3-479F-898C-B5760CAFE248}"/>
            <msink:destinationLink direction="with" ref="{04241EE9-C1F9-4379-95F0-2218464F4694}"/>
          </msink:context>
        </emma:interpretation>
      </emma:emma>
    </inkml:annotationXML>
    <inkml:traceGroup>
      <inkml:annotationXML>
        <emma:emma xmlns:emma="http://www.w3.org/2003/04/emma" version="1.0">
          <emma:interpretation id="{0BE260E3-CA28-424B-9A2F-B25B948EE934}" emma:medium="tactile" emma:mode="ink">
            <msink:context xmlns:msink="http://schemas.microsoft.com/ink/2010/main" type="paragraph" rotatedBoundingBox="33736,11010 36257,10255 36643,11544 34121,12299" alignmentLevel="1"/>
          </emma:interpretation>
        </emma:emma>
      </inkml:annotationXML>
      <inkml:traceGroup>
        <inkml:annotationXML>
          <emma:emma xmlns:emma="http://www.w3.org/2003/04/emma" version="1.0">
            <emma:interpretation id="{5FF182F8-75AF-44C4-A58E-4404D8367596}" emma:medium="tactile" emma:mode="ink">
              <msink:context xmlns:msink="http://schemas.microsoft.com/ink/2010/main" type="line" rotatedBoundingBox="33736,11010 36257,10255 36643,11544 34121,12299"/>
            </emma:interpretation>
          </emma:emma>
        </inkml:annotationXML>
        <inkml:traceGroup>
          <inkml:annotationXML>
            <emma:emma xmlns:emma="http://www.w3.org/2003/04/emma" version="1.0">
              <emma:interpretation id="{25F6407C-845D-45BD-8308-FCD09B7F9284}" emma:medium="tactile" emma:mode="ink">
                <msink:context xmlns:msink="http://schemas.microsoft.com/ink/2010/main" type="inkWord" rotatedBoundingBox="33736,11010 36257,10255 36643,11544 34121,12299"/>
              </emma:interpretation>
              <emma:one-of disjunction-type="recognition" id="oneOf0">
                <emma:interpretation id="interp0" emma:lang="" emma:confidence="0.5">
                  <emma:literal>toes</emma:literal>
                </emma:interpretation>
                <emma:interpretation id="interp1" emma:lang="" emma:confidence="0">
                  <emma:literal>roes</emma:literal>
                </emma:interpretation>
                <emma:interpretation id="interp2" emma:lang="" emma:confidence="0">
                  <emma:literal>does</emma:literal>
                </emma:interpretation>
                <emma:interpretation id="interp3" emma:lang="" emma:confidence="0">
                  <emma:literal>Nus</emma:literal>
                </emma:interpretation>
                <emma:interpretation id="interp4" emma:lang="" emma:confidence="0">
                  <emma:literal>Does</emma:literal>
                </emma:interpretation>
              </emma:one-of>
            </emma:emma>
          </inkml:annotationXML>
          <inkml:trace contextRef="#ctx0" brushRef="#br0">311-4123 563 0,'14'18'345'0,"-7"9"-183"0,0-2-110 15,-1 2 111-15,1 6-150 0,-7 4-2 0,0 0-1 16,0 8 0-16,2-4 3 0,0-5 2 0,-4 0-1 0,-5-7 2 15,1 2 4-15,-1-9 5 0,-2-4 12 0,-7-6 4 16,1 3 2-16,1-10 1 0,-2 0 6 0,5-1 2 16,0-4 1-16,0-2-11 0,4-9-14 0,-2 1-4 0,2-5-9 15,5-6-8-15,4-10-8 0,-1 0-8 0,7-9-4 16,2-8 0-16,7-5-4 0,6 1-3 16,2-6-4-16,4 8-3 0,0-1-5 0,0-1 2 0,4 10 2 15,-6 8 0-15,-2 5 6 0,0 2 3 0,-7 7 6 16,4 6 5-16,-8 7 8 0,3 1-1 0,-3 6 1 15,2 8 1-15,0 6 2 0,1 4 2 0,-1 7 0 0,2 4 1 16,2 2-2-16,0 1 2 0,1 4-2 0,-1-3 0 16,4-4-2-16,-3 1 0 0,1-6 1 0,0 1-1 0,-1-10 1 15,-1-3 0-15,2-8 0 0,-1 1 4 0,-3-8 1 16,0-3 4-16,1-5 2 0,-5-1 2 0,-5-6 0 0,4-6 5 16,-1 3-1-16,-3-6-1 0,-5 1-2 0,-2-1-2 15,-1 0-1-15,1 2-2 0,-4-8 0 0,-10 8-1 16,1 0-1-16,-3-2 1 0,5 2-2 0,-4 3-3 15,-5-2-2-15,5 8-1 0,-3 2-1 0,3 3-5 16,1 0-2-16,-4 4-7 0,-1 3-7 0,3 4-29 16,-4-3-19-16,2 3-28 0,-1 9-35 0,-3 0 87 15,2 0-71-15,-1 3-22 0</inkml:trace>
          <inkml:trace contextRef="#ctx0" brushRef="#br0" timeOffset="639.9019">1197-4504 1144 0,'-11'25'425'0,"7"-10"-331"15,4 8-80-15,0 0-12 0,0 1-3 0,0 7 0 16,4 1-1-16,-1 1 1 0,3 3 1 0,-3-6 0 16,1 1 0-16,3-8 3 0,0 5 1 0,-3-7 3 0,1 1 5 15,3-10 2-15,-1 3 1 0,2-1 1 0,-2-5 1 16,2 2-3-16,4-7-3 0,1-2-6 0,1-2-5 15,-1 0-4-15,6-11-14 0,-2 4-3 0,2-10-4 0,-2 1-3 16,0-7-3-16,-2 1 1 0,0-5 1 0,1-2 2 16,-5 4 13-16,1-4 3 0,-2 0 4 0,-8 0 6 15,3 2 8-15,1 0 1 0,-5 2 4 16,0 3-1-16,-2-1 0 0,0 1 3 0,0 2 0 0,0 6-1 0,-4 1-1 16,2 0 0-16,0 4-4 0,-1 2 2 0,-3 4-5 15,3 1-2-15,-3 2-3 0,1 0-1 0,-2 5-4 16,-4 10 1-16,-2 8 1 0,2-3 0 0,-1 7 2 15,-1 5 5-15,-1 3 1 0,1 3 3 0,2 0 2 0,4-1 3 16,-2 1-1-16,4-2 2 0,5-5 1 0,3-2 1 16,1 0 0-16,7-6-1 0,1-1-2 0,3-9 3 15,3 1-1-15,0-5-1 0,0-5-3 0,5-4-4 16,1-2-2-16,1-7 1 0,4-9-2 0,5-4-4 16,-7-1 0-16,7-8 1 0,1 0 0 0,-10-5 3 15,6-2 0-15,-8 2 1 0,-1 0 2 0,-10 0 1 16,8 2-1-16,-9-2-2 0,0 9 2 0,-2 5-2 0,-2 0 1 15,-3 10-1-15,1-3 0 0,-3 8 0 0,2 5 0 16,-3 0-1-16,-1 1 2 0,2 1-3 0,-2 5 0 0,0 2-1 16,0 2-1-16,0 2 1 0,2-2-1 0,0 4 1 15,3 1 0-15,1-3-1 0,-1-4 1 0,2-1 0 16,0-3 1-16,1 1 1 0,1-4 6 0,0-4 1 0,2 1 2 16,1-5 1-16,3-1 0 0,-1 0 1 15,4-1-1-15,-2 2 0 0,-3 1-8 0,0 4-1 0,-1 3-2 16,-1 1 1-16,-4 7-4 0,1-1 2 0,-3 5 0 15,0 5-1-15,-1 4 0 0,-4-4 1 0,0 8-1 0,0 2-6 16,-7 0-6-16,1 2-6 0,-3-2-8 0,0 2-5 16,0-4-6-16,-2 2-22 0,-5-3-12 0,4 1-6 15,-3-7-12-15,-7 3-65 0,-1 1-63 0,-4-4 149 0,-11-3-105 16,-12-1-57-16</inkml:trace>
          <inkml:trace contextRef="#ctx0" brushRef="#br0" timeOffset="-437.5795">-108-4169 1487 0,'-2'0'553'0,"-3"-1"-442"0,1-1-121 0,0 4-22 0,1 7-18 16,1 9-8-16,-2-6 0 0,3 19 0 0,-1 12 4 0,0 4 13 15,0 16 15-15,-1 2 14 0,-3 2 8 0,3 5 4 16,-3-1 3-16,-1 1 1 0,-2 2 1 0,0-7 2 16,0 3 1-16,0-10 4 0,-2-6 5 0,2-2 1 0,0-10-1 15,4-10-1-15,1-12 1 0,-1-2-1 0,3-13-4 16,0 3-5-16,2-8-13 0,-2-6-6 0,2-1-5 16,-5-15-8-16,3-12-17 0,-2 1-3 0,1-17 1 0,-1-2 2 15,2-10 16-15,0-4 6 0,4-5 13 0,0 1 12 16,2 5 20-16,3-15 10 0,2-3 2 0,2 2 0 15,0 5-5-15,5-7-5 0,-2-1-6 0,6 2-5 0,0 10-5 16,3 9-7-16,1 0 0 0,1 12-2 0,0 8-1 16,1 11-1-16,-1 5 0 0,-2 8-2 0,-3 7 0 15,4 12 1-15,-1 0 1 0,-1 7 0 0,-2 11 0 16,-6 9 2-16,1 0-1 0,1 11 3 0,0 4 0 0,-7 5-2 16,-5 1-5-16,-1 8-6 0,-6 0-9 0,-6 0-29 15,0 0-22-15,-11 2-32 0,0-4-42 0,-4-2 96 16,-3 1-75-16,0-10-25 0</inkml:trace>
        </inkml:traceGroup>
      </inkml:traceGroup>
    </inkml:traceGroup>
  </inkml:traceGroup>
</inkml:ink>
</file>

<file path=ppt/ink/ink3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12.28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B60EA90-6624-45ED-AE79-B3069F3EF2F0}" emma:medium="tactile" emma:mode="ink">
          <msink:context xmlns:msink="http://schemas.microsoft.com/ink/2010/main" type="writingRegion" rotatedBoundingBox="37255,12632 37902,12632 37902,13894 37255,13894"/>
        </emma:interpretation>
      </emma:emma>
    </inkml:annotationXML>
    <inkml:traceGroup>
      <inkml:annotationXML>
        <emma:emma xmlns:emma="http://www.w3.org/2003/04/emma" version="1.0">
          <emma:interpretation id="{D9C3F3DA-40CD-4100-A632-9E71E234B23D}" emma:medium="tactile" emma:mode="ink">
            <msink:context xmlns:msink="http://schemas.microsoft.com/ink/2010/main" type="paragraph" rotatedBoundingBox="37255,12632 37902,12632 37902,13894 37255,13894" alignmentLevel="1"/>
          </emma:interpretation>
        </emma:emma>
      </inkml:annotationXML>
      <inkml:traceGroup>
        <inkml:annotationXML>
          <emma:emma xmlns:emma="http://www.w3.org/2003/04/emma" version="1.0">
            <emma:interpretation id="{97BF371A-2DC9-4D41-B85A-56358B5FFCF1}" emma:medium="tactile" emma:mode="ink">
              <msink:context xmlns:msink="http://schemas.microsoft.com/ink/2010/main" type="line" rotatedBoundingBox="37255,12632 37902,12632 37902,13894 37255,13894"/>
            </emma:interpretation>
          </emma:emma>
        </inkml:annotationXML>
        <inkml:traceGroup>
          <inkml:annotationXML>
            <emma:emma xmlns:emma="http://www.w3.org/2003/04/emma" version="1.0">
              <emma:interpretation id="{37EBCA78-02BF-4ACE-B67D-9FCE02E60B6E}" emma:medium="tactile" emma:mode="ink">
                <msink:context xmlns:msink="http://schemas.microsoft.com/ink/2010/main" type="inkWord" rotatedBoundingBox="37255,12632 37902,12632 37902,13894 37255,13894"/>
              </emma:interpretation>
            </emma:emma>
          </inkml:annotationXML>
          <inkml:trace contextRef="#ctx0" brushRef="#br0">3528-2765 932 0,'-6'9'361'0,"3"-3"-269"0,1 1-74 0,0 0 4 16,0 0-20-16,1 4 0 0,-5 2-1 0,6 5-1 15,0-5 0-15,-2 5 0 0,6 3 0 0,-4-1 0 16,-2 2 4-16,4-1 0 0,0-1 3 0,0 4 1 0,-2 3 2 16,-4 0 1-16,4 4 0 0,0-3 1 15,4 3-3-15,3 5-1 0,-4-1 1 0,1-7-5 0,0 5 0 16,-4-4-2-16,2 3 1 0,-2-7 1 0,1-1-1 16,-6-4 4-16,1-2-3 0,1 0 0 0,-1 0 1 0,-1-5 0 15,-3 1-2-15,3-1-2 0,-8-6-3 16,12 7-8-16,-8-5-2 0,-4-3-5 0,6-1-17 0,-6 2-9 15,-3-5-9-15,0 0-8 0,-2 0-34 0,0-2-22 16,-2 0-22-16,0-2-28 0,-7-2 106 0,7 1-75 0,-4-3-19 16</inkml:trace>
          <inkml:trace contextRef="#ctx0" brushRef="#br0" timeOffset="-279.303">3279-2555 950 0,'-13'-2'322'0,"-3"-4"-302"0,0 5-75 0,0-3-65 16,-8 2-17-16,8 0-2 0,0 6 2 0,-4 0 35 15,0 5 24-15,-2 0 29 0,2 5 30 0,-1 8 70 16,1-1 24-16,0 5 13 0,0 4 5 0,2 8-17 0,-2-2-9 16,0 8-4-16,2 1 0 0,8-2-6 0,-5-1-9 15,8-1-4-15,2-7-4 0,5-5-7 0,1 2 1 16,5-13-1-16,5 0-2 0,1-7-6 0,3 2-2 0,1-4-2 15,0-4-1-15,8-3-2 0,-3 0-5 0,3-2-3 16,1-8-4-16,2-2-6 0,-2-3-1 0,4-3-2 16,-5-6 0-16,-1-5 1 0,-1 0-1 0,-4-4 3 15,-6 0 0-15,3-1 2 0,-6-2 2 0,-2 1 1 0,-7 3 2 16,0 1-2-16,2 0 1 0,0 5-4 0,-2-1-2 16,-6 5-6-16,3 0-14 0,-3 6-14 0,4-4-12 15,-5 9-20-15,-5-4-73 0,-3 2 101 0,1 2-65 16,1 0-35-16</inkml:trace>
          <inkml:trace contextRef="#ctx0" brushRef="#br0" timeOffset="362.7682">2967-1608 770 0,'3'5'260'0,"8"-1"-218"16,9-8-49-16,-4 3-14 0,11-7-26 0,17-2-18 0,-3-8-15 15,15 1-34-15,7-6 77 0,0-4-68 0,-1 2-27 16</inkml:trace>
          <inkml:trace contextRef="#ctx0" brushRef="#br0" timeOffset="561.8715">3116-1505 707 0,'8'2'162'0,"-1"-6"-175"0,9-14-62 15</inkml:trace>
        </inkml:traceGroup>
      </inkml:traceGroup>
    </inkml:traceGroup>
  </inkml:traceGroup>
</inkml:ink>
</file>

<file path=ppt/ink/ink3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04.10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1681AAB-071F-422B-86A0-9871107A641E}" emma:medium="tactile" emma:mode="ink">
          <msink:context xmlns:msink="http://schemas.microsoft.com/ink/2010/main" type="inkDrawing" rotatedBoundingBox="32917,17261 33704,9484 37917,9911 37130,17687" semanticType="enclosure" shapeName="Other">
            <msink:sourceLink direction="with" ref="{BF2E8F19-DAC1-4736-874D-43AE86C4F238}"/>
            <msink:sourceLink direction="with" ref="{D1CA1893-3652-47D7-A1B5-33B51176B0D7}"/>
          </msink:context>
        </emma:interpretation>
      </emma:emma>
    </inkml:annotationXML>
    <inkml:trace contextRef="#ctx0" brushRef="#br0">278 0 1172 0,'16'9'415'0,"-12"-6"-341"0,5 8-74 0,-2 11-23 16,-2-2 6-16,4 10 1 0,8 21-2 0,-3 14 7 16,2 2 6-16,2 23 0 0,-3 7 4 0,-8 19 1 15,8 3 1-15,-12 11 2 0,-1 9 2 0,-2 20 7 16,-4-1 4-16,-1 19 4 0,-6 6 3 0,2 19 10 0,-5-4 6 16,-3 17 0-16,-2 9 3 0,-5 3-2 15,1 0-3-15,-4 13 1 0,3 11-3 0,-3-11-4 16,0 7-3-16,5-1 0 0,2-6-4 0,4-9-5 0,0 0-1 15,3-17-3-15,4-13-1 0,2-8-5 0,2-11-3 16,1-16-2-16,0-16-2 0,3-22 0 0,-1 0 1 0,0-27-1 16,0-18-2-16,-1-23-7 0,1-8-8 0,-2-25-8 15,2-7-8-15,2-7-31 0,-3-10-8 0,3-5-14 16,-4-7-9-16,-3-23-17 0,2-1-11 0,-4-35-10 16,0 19-8-16,-2-50 6 0,4-33-65 0,1-68 129 0,-1 23-80 15,5-32-12-15</inkml:trace>
    <inkml:trace contextRef="#ctx0" brushRef="#br0" timeOffset="712.5208">485 769 749 0,'8'-47'426'0,"-10"20"-230"0,-11-4-138 0,10 9 142 15,-12 4-201-15,8 2 3 0,9-2 0 0,-2 5-2 16,-4-5-3-16,15 4 1 0,0-2 1 0,5-1 1 15,11 3 1-15,0-2 1 0,11-1 1 0,7-2 2 16,0-3 1-16,15 0 1 0,8-3 0 0,21 2 2 16,-12-1 1-16,21-5-1 0,-8 2 0 0,0-2-1 0,20 0 1 15,4 1-2-15,0-1 0 0,-6 2-4 0,18-4 1 16,-1 4 1-16,8 2-1 0,-4 5 1 0,9 2-3 16,0-6 0-16,-7 8 1 0,-6 0-1 0,-11 1-5 15,5 3-5-15,-15 1 1 0,-1 2-1 0,-16 0-1 16,-1 2-1-16,-6 3 1 0,-12 2-1 0,-10 6 8 0,-4-1 0 15,-12 5 2-15,-10-1 0 0,-7 5 2 16,-5 3 3-16,-9-1 0 0,-2 3 1 0,-2 2 0 0,4 3 3 16,-5 0-2-16,-6 7 1 0,0 10-2 0,0 1 0 15,-4 12-1-15,4 10-1 0,-9 4-2 0,-4 3-1 16,6 12 1-16,2 8 0 0,-8 8-2 0,4-1 0 0,-2 8 0 16,-3 10 0-16,3 12 0 0,0 4 0 0,-3 11 0 15,-2 2-1-15,10-3 2 0,-7 12 0 0,8-2-1 0,-6 7 2 16,8-4-2-16,1-1 1 0,2 6 1 0,7 8 0 15,-5 2-2-15,-2-2 0 0,11 2 1 0,-1-2 1 16,5-3 0-16,1 8-1 0,2 2 0 0,-2 0 2 16,4-25-1-16,2 17 1 0,0 1 0 0,-4-17 0 15,0-6-1-15,-6-6 3 0,6-3-1 0,-7-12 0 0,2-4 3 16,-4-10 6-16,2-5 3 0,-4-9 4 0,2-2 3 16,-4-6 1-16,1-3 2 0,-3-7 1 0,1-2-2 15,-2-11-7-15,0 4-3 0,-2-9-3 0,-6-10-2 0,-1-4-2 16,0-6 0-16,-4-10-3 0,-7 1 1 0,0-2 0 15,-6-5 0-15,-3 0-1 0,-14 7-1 0,-13-8-2 16,-2 3-1-16,-16 1 2 0,-4 0-1 0,-16-1-2 16,-2 3-3-16,-11-6 0 0,-16-1 0 0,-7 2 0 15,2-2 3-15,-18-2 2 0,5 5 4 0,-17 2 13 16,1 1 3-16,0 4 5 0,12-1 4 0,6 4 0 16,2 1 0-16,9 2-4 0,-6-3-2 0,16-3-12 15,6-1-2-15,0 0-3 0,11 0-3 0,3-4-2 0,-6-3-2 16,17-2 0-16,7-4-1 0,6-3 2 0,0 8-1 15,5-8 0-15,13 3-2 0,7-5-9 0,5 0-6 16,12 3-4-16,5-1-8 0,8-1-23 0,6-10-9 0,8 0-14 16,-3-2-12-16,3-9-12 0,3-5-38 0,2-19-26 15,-1 8-39-15,10-29 134 0,2-31-105 0,-2 7-36 16</inkml:trace>
  </inkml:traceGroup>
</inkml:ink>
</file>

<file path=ppt/ink/ink3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05.8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9A07B50-D086-4B2D-B912-8420018AFC86}" emma:medium="tactile" emma:mode="ink">
          <msink:context xmlns:msink="http://schemas.microsoft.com/ink/2010/main" type="writingRegion" rotatedBoundingBox="29796,15653 32795,4578 35410,5286 32412,16361"/>
        </emma:interpretation>
      </emma:emma>
    </inkml:annotationXML>
    <inkml:traceGroup>
      <inkml:annotationXML>
        <emma:emma xmlns:emma="http://www.w3.org/2003/04/emma" version="1.0">
          <emma:interpretation id="{130A9312-CE73-476A-BB08-B0BA139813BF}" emma:medium="tactile" emma:mode="ink">
            <msink:context xmlns:msink="http://schemas.microsoft.com/ink/2010/main" type="paragraph" rotatedBoundingBox="29796,15653 32795,4578 35410,5286 32412,16361" alignmentLevel="1"/>
          </emma:interpretation>
        </emma:emma>
      </inkml:annotationXML>
      <inkml:traceGroup>
        <inkml:annotationXML>
          <emma:emma xmlns:emma="http://www.w3.org/2003/04/emma" version="1.0">
            <emma:interpretation id="{06CFC7A4-A798-49A5-AC52-EE4D31C7B938}" emma:medium="tactile" emma:mode="ink">
              <msink:context xmlns:msink="http://schemas.microsoft.com/ink/2010/main" type="line" rotatedBoundingBox="29796,15653 32795,4578 35410,5286 32412,16361"/>
            </emma:interpretation>
          </emma:emma>
        </inkml:annotationXML>
        <inkml:traceGroup>
          <inkml:annotationXML>
            <emma:emma xmlns:emma="http://www.w3.org/2003/04/emma" version="1.0">
              <emma:interpretation id="{481B0EF7-F8DD-419D-B84D-C7A47CBAB621}" emma:medium="tactile" emma:mode="ink">
                <msink:context xmlns:msink="http://schemas.microsoft.com/ink/2010/main" type="inkWord" rotatedBoundingBox="30300,15790 31846,10076 33959,10648 32412,16361"/>
              </emma:interpretation>
              <emma:one-of disjunction-type="recognition" id="oneOf0">
                <emma:interpretation id="interp0" emma:lang="" emma:confidence="1">
                  <emma:literal/>
                </emma:interpretation>
              </emma:one-of>
            </emma:emma>
          </inkml:annotationXML>
          <inkml:trace contextRef="#ctx0" brushRef="#br0">395 0 1362 0,'-27'38'485'0,"0"-2"-434"0,-5-11-119 16,5-9-24-16,1 8-72 0,-1 1-88 0,2-1 1 0,-2 3 14 0,-4-4 39 16,4 1 101-16,6 1 46 0,-3-7 51 0,4-4 54 15,6-1 107-15,-6 1 15 0,13-6 1 0,1-3-20 16,1-3-59-16,3 3-17 0,2-3-18 0,2 3-18 0,7-5-32 15,2 4-11-15,5 3-8 0,2 2-6 0,15 2-1 16,-8-2 2-16,11 4 0 0,-2-2 0 0,2 1-7 16,2-3-4-16,0 2-6 0,5 0-6 0,-8-2-33 15,4-2-25-15,1 0-36 0,-4-1 84 0,2-6-73 16,-4 0-32-16</inkml:trace>
          <inkml:trace contextRef="#ctx0" brushRef="#br0" timeOffset="996.4045">729 56 1013 0,'0'38'414'16,"0"-26"-308"-16,0-1-106 0,2-7-1 0,2-4-61 16,-1 0-15-16,8-7-6 0,3-4 5 0,-1 0 7 15,7-7 8-15,-6-4 11 0,3-3 35 0,-1-2 14 0,-5-2 7 16,-2 7 6-16,-4 2 13 0,-1-1 7 15,-2 10 5-15,-1 4 6 0,1-2-3 0,-2 7-2 0,0-2-6 16,-2 3-7-16,-1 1-23 0,-5 1-16 0,1 3-19 16,-7 10-13-16,-1 13-9 0,-3 1-1 0,-3 18 8 0,-1-6 12 15,2 3 19-15,0 15 33 0,6-2 21 0,-4 4 16 16,5-17 16-16,4 2 13 0,2 0-2 0,3-3-8 16,3-6-9-16,1-7-22 0,1 0-9 0,8-6-8 0,4-3-7 15,0-8-15-15,-1 1-3 0,6-7 0 0,4-6-2 16,3-2 0-16,2-5 1 0,4-6 0 0,3 0 1 15,1-5 3-15,1-2 0 0,2 1 1 0,-2 2 2 16,0 1-2-16,-2 0-1 0,-1 1 0 0,-8 5 1 0,2 8-1 16,2-2-1-16,-6 4-1 0,-3 7-3 0,-2 2-2 15,0 2 0-15,-2 5 0 0,-1 1-1 0,-6-1 2 16,0 0 0-16,-2 0 2 0,-3 1 4 16,-4-5 7-16,0-1 4 0,-4-2 2 0,2-3 0 0,-5-5 2 15,0 3-1-15,0-4 0 0,-2-4 0 0,1-3-6 16,1 2 1-16,-4-6-3 0,0 0 4 0,6-3-3 15,-2-3 2-15,1 1 1 0,1-2 0 0,5-2 4 16,-2-1-4-16,4-3 1 0,2 1-3 0,1-4-1 16,2 1 0-16,2-3-4 0,0 2-1 0,2 2-3 0,5 2-1 15,2 3 0-15,0-2 1 0,-3 11 0 0,3 1-1 16,2-1 2-16,-4 5-2 0,-2 6 0 0,-1-2-8 16,0 2 0-16,-1 4-1 0,1 3-2 0,-2 4 0 15,0 0-1-15,-1 2 1 0,1 1 1 0,-3 4 9 0,1-2-1 16,-4 2 3-16,-3-3 1 0,0-3 2 0,-1 1-1 15,-1-4 2-15,2-4 0 0,0 1-2 0,-2-3 1 16,4-1 1-16,-1-2 2 0,1 0 2 0,-1 0 3 0,1 0 2 16,3 0 1-16,2-2 4 0,-3-1-1 0,3 1-2 15,0-3-2-15,2-1-1 0,3 1-4 0,-1-4 0 16,-1 5-1-16,-5-5-3 0,6 4 1 0,-4-1 0 16,0-1 1-16,-2 2 0 0,-3 1-1 0,0-3 1 15,-3 1 0-15,3 3 3 0,-2-4-3 0,-2 1 2 0,-2 3-2 16,-2-1-3-16,3 0 1 0,-5 1-3 0,1-3-1 15,-4 3-5-15,3 1 0 0,-3 0-3 0,0-1 3 16,2 3-1-16,-4 1-3 0,0 7 0 0,1-3 0 0,2 6 1 16,3 5 3-16,-2-1 2 0,3 4 1 0,4 1 2 15,9 0 4-15,0 4 3 0,7-3 2 0,6-1 0 0,5 0 2 16,2-2 1-16,5-4-1 0,1-5 2 0,-3-3-3 16,4-3-1-16,0-4 0 0,2-8 0 0,-4-4-4 15,-3-3-2-15,3-4-2 0,-5-4 0 0,0-1-2 16,2-4 2-16,-8-3 0 0,-3 1 0 0,-4-9 2 15,1 4 6-15,-5-3 4 0,-3-7 1 0,-3 0 6 16,-1 4 3-16,-5-5 2 0,4 6 3 0,-4-3 1 16,0-1 1-16,0 7-2 0,-4 6-1 0,0-2-2 15,1-1-3-15,-4 5-2 0,-1-1-4 0,1 6-3 16,-2-2-4-16,2 0-3 0,0 7-1 0,1 2-3 0,1 3 0 16,1 6 0-16,1 0-1 0,-1 4-8 15,4 3-1-15,-2 2 1 0,-1 0-3 0,1 11-5 0,-2 0-2 16,2 5-3-16,1 11 0 0,-3 25 6 0,0 1 1 15,3 22 0-15,-1 12 3 0,2 7 5 0,0 0 2 16,2 3 2-16,-1 10 1 0,5-37 0 0,1 9-5 0,2-30-7 16,0 7-9-16,0-22-15 0,4-7-39 0,-2 0-20 15,1-10-23-15,8-14-32 0,0-15 92 0,2-5-74 0,5-21-15 16</inkml:trace>
          <inkml:trace contextRef="#ctx0" brushRef="#br0" timeOffset="-274.8017">-162-280 1323 0,'2'7'454'16,"-2"-1"-375"-16,-2-3-81 0,4 10-23 0,1 9-8 16,1 1 2-16,3 11 2 0,2 10 0 0,-4 6 7 15,1 4 4-15,-1 11 3 0,-3 2 9 0,-2 5 6 16,-2 2-2-16,-5 4 2 0,-2 7 3 0,-2 1-3 15,2 3 0-15,-2 6-3 0,-1-4-8 0,1-7-22 16,-2-1-13-16,4-7-19 0,-2-11-18 0,1-16-64 0,1-2 99 16,0-15-71-16,5-12-27 0</inkml:trace>
          <inkml:trace contextRef="#ctx0" brushRef="#br0" timeOffset="2528.3133">164-1770 562 0,'-3'0'199'16,"-4"-2"-156"-16,-3 0-35 0,3-2-4 0,-2 1-1 16,4-3 3-16,-4 1 7 0,0-4 6 0,-4 0 18 15,4 2 4-15,-7-4 7 0,3 4 3 0,-5 1 5 16,2-1 3-16,0 3-2 0,-2 1-4 0,-2 3-17 16,0-2-5-16,-3 0-7 0,-3 2-5 0,-3 2-10 15,1 2-5-15,-5 1-4 0,-1 8 0 0,-6 5-1 16,4 0 1-16,-6 7-1 0,3 8 2 0,-6 4 2 15,3 5-1-15,-1 8 1 0,-2-3 2 0,12 6-2 0,-3 8 6 16,15 0 2-16,-8 4 6 0,20-16 5 0,3 3 4 16,3 1-2-16,10-12 1 0,7-1 0 0,8-11-6 15,0 0-3-15,8-6-9 0,10-1-4 0,5-8-9 0,-3 2-7 16,6-10-5-16,3-6-7 0,1-4-20 0,8-3-12 16,-6-9-18-16,5-8-24 0,6-6 63 0,4-5-44 15,5-8-14-15</inkml:trace>
          <inkml:trace contextRef="#ctx0" brushRef="#br0" timeOffset="11421.2657">-1128-4943 1061 0,'-3'0'374'0,"1"2"-320"0,-2-2-74 0,4 0-30 16,-3 0-7-16,6 0-2 0,5 2-4 0,-8-2 2 15,0 0 4-15,0 0 9 0,1 0 11 0,-1 4 18 16,0-3 4-16,-3 3 3 0,-3 3 4 0,-3 6 6 0,0-1 3 15,-5 5 0-15,-4 6 2 0,-7 6-1 0,1 0 0 16,-7 7-2-16,-8 4 0 0,-3 5 2 0,1 0-1 16,-8 9-1-16,2-3 0 0,4-1-1 0,-6 10 2 0,13 3 2 15,-4-2 5-15,15-7 1 0,1 4 4 0,-1 0 1 16,13-6 1-16,3-1 1 0,9-4-1 0,1-1-1 16,10 0-4-16,5-1-3 0,2-7-4 0,6 3-2 0,1-3-1 15,0 2-5-15,8-6-6 0,-2 0 2 16,1-1 0-16,4-1 0 0,-3-5-2 0,3-1 2 0,-2-3 1 15,-1 0 1-15,-5 1 4 0,-1-2-1 0,1-1-2 0,-14 5 2 16,2 1 1-16,-7 0-1 0,-5 2 1 16,-2-1 3-16,-8 10 0 0,-3 0 0 0,-2 4 1 0,-3 1 0 15,-9 2 1-15,4-2 0 0,-9 4 0 0,1 0 3 0,3-7 2 16,-3 1 5-16,0-1 4 0,0 0 2 16,11-11 0-16,-4 10 1 0,2-3 1 0,5 1-1 0,0 4 1 15,4-1 0-15,2-4 2 0,0 5 2 0,2 3 0 0,-1-5 4 16,3-1 1-16,-1-3-1 0,0 1 1 0,4-2-5 15,-1 4-2-15,1-4-2 0,1 4-1 0,1-4-6 16,2 4-2-16,-1-2-1 0,-1 6-2 0,2-6-3 16,-1 4-1-16,-3-3-2 0,0 1-2 0,-1 0 1 15,-1 2 0-15,-2-4-1 0,1-5 1 0,-1-1-4 16,-1-3-7-16,3-7-8 0,0 2-8 0,0-9-14 0,0-1-27 16,2-6-12-16,0 1-8 0,2-4-4 0,5-3-13 15,1-1-8-15,4-5-17 0,10-6 74 0,9-15-35 16,5 1-11-16</inkml:trace>
        </inkml:traceGroup>
        <inkml:traceGroup>
          <inkml:annotationXML>
            <emma:emma xmlns:emma="http://www.w3.org/2003/04/emma" version="1.0">
              <emma:interpretation id="{00C82D09-B890-4AC2-8D04-5DEF71FE1DC7}" emma:medium="tactile" emma:mode="ink">
                <msink:context xmlns:msink="http://schemas.microsoft.com/ink/2010/main" type="inkWord" rotatedBoundingBox="32265,6536 32795,4578 34932,5157 34402,7114"/>
              </emma:interpretation>
              <emma:one-of disjunction-type="recognition" id="oneOf1">
                <emma:interpretation id="interp1" emma:lang="" emma:confidence="0.5">
                  <emma:literal>tut</emma:literal>
                </emma:interpretation>
                <emma:interpretation id="interp2" emma:lang="" emma:confidence="0">
                  <emma:literal>but</emma:literal>
                </emma:interpretation>
                <emma:interpretation id="interp3" emma:lang="" emma:confidence="0">
                  <emma:literal>t</emma:literal>
                </emma:interpretation>
                <emma:interpretation id="interp4" emma:lang="" emma:confidence="0">
                  <emma:literal>tat</emma:literal>
                </emma:interpretation>
                <emma:interpretation id="interp5" emma:lang="" emma:confidence="0">
                  <emma:literal>tot</emma:literal>
                </emma:interpretation>
              </emma:one-of>
            </emma:emma>
          </inkml:annotationXML>
          <inkml:trace contextRef="#ctx0" brushRef="#br0" timeOffset="-5511.0889">-1427-10214 667 0,'5'-5'328'0,"-5"-2"-199"0,-3 0-94 0,-5 1 79 15,7 4-122-15,-3-1 4 0,0 5-2 0,-6-6-9 0,2 4-3 16,3 0 0-16,-4 2-2 0,-4 1 1 0,-1 3 2 16,-2-3 3-16,-4 6 3 0,-2 6 5 0,-1 1 4 15,-4 4 1-15,-1 2 3 0,-2 8 8 0,-1 1-1 0,0 5 5 16,4 0 2-16,2 9 5 0,2-5 2 0,5 9-1 15,1-4-4-15,14 2-5 0,-3-4-5 0,8 0-3 16,9 1-5-16,7-3-6 0,-2-3-3 0,11 0 0 0,-1 0 1 16,4-6 0-16,6 4 4 0,8-1-1 0,-3 1 5 15,1-9-1-15,5 7 0 0,-2 0 1 0,2-1 0 16,-2-2 0-16,-11-1 0 0,0-1 2 0,-8-2-1 16,-12-3 3-16,-1-3 3 0,-3-1-1 0,-10-4 3 0,-7 1 1 15,-4-3 4-15,-5 0 0 0,-4 1 1 0,-7 1 1 16,-11 0 0-16,2-1 1 0,-11 1 0 0,4-1-1 15,-6-1-1-15,4 2-3 0,0 0 1 0,4-3-3 0,1-2-4 16,2 0-5-16,0 0-7 0,6-8-8 0,5 3-32 16,-2-6-18-16,5-2-18 0,1-5-30 0,1-10 71 15,4-3-58-15,-2-5-16 0</inkml:trace>
          <inkml:trace contextRef="#ctx0" brushRef="#br0" timeOffset="-4731.9976">-1263-9461 1159 0,'0'-7'409'0,"0"-1"-324"16,5 5-79-16,4-3-18 0,0 1 8 0,13-6-2 15,9-5-6-15,-2 7 0 0,12-5-3 0,1-3-3 16,1-3-6-16,7 1-5 0,-3-1-3 0,0 0-1 0,0 5 1 16,-2-3 2-16,-1 2 3 0,-5 4 7 0,-6 4 10 15,1-4 5-15,-7 8 3 0,-3 4 1 0,-10 5 2 16,2 1 0-16,-7 5 0 0,4 7 0 0,-9 3 0 16,-4 6 1-16,0 2 0 0,0 2-1 0,-2 3 0 15,0 2-2-15,-5-1 0 0,-2-3-2 0,3 2 3 16,3-5-2-16,-3-2 0 0,-1 2 1 0,2-12 0 15,-1-1 2-15,6-7-1 0,-2 3 2 0,-1-8-2 0,1 0 2 16,2-4 2-16,0 1 0 0,5-1 0 0,1 0 1 16,-6 0 2-16,5 0 1 0,-1-5 2 0,7 0-3 15,-8-3-1-15,1-1 0 0,-4 2-2 0,5-2-2 16,3 2 1-16,1 1-2 0,-2 3-2 0,-2-3 0 0,8 6 1 16,-1-3-1-16,7 3 1 0,-5 0-1 0,2-2 1 15,6 2-2-15,5-2 2 0,2 0 0 0,1-1-3 16,3-3 0-16,1-4-1 0,2-5-3 0,4 1 0 0,-4-10-1 15,0 1 1-15,2-8 4 0,-4-1 5 0,-1-4 3 16,1-1 4-16,-7 3 7 0,0-7 5 0,-5-3 3 16,3 1 3-16,-5 3-3 0,2 1 1 0,-6-3-2 0,0 1-1 15,0-1-3-15,1 6-3 0,-7-4-2 0,1 4-1 16,2 4-1-16,-6-1 0 0,2 3 1 0,-3 1 4 16,-1 4 3-16,-3-1 2 0,7 3 1 0,-7 1 0 15,-4 6 2-15,2 3-2 0,0-1 2 0,-2 7-4 16,2 3-3-16,-2 0-7 0,-3 3-6 0,3 1-3 0,2 1-5 15,-2 5-6-15,-1 3-5 0,-3 7-2 0,3-5-1 16,-3 16 3-16,-3 11 2 0,0 20 0 0,0-6 6 0,0 17 1 16,-2 15-7-16,0-2-8 0,2 15-4 0,4-14-9 15,5-7-23-15,0 3-10 0,4-19-17 0,6-12-17 16,5-17-35-16,1-2-23 0,4-15-37 0,-2-6 118 0,5-8-92 16,5-4-35-16</inkml:trace>
          <inkml:trace contextRef="#ctx0" brushRef="#br0" timeOffset="-5314.3669">-1099-10289 628 0,'15'-6'320'0,"-8"6"-191"16,-4 0-53-16,5 4-35 0,-1 1 24 0,2 6-5 0,0 0-12 15,0 2-8-15,0 5-9 0,0 9-10 16,-2 0-4-16,2 14-3 0,2-5-5 0,-4 8-4 0,1 12-1 16,-5 12-2-16,1-3 1 0,-2 0-1 0,-1 9-2 0,-1-2-14 15,-1 6-11-15,-3-2-15 0,-3-6-41 0,-1-5-21 16,1-2-29-16,-2-9-39 0,0-9 100 0,0 2-76 15,2-14-18-15</inkml:trace>
          <inkml:trace contextRef="#ctx0" brushRef="#br0" timeOffset="-4576.4204">289-10015 715 0,'-9'4'303'0,"-6"1"-207"0,8-5-55 0,2 2-35 16,5 1-13-16,-2 1-3 0,0-4-8 0,2 2-6 16,4 0-3-16,1-1-4 0,13-2-7 0,4-7-65 15,0-1 79-15,12-1-41 0,4-12-25 0</inkml:trace>
        </inkml:traceGroup>
      </inkml:traceGroup>
    </inkml:traceGroup>
  </inkml:traceGroup>
</inkml:ink>
</file>

<file path=ppt/ink/ink3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14.42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5EF919C-3192-4870-9050-D09E0CB69FD1}" emma:medium="tactile" emma:mode="ink">
          <msink:context xmlns:msink="http://schemas.microsoft.com/ink/2010/main" type="inkDrawing" rotatedBoundingBox="33370,13321 36903,12446 36948,12628 33415,13503" shapeName="Other"/>
        </emma:interpretation>
      </emma:emma>
    </inkml:annotationXML>
    <inkml:trace contextRef="#ctx0" brushRef="#br0">-3448-486 1399 0,'-27'-19'519'0,"-4"-3"-403"0,4-5-99 16,11 2-17-16,-2-2-2 0,10-6 0 0,-4 1-2 0,12-5 0 15,-15-2 2-15,6 1 1 0,2 2 3 0,5 5 5 16,-3 2 8-16,1 6 3 0,-1-2 2 0,1 8 3 16,1 5 3-16,3-1 0 0,-2 4-1 0,0 2 0 0,2 3-7 15,-4-1 0-15,4 5-4 0,0 0-3 0,-1 0-4 16,-1 0-2-16,-2 0-4 0,1 0-2 0,-3-2-5 16,10 2-3-16,-1 0-2 0,-3 0-2 0,8 0-4 15,-7 0-1-15,5 2 1 0,-6 1 1 0,7 1 3 16,-7 0 1-16,0 1 2 0,2 2 4 0,-2 0 2 15,2 1 4-15,1 3 0 0,-1-2-1 0,-2 1 3 0,0-2-1 16,-4 1 2-16,6 1-2 0,-9-4 1 0,5 1 0 16,-1 0 0-16,-1 2 2 0,0 0-4 0,4 4 2 15,0 3-1-15,-3-5 0 0,-4 9 0 0,1 2-2 16,4 3 1-16,-7 0-2 0,6 2 0 0,-3 6-1 0,-3-3 0 16,8 3-2-16,1-1 1 0,0-3 1 0,0 2 0 15,-2-2-1-15,2 0 2 0,-6-8-5 0,5 3-3 16,-3-6-2-16,4-6-2 0,0 1-4 0,-2 0-1 0,2-8 0 15,-9 0 0-15,13 1 5 0,-1-1 2 0,-3 1 3 16,-2-5 3-16,1 3 3 0,-3-2 1 0,4 1 2 16,5-1 0-16,-6-2 0 0,1 0 2 0,-2 0-2 0,2 2 4 15,3-2-3-15,-3 0 2 0,0 0-2 16,0 0 0-16,0 0-1 0,-1-4 1 0,2 1 0 0,-1 1-2 16,-3-3 0-16,3-8-3 0,-2 0 1 0,2-5 0 0,0-9-1 15,-2-5 1-15,0-3 0 0,2-11 2 0,0-3-1 16,-3-2 2-16,3 1 0 0,0-4 0 0,3 3 2 15,-1 6-1-15,2 0 0 0,3 5 1 0,2 2 0 0,-3 9 0 16,1-3 1-16,-4 5 0 0,5 5 1 0,-3-1 0 16,2 3 0-16,-1 2 0 0,1 5 0 0,-4 2 2 15,6 1 0-15,-3 1-3 0,3 3-3 0,2 6-8 16,0-2-2-16,3 4-3 0,-1 2-1 0,1 1-3 0,4 10-4 16,0 6-1-16,-2-4-2 0,4 10 4 0,-4 3-8 15,3-1 0-15,2 9 1 0,-5-4 1 0,-3-5 4 16,0 2 3-16,-4-4 3 0,-4-9 4 0,-1-2 6 15,-1-1 4-15,-3-8-3 0,0 0-1 0,0-3-1 16,2-4-1-16,-2 2 1 0,0-8 0 0,2-5 3 16,-2-1-2-16,2-8 2 0,0-7 4 0,1-9 1 0,-1-2 2 15,5-6 2-15,0-2 2 0,2-7 2 0,0-1 1 16,2-4 2-16,2-3-1 0,0 1-1 0,-1 4-2 16,3-3-1-16,-1 14-2 0,-1 3-1 0,1 4 1 15,-3 20 0-15,2-7 1 0,-4 14 2 0,1 4 7 0,1 5-2 16,0-1 2-16,-2 6-2 0,6 6-2 0,-1 2-1 15,2 7-2-15,6 13-5 0,0 5-7 0,-1 0-6 16,4 11-4-16,1 0-9 0,-3 3-34 0,1 3-20 0,-3-5-23 16,-1-4-39-16,-2-5 92 0,-3 3-72 0,-5-10-23 15</inkml:trace>
  </inkml:traceGroup>
</inkml:ink>
</file>

<file path=ppt/ink/ink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14.1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37678E4-7906-4BC3-BD46-1A7A7383D916}" emma:medium="tactile" emma:mode="ink">
          <msink:context xmlns:msink="http://schemas.microsoft.com/ink/2010/main" type="writingRegion" rotatedBoundingBox="15344,16704 18831,16857 18798,17590 15312,17437">
            <msink:destinationLink direction="with" ref="{052EFB90-9A45-4F5E-8C81-4ECB8E5785D9}"/>
          </msink:context>
        </emma:interpretation>
      </emma:emma>
    </inkml:annotationXML>
    <inkml:traceGroup>
      <inkml:annotationXML>
        <emma:emma xmlns:emma="http://www.w3.org/2003/04/emma" version="1.0">
          <emma:interpretation id="{82F36E07-CE66-44C7-AB65-CE57B483F3F0}" emma:medium="tactile" emma:mode="ink">
            <msink:context xmlns:msink="http://schemas.microsoft.com/ink/2010/main" type="paragraph" rotatedBoundingBox="15344,16704 18831,16857 18798,17590 15312,17437" alignmentLevel="1"/>
          </emma:interpretation>
        </emma:emma>
      </inkml:annotationXML>
      <inkml:traceGroup>
        <inkml:annotationXML>
          <emma:emma xmlns:emma="http://www.w3.org/2003/04/emma" version="1.0">
            <emma:interpretation id="{AD8625D1-4C9B-45DF-BC9D-74A2A55A6315}" emma:medium="tactile" emma:mode="ink">
              <msink:context xmlns:msink="http://schemas.microsoft.com/ink/2010/main" type="line" rotatedBoundingBox="15344,16704 18831,16857 18798,17590 15312,17437"/>
            </emma:interpretation>
          </emma:emma>
        </inkml:annotationXML>
        <inkml:traceGroup>
          <inkml:annotationXML>
            <emma:emma xmlns:emma="http://www.w3.org/2003/04/emma" version="1.0">
              <emma:interpretation id="{A7A9F5AB-E5BC-4294-BE89-A91925A6AB5E}" emma:medium="tactile" emma:mode="ink">
                <msink:context xmlns:msink="http://schemas.microsoft.com/ink/2010/main" type="inkWord" rotatedBoundingBox="15344,16704 16238,16743 16216,17240 15322,17201"/>
              </emma:interpretation>
              <emma:one-of disjunction-type="recognition" id="oneOf0">
                <emma:interpretation id="interp0" emma:lang="" emma:confidence="1">
                  <emma:literal/>
                </emma:interpretation>
              </emma:one-of>
            </emma:emma>
          </inkml:annotationXML>
          <inkml:trace contextRef="#ctx0" brushRef="#br0">0 259 1232 0,'17'7'398'0,"-9"-2"-293"15,-6-5-81-15,4 10-38 0,-4-4-11 0,0 4-5 16,4 7 20-16,4-2-10 0,-6 1 7 0,1 4 8 0,5-1 1 0,-10 1 1 16,5-4-2-16,1-4 2 0,-6-1 2 0,2 1 1 15,-2-2 1-15,-2-7 2 0,-4 1 1 0,4-3 3 16,2-1 0-16,-3 0 2 0,3 0 0 0,0 0 1 16,0 0-2-16,-2-5-2 0,2 4-2 0,0-9-2 15,0 1-1-15,5-4-2 0,0-3-3 0,3-13 0 16,2 8 0-16,5-7 1 0,3-6 3 0,-4 8-1 15,4-4 1-15,-3 2 1 0,0 3 2 0,-2 3-2 0,0 1 1 16,-1 4 0-16,1 2-2 0,-1 2 2 0,-1 3-2 16,-1 1-7-16,2 5-2 0,3 0-3 0,-3 3-7 15,-4 2-3-15,2 4-3 0,1 7-2 0,-1-1 0 16,2 6 0-16,-4 5-7 0,-1 4-1 0,1 1 3 16,-3 3-2-16,0 4 4 0,-3-4 2 0,0-1 1 15,-2-1 8-15,0-18 6 0,-2 6 9 0,2-1 4 16,-2-8 7-16,2-5 2 0,0-1 5 0,-1-1 13 15,1 0 5-15,1 2 8 0,-1-2-2 0,0 0-1 0,0-5-1 16,2-8-4-16,0 6-1 0,1-13-16 0,2-1-5 16,-2-1-2-16,4-11 3 0,1 1 5 0,-1-1 7 15,1 1 4-15,2 4 0 0,-2 0 4 0,6 3-2 16,-3 4-4-16,6 4-4 0,-2-3-6 0,0 5-9 16,3 3-4-16,-3 4-2 0,3 1-2 0,-3 1-2 15,0 4-2-15,2 2 0 0,-2 4-2 0,3 4 0 16,0 2-3-16,2 6-4 0,-3 1-6 0,6 5-22 15,0 2-10-15,-6 5-14 0,9-1-12 0,-7 0-49 16,-1 4-30-16,-7-2-40 0,6-6 119 0,-7-2-97 16,-2-4-42-16</inkml:trace>
        </inkml:traceGroup>
        <inkml:traceGroup>
          <inkml:annotationXML>
            <emma:emma xmlns:emma="http://www.w3.org/2003/04/emma" version="1.0">
              <emma:interpretation id="{D5F2CA14-2D3E-4AD8-9ABB-5408A0326A3E}" emma:medium="tactile" emma:mode="ink">
                <msink:context xmlns:msink="http://schemas.microsoft.com/ink/2010/main" type="inkWord" rotatedBoundingBox="16465,16809 18828,16912 18798,17590 16435,17486"/>
              </emma:interpretation>
              <emma:one-of disjunction-type="recognition" id="oneOf1">
                <emma:interpretation id="interp1" emma:lang="" emma:confidence="0.5">
                  <emma:literal>may</emma:literal>
                </emma:interpretation>
                <emma:interpretation id="interp2" emma:lang="" emma:confidence="0">
                  <emma:literal>many</emma:literal>
                </emma:interpretation>
                <emma:interpretation id="interp3" emma:lang="" emma:confidence="0">
                  <emma:literal>emery</emma:literal>
                </emma:interpretation>
                <emma:interpretation id="interp4" emma:lang="" emma:confidence="0">
                  <emma:literal>annoy</emma:literal>
                </emma:interpretation>
                <emma:interpretation id="interp5" emma:lang="" emma:confidence="0">
                  <emma:literal>ornery</emma:literal>
                </emma:interpretation>
              </emma:one-of>
            </emma:emma>
          </inkml:annotationXML>
          <inkml:trace contextRef="#ctx0" brushRef="#br0" timeOffset="1369.0338">1235 176 976 0,'4'2'469'0,"-3"-1"-324"0,1 3-112 0,0-4 18 15,-2 0-27-15,0 0-21 0,0-2-6 0,0 2-2 16,0-3-4-16,0 1-1 0,0-1-1 0,-2 0-2 16,2-2 4-16,0 0 1 0,0 0 0 0,-2-2 2 15,-1-1-7-15,0-2 0 0,-2 0-3 0,1 1 1 16,-2 1-7-16,-1 0-1 0,2 3-1 0,0-2 0 16,-2 6-4-16,2 1 3 0,0 0-2 0,0 0-1 15,1 1-4-15,-1 1-1 0,0 3 2 0,0 3 0 16,0 4 8-16,-2 3 2 0,0 5 3 0,1 1 2 15,2 2 11-15,-1 7 2 0,5-5 3 0,-1 0 0 16,1-2 1-16,3-3 2 0,5 0 1 0,-1-3 2 0,0-6 3 16,3-1 0-16,1-1 4 0,-1-1 5 0,2-3 4 15,-2-3 5-15,-2-2 6 0,4 0 10 0,-2-4 2 16,1-2 1-16,-4 1-3 0,3-5-4 0,0 0-2 16,0-5-6-16,1 0-5 0,-2 2-12 0,2-2-1 15,-1 0-2-15,-1 5-2 0,1 0-1 0,-2-2-5 16,2 2 0-16,-2 2-2 0,0 0-1 0,1 1-4 15,-3 2 0-15,4 2-2 0,-5-2-1 0,2 1-1 16,-4 3-1-16,-1 1-1 0,1 0 1 0,1 3-4 16,-1 0-1-16,2 6 1 0,0 1 0 0,-2 3 1 0,4 2 1 15,-2-2 0-15,0 2 0 0,-2-3 6 0,-1-1 2 16,3-1 1-16,-5 0 2 0,0-3 1 0,0-2 2 16,1-2 2-16,-1-1 3 0,0 3 2 0,0-5 0 15,0 0 1-15,2-2 0 0,-2 2 3 0,5-3 1 0,-2 0 3 16,2-1 0-16,-1 1-3 0,2-4-2 0,3-1-1 0,5-2-2 15,6-2-3-15,-8 2-1 0,1 0-2 16,2-1-2-16,2-2 1 0,-6 1 0 0,4 0 1 0,0 6 1 16,-8-4-2-16,8-2-2 0,-5 5-3 0,-2 4-2 15,1 0 0-15,-1-1-3 0,-5 3-3 0,2-1-1 16,-3 4-1-16,1-1-2 0,2 6-1 0,-2 0 1 16,2 1-2-16,-1 5 1 0,-3 1 1 15,-1 1 1-15,4 1 2 0,-3 2 3 0,1-3 3 0,-2-3 0 16,0 0 3-16,0-4 2 0,0 0-1 0,5-1 3 15,-5-6 0-15,3 3 1 0,1-3 2 0,-1 1-2 0,-1 3 0 16,-1-5 2-16,-1 0 2 0,0 2-1 16,4-2 2-16,-4 0 2 0,3-2 1 0,2 0 2 15,0-1 0-15,6-7-1 0,1 0 2 0,0 0-3 0,1 0-1 16,0-3-1-16,2-4-1 0,-1 2 1 0,-1-1-3 16,2-1-1-16,-5 2 1 0,0 2 0 0,6-4 0 15,1 4-3-15,-2 0 0 0,-5 1-3 0,1 2-1 16,3 0-2-16,-6 5-1 0,2 0-2 0,-5 4-5 15,0-3-1-15,2 4-3 0,-3 4 2 0,5 1-3 16,-3 1 1-16,4 9-2 0,-1 0-1 0,1 3 3 16,0 6 4-16,6 4 1 0,-4 2 2 0,4-2 4 0,1 5 1 15,3-5 3-15,-2 2 0 0,5-3 5 16,2-5-2-16,-3-6 1 0,6 2-1 0,-3-4-1 16,3-6 2-16,2-1-2 0,-2-2 2 0,1-4-2 15,2-1 2-15,-3-8-1 0,1 1-3 0,-1-1-1 0,-3-7 1 16,-7 0-5-16,4-1-2 0,-4-3 1 0,-2 1 0 15,-4 0 1-15,1-1 0 0,-3 3 5 0,-5 1-5 0,2-5 5 16,0 3 1-16,-4 1 1 0,0 3-2 0,-1 1-1 0,-2-1-3 16,-5 1-3-16,2 0-2 0,-2 2-1 0,0 4-3 15,-4 2-3-15,-1 3-1 0,2-4 3 0,-2 5 1 16,-2 1 3-16,1 1 2 0,-4 3-1 16,0 2 4-16,0 3 4 0,0-4-2 0,3 6 2 0,-1 1 1 15,3-1 0-15,0 1 2 0,2 2 0 0,0-2-1 16,1-1 1-16,2 1 0 0,5-3-1 0,-2 0-1 15,2 0-1-15,2-3 1 0,6 1 0 0,-1-1 0 16,5-4-2-16,1 2 2 0,2-5-1 0,1 3 3 0,3-3-1 16,1-3 1-16,0-5 0 0,-1-1 1 0,3 3 3 15,-2-6-1-15,-2 6 2 0,0-6-2 0,2-1 2 16,-3 3 0-16,0 0 2 0,-1 1 0 0,-4-1 0 16,3 0 0-16,-4 1 0 0,1 2-3 0,0 2 0 15,-7 3-3-15,3 1-1 0,-3-1-2 0,3 2-1 16,-4 5-5-16,-1-2 1 0,3 7 0 0,-1 2-3 15,-1-1 2-15,-1 1 1 0,2 1-1 0,0 1 3 16,0 2 1-16,7 2 0 0,-11-8 2 0,6 2 4 16,3-2-1-16,5-5 2 0,-4 3 2 0,6-3-1 0,0-3 1 15,6-2 1-15,-3-3-1 0,10-1-1 16,-4-1 1-16,6-3-4 0,-1 1 0 0,3-4 1 0,-1 1 3 16,-7-2-1-16,6 4 0 0,-2-2-1 0,-7 2 2 15,-3-4-1-15,3 2 1 0,-5 5-5 0,1-2 0 16,-6 4-2-16,0-2 0 0,-3 2 0 0,0 3 0 15,-2 0-1-15,-3 0 1 0,-1 0 3 0,-1-2 0 16,0 2 4-16,-1 0 1 0,-2 0 1 0,0-2 0 0,0 2 2 16,2 0-1-16,-2 0 1 0,0 0-2 0,0 2-2 0,0-2-5 15,0 0-4-15,0 2-3 0,0-1-3 0,0 3-1 16,0 4-2-16,0 4 0 0,0 6 1 0,0-1 2 16,-4 9 2-16,4-3 4 0,-5 14-2 0,0-2 2 15,0-2 1-15,-3 5 0 0,2-3 0 0,-4 3 1 16,0-1 0-16,0-4-1 0,0-3 1 0,-4 3-3 15,1-6-39-15,0-1-15 0,1-4-27 0,1-2-28 16,-3-5 76-16,4-5-68 0,-1-7-23 0</inkml:trace>
        </inkml:traceGroup>
      </inkml:traceGroup>
    </inkml:traceGroup>
  </inkml:traceGroup>
</inkml:ink>
</file>

<file path=ppt/ink/ink3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20.03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194D56-6FA3-479F-898C-B5760CAFE248}" emma:medium="tactile" emma:mode="ink">
          <msink:context xmlns:msink="http://schemas.microsoft.com/ink/2010/main" type="inkDrawing" rotatedBoundingBox="33930,12745 36680,11500 36741,11635 33991,12880" semanticType="underline" shapeName="Other">
            <msink:sourceLink direction="with" ref="{BF2E8F19-DAC1-4736-874D-43AE86C4F238}"/>
          </msink:context>
        </emma:interpretation>
      </emma:emma>
    </inkml:annotationXML>
    <inkml:trace contextRef="#ctx0" brushRef="#br0">27 1227 1698 0,'-28'27'671'16,"32"-22"-575"-16,-8 3-120 0,32-3-30 0,13-12-12 16,-1 0-1-16,25-4 4 0,25-13 6 0,29-8 26 15,-7-2 10-15,27-19 6 0,-4-8 4 0,24-6-3 16,3 0-2-16,-1-8-3 0,-11-5-2 0,0 3-11 15,-1 1-8-15,-4 2-8 0,-3 2-6 0,-19 1-14 16,-2 1-18-16,-6 5-26 0,-8 0-40 0,-6 2 102 0,-4 3-66 16,-8-1-22-16</inkml:trace>
  </inkml:traceGroup>
</inkml:ink>
</file>

<file path=ppt/ink/ink3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08.74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1CA1893-3652-47D7-A1B5-33B51176B0D7}" emma:medium="tactile" emma:mode="ink">
          <msink:context xmlns:msink="http://schemas.microsoft.com/ink/2010/main" type="writingRegion" rotatedBoundingBox="33578,13575 36299,13178 36747,16246 34025,16643">
            <msink:destinationLink direction="with" ref="{D1681AAB-071F-422B-86A0-9871107A641E}"/>
            <msink:destinationLink direction="with" ref="{40FB9BF7-4FD8-479D-931D-7245652AD459}"/>
          </msink:context>
        </emma:interpretation>
      </emma:emma>
    </inkml:annotationXML>
    <inkml:traceGroup>
      <inkml:annotationXML>
        <emma:emma xmlns:emma="http://www.w3.org/2003/04/emma" version="1.0">
          <emma:interpretation id="{C7A1D80F-68ED-47BA-9FAC-BFD64BB3177A}" emma:medium="tactile" emma:mode="ink">
            <msink:context xmlns:msink="http://schemas.microsoft.com/ink/2010/main" type="paragraph" rotatedBoundingBox="33509,13783 35353,13134 35654,13989 33810,14638" alignmentLevel="1"/>
          </emma:interpretation>
        </emma:emma>
      </inkml:annotationXML>
      <inkml:traceGroup>
        <inkml:annotationXML>
          <emma:emma xmlns:emma="http://www.w3.org/2003/04/emma" version="1.0">
            <emma:interpretation id="{C2E2D210-2D6D-4C0F-880A-E6F7042B170F}" emma:medium="tactile" emma:mode="ink">
              <msink:context xmlns:msink="http://schemas.microsoft.com/ink/2010/main" type="line" rotatedBoundingBox="33509,13783 35353,13134 35654,13989 33810,14638"/>
            </emma:interpretation>
          </emma:emma>
        </inkml:annotationXML>
        <inkml:traceGroup>
          <inkml:annotationXML>
            <emma:emma xmlns:emma="http://www.w3.org/2003/04/emma" version="1.0">
              <emma:interpretation id="{D78FC020-E398-487E-BC57-1C751CA48FAB}" emma:medium="tactile" emma:mode="ink">
                <msink:context xmlns:msink="http://schemas.microsoft.com/ink/2010/main" type="inkWord" rotatedBoundingBox="33509,13783 35353,13134 35654,13989 33810,14638"/>
              </emma:interpretation>
              <emma:one-of disjunction-type="recognition" id="oneOf0">
                <emma:interpretation id="interp0" emma:lang="" emma:confidence="1">
                  <emma:literal/>
                </emma:interpretation>
              </emma:one-of>
            </emma:emma>
          </inkml:annotationXML>
          <inkml:trace contextRef="#ctx0" brushRef="#br0">632-1859 912 0,'-4'0'419'0,"0"0"-312"0,3 2-100 0,-1-6 6 15,0 1-53-15,2-3-14 0,-2-3-6 0,2 4 1 0,0-2 13 16,0 0 8-16,0 5 17 0,2 2 20 0,0-2 40 16,-2 2 11-16,2 0 10 0,-2 0 6 0,0 2 4 15,0 0-3-15,0-1-9 0,0-1-10 0,0 0-14 16,0 2-5-16,0 2-9 0,-2-2-5 0,0 1-10 16,-2-1 0-16,1 3-2 0,-1 3 2 0,-3 1-4 15,0 0-1-15,-4 5 0 0,0 10 0 0,-1 1 0 16,-1 5-3-16,-3 10 2 0,-1 2-1 0,3 12 1 15,0-4-1-15,-3 10 1 0,5-6 0 0,1-2 2 16,2-3 0-16,3-2 0 0,3-7 0 0,3-13 1 16,0 2-2-16,2-11 0 0,7 0-1 0,1-7-4 0,3-2 0 15,5-2-1-15,4-4 0 0,1-3 0 0,3-1 2 16,4-8-1-16,1-2 3 0,7-7 1 0,0 1 0 16,1-8 0-16,6 0-3 0,-1-6-8 0,3 1-3 0,0-7-8 15,-8-2-12-15,8-1-44 0,0-1-32 16,-5-3-59-16,-1-1 118 0,-5 7-83 0,4-5-63 0</inkml:trace>
          <inkml:trace contextRef="#ctx0" brushRef="#br0" timeOffset="965.7429">491-1920 602 0,'-2'0'254'16,"2"-2"-176"-16,0 0-59 0,4-3 25 0,1-2-41 0,-3 1 0 16,2-5-1-16,-3 1 0 0,3 1 9 0,-2-2 3 0,0 4 7 15,-1 1 7-15,3 1 15 0,-4-1 6 0,0 6 4 16,-2-3 2-16,2 3 1 0,0-2-5 0,0 2-7 16,0 0-5-16,-2 0-20 0,2 0-10 0,0 2-8 15,0 7-5-15,-3 3-18 0,1 1-3 0,-3 5 0 0,1 9-1 16,-3 9 2-16,1 4 5 0,-1 7 5 0,0 3 1 15,1 6 12-15,3 4 1 0,-1 5 3 0,1-11 1 16,4 0 3-16,1 0 3 0,4-9-1 0,1-5 3 0,6-6 1 16,-1-7 1-16,6-3-2 0,2-4-3 0,5-13-7 15,1 2-8-15,4-7-5 0,10-8-8 0,3-14-18 16,-1 1-14-16,10-14-18 0,6-5-20 0,-4-9 57 16,4 0-39-16,1-9-12 0</inkml:trace>
          <inkml:trace contextRef="#ctx0" brushRef="#br0" timeOffset="-1021.683">-924-2018 916 0,'-12'8'401'0,"-3"-8"-283"16,3 1-107-16,4-1 45 0,3 0-93 0,-1 0-4 16,6 0-2-16,0 0 2 0,6 0 13 0,-1 0 17 0,4-1 15 15,8-1 17-15,6-4 30 0,4-1 11 0,7 0 8 16,15 0 6-16,16-4 5 0,0 0-8 0,20-1-2 16,5-3-7-16,17 1-13 0,3-4-9 0,23-4-7 15,-10 4-6-15,7-4-12 0,14-7-2 0,19-5-4 16,-3 2-2-16,-10-3-6 0,9 1 0 0,-1-6 1 0,-2 2-1 15,1-1 1-15,-8-1 0 0,-10 4-2 0,-3 0 1 16,-21 2 2-16,-8-1-1 0,-1 1 1 0,-26 2-2 16,-6 1 1-16,-15 7-4 0,1-3 0 0,-12 7-1 0,-8 1-4 15,-11 2-7-15,0 5-1 0,-13 1-3 0,-3 2-2 16,-10 2-14-16,-1-2-12 0,-4 7-14 0,-5-2-19 16,-9-5-63-16,5 4-56 0,-11-1 133 0,-10 3-102 15,-4 5-59-15</inkml:trace>
        </inkml:traceGroup>
      </inkml:traceGroup>
    </inkml:traceGroup>
    <inkml:traceGroup>
      <inkml:annotationXML>
        <emma:emma xmlns:emma="http://www.w3.org/2003/04/emma" version="1.0">
          <emma:interpretation id="{B68B340B-FBE9-4747-900D-3D2988F004B8}" emma:medium="tactile" emma:mode="ink">
            <msink:context xmlns:msink="http://schemas.microsoft.com/ink/2010/main" type="paragraph" rotatedBoundingBox="33898,15162 36532,14777 36747,16246 34113,16631" alignmentLevel="1"/>
          </emma:interpretation>
        </emma:emma>
      </inkml:annotationXML>
      <inkml:traceGroup>
        <inkml:annotationXML>
          <emma:emma xmlns:emma="http://www.w3.org/2003/04/emma" version="1.0">
            <emma:interpretation id="{490B944A-DAAD-44D4-A10A-53FF27236178}" emma:medium="tactile" emma:mode="ink">
              <msink:context xmlns:msink="http://schemas.microsoft.com/ink/2010/main" type="line" rotatedBoundingBox="33898,15162 36532,14777 36747,16246 34112,16631"/>
            </emma:interpretation>
          </emma:emma>
        </inkml:annotationXML>
        <inkml:traceGroup>
          <inkml:annotationXML>
            <emma:emma xmlns:emma="http://www.w3.org/2003/04/emma" version="1.0">
              <emma:interpretation id="{7F8D3900-C3F6-4391-A650-96AAC0B97B2B}" emma:medium="tactile" emma:mode="ink">
                <msink:context xmlns:msink="http://schemas.microsoft.com/ink/2010/main" type="inkWord" rotatedBoundingBox="33898,15162 36532,14777 36747,16246 34112,16631"/>
              </emma:interpretation>
              <emma:one-of disjunction-type="recognition" id="oneOf1">
                <emma:interpretation id="interp1" emma:lang="" emma:confidence="1">
                  <emma:literal/>
                </emma:interpretation>
              </emma:one-of>
            </emma:emma>
          </inkml:annotationXML>
          <inkml:trace contextRef="#ctx0" brushRef="#br0" timeOffset="6320.1421">-3849 442 1493 0,'20'16'500'0,"-6"-16"-435"0,24-7-76 0,11-16-29 16,-4-3-12-16,35-19 0 0,-10 9 5 0,13-25 5 0,22-17-62 15,10-30-60-15,-5 12 120 0,-2-10-85 0,10-24-63 16</inkml:trace>
          <inkml:trace contextRef="#ctx0" brushRef="#br0" timeOffset="6134.9513">-2514-1631 641 0,'4'-2'286'16,"-2"9"-173"-16,0 2-73 0,-1 4 13 0,1 8-5 16,0 6-14-16,-2-1-12 0,2 13-10 0,0-1-7 0,-2 4-1 15,0-3 0-15,0 1 1 0,-6-4 2 0,1-1 9 16,-1-5 3-16,-3-5 6 0,0-1 5 0,0-8 8 16,0 2 2-16,0-7-1 0,0-2 0 0,4-4-12 15,0 1-4-15,-1-4-8 0,-1-2-5 0,1-8-11 16,5 3-5-16,-3-8-1 0,0 3-1 0,3-7 0 0,-1-2 1 15,2-7 0-15,0 3 4 0,3-4 2 0,1-6 1 16,1-1 0-16,3-6-1 0,-3-1 1 0,6 3 0 16,0-2 0-16,0-1-1 0,7 8-2 0,-2 4 0 15,0 4-2-15,4 5 1 0,-4 6-2 0,0 5-7 16,2 0-1-16,-5 7-2 0,-2 2 2 0,0 7-2 16,0 0 1-16,-2 6 1 0,0 1 3 0,-6 3 8 0,3 1 3 15,-3 2 1-15,-1-6 4 0,-2 2 1 0,2-1 3 0,-2-6-1 16,0 0-2-16,0-4-1 0,0-1-1 15,0-2 1-15,0-1 0 0,2-1 0 0,-1-3 2 0,5-8 3 16,-2 4 4-16,3-6 2 0,2-3 11 0,-2 0 2 16,4-8 6-16,0-1 3 0,1 3 1 0,1-1-1 15,1-3-2-15,3 1-2 0,2 7-4 0,-4-2-2 0,5 6-4 16,1 5-2-16,-6 0-4 0,3 2-1 0,-6 7 2 16,1 0-1-16,-2 1-11 0,5 5-6 0,-5 3-6 0,3 3-9 15,1 12-22-15,-1-1-8 0,3 12-11 0,1 8-16 16,-9 8-76-16,0-1-85 0,-6 13 164 0,-12 4-110 15,-14 0-73-15</inkml:trace>
          <inkml:trace contextRef="#ctx0" brushRef="#br0" timeOffset="9053.7149">-1754-1384 966 0,'36'-2'324'0,"13"-12"-298"0,0-3-80 0,16-6-48 16,27-17 67-16,7-10-76 0,-2-3-33 0</inkml:trace>
        </inkml:traceGroup>
      </inkml:traceGroup>
    </inkml:traceGroup>
  </inkml:traceGroup>
</inkml:ink>
</file>

<file path=ppt/ink/ink3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20.3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4241EE9-C1F9-4379-95F0-2218464F4694}" emma:medium="tactile" emma:mode="ink">
          <msink:context xmlns:msink="http://schemas.microsoft.com/ink/2010/main" type="inkDrawing" rotatedBoundingBox="34933,12821 36861,11829 36893,11892 34966,12885" semanticType="underline" shapeName="Other">
            <msink:sourceLink direction="with" ref="{BF2E8F19-DAC1-4736-874D-43AE86C4F238}"/>
          </msink:context>
        </emma:interpretation>
      </emma:emma>
    </inkml:annotationXML>
    <inkml:trace contextRef="#ctx0" brushRef="#br0">0 998 1331 0,'23'-2'564'0,"17"-14"-424"0,-9 4-108 0,39-12-20 16,20-14-1-16,2 0-3 0,33-12-6 0,10-12-9 0,22-19-33 16,4 2-21-16,8-19-28 0,-8 1-27 0,12 0-124 15,-1-5 171-15,-5 3-113 0,-8-4-57 0</inkml:trace>
  </inkml:traceGroup>
</inkml:ink>
</file>

<file path=ppt/ink/ink3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10.4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0FB9BF7-4FD8-479D-931D-7245652AD459}" emma:medium="tactile" emma:mode="ink">
          <msink:context xmlns:msink="http://schemas.microsoft.com/ink/2010/main" type="inkDrawing" rotatedBoundingBox="37467,12554 37774,16362 37156,16412 36849,12604" semanticType="verticalRange" shapeName="Other">
            <msink:sourceLink direction="with" ref="{D1CA1893-3652-47D7-A1B5-33B51176B0D7}"/>
          </msink:context>
        </emma:interpretation>
      </emma:emma>
    </inkml:annotationXML>
    <inkml:trace contextRef="#ctx0" brushRef="#br0">2828-2821 709 0,'-6'2'458'0,"1"-2"-229"0,3 2-179 0,4-2 141 0,2 0-201 15,6 2-11-15,5 0-9 0,-3-2-2 0,8 0 3 16,0 1 4-16,4-1 14 0,-3 6 3 0,-1-3 2 0,0 5 3 16,-6 4-3-16,1-1 0 0,-4 9-1 0,-4 3-1 15,-7 8 1-15,0-2 1 0,-6 7 2 0,-6 2 1 16,-3 5 8-16,1 4 2 0,-6 2 3 0,4 1 1 0,-2-1 4 16,-2 0 2-16,4 0-1 0,1-2 3 0,6-8-3 15,-2 1 2-15,4-6-2 0,4-1-3 0,3-4-4 16,0 1-3-16,5-4 1 0,2-1-3 0,4 2-3 15,-2-2-1-15,4 0 0 0,3 2 1 0,-2 4 1 16,1-4-2-16,-1 2 1 0,1-2 0 0,-3 4 2 16,1-2 0-16,-2 0-1 0,-2 3 2 0,-2-1-2 15,0 3 0-15,-3 0 1 0,-1 2 1 0,-3-3-2 0,0 8 1 16,-5-5 0-16,1 2 0 0,1-3 0 0,-3 1 8 16,3 3-1-16,1-2 3 0,-2-1 1 0,4 1 0 15,0 5 1-15,0-1-1 0,2-1 0 0,4 2-4 16,-3 3 0-16,6 0-2 0,2 4-1 0,2-1 2 0,-1-1-1 15,5 4 0-15,1 3-2 0,-2-2-1 16,2 1-2-16,-2-3-1 0,4-1 2 0,0 0-2 0,-2-1-1 16,0-3 1-16,-4 4 0 0,6 0 1 0,-5-4-1 15,-3 5 0-15,1 1 0 0,-8 0 0 0,6-1 0 16,-2 1 0-16,2-4 1 0,-7-1 1 0,6 1 0 0,-4-3 3 16,-4 3 1-16,3-2 4 0,-3-2 1 0,-2 4 1 15,-2 0-2-15,0 0 2 0,-1-2 0 0,-1 0-2 16,-3 2-1-16,-4-9-3 0,0-2 1 0,2-2-2 0,2-1 1 15,-11-10-1-15,2 1-3 0,-2-6-2 0,-2-4-1 16,0 0-5-16,-2-3-5 0,-3-5-3 0,-2 1-3 16,0-7-7-16,-2 0-4 0,-2-2-4 0,-1-5-4 0,-1-4-9 15,1-7-9-15,-1-13-10 0,1 6-10 16,5-15-8-16,-6-12-51 0,8-26-41 0,-2 12 111 0,9-14-72 16,2-14-47-16</inkml:trace>
  </inkml:traceGroup>
</inkml:ink>
</file>

<file path=ppt/ink/ink3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33.421"/>
    </inkml:context>
    <inkml:brush xml:id="br0">
      <inkml:brushProperty name="width" value="0.07" units="cm"/>
      <inkml:brushProperty name="height" value="0.07" units="cm"/>
      <inkml:brushProperty name="color" value="#ED1C24"/>
      <inkml:brushProperty name="fitToCurve" value="1"/>
    </inkml:brush>
    <inkml:context xml:id="ctx1">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1T05:15:08.885"/>
    </inkml:context>
  </inkml:definitions>
  <inkml:traceGroup>
    <inkml:annotationXML>
      <emma:emma xmlns:emma="http://www.w3.org/2003/04/emma" version="1.0">
        <emma:interpretation id="{7A239D9D-18BF-4B83-9449-17D51A06A180}" emma:medium="tactile" emma:mode="ink">
          <msink:context xmlns:msink="http://schemas.microsoft.com/ink/2010/main" type="writingRegion" rotatedBoundingBox="28358,575 37255,185 37472,5128 28574,5518"/>
        </emma:interpretation>
      </emma:emma>
    </inkml:annotationXML>
    <inkml:traceGroup>
      <inkml:annotationXML>
        <emma:emma xmlns:emma="http://www.w3.org/2003/04/emma" version="1.0">
          <emma:interpretation id="{15F505E8-167A-4DCC-A1A8-994F480D8C39}" emma:medium="tactile" emma:mode="ink">
            <msink:context xmlns:msink="http://schemas.microsoft.com/ink/2010/main" type="paragraph" rotatedBoundingBox="28358,575 37255,185 37395,3364 28497,3754" alignmentLevel="1"/>
          </emma:interpretation>
        </emma:emma>
      </inkml:annotationXML>
      <inkml:traceGroup>
        <inkml:annotationXML>
          <emma:emma xmlns:emma="http://www.w3.org/2003/04/emma" version="1.0">
            <emma:interpretation id="{A8CEDC4B-F18E-4FB1-A587-EEB9F86EB891}" emma:medium="tactile" emma:mode="ink">
              <msink:context xmlns:msink="http://schemas.microsoft.com/ink/2010/main" type="line" rotatedBoundingBox="28358,575 37255,185 37395,3364 28497,3754"/>
            </emma:interpretation>
          </emma:emma>
        </inkml:annotationXML>
        <inkml:traceGroup>
          <inkml:annotationXML>
            <emma:emma xmlns:emma="http://www.w3.org/2003/04/emma" version="1.0">
              <emma:interpretation id="{1E72A6ED-9F85-4394-8A99-B6E3EBCA3C9F}" emma:medium="tactile" emma:mode="ink">
                <msink:context xmlns:msink="http://schemas.microsoft.com/ink/2010/main" type="inkWord" rotatedBoundingBox="28394,1402 29151,1369 29209,2704 28452,2737"/>
              </emma:interpretation>
              <emma:one-of disjunction-type="recognition" id="oneOf0">
                <emma:interpretation id="interp0" emma:lang="" emma:confidence="1">
                  <emma:literal/>
                </emma:interpretation>
              </emma:one-of>
            </emma:emma>
          </inkml:annotationXML>
          <inkml:trace contextRef="#ctx0" brushRef="#br0">643 0 783 0,'-42'9'260'16,"-5"2"-218"-16,18 5-41 0,-12-5-1 0,7 9-34 16,-1-2 32-16,-1 7 0 0,5 6 2 0,1-4-1 15,-3 7 1-15,1-3 1 0,7-2 2 0,1 4-2 0,6-8 2 16,2 2-2-16,9-7 1 0,-1 1-2 0,8-4 0 15,4-1-1-15,7-2-1 0,0-1 1 0,9 0-1 16,3 1 1-16,6 0 0 0,2-1-1 0,6 3 2 16,5 2 0-16,5 4-1 0,2-2 0 0,5 0 1 0,-9 3 0 15,-6 2 0-15,3 4 0 0,-10 0 0 0,-4-5 0 16,-14 3 3-16,0 2 2 0,-6-4 1 0,-12 0 6 0,-5 4 5 16,0-6 5-16,-9 6 2 0,-9 0 1 0,-4 2 6 15,-7 1 2-15,-1 1 0 0,-1-1-1 0,-7 3-4 16,-2-5-4-16,2 4 0 0,4-5-3 0,0 0-7 15,-1-2-2-15,3-1-5 0,1-1-4 0,8-9-13 16,-1 0-13-16,4-3-14 0,10-6-15 0,2-3-55 16,-4-2 78-16,10-6-55 0,7-10-29 0</inkml:trace>
        </inkml:traceGroup>
        <inkml:traceGroup>
          <inkml:annotationXML>
            <emma:emma xmlns:emma="http://www.w3.org/2003/04/emma" version="1.0">
              <emma:interpretation id="{501F458C-BB4D-4C0E-8B20-75884A8C1F7B}" emma:medium="tactile" emma:mode="ink">
                <msink:context xmlns:msink="http://schemas.microsoft.com/ink/2010/main" type="inkWord" rotatedBoundingBox="29546,501 37263,207 37384,3378 29667,3671">
                  <msink:destinationLink direction="with" ref="{A94FE9EA-E325-44FC-866C-B40C6FA72D81}"/>
                  <msink:destinationLink direction="with" ref="{237C1EFE-D3D7-4002-B219-3CAA12532C81}"/>
                </msink:context>
              </emma:interpretation>
              <emma:one-of disjunction-type="recognition" id="oneOf1">
                <emma:interpretation id="interp1" emma:lang="" emma:confidence="1">
                  <emma:literal/>
                </emma:interpretation>
              </emma:one-of>
            </emma:emma>
          </inkml:annotationXML>
          <inkml:trace contextRef="#ctx0" brushRef="#br0" timeOffset="3661.9633">7870-66 1027 0,'0'14'350'0,"1"0"-279"0,1-4-60 15,0-7-24-15,2 3 17 0,-4-1-1 0,3-1-35 0,-3 1-28 16,0-1-51-16,-3-4 85 0,-12-8-75 0,-3-1-46 16</inkml:trace>
          <inkml:trace contextRef="#ctx0" brushRef="#br0" timeOffset="2225.7823">3248 800 1353 0,'-9'2'471'0,"4"-2"-402"16,3 0-88-16,0 0-54 0,6 1 25 16,-2 1-8-16,3 4 3 0,-1 1 4 0,-1 0 4 0,3 6 10 15,-1-3 13-15,-3 3 17 0,2 0 1 0,-4 7 5 16,0-4-1-16,0 2 1 0,0 4 3 0,0 1-2 0,0 2 2 16,3 2 0-16,4 8 3 0,-1-7 0 0,6 9 0 15,3-9 0-15,5 1 3 0,1-2-1 0,6-3 1 16,11-8-1-16,6-7-5 0,3 0-12 0,14-7-20 15,4-7-26-15,11-15-104 0,-4 0 126 0,9-13-80 0,-5-5-59 16</inkml:trace>
          <inkml:trace contextRef="#ctx0" brushRef="#br0" timeOffset="2417.0732">4169 883 874 0,'0'27'301'0,"1"2"-238"0,1-8-53 0,2 10-14 0,-2 3 7 16,1 4 0-16,-1 7 1 0,2-1 0 0,-4-8-1 0,0 5-2 15,-6-5 0-15,1 4-1 0,-2-13-23 0,-2-5-51 16,0 1-33-16,0-5-38 0,1-9 100 0,3-11-107 16,-1-1-53-16</inkml:trace>
          <inkml:trace contextRef="#ctx0" brushRef="#br0" timeOffset="2849.1167">4759 428 1107 0,'0'0'430'0,"-2"0"-297"16,2-4-109-16,-2 4-6 0,2 0-5 0,0 0-1 16,0 2-4-16,-7 0-8 0,9-2 1 0,-4 4-21 15,2 1 18-15,-2-7 1 0,-2 2-1 0,3 0-1 16,1 2-1-16,5 3-2 0,-5 1 1 0,0 3 1 15,4-4 0-15,3 15 1 0,-2-4-1 0,2 2 1 0,-1 6-2 16,-4 3 2-16,9 4-2 0,-8 7 2 0,3 1 0 16,-1 10-1-16,-1 5 2 0,3 13 0 0,0-6 2 15,-5 4 0-15,1 6 0 0,-3 6 0 0,0 1 0 16,-3-19 1-16,-1-1 1 0,-3 0-1 0,0-13 3 0,0-9-1 16,-2-11 8-16,-1-1 6 0,1-10 5 0,8-7 4 0,-8-3 1 15,1 0 0-15,5-4-6 0,-3-11-1 0,-8-11-16 16,3 0-5-16,-9-12-5 0,2-7-2 0,-3-15 10 15,1-2 6-15,-6-12 10 0,10 1 2 0,5-3 10 16,-1-2-1-16,5 2-2 0,7-2-1 0,10 2-17 16,1-2-1-16,9 1-13 0,-2-6-3 0,16 7-4 15,-5 3 2-15,6 1 0 0,-1 15 0 0,-5 8 1 16,0 0-2-16,-1 23 8 0,0 8 1 0,-9 7-1 16,3 0 1-16,-6 7-1 0,-3 1-1 0,1 14-2 15,-1-3-1-15,-2 6-1 0,-6 8 0 0,1 4-1 0,-5-3-4 16,-1 10 1-16,0-7-22 0,-7 5-43 0,0-3-28 15,-4-3-39-15,-3 2-63 0,-4-8 139 0,1-1-112 16,-1 1-37-16</inkml:trace>
          <inkml:trace contextRef="#ctx0" brushRef="#br0" timeOffset="3535.3064">5206 147 643 0,'13'1'259'0,"-10"1"-174"16,-1 5-58-16,-2 4-3 0,0 0 3 0,0 5 1 15,-2 6 1-15,-3 7-11 0,0 0-2 0,-3 9 0 0,-1-2-1 16,4 3 1-16,-4 1 1 0,2 2-1 0,5-5-2 16,2-2-3-16,0 1-4 0,2-6-1 0,9-4-1 15,3-1 0-15,-1-3 0 0,5-6 1 0,-2-2 3 16,4-3 2-16,3-4 1 0,-3-3 1 0,5-2 1 0,-5-8-2 16,4 5-1-16,1-8-2 0,4 0-2 15,-2-2-3-15,0 0 0 0,2 0-1 0,-9 0-1 0,1 8 0 16,-1-5 0-16,-7 7-1 0,-4-3 0 0,0 6-1 15,-4-2-3-15,1 3 2 0,-3 5-2 0,-1-1-1 16,2 2 2-16,-4 2-1 0,0-2 1 0,-2 3 2 0,-2 1 0 16,2 0 0-16,-1-3 2 0,-1-1 1 0,-3-1-2 15,3 3 5-15,-1-6 1 0,0-5 0 0,1 0 2 16,-3 0-1-16,1-5 1 0,3-1 0 0,-3-3 0 16,1-2-2-16,-1 0-1 0,6 1 0 0,2-3 1 15,-2-1 1-15,4-1 2 0,-1-3 2 0,8-2-1 16,2 4 1-16,-2-6 0 0,3-5 0 0,1 0-2 15,3 4-2-15,2-6-3 0,3 4 1 0,-3 5 2 16,1-6-2-16,-1 10 7 0,-2 7 0 0,2 2 2 0,-2 2 0 16,-2 5-1-16,4 0-2 0,-2 5-4 0,-1 4 2 15,1 2-7-15,0 3-2 0,0-1-1 0,2 1-3 16,-4 3 0-16,-5-5 0 0,0-1-3 0,-1 2 0 0,-4-6-1 16,-1 0 2-16,-1 2 3 0,-1-9 2 0,-1 6 2 15,0-6 0-15,0-2 5 0,1 0-1 0,1-3 0 16,-4-3 1-16,4-3-4 0,-1 2-1 15,3-1 0-15,-1-1 3 0,4 2-1 0,-2-2 3 0,10-5 1 0,-3 3 1 16,-3-5-1-16,1 0 1 0,8 2-1 0,-5-2-3 16,-1 0-1-16,2 0-1 0,-3 5-3 0,5 4 2 15,-7 2 1-15,2 1-1 0,-3-1 0 0,-2 3 2 0,-1 4 0 16,2-1-1-16,-2-5 0 0,4 4-1 0,0-1-1 16,-2 1 0-16,2 2 0 0,-1-4 0 0,-1 3-1 15,2-3 2-15,-5-3-2 0,1 3 1 0,5-1-1 0,-4 1 1 16,-1-3 1-16,4 0-1 0,-2 1 2 0,0 1-2 15,3 3 0-15,-3 2 3 0,0-2 1 0,2 1-3 16,-2 2 1-16,0 5-1 0,0 1-2 0,0 2-8 16,0-4-4-16,0 8-9 0,2-2-10 0,0 0-53 15,4-6-46-15,-1 0-78 0,15-14 148 0,5-14-126 16,0 0-71-16</inkml:trace>
          <inkml:trace contextRef="#ctx0" brushRef="#br0" timeOffset="5423.022">6507 0 590 0,'2'-12'215'16,"2"1"-166"-16,-1-4-39 0,-1 3-3 0,0 3 4 16,0 0 3-16,-1 5 4 0,-1-3 5 0,2 3 7 15,-2 1 2-15,0 1 1 0,2-2 2 0,-2 3 1 16,0-1-2-16,0 2-2 0,2 0-3 0,-2 0-1 0,2 0 1 16,-2 0 3-16,7 0 2 0,4-4-2 0,1-1 1 15,5-1 1-15,10-1-4 0,11-4-1 0,-1-1-1 0,16-3-4 16,6-3-3-16,8 0-4 0,-2 0-1 15,9-4-4-15,2-1 1 0,-13 5-4 0,7-9-1 0,-5 5-1 16,0-1 1-16,-9 3-3 0,7 0-2 16,-3-2-1-16,-1 4 1 0,-6 0 0 0,-6 2 0 0,-2 0-1 15,-7 1-1-15,-8 1 1 0,-6-1-3 0,-1 3-4 0,-8-1-8 16,-3 1-7-16,-1 1-30 0,-2-2-18 0,-3 4-30 16,-3-2-46-16,-1 4 97 0,-2-4-71 0,0 2-25 15</inkml:trace>
          <inkml:trace contextRef="#ctx0" brushRef="#br0" timeOffset="6965.2586">7256 199 675 0,'-2'0'244'0,"0"-2"-187"16,1 2-51-16,-1-2-3 0,2 2-3 0,0 0-2 0,2 0 2 16,1 4 0-16,4-4 4 0,6 2 12 0,-2-2 1 0,5 0 3 15,4-6 2-15,5-3 0 0,2 0-3 0,6-5-3 16,-1-1-4-16,8-1-6 0,0-2 0 0,5 2-3 15,4 1-2-15,-6-4 1 0,-3-1-1 0,5 0 0 16,-6 4 0-16,-4-4-2 0,-5 2-3 0,-6 0 0 0,-6 0-1 16,-2 3-2-16,2 4-1 0,-9 1-1 0,0 0-2 15,-5 5-3-15,-2-4 1 0,-1 5-1 0,-1 1-3 16,-1 3-2-16,-3-2 0 0,-3 4-2 0,3-2 4 0,-1 5 3 16,-6 4 3-16,0 4 1 0,2-2 2 0,-4 7 3 15,6 3 3-15,-4 3 1 0,2 3 0 0,0 7-1 16,4 4-1-16,-4 2 0 0,3 5 1 15,-1 0 2-15,-2 9 0 0,0-1-3 0,-2 2 1 0,2-6 2 0,-7-2-2 16,3-2 1-16,-1-5 0 0,-8-2-1 0,-1-11 2 16,1 0 1-16,-8-5 1 0,3-3-2 0,5-4 3 15,-9 1 1-15,10-7 0 0,1 2 0 0,5-4 0 16,1 0 1-16,3-1 0 0,2-6 1 0,4 2 4 16,-1 1 6-16,6-3 6 0,-2-2 5 0,2-1 8 0,0-1 1 15,2 1 4-15,0 1 2 0,2-4-3 0,1-1-7 16,11-2-5-16,-5 0-3 0,9 0-12 0,9-5-1 15,-6 1-5-15,13-1-1 0,0 3-1 0,-1-4 1 16,-1-1 2-16,-2 5 1 0,-4 2 1 0,-5 0-1 16,8 0 2-16,-10 0-4 0,1 0 1 0,0 6-3 0,-6-1-2 15,0-1-2-15,2 3 0 0,-3-2-2 0,-3 4 1 16,-1-2 0-16,-6 2-2 0,3 4 0 0,1-4 1 16,-6 2 1-16,5 0 0 0,-3 7 0 0,-1-6 0 0,1 4 1 15,4-3 1-15,-4-2 0 0,3 5 2 0,-3-5 1 16,-1 0 0-16,1-2 2 0,0-2 1 0,-1 0 2 15,0 0 1-15,1-1 3 0,-1-5 1 0,1 1 1 0,-1 2 3 16,3 1-2-16,-3-7 0 0,1 4-2 0,0 0-2 16,3 7-2-16,-3-4-5 0,2 1-1 0,-1-1-2 15,1 2-2-15,0 2-1 0,2 0 1 0,0 0-1 16,0-3 1-16,6 1 0 0,-1-2 0 0,4-3 0 0,0-2 1 16,11-4 0-16,-6-1 0 0,6-4 0 0,6-6 0 15,-5-8-3-15,3 5-3 0,1-9 0 0,-3-4-1 0,-8-3 2 16,6-1 1-16,-9-1-1 0,-2 7 0 0,-4 2 5 15,-3-3 4-15,-5 8 2 0,4 0 1 0,-4 8-2 16,1-2 3-16,0 3-1 0,-3 0 1 0,0 6-2 16,5 0 0-16,-8 5-1 0,1-3 1 0,0 5 2 0,-2-1-1 15,0 7 0-15,0-4 1 0,5 5 1 0,-8 0-1 16,3 0 1-16,0 2-2 0,2 0-1 0,-2 0 1 16,0 0 1-16,-4 0 4 0,-3-2-2 0,7 1 5 15,0-1-1-15,-2 0 2 0,-2 0-1 0,4-1-3 16,0-1-1-16,0 2-3 0,4 0 0 0,-4 1-6 15,2-5 1-15,1 1-3 0,-1 1-1 0,0 2-1 0,0-1-2 16,0-1-2-16,1 2-1 0,-1-1-2 16,2 3-2-16,-3 0 0 0,3 2 0 0,-2 7 0 0,1-2 3 15,3 11-3-15,-4-4 3 0,5 10 2 0,-5 5-1 16,1 10 1-16,1-3 1 0,-2 2 3 0,-1 7-4 0,1 0 0 16,-2 2-2-16,-2 2-13 0,1 0-19 0,-3-4-10 15,0 2-12-15,1-11-14 0,1-2-25 0,-3-1-15 0,-1-12-14 16,-1-8 0-16,3-2-20 0,3-4-9 0,-3-3 89 15,-3-8-60-15,-6-9-11 0</inkml:trace>
          <inkml:trace contextRef="#ctx0" brushRef="#br0" timeOffset="7080.6958">8544 204 193 0,'0'-11'119'0,"-3"2"-52"0,3 6-43 16,0-3 18-16,3 3-9 0,6 3-6 0,1-2-2 16,0 0-12-16,3 0 1 0,3-3 0 0,-1 1 3 15,6-5-3-15,6-3-16 0,2-3-17 0,6-3-27 0,6-5 38 16,2-4-38-16,1-2-22 0</inkml:trace>
          <inkml:trace contextRef="#ctx0" brushRef="#br0" timeOffset="741.933">1198 507 850 0,'9'8'321'0,"2"1"-237"0,-7 3-65 16,-2-4 10-16,1 8-24 0,3 4 6 0,-3 3 0 0,1 2 0 15,0 4-1-15,-1 2 2 0,3-2-3 0,-1-2 0 16,0 0 0-16,1-4 2 0,-1-3 9 0,1-2 2 0,1-7 1 16,2-6 2-16,2 1 4 0,-2-1 2 0,3-5-1 15,-3-1-2-15,2-7-3 0,2 3-3 0,-4-2-3 16,2-2-4-16,1-6-5 0,-5 1-4 0,6-4-3 0,-7-2-2 15,-6-2-3-15,5 1-2 0,-9-7 1 0,3 3 3 16,-10 4 1-16,-4-3 0 0,-3 1 4 0,2 1 1 16,0 0-3-16,-4-3 1 0,-4 0 2 0,3-6-3 15,-1 0-1-15,0-3 4 0,4 2-5 0,-3-4 1 0,6 1 3 16,1-3 0-16,1 2-1 0,4 2 0 0,2 0 0 16,3 1-2-16,3-3 1 0,1 4-1 0,1-1-4 15,7 1-1-15,1 3 0 0,3-2 0 0,5 2 1 16,1 4 0-16,1 0 1 0,7 3-1 0,3 4 2 0,5 7 0 15,-7-1 0-15,7 6-1 0,6 6-1 0,-4 6-2 16,2 1-2-16,0 11-1 0,1 7-1 0,-4 8 1 16,4-3-2-16,-4 12 2 0,-5 10-2 0,3 8 0 15,-4 1 4-15,-6 9-1 0,-3 8 1 0,-4-4-2 16,-1 7 2-16,-4-1 0 0,-2-6 2 0,-6-4 1 16,1 0 0-16,-2-12 1 0,-1-6 1 0,1-5 1 15,0-3 1-15,0-8 0 0,1-7 0 0,1-11 1 16,0 2 1-16,1-13 0 0,1 4-1 0,-1-10 4 15,-1 1 1-15,-1-2 1 0,1 0 3 0,-1-3-2 0,1-8 2 16,-2-11-3-16,0 4 2 0,-1-13-5 0,3-10 0 16,-2 1-1-16,0-12 0 0,-2 1 2 0,0-1 6 15,0 0 5-15,-2 3 1 0,-2 9 2 0,-3 10 1 0,2-7 0 16,-3 12-2-16,3-2-3 0,-2 11-7 0,1 0-7 16,3 1-2-16,-3 3-1 0,4-1-9 0,1 2-3 15,1 4 1-15,0-6-1 0,5-1 0 0,-1-1 1 0,3-4-1 16,2-5 2-16,2 1 5 0,0-4 3 15,1 0 1-15,3 3 1 0,-3-7 1 0,1 6 1 0,0-2 3 16,-3 2 1-16,3 1 1 0,-2 1-2 0,0 1 4 16,-2 6-1-16,-2 3 2 0,0-1 1 0,-1 5 0 0,-3 2 1 15,-1 5-1-15,2-2-2 0,-4 4-5 0,0 0-3 16,0 4-1-16,-2-1-5 0,2 5 0 0,0 8-2 16,0 7 0-16,-2 3 1 0,0 8 2 0,-1 13 2 0,-1 11-1 15,-3-2 2-15,-1 14 0 0,-1-9-1 0,2 4-10 16,0-2-10-16,2-14-9 0,-3 7-10 0,7-20-14 15,1-3-27-15,1-15-23 0,3 7-20 0,1-14-23 16,-1-6-68-16,3 2 141 0,-1-7-93 0,1-14-30 0</inkml:trace>
          <inkml:trace contextRef="#ctx0" brushRef="#br0" timeOffset="1561.1316">2185 175 792 0,'6'2'305'0,"-6"0"-222"0,0 0-61 0,3 1-3 16,1-1 6-16,1 2 2 0,3-1 5 0,-3-3 4 15,6 4 0-15,2-4 4 0,3 0 0 0,0-4 1 16,-2 3-1-16,5-5-4 0,2-1-5 0,4 0-10 16,-5 1-4-16,4-1-5 0,-1 4-3 0,-1-3-7 0,0 4-2 15,-3 2-3-15,-1 2-1 0,-7 5-5 0,4-1 2 16,-6 3-3-16,-2 2 1 0,-2 1 2 0,3-1-2 0,-5 2 3 16,1-1 1-16,-2 1 2 0,1-2-1 0,-1-2 3 15,2 0-1-15,-3-4 1 0,-1 2 2 0,4-5-1 16,0 2 1-16,-3-4 1 0,3 0 3 0,0-2-1 15,-3-2 5-15,5 3 1 0,-1-7 4 0,-1 5 1 16,1-3 0-16,1-3 1 0,-1 4-3 0,1-2 1 0,-3 0-1 16,1-1-4-16,-1 3-3 0,1 0-1 0,-2 1-1 15,0 4-1-15,-1-2-3 0,-1 2-1 0,2 0 0 16,2 2-1-16,1 0-1 0,-1-2 0 0,5 2 0 0,2-4 0 16,5-5 1-16,2 3 2 15,5-3-1-15,3-8 1 0,8-1-2 0,-5-6 1 0,9-1 1 16,1 3 0-16,-4-2 1 0,1-3 0 0,0 3 1 0,-7 4 0 15,-13 2 3-15,9 2 1 0,-16 1 0 0,-1 2-1 16,-3 6 3-16,0-1-1 0,-3 6-1 0,4-3 0 0,-6 3-6 16,1 2 0-16,-1-1-2 0,0 3-1 0,2 3-2 15,-2-1 0-15,0 3-1 0,0 0 2 0,4 0 2 16,-2 2 1-16,3-1 0 0,0-2 2 0,4-3 3 16,0 2 1-16,0-3 2 0,4-4-1 0,2-6 1 15,3-3-4-15,1-1-1 0,5-8-2 0,-1-2-5 16,4-6-2-16,0-1-2 0,1 0 1 0,-3 0 2 0,0-2 1 15,-3 1 1-15,3-3 1 0,-5 15 3 0,-2-2-1 16,0 0 0-16,-2 8-2 0,-1 3-1 0,-1 4-1 16,4 6 0-16,-5 3 1 0,1 5-1 0,2-1 1 15,1 3 0-15,1 3 2 0,0 2 0 0,2 0 0 16,-1-1 1-16,3-3 0 0,7-3 1 0,0 0 4 0,-6-4-1 16,8-4 1-16,0-3-1 0,1-7 3 0,-1 0 0 15,-4-6 0-15,4-5 0 0,-3-2-3 0,3-3 2 16,0-2-1-16,-4-6 1 0,0-1 0 0,2-1-1 15,-6 1-1-15,2 8-2 0,-1 1 0 0,-1-3-1 16,-1 12 0-16,2 0 0 0,1 8-3 0,-2 1 0 0,1-1 1 16,10 5 0-16,-3-1 1 0,-1 0 0 0,6 2 0 15,4-5-1-15,5-3 2 0,2-1 0 0,2-5 1 0,-8-6-1 16,6-5 1-16,-2 1 0 0,-3-6 2 0,-6-3 1 16,-11-3 2-16,1-2 2 0,-7 2 1 0,-2-2 3 15,-8 6 0-15,0-4 0 0,-6 7-3 0,1-4 0 0,-1 13-4 16,-3-1-5-16,-1 10-8 0,-1-4-2 15,-2 6-4-15,-3 9-6 0,3-3 0 0,-5 3-2 0,0 7 0 16,-3 7 3-16,-1 3 5 0,-3 8 0 0,1 4 2 16,-1 5 7-16,2 4 3 0,-2 4 2 0,1-3 3 15,8 5 3-15,0-1 0 0,5-2 0 0,2-3 1 0,7-2-2 16,2-1-3-16,9-1-2 0,6-7-1 0,4-5-34 16,1-3-25-16,9-2-31 0,2-5-50 0,1-13 100 15,-1-5-78-15,5-8-36 0</inkml:trace>
          <inkml:trace contextRef="#ctx0" brushRef="#br0" timeOffset="4148.4636">2526 1004 1303 0,'-9'5'466'0,"6"-5"-335"0,5 0-116 0,-4-7-27 15,2 9-16-15,2-1 9 0,1 7-9 0,-1 3 1 16,3 3 4-16,1 13 3 0,-4-7 7 0,5 16 7 0,0 7 3 15,2 13 1-15,2 0 2 0,-4-4 0 0,0 15 0 16,2-2 0-16,-3 4 0 0,1-2 2 0,0 1-3 16,-1 1-5-16,-1 1-8 0,-1-7-7 0,1-9-26 15,-1-5-15-15,-1-6-22 0,-1-12-30 0,-2-11 73 16,2 0-57-16,0-13-15 0</inkml:trace>
          <inkml:trace contextRef="#ctx0" brushRef="#br0" timeOffset="11820.4625">5897 895 1020 0,'-7'0'357'0,"2"2"-283"0,-1-2-70 15,1-3-18-15,1 3 12 0,4 3-3 0,0 3-3 16,0-1-1-16,4 4 0 0,3-2 2 0,0-1 5 15,2 1 0-15,2-3 2 0,9-3 3 0,7-1 3 0,0 0 2 16,11 0 2-16,5-7 2 0,8-2 0 0,-2 0 2 16,8-4-1-16,-4 1-4 0,-1-3-2 0,0-1 1 15,-5 2-3-15,-3 1-2 0,-7 4 0 0,-1-4-1 0,-5 6 0 16,-4-2 2-16,-5 0 1 0,0 6-1 16,-6-5 1-16,-4 3 1 0,-1 1-1 0,-4-1 1 0,-3 3-2 15,0 0 1-15,-4 2-3 0,1-2 0 0,-1 2-1 16,0 2-1-16,2 2-1 0,-2 1 1 0,2 1-1 15,-2 3 0-15,2 3 1 0,0 5 0 0,-1 2 1 0,1 9 1 16,2 9-1-16,0-1 0 0,1 17 1 0,0 6 0 16,1 8-2-16,-1 0 0 0,2 9 0 0,-1-2 1 0,-1-2 0 15,1 4-1-15,-3-6 0 0,1 0 0 0,-4-14 1 16,0 4 1-16,0-8-2 0,-2 6 1 0,-3-20-1 16,1 2 1-16,-3-3-1 0,1-6-11 0,-1-9-18 15,0 1-54-15,-2-5-47 0,0-1 98 0,-6-5-74 16,-3 1-62-16</inkml:trace>
        </inkml:traceGroup>
      </inkml:traceGroup>
    </inkml:traceGroup>
    <inkml:traceGroup>
      <inkml:annotationXML>
        <emma:emma xmlns:emma="http://www.w3.org/2003/04/emma" version="1.0">
          <emma:interpretation id="{07203819-0A8C-421D-A32F-B5784581BDE8}" emma:medium="tactile" emma:mode="ink">
            <msink:context xmlns:msink="http://schemas.microsoft.com/ink/2010/main" type="paragraph" rotatedBoundingBox="29431,3498 36246,2919 36419,4953 29604,5532" alignmentLevel="1"/>
          </emma:interpretation>
        </emma:emma>
      </inkml:annotationXML>
      <inkml:traceGroup>
        <inkml:annotationXML>
          <emma:emma xmlns:emma="http://www.w3.org/2003/04/emma" version="1.0">
            <emma:interpretation id="{4BE5C549-0DAA-4DA7-A930-9FB6A3BB30C3}" emma:medium="tactile" emma:mode="ink">
              <msink:context xmlns:msink="http://schemas.microsoft.com/ink/2010/main" type="inkBullet" rotatedBoundingBox="29431,3498 32229,3260 32402,5294 29604,5532"/>
            </emma:interpretation>
          </emma:emma>
        </inkml:annotationXML>
        <inkml:trace contextRef="#ctx1" brushRef="#br0">3850 2796 0,'0'-27'16,"0"-1"-16,-55 28 266,0 55-266,-1-55 15,1 0-15,28 0 16,-1 0-16,0 0 16,1 0-1,-1 0 1,1 0 15,-1 0-31,0 0 16,1-27-1,-1 27-15,1-28 16,-1 1 0,-27-1-1,55 0 1,-28-27-16,-27 0 15,0 0-15,-1-28 16,-26 28-16,54-1 16,-27-26-16,27 26 15,1 29-15,-1-28 16,0 27-16,1 0 16,-1 28-16,1 0 15,-1 0 1,-27 0-1,27 0-15,-55 0 16,56 0 0,-29 0-16,1 0 15,28 0-15,-1 0 16,0 0-16,1 0 16,-1 0-1,1 0-15,-29 28 0,29-28 16,-1 0-16,-27 28 15,27-1 17,1-27-32,-1 28 15,0-28-15,1 0 16,-1 27-16,28 1 16,-27-28-16,-1 0 15,-27 28-15,27-28 16,1 0-1,-1 27-15,28 1 16,-55-1 0,55 1-16,0 0 15,-28 27 1,1-55-16,-29 28 16,29-1-16,27 28 15,-28-55-15,28 28 16,-55 0-16,27 27 15,1 0 1,-1-55-16,0 28 16,1-1-16,-1 1 15,1-28 1,-1 27-16,28 1 16,-28 0-16,1-28 15,-1 27 1,28 1-16,-27-28 15,27 27 1,0 1 0,0 0-1,0-1 1,0 29 0,0-29-1,27-27-15,1 55 16,-1 1-16,1-29 15,27 28-15,-27 1 16,-1-29-16,-27 1 16,56 27-16,-29-27 15,56 27-15,-55-55 16,-1 27-16,29 29 16,-1 54-16,28-55 15,27 1-15,-27-1 16,-28-28-16,28 1 15,-28 0-15,0-28 16,1 27-16,-1-27 16,-28 0-16,29 0 15,-29 0-15,28 28 16,1-28 0,-1 0-16,0 0 15,0-28-15,1 1 16,-1-1-16,-28 0 15,1 28-15,27-55 16,56 55-16,-56-27 16,0 27-16,-55-28 15,55 28-15,0 0 16,1-28-16,-29 28 16,29 0-16,-29-27 15,28 27-15,28-28 16,-55 1-16,-1-1 15,1 0-15,0 1 16,-1 27-16,-27-28 16,28 28-1,-1 0 1,1 0 0,0 0-1,-28-28 1,27 28 15,1-27-15,-28-1-1,0 1-15,27 27 16,-27-28-16,28 0 16,-28 1-1,0-28-15,0 27 16,28 28-16,-28-28 15,0 1 1,0-1 15,0 1 1</inkml:trace>
        <inkml:trace contextRef="#ctx0" brushRef="#br0" timeOffset="9779.7953">1734 2862 926 0,'4'-7'326'16,"0"2"-255"-16,-1-1-59 0,1-1-11 0,-1 5 2 15,3-5 2-15,-1 2 2 0,-5 3 3 0,4 0 6 16,-1 2 0-16,-3 2 2 0,-3-4 0 0,-1 0 1 16,1 2 0-16,-3-2-3 0,1 2-5 0,-2 4-6 15,-4-4-3-15,2 5 0 0,-6 1-2 0,4 1-1 16,-1 4-3-16,-3-2 1 0,1 2-3 0,5-2 0 15,2 5 2-15,3 1-1 0,4 1-1 0,2 6-1 0,1-10 3 16,8 10-2-16,6-4 1 0,-1 3 0 0,0 1 0 16,6 0-1-16,3-1-2 0,4-4-1 0,0 6-3 0,1-1 0 15,1-1 2-15,-6-1-1 0,2 0 1 16,-7 0 0-16,4 0 3 0,-12-4 4 0,-1 0 2 0,0 1 2 16,-7-5 1-16,-4 3 2 0,-8-1 5 0,-1-3 3 15,-7 2 0-15,-4 3 0 0,-5-4 2 0,-2 3 2 16,-4-1-1-16,-1 4 0 0,-1-3-5 0,-5 1-3 0,2-2 2 15,-2 1-2-15,-1-2-2 0,1 1-3 0,-4-5 0 16,10 0 1-16,-6-5-2 0,7 3 1 0,2-5-2 16,6-2-5-16,3 0-14 0,2 0-8 0,4 0-11 0,3-4-11 15,2-1-45-15,3-1-27 0,3-3-42 0,3 2 104 16,11-6-88-16,-2-5-39 0</inkml:trace>
        <inkml:trace contextRef="#ctx0" brushRef="#br0" timeOffset="7949.4419">2056 2131 815 0,'18'2'283'16,"-13"2"-222"-16,2 1-60 0,-5 3-25 0,2-1 0 0,1 4-2 15,-5 3 6-15,-4-1 1 0,-1 1 1 0,-8 2-10 16,-8 1 15-16,-3-1 23 0,-1-2 18 0,-9 1 11 16,-2-5 9-16,-4 0 12 0,2-3-1 0,-2-2 1 0,1-1-1 15,-1-1-15-15,2 3-11 0,4-4-8 0,-11 3-9 16,10 2-12-16,-3 2-2 0,1 2 1 0,0 0-1 15,5 3-2-15,-4-3 0 0,12 4-3 0,5-1 0 0,-1 0 0 16,2 3-1-16,9-1-2 0,0 7 1 16,3-5-1-16,1 6 1 0,3 3 3 0,2 0-1 0,5 0 1 15,1 2 0-15,5-2 1 0,0 0-1 0,1 0 2 16,1 0-2-16,-1 0 1 0,3-3 1 0,-1-4-5 16,-3-4-2-16,-5-5-8 0,4 1-7 0,-2-4-10 0,-1-3-34 15,-4-1-25-15,1-1-32 0,-4 1-44 0,5-1 109 16,-1 1-81-16,-4 0-26 0</inkml:trace>
        <inkml:trace contextRef="#ctx0" brushRef="#br0" timeOffset="11185.8298">2703 2660 761 0,'6'6'281'0,"-3"-3"-218"0,-3 1-56 16,0-4 0-16,0-2-11 0,0 2-15 0,0 0-8 0,0-2-4 16,-1-1-2-16,-1 3 4 0,2 0 2 0,-2 0 3 15,-7 3 6-15,-2 1 15 0,2 5 13 0,-9 0 11 0,-2 7 4 16,-3-5 6-16,-1 0 1 0,1 5-1 0,-1-3 0 15,4 5-9-15,1-6-5 0,2 1-6 0,5 0-5 16,5 3-4-16,-2-2-2 0,5 2-4 0,6 1-1 16,3-3 0-16,2 4 1 0,6-3 1 0,7-1 0 0,5-1 1 15,4 3 2-15,7 0 1 0,4-3 1 16,7-4-1-16,3 2 1 0,6-2 0 0,4 0 2 0,-4 2-2 16,0-2 0-16,0 3 0 0,-8 1 1 0,-4 1-2 15,-7-1 2-15,-9 1 0 0,-12-1-1 0,-7-2 5 16,5-2-1-16,-16 0 2 0,2 0 3 0,-16-2 1 0,-4 4-3 15,-16 3 2-15,7-3 0 0,-12 7-3 0,-13 2 0 16,3 0-3-16,-7 5 0 0,8-1-2 0,-2-3 2 16,-3 6-2-16,10-5 1 0,4-2-2 0,7 0 1 15,-3-8-1-15,7 3-1 0,1-1 0 0,7-5-2 16,2-2-4-16,6-1-4 0,0-3-8 0,3-1-14 16,2 2-14-16,3-4-8 0,1 0-15 0,5-4-85 15,-2 1 110-15,4-3-67 0,10-14-33 0</inkml:trace>
        <inkml:trace contextRef="#ctx0" brushRef="#br0" timeOffset="13740.7279">2554 3710 778 0,'7'0'273'0,"4"0"-224"15,5-1-47-15,6 1-16 0,3 0 5 0,5-2 2 16,10 0 5-16,7-3-3 0,5 3 0 0,10-2-4 0,5-1-8 15,3-4-16-15,4-2-12 0,5-4-16 0,-1-1-25 16,5-2 57-16,-2-2-46 0,0-3-11 16</inkml:trace>
      </inkml:traceGroup>
      <inkml:traceGroup>
        <inkml:annotationXML>
          <emma:emma xmlns:emma="http://www.w3.org/2003/04/emma" version="1.0">
            <emma:interpretation id="{85D57DE6-7FD3-40D3-967B-ED8A84CFEA21}" emma:medium="tactile" emma:mode="ink">
              <msink:context xmlns:msink="http://schemas.microsoft.com/ink/2010/main" type="line" rotatedBoundingBox="34009,3416 36272,3224 36402,4759 34139,4951"/>
            </emma:interpretation>
          </emma:emma>
        </inkml:annotationXML>
        <inkml:traceGroup>
          <inkml:annotationXML>
            <emma:emma xmlns:emma="http://www.w3.org/2003/04/emma" version="1.0">
              <emma:interpretation id="{82EF42B2-C76A-4536-9487-83634D229DF3}" emma:medium="tactile" emma:mode="ink">
                <msink:context xmlns:msink="http://schemas.microsoft.com/ink/2010/main" type="inkWord" rotatedBoundingBox="33760,3811 35791,2795 36354,3920 34323,4936">
                  <msink:destinationLink direction="with" ref="{50E1B117-3F89-4BE2-BE31-9901CC80A5DA}"/>
                </msink:context>
              </emma:interpretation>
              <emma:one-of disjunction-type="recognition" id="oneOf2">
                <emma:interpretation id="interp2" emma:lang="" emma:confidence="1">
                  <emma:literal/>
                </emma:interpretation>
              </emma:one-of>
            </emma:emma>
          </inkml:annotationXML>
          <inkml:trace contextRef="#ctx0" brushRef="#br0" timeOffset="12414.0623">5668 3019 1286 0,'2'4'433'0,"7"-4"-369"16,4 0-74-16,8-7-26 0,12-1-14 0,1-1-5 15,13-5-7-15,11 1-14 0,1-6-54 0,4-5-33 16,8 1-40-16,3-3 133 0,-8-8-122 0,3 0-55 16</inkml:trace>
          <inkml:trace contextRef="#ctx0" brushRef="#br0" timeOffset="12228.4405">5962 2974 1066 0,'-7'69'387'16,"-4"-17"-311"-16,0-3-79 0,2 3-21 0,0 6-5 0,2 7-5 16,0 2 3-16,1-19-1 0,3-8 5 0,-4 3 12 15,3-21 13-15,0-6 9 0,1-10 26 0,1-3 9 16,0-5-1-16,-1-7 4 0,-1-10-6 0,2-5-5 16,-1-8-5-16,1-13-3 0,0-19-11 0,2 5-2 0,0-19 1 15,4-3-1-15,3-13 1 0,0-1 1 0,4-5-1 16,3-3-3-16,6 8-5 0,-4-10-2 0,8 4-3 15,1 11 0-15,2 10-4 0,0 5 0 0,2 13 1 16,2 15 1-16,-8 11 3 0,6 2 3 0,-4 14 3 0,-3 2-2 16,0 16 7-16,-1-5 1 0,-3 7 1 0,4 4-2 15,5 8-3-15,-3 3-2 0,4 6-1 0,1 5 0 16,4 8-4-16,-4 0-3 0,0 10 2 0,-2 4 0 16,-6 5 0-16,3 3-1 0,-4 5-1 0,-4 6-2 0,-2-1-2 15,-1 3-2-15,-1 7-7 0,-1-8-4 0,-2-3-14 16,-1-3-8-16,-5-8-11 0,1-5-11 0,-1-8-43 15,-1-1-34-15,-2-10-54 0,0-8 127 0,-2-7-104 16,-1-1-49-16</inkml:trace>
          <inkml:trace contextRef="#ctx0" brushRef="#br0" timeOffset="12867.7058">7386 2048 755 0,'7'-3'427'0,"2"-3"-250"15,2 3-134-15,-4-1 137 0,4 1-222 0,5-3 4 16,-1 4 5-16,3 1 3 0,-6-1 6 0,-1 0 8 16,2-2 7-16,-13 3 10 0,5-1 16 0,-5 2 18 0,-3-6 12 15,-5 5 2-15,5-1 1 0,-6-4-2 0,-2 3 0 16,0-3-4-16,-3 1-4 0,-1-4-7 0,-1 7-13 16,0-2-4-16,0 4-5 0,-1 0-4 0,3 0-7 15,-2 4-3-15,1 3-2 0,3 1-3 0,1-1-4 16,0-2-6-16,4 4-1 0,3 6 2 0,4 1 1 15,0-2 1-15,6 4 2 0,6 2 1 0,8 5 3 16,0-1 7-16,7-1 0 0,5 4-1 0,8 0-1 0,3 1 2 16,6-1-2-16,2 0 2 0,-4 0 1 0,1 2-1 15,-1-6 1-15,-9-1 1 0,-5-1 0 0,-5-1 0 16,-9 0 0-16,-9-5 0 0,-1-3 0 0,-5 1-1 0,-6-2-2 16,2 1 0-16,-7-3-2 0,-4 2 0 0,-3 0-3 15,1 2 0-15,-12 5 0 0,-9 1 0 0,5-4 1 16,-13 5 2-16,-3-2 0 0,-2 0 2 0,-7 5 1 0,2-6 1 15,7-1-2-15,-2-5-22 0,0 3-14 0,5-5-21 16,-1 2-23-16,1-4-93 0,1-3 128 0,-4 1-89 16,-2 1-45-16</inkml:trace>
          <inkml:trace contextRef="#ctx0" brushRef="#br0" timeOffset="14210.8301">5645 2958 1398 0,'-6'7'474'0,"3"-3"-394"15,6-4-86-15,8-4-33 0,4 1 9 0,13 1-9 0,7-4-8 16,4 1 2-16,15 0 0 0,11-5-3 0,9-2-18 16,-1-3-5-16,10-6-4 0,-4-5-2 0,0-4-2 15,1-1-3-15,-6-9 0 0,-2-3-4 0,0-2-18 16,-1-2-32-16,-3-2 94 0,6 2-56 0,-2 1-37 15</inkml:trace>
        </inkml:traceGroup>
      </inkml:traceGroup>
    </inkml:traceGroup>
  </inkml:traceGroup>
</inkml:ink>
</file>

<file path=ppt/ink/ink33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37.93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94FE9EA-E325-44FC-866C-B40C6FA72D81}" emma:medium="tactile" emma:mode="ink">
          <msink:context xmlns:msink="http://schemas.microsoft.com/ink/2010/main" type="inkDrawing" rotatedBoundingBox="29943,3587 35023,2238 35050,2340 29970,3689" semanticType="underline" shapeName="Other">
            <msink:sourceLink direction="with" ref="{501F458C-BB4D-4C0E-8B20-75884A8C1F7B}"/>
          </msink:context>
        </emma:interpretation>
      </emma:emma>
    </inkml:annotationXML>
    <inkml:trace contextRef="#ctx0" brushRef="#br0">-3 1280 598 0,'-13'5'183'15,"11"3"-173"-15,4-5-22 0,2-1-3 0,12 2-18 0,13 1 11 16,3-5 12-16,6 4 15 0,11-4 9 0,7-6 7 0,20-3 11 16,1-2 8-16,15-10 7 0,20-5 6 0,11-8 8 15,5-4 1-15,24-7 0 0,19-7-4 0,9-4-9 16,1 2-8-16,19-9-7 0,4 1-7 0,5 3-15 16,6-3-5-16,-2 6-4 0,0 2-3 0,-7 0 0 15,-1 0 0-15,-6 3 0 0,-10-1-1 0,-8 2-1 16,-2 1 0-16,-17 0-1 0,-9 8-2 0,-7 3-7 15,-12-2-3-15,-11 11-5 0,-22 6-6 0,-16 3-16 16,-1 2-6-16,-28 5-7 0,-9 4-8 0,-20 2-25 0,0 1-12 16,-16 5-8-16,-4 1-13 0,-12 0 76 0,-4 3-52 15,-16 5-8-15</inkml:trace>
  </inkml:traceGroup>
</inkml:ink>
</file>

<file path=ppt/ink/ink3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5:52.163"/>
    </inkml:context>
    <inkml:brush xml:id="br0">
      <inkml:brushProperty name="width" value="0.07" units="cm"/>
      <inkml:brushProperty name="height" value="0.07" units="cm"/>
      <inkml:brushProperty name="color" value="#ED1C24"/>
      <inkml:brushProperty name="fitToCurve" value="1"/>
    </inkml:brush>
    <inkml:context xml:id="ctx1">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1" timeString="2022-02-11T05:15:19.118"/>
    </inkml:context>
  </inkml:definitions>
  <inkml:traceGroup>
    <inkml:annotationXML>
      <emma:emma xmlns:emma="http://www.w3.org/2003/04/emma" version="1.0">
        <emma:interpretation id="{681E673A-C698-4BC4-A85D-9793BC458972}" emma:medium="tactile" emma:mode="ink">
          <msink:context xmlns:msink="http://schemas.microsoft.com/ink/2010/main" type="writingRegion" rotatedBoundingBox="1523,549 14721,-1587 15628,4012 2430,6150"/>
        </emma:interpretation>
      </emma:emma>
    </inkml:annotationXML>
    <inkml:traceGroup>
      <inkml:annotationXML>
        <emma:emma xmlns:emma="http://www.w3.org/2003/04/emma" version="1.0">
          <emma:interpretation id="{F6E4B0AD-4CBB-4517-B4A7-4B444C5A0DCD}" emma:medium="tactile" emma:mode="ink">
            <msink:context xmlns:msink="http://schemas.microsoft.com/ink/2010/main" type="paragraph" rotatedBoundingBox="1520,365 8324,-166 8521,2364 1718,2896" alignmentLevel="1"/>
          </emma:interpretation>
        </emma:emma>
      </inkml:annotationXML>
      <inkml:traceGroup>
        <inkml:annotationXML>
          <emma:emma xmlns:emma="http://www.w3.org/2003/04/emma" version="1.0">
            <emma:interpretation id="{5C3DDE01-0A8B-4694-8704-AC730E3DF636}" emma:medium="tactile" emma:mode="ink">
              <msink:context xmlns:msink="http://schemas.microsoft.com/ink/2010/main" type="line" rotatedBoundingBox="1520,365 8324,-166 8521,2364 1718,2896"/>
            </emma:interpretation>
          </emma:emma>
        </inkml:annotationXML>
        <inkml:traceGroup>
          <inkml:annotationXML>
            <emma:emma xmlns:emma="http://www.w3.org/2003/04/emma" version="1.0">
              <emma:interpretation id="{13F5EBE0-3C40-4143-A5C9-21D08BC3C181}" emma:medium="tactile" emma:mode="ink">
                <msink:context xmlns:msink="http://schemas.microsoft.com/ink/2010/main" type="inkWord" rotatedBoundingBox="1520,365 6096,7 6294,2538 1718,2896"/>
              </emma:interpretation>
              <emma:one-of disjunction-type="recognition" id="oneOf0">
                <emma:interpretation id="interp0" emma:lang="" emma:confidence="1">
                  <emma:literal/>
                </emma:interpretation>
              </emma:one-of>
            </emma:emma>
          </inkml:annotationXML>
          <inkml:trace contextRef="#ctx0" brushRef="#br0">-726-639 0,'28'55'16,"54"-55"-16,1 55 15,55 56-15,-27-56 16,-1 0-16,28 28 15,-27-28-15,54-27 16,-82-1-16,-28 56 16,1-83-1,-1 0-15,-55-27 110</inkml:trace>
          <inkml:trace contextRef="#ctx0" brushRef="#br0" timeOffset="1664.8027">-2134-2130 0,'0'83'31,"28"0"-15,-1 110-16,84-55 15,-1 0-15,-27 55 16,27-55-16,-54 0 16,82-110-16,0 82 15,-83-82-15,0 0 16,-27-1-16,-1-27 16,1 0-1,0 0-15,-1 0 16,56-55-16,-83 0 31,28-1-31,54 1 16,-54-28-16,-28 28 15,55-55-15,-55 27 16,0 0-16,0 28 16,0-28-16,0 0 15,0-27-15,0 55 16,0-1-16,0 1 15,-27 28 1,27-1-16,0 0 16,0 1-16,0-1 31,0 1 94,0-1-109,0 0 15,0 1-16</inkml:trace>
          <inkml:trace contextRef="#ctx0" brushRef="#br0" timeOffset="5306.9465">627-1854 0,'0'-28'31,"-28"1"-15,1-1 0,-29 28-16,56-27 15,-27-1-15,-1 28 16,1 0-16,-1 0 16,-27 0-16,27 0 15,-27 0-15,27 0 16,1 0-1,-1 0 1,1 0 15,27 28-15,0-1 0,0 1-16,0-1 15,0 1 1,27 0-16,1 27 15,27-28-15,0 84 16,0-56-16,1 0 16,-1 1-16,-55-29 15,0 1-15,0 27 16,27-27-16,-27-1 31,0 1-15,0-1-1,-27-27 17,-28 0-32,27 0 15,-27 0-15,0 0 16,-28 0-16,28 0 16,27 0-16,28-27 15,-28 27 16,28-28-15,0 1 0,0-1-1</inkml:trace>
          <inkml:trace contextRef="#ctx0" brushRef="#br0" timeOffset="505.7282">213-1191 0,'0'27'47,"0"56"-31,0 27-16,0 1 15,0-28-15,0 55 16,0-55-16,0-1 15,27 29-15,-27-56 16,0-27 0</inkml:trace>
          <inkml:trace contextRef="#ctx0" brushRef="#br0" timeOffset="25336.9974">903-2158 0,'-28'-27'0,"1"27"31,-1-28-31,-27 28 16,55-28-16,-28 1 16,1 27-1,-1 0 1,0 0-1,1 0 1,-28 0-16,-1 0 16,29 0-1,-28 0-15,27 0 32,0 0-32,1 27 15,-28 1 1,27-28-1,0 55-15,28-27 16,0 0-16,0-1 16,0 1-16,0-1 15,0 1 1,0 0 0,0-1-16,0 1 15,0-1-15,0 1 16,-27-28-16,27 28 15,0-1-15,0 28 16,0-27-16,0 27 16,27-55-16,1 28 15,0-28-15,-1 55 16,56 28-16,-28-55 16,0 27-16,28-28 15,0 1-15,0 0 16,0-1-16,55 1 15,0 55-15,-55-56 16,27-27 0,-55 0-16,1 0 0,-29 28 15,28-28-15,1 0 16,-1 0 0,-28 0-16,1 0 15,27 0-15,0 0 16,1-28-16,26 1 15,-26-1 1,-29 28-16,29-55 16,-29 0-16,1 27 15,-1 0-15,-27-27 16,28 28-16,-28-29 16,0 29-16,0-29 15,0 1-15,-28 28 16,1-29-16,-1 1 15,-27 0-15,-56-28 16,29 28-16,-56 0 16,27 27-16,-137-55 15,-1 28-15,28-55 16,28 27-16,0 0 16,55 55-16,27 1 15,56 27-15,28 0 16,-29 0-1,29 0 1,-1 0 0</inkml:trace>
          <inkml:trace contextRef="#ctx0" brushRef="#br0" timeOffset="6915.239">1179-1964 0,'0'-28'94,"-28"28"-63,1 0 0,-1 0-31,1 0 16,-1 0-1,0 0 1,1 0 0,27 28-16,-28-1 15,1 1 1,27-1-16,0 1 16,0 0-1,0-1-15,0 1 31,27-1-15,1-27-16,-1 28 16,29 27-16,82 0 15,-56-27 1,1 83-16,28-84 0,-56 1 16,0-1-1,-55 1-15,28-28 16,-28 28 62,-55-28-62,-1 0-16,1 0 15,-55 0-15,-1 0 16,1 0-16,27 0 15,-27 0-15,54 0 16,29 0 0,27-28 31,0 0-32</inkml:trace>
          <inkml:trace contextRef="#ctx0" brushRef="#br0" timeOffset="7536.5735">1510-1578 0,'28'0'15,"27"-28"16,28 28-31,138 0 16,-55 0 0,-56 0-16,-27 0 15,27 0-15,-27 0 16,-28 0-16</inkml:trace>
        </inkml:traceGroup>
        <inkml:traceGroup>
          <inkml:annotationXML>
            <emma:emma xmlns:emma="http://www.w3.org/2003/04/emma" version="1.0">
              <emma:interpretation id="{F0646BC5-0513-4DB5-9712-E3D7FFC8E097}" emma:medium="tactile" emma:mode="ink">
                <msink:context xmlns:msink="http://schemas.microsoft.com/ink/2010/main" type="inkWord" rotatedBoundingBox="5629,98 8328,-112 8472,1736 5774,1946"/>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c</emma:literal>
                </emma:interpretation>
                <emma:interpretation id="interp4" emma:lang="" emma:confidence="0">
                  <emma:literal>,</emma:literal>
                </emma:interpretation>
                <emma:interpretation id="interp5" emma:lang="" emma:confidence="0">
                  <emma:literal>o</emma:literal>
                </emma:interpretation>
              </emma:one-of>
            </emma:emma>
          </inkml:annotationXML>
          <inkml:trace contextRef="#ctx0" brushRef="#br0" timeOffset="50929.212">4685-2379 0,'-27'0'94,"-1"0"-94,-55 0 16,0-27-16,1-1 15,-56 1-15,-28-1 16,-27-27-16,27 27 16,28 28-16,-28-83 15,1 83-15,-29-27 16,112 27-16,-29 0 16,1 0-16,27 0 15,0 0-15,0 0 16,-27 27-16,55 29 15,-1-29-15,1 56 16,0-55 0,27 27-16,-27 0 15,28-27-15,-1-1 16,0-27-16,28 28 16,0-1-16,0 56 15,0-55-15,0 27 16,0 0-1,0 1-15,0-1 16,28 0-16,0 55 16,54-27-16,-26-55 15,-1-1-15,0 56 16,83 28-16,0-28 16,0-28-16,-27-28 15,27 1-15,55 55 16,-27-56-16,27 56 15,-55-55-15,-28-28 16,28 0-16,-55 27 16,55-27-16,-55 0 15,0 0-15,-28 0 16,0 0-16,28-27 16,-28-1-16,1-27 15,-29 27 1,1 1-16,-1-28 15,1 27 1,0-27-16,-28 0 16,0 27-16,0-27 15,0 0-15,0-1 16,-28-27-16,0 56 16,1-28-16,-1 55 15,-27-56-15,27 29 16,-27-1-16,27 1 15,1-29-15,-28 56 16,-1 0-16,29-27 16,-28 27-16,-1-55 15,1 55-15,28 0 16,-1 0 0</inkml:trace>
        </inkml:traceGroup>
        <inkml:traceGroup>
          <inkml:annotationXML>
            <emma:emma xmlns:emma="http://www.w3.org/2003/04/emma" version="1.0">
              <emma:interpretation id="{3492DE37-23F0-4ACE-8211-89878AAE9ACF}" emma:medium="tactile" emma:mode="ink">
                <msink:context xmlns:msink="http://schemas.microsoft.com/ink/2010/main" type="inkWord" rotatedBoundingBox="6280,417 8156,270 8239,1335 6363,1482"/>
              </emma:interpretation>
              <emma:one-of disjunction-type="recognition" id="oneOf2">
                <emma:interpretation id="interp6" emma:lang="" emma:confidence="1">
                  <emma:literal/>
                </emma:interpretation>
              </emma:one-of>
            </emma:emma>
          </inkml:annotationXML>
          <inkml:trace contextRef="#ctx0" brushRef="#br0" timeOffset="8857.8949">2780-1992 0,'0'28'47,"0"-1"-47,0 1 15,0-1-15,0 1 16,0 0-16,0-1 16,0 28-16,0-27 15,0 0-15,28-28 16,-28 27-16,0 1 16,28 27-16,27-27 15,-28-28-15,29 55 16,-29-27-16,1 27 15,82-28-15,-55 1 16,1 0-16,54-28 16,-55 0-16,1 0 15,-29 0-15,28 0 16,1 0 0,-29 0-16,-27-28 15,0 0-15,28 1 16,-28-1-1,0 1 17,0-1-32,0 0 15,0-27-15,0 27 16,-28 1-16,1-84 16,-1 56-16,-27-28 15,-28 28-15,55 0 16,-82-28-16,55 28 15,-28 0-15,55-1 16,1 29-16,-1 27 16,0-28-16,1 28 15,-1 0 1,-27-27-16,0 27 16,0 0-16,27 0 15,0 0-15,-27 0 16,28 0-1,-1 0 1,0 0-16,28 27 16,0 1-1,0-1-15,0 1 32,-27-28-17,27 28 16,0-1-31,0 1 32,27-28-17,-27 28-15,28-1 32,0-27-32,-1 28 15,28-1-15,28 1 16,-55-28-16,55 28 15,-28-1-15,28 28 16,-56-55-16,1 0 16</inkml:trace>
          <inkml:trace contextRef="#ctx0" brushRef="#br0" timeOffset="10369.7958">4299-2102 0,'0'-28'125,"-55"28"-125,27 0 15,0-28 1,1 28-16,-1 0 16,1 0-16,-1 0 15,0 0-15,-27 0 16,28 0 0,-1 0-16,0 0 31,1 0-16,27 28 17,0 0-17,0-1-15,0 1 32,0-1-17,27-27-15,29 56 16,-1-56-16,0 0 15,28 27-15,-28-27 16,28 0-16,0 28 16,-56-28-16,1 0 15,-1 0-15,1 0 16,0 0 0,-28 27-1,0 1 32,0 0-16,-28-1 1,-27 1-32,0-28 15,-1 0 1,-26 0-1,26 0-15,-54 0 16,82 0-16,-27 0 16,-55 0-16,82 0 15,0 0 1</inkml:trace>
        </inkml:traceGroup>
      </inkml:traceGroup>
    </inkml:traceGroup>
    <inkml:traceGroup>
      <inkml:annotationXML>
        <emma:emma xmlns:emma="http://www.w3.org/2003/04/emma" version="1.0">
          <emma:interpretation id="{EB96C91C-98C4-4FEF-AE62-0D8D682E414C}" emma:medium="tactile" emma:mode="ink">
            <msink:context xmlns:msink="http://schemas.microsoft.com/ink/2010/main" type="paragraph" rotatedBoundingBox="1960,883 14785,-1194 15628,4012 2803,6090" alignmentLevel="1"/>
          </emma:interpretation>
        </emma:emma>
      </inkml:annotationXML>
      <inkml:traceGroup>
        <inkml:annotationXML>
          <emma:emma xmlns:emma="http://www.w3.org/2003/04/emma" version="1.0">
            <emma:interpretation id="{4AF9F8F3-E0F5-4DCD-85C6-17795A505E44}" emma:medium="tactile" emma:mode="ink">
              <msink:context xmlns:msink="http://schemas.microsoft.com/ink/2010/main" type="line" rotatedBoundingBox="1959,882 14439,-1138 15172,3387 2693,5408">
                <msink:destinationLink direction="with" ref="{F29CF5F9-66B2-46B6-AE5E-86774545E7E6}"/>
              </msink:context>
            </emma:interpretation>
          </emma:emma>
        </inkml:annotationXML>
        <inkml:traceGroup>
          <inkml:annotationXML>
            <emma:emma xmlns:emma="http://www.w3.org/2003/04/emma" version="1.0">
              <emma:interpretation id="{16B77926-0555-4D22-A042-3851C69A80B6}" emma:medium="tactile" emma:mode="ink">
                <msink:context xmlns:msink="http://schemas.microsoft.com/ink/2010/main" type="inkWord" rotatedBoundingBox="1959,883 8072,-106 8805,4418 2693,5408"/>
              </emma:interpretation>
              <emma:one-of disjunction-type="recognition" id="oneOf3">
                <emma:interpretation id="interp7" emma:lang="" emma:confidence="1">
                  <emma:literal/>
                </emma:interpretation>
              </emma:one-of>
            </emma:emma>
          </inkml:annotationXML>
          <inkml:trace contextRef="#ctx1" brushRef="#br0">2584-798 1373 0,'4'-9'450'0,"1"2"-395"0,1 0-76 0,-1 1-11 0,13 1-18 15,7-3 9-15,4 5 3 0,13-6 6 0,-3 5 9 16,19-3 16-16,0-2 4 0,7 2 1 0,0-2 2 15,-2 2 0-15,0-2 2 0,-1-6-1 0,6 2 2 0,-17-3 0 16,5-2-1-16,-2-3 2 0,0 1-2 0,-11 2 1 16,8-4 0-16,1-1-1 0,-3 3 0 0,-4 3 0 15,-5 1 1-15,-4-2-3 0,-4 2 1 0,4 3 1 0,-7 1-2 16,0 3 1-16,-2 0-1 0,4 0 0 0,-4 3-2 16,2 3-2-16,-1 1-1 0,0-2-2 0,4 8-1 15,-1-1-2-15,1 5 1 0,1 1-2 0,-1 1 2 16,4 1 2-16,0 5 0 0,4 3 1 0,-8-3 1 15,-1-2 3-15,2 4-1 0,-3 6 1 0,3-1 0 16,-8-1 0-16,2-1-1 0,-3 5 1 0,-6-1-1 16,1 4-1-16,-4-2 0 0,5 2 2 0,-9-2-2 15,1 2-2-15,1-2 2 0,-1 0-2 0,-2 0 2 0,0 0 0 16,-4-5-1-16,-3 5-1 0,-3-4 1 0,2 2 1 16,-4 3 1-16,-3-1 1 0,-2 1 0 0,0 5 1 15,-6-1 0-15,-7 6 1 0,2 2 4 0,-5 2-1 16,-3 4 1-16,-1 0 1 0,-16-1 4 0,1 2 1 0,-12-6 3 15,7 2 3-15,-7-7-2 0,-4 4 9 0,1-9-1 16,-5 5 1-16,15-5-4 0,-5-3-1 16,0 7-4-16,7-5-1 0,1-1-2 0,-1-2-10 0,0 2-1 15,-2-5-3-15,-3-1-1 0,-1-1-2 0,1-2 0 0,-6 0 1 16,9-6-1-16,2 0 2 0,-2 1-3 16,9-4-1-16,5-2-4 0,8-2-20 0,5-2-14 0,4 3-22 15,2-3-24-15,1-3-91 0,2-2 131 0,0 0-87 16,0-9-46-16</inkml:trace>
          <inkml:trace contextRef="#ctx1" brushRef="#br0" timeOffset="-527.3614">2620-794 1368 0,'4'21'453'0,"-2"-15"-404"0,0 4-70 0,3 9-34 15,-1-1 9-15,3 9 1 0,4 3 4 0,-1 12 23 16,5 1 7-16,-3 6 3 0,1 7 5 0,0 5 3 16,3-5-1-16,-2 14 1 0,1-3 1 0,-4-7-2 0,5 7 0 15,-5 1 0-15,3 1-5 0,-5-10-9 0,7 4-19 16,-1-5-13-16,1 0 5 0,-1-9-41 0,-5-6-102 16,10-5 134-16,-2-13-81 0,2-7-42 0</inkml:trace>
          <inkml:trace contextRef="#ctx1" brushRef="#br0" timeOffset="2645.6283">3414-567 1167 0,'0'-2'371'0,"0"2"-355"0,-5 0-80 0,5 0-39 0,0-2 2 15,7 2-1-15,-3 6 7 0,7-3 2 0,-1 10 8 16,5 5 34-16,-1 0 26 0,4 11 17 0,2 7 4 16,-7 6 4-16,-2-1 1 0,-1 8 4 0,7 1 7 0,-12 1 8 15,6-1 3-15,-6-3 0 0,2 0 1 0,-7-7 1 16,2 0 3-16,-2-6 1 0,-3-11-1 0,3-1-4 16,-6 0 1-16,1-13 3 0,-2-4 5 0,5-1-3 15,2-1-7-15,-2-3-6 0,-3 0-6 0,-10-9-22 16,6-2-4-16,-5 1-1 0,1-7 0 0,-5-4 16 15,-4-5 12-15,3-8 10 0,-1-7 8 0,5-4 31 16,-1 1 1-16,2-8 2 0,1 0-5 0,2-3-17 16,0 1-7-16,8 9-10 0,-5-5-5 0,8 14-13 0,0 0 1 15,8 10-4-15,-3-3 3 0,4 13-3 0,2 2-2 16,-2-3 1-16,2 8 0 0,5 6-3 0,-2 3-5 16,6 0 0-16,4 3-4 0,-8 5 3 0,4 1-3 0,5 3-2 15,-3-3-5-15,-2 6-3 0,-1-3-19 0,-8 3-15 16,4 1-14-16,-3-3-24 0,-1 5-56 0,-4-6-28 15,-3 3 110-15,-2-6-88 0,-2-4-39 0</inkml:trace>
          <inkml:trace contextRef="#ctx1" brushRef="#br0" timeOffset="2848.9255">3716-551 31 0,'5'0'48'0,"6"2"0"16,3 3-23-16,1 3 11 0,-1 1 1 0,1 0-3 15,1 0 0-15,-4 2-12 0,7-2-4 0,-9 0 1 0,1-2 1 16,-2 2 5-16,4-4 6 0,-6 1 13 0,0-3 15 15,-3-1 6-15,5 0 6 0,-5-4 16 0,1 0 2 16,-3-3-5-16,1-1-9 0,-1 1-16 0,2 1-15 0,-1 1-14 16,-3-1-11-16,4 1-21 0,-2 1-9 0,1 2-5 15,3 5-3-15,-1-3 0 0,2 3-9 0,2 6-16 16,2-2-79-16,4 2 98 0,-1 2-51 0,8-10-40 0</inkml:trace>
          <inkml:trace contextRef="#ctx0" brushRef="#br0" timeOffset="-471.0999">-1720-1854 0,'28'0'16,"27"0"-1,0 0 1,-27 0-16,82 55 16,28 0-16,56 56 15,54 55-15,-82-1 16,27 28-16,55-27 15,-110 0-15,83 27 16,-83-83-16,56 56 16,-139-83-16,-28-55 15,1-28-15</inkml:trace>
          <inkml:trace contextRef="#ctx0" brushRef="#br0" timeOffset="23650.0452">1538-501 0,'0'-28'47,"28"28"-32,-56-27 32,0 27-47,28-28 16,-82 0-16,26 1 16,-82-28-16,55 27 15,-27-55 1,0 56-16,-28-1 15,55-27-15,-28 27 16,28-55-16,28 83 16,0-27-16,0 27 15,27 0-15,1 0 16,-1 0 0,0 0-16,1 0 15,-1 0-15,-27 0 16,0 55-16,-28-55 15,28 83-15,-1-56 16,29-27-16,-28 28 16,27 27-16,28-27 15,-55-1-15,55 29 16,-28-56-16,1 55 16,-1 0-16,0-27 15,28-1-15,0 1 16,-27 27-16,27-27 15,0-1-15,0 28 16,0 1-16,0-29 16,0 1-16,0 27 15,0-27-15,0 55 16,27-28 0,1 0-16,0-55 15,-1 55-15,-27 0 16,0 1-16,28-1 15,-1 0-15,56 0 16,-28 28-16,28-28 16,0 1-16,28-1 15,27 55-15,-56-55 16,56-27-16,0 55 16,1-28-16,26 0 15,-54 28-15,54-55 16,-27 27-16,-27-27 15,-56-28-15,0 27 16,56 1-16,-29-28 16,1 0-16,-28 0 15,1 27-15,27-27 16,-28 0-16,0 0 16,0 0-16,0-27 15,1-1-15,-1 1 16,0-29-16,55-26 15,-82 82-15,27-56 16,-27 1 0,0 0-16,-28 0 15,0-1-15,27 1 16,-27 0-16,0 0 16,0 27-16,0-55 15,0 28-15,0 0 16,-27 0-16,-56-1 15,0-26-15,28-1 16,-56 0-16,-27 0 16,0-55-16,0 28 15,-55 27-15,0 28 16,55-28-16,55 28 16,-55-1-16,27 1 15,1 55-15,55-27 16,-1 27-16,1 0 15,28 0-15,-1 0 16,-27 0-16,27 0 16,0 0-1,1 0 1,-1 0 0</inkml:trace>
          <inkml:trace contextRef="#ctx1" brushRef="#br0" timeOffset="-804.7196">-339-150 756 0,'0'-11'298'0,"-5"2"-214"16,3 0-64-16,-4 9-3 0,3-5-9 0,3 5 2 16,1-2-7-16,5 2-1 0,8 0 2 0,3-2 1 15,4 0 5-15,12-5 9 0,-3 1 4 0,14-1 0 0,1-4 0 16,7-5 0-16,-3 2-1 0,5-10-3 0,7 4-5 16,4-1-3-16,-2-4-4 0,8-1 0 0,-6-3 0 15,0 4-2-15,3 0-3 0,-8-2-1 0,-6 0 1 0,-2 5 0 16,-3-1-1-16,-6 5 0 0,-3-2 0 0,-6 3 0 15,10 3 0-15,-8 0 0 0,2 1 1 0,-4 2-2 16,-3 0 3-16,3 4-2 0,-3 3-1 0,5 1 2 16,-13 1-1-16,2 2-1 0,-1 0 0 0,-1 4 0 0,1-1 0 15,-1 1-2-15,1 0 2 0,-4 5-2 0,3 0-1 16,2 0 1-16,-1 3 0 0,-4 1-1 0,3 7-1 16,2 1-1-16,-1 3 0 0,5 8 0 0,-4 10 1 15,-2-1-2-15,4 13 0 0,6 11 3 0,-1 8-3 16,-3-3 2-16,4 13 0 0,-6-4 0 0,5 3 0 15,-3 1 3-15,-2-4-1 0,-2-9 1 0,-3 1 1 16,-2-6 0-16,-2-6 0 0,-4-6 2 0,-5-10 0 16,0 0-2-16,-7-10 1 0,-2-1-2 0,-3-10-1 0,-1 1-1 15,-3-5 3-15,-4 0 0 0,-5 0 2 0,-2-5-1 16,-2 3 3-16,-5 4 1 0,-8-2 1 0,-1 0-1 16,-6 0 0-16,-3 4-1 0,-11 3 1 0,-6 0 6 15,-8 2 5-15,-12 1 6 0,-5 4 0 0,2-1 14 0,-16 1 0 16,20-1 1-16,1-2-2 0,2-2-6 0,20-4-5 15,2 4-8-15,9-3 1 0,5-3-14 0,1 3-1 16,-3-1 0-16,-5-8-2 0,8 5-1 0,-6-8 1 0,12 5-5 16,2-8-17-16,-6-2-15 0,15-5-15 15,2-1-25-15,13-1 52 0,-6-1-42 0,10-17-17 0</inkml:trace>
          <inkml:trace contextRef="#ctx1" brushRef="#br0" timeOffset="-1349.1705">15 16 1057 0,'-6'-4'402'0,"3"2"-306"0,-1-1-82 16,2 3-6-16,2-2-21 0,0-3 6 0,0 5-5 0,0 0-4 16,0 3 3-16,4 4 0 0,-1 6 1 0,5 5 7 15,-3 4 1-15,4 5 0 0,0 9 1 0,2 5 1 16,0 3-2-16,1 8 1 0,1 4 1 0,1 9-1 16,1-4 1-16,-1 6 1 0,8 2 0 0,-2-3 1 15,-4 3 0-15,6-2 1 0,-6-2 0 0,0-8 0 16,4-1-1-16,-11-5-12 0,0-6-19 0,-2-11-47 15,0 1-34-15,-1-14-54 0,-1-3 115 0,-3-11-114 0,-2-5-54 16</inkml:trace>
          <inkml:trace contextRef="#ctx1" brushRef="#br0" timeOffset="1896.2138">145 303 766 0,'1'-18'241'0,"14"1"-205"16,-3-1-36-16,8 6-24 0,7 1 16 0,9-5 6 15,-3 10 3-15,17-1-1 0,5 3 1 0,-10 4 0 0,5 0-1 16,1 8 7-16,-8-1-5 0,-9 15-2 0,2-12-1 16,-10 8-2-16,-10 4-2 0,-3 2-3 0,-6-3 3 15,-5 8-1-15,-4 0-3 0,-9 3-3 0,-2-3-3 0,-3 6-5 16,-4-5-9-16,-5-1-35 0,-2 2-32 0,-7-4 68 15,3-7-52-15,2-6-35 0</inkml:trace>
          <inkml:trace contextRef="#ctx1" brushRef="#br0" timeOffset="1688.6266">359 169 947 0,'-2'-7'332'0,"-3"-2"-265"0,-2 2-56 0,5-2-19 16,-2 7-2-16,1 2-2 0,3-2-3 0,-2 0-2 16,2 2-2-16,0 0 0 0,0 0-4 0,0 11 8 15,2 5 1-15,3-3 2 0,1 14 3 0,6 2 1 16,3 14-1-16,-3 6 3 0,10 3 2 0,3 4 0 0,2 6 2 15,-1 4 0-15,1 7 1 0,5 4 0 0,-10-3 2 16,3-4 0-16,-3 3 0 0,-10-14 1 0,1-10-1 16,1 1-12-16,-12-21-21 0,4-3-31 15,-3-12 50-15,-3-1-32 0,0-8-19 0</inkml:trace>
          <inkml:trace contextRef="#ctx1" brushRef="#br0" timeOffset="2110.7953">1009-56 958 0,'2'34'326'0,"-1"-2"-264"0,-1 8-54 0,-3 7-16 16,3 13 8-16,-2-4-1 0,2 14 1 0,-2-3 1 0,2-6 1 16,0-3 0-16,0-4-1 0,4-7 0 0,3-11-2 15,0 0-1-15,6-13 0 0,5-3 0 0,11-11-6 16,5 0-11-16,9-7-12 0,8-13-19 0,5-14-75 16,-2-4 98-16,13-16-62 0,-8-13-42 0</inkml:trace>
          <inkml:trace contextRef="#ctx1" brushRef="#br0" timeOffset="5789.8697">1262 1328 458 0,'0'0'242'15,"0"-4"-144"-15,-13-3-70 0,6 7 53 0,-4-7-81 0,11 5-4 16,-4-2-3-16,6 1-2 0,2 3-5 0,-4 0-1 16,5 0 0-16,0 0 0 0,1-2 5 0,5 2 1 15,-4 0 3-15,4 0 1 0,3 0 2 0,6 0 1 0,3 2-1 16,-1 1 2-16,2 1-2 0,-1 1 3 0,11 4-1 16,-1 0 1-16,5 6 1 0,9 5 1 0,7-1 1 15,11 10-1-15,14 0 2 0,28 2-2 0,-8 1 1 0,29 3-1 16,0 6-1-16,11-3 1 0,7 0 1 15,8 3 0-15,1-6-1 0,-5-1-18 0,1-2-28 0,4-8-40 16,-1-10 67-16,-12-5-54 0,-5-5-37 0</inkml:trace>
          <inkml:trace contextRef="#ctx1" brushRef="#br0" timeOffset="6125.1929">4845 18 336 0,'4'-24'163'0,"-4"10"-99"0,-2-1-43 0,-3 6 48 15,1 4-51-15,2-4 7 0,0 3 11 0,2 1 2 0,-3 3 9 16,-1 0 4-16,2-1-3 0,1 1-11 0,-3 2-11 16,2 2-8-16,-3 1-9 0,-2 5-8 0,-1 6-11 15,1-1-7-15,-4 10-1 0,-5 15 0 0,-7 18 2 0,1 0 2 16,-9 23 1-16,-5 13-2 0,-16 17-5 0,-1 2-1 16,-11 19-1-16,-3 17-6 0,0-1-1 0,-3-4-3 15,-4 15-3-15,9-16-7 0,7-4-33 0,0 0 55 0,11-23-31 16,9-17-17-16</inkml:trace>
        </inkml:traceGroup>
        <inkml:traceGroup>
          <inkml:annotationXML>
            <emma:emma xmlns:emma="http://www.w3.org/2003/04/emma" version="1.0">
              <emma:interpretation id="{3B8D1EFB-8B63-4EAA-A87C-C0FB2A65CE01}" emma:medium="tactile" emma:mode="ink">
                <msink:context xmlns:msink="http://schemas.microsoft.com/ink/2010/main" type="inkWord" rotatedBoundingBox="7758,1296 14652,179 15159,3309 8265,4426"/>
              </emma:interpretation>
            </emma:emma>
          </inkml:annotationXML>
          <inkml:trace contextRef="#ctx1" brushRef="#br0" timeOffset="290.591">5744-1491 1190 0,'11'2'396'0,"-11"-2"-350"0,3 3-61 0,5 5-21 16,-1-3-3-16,5 2 5 0,1 4 4 0,1 4 21 16,4-3 3-16,-1 4 3 0,4 6 2 0,3 7 1 0,1-2 1 15,4 9-1-15,-2 11-1 0,2 14-1 0,0 1 1 16,0 14 0-16,0-2 1 0,-2 7-2 0,-2 2 1 15,0 0-7-15,-1 0-10 0,-5-7-29 0,5-2-19 16,-6-2-24-16,0 0-34 0,-4-11 81 0,1-3-69 0,-3-7-18 16</inkml:trace>
          <inkml:trace contextRef="#ctx1" brushRef="#br0" timeOffset="3675.1944">6269-1116 948 0,'-4'-3'282'0,"-1"-1"-282"0,5 2-66 15,0-5-28-15,0 4-12 0,2-1 1 0,3 2 22 16,-1 0 5-16,1 2 15 0,1 0 16 0,-1 2 44 16,-1 0 16-16,-1 0 17 0,1 0 12 0,-4-1 20 15,2-1 5-15,-2 0 1 0,0 0 3 0,0 0 1 16,1-1 1-16,-1 1-4 0,0 0-5 0,0 0-12 0,0 0-6 16,0 0-4-16,0 1-6 0,0-1-8 15,0 0-4-15,0 0-2 0,2-1-4 0,-2 1-3 0,0 0 3 16,0 0-2-16,-2 0 1 0,1-2 1 0,-3 2 1 15,0 0-2-15,1-2 2 0,-1-2-1 0,-1 1 2 16,3-1 0-16,-2-1 3 0,-1-1 1 0,3 1 1 0,-3-2-3 16,1 1 1-16,1 1-4 0,-1-4-3 0,-1 3 0 15,1-1-2-15,-2 2-7 0,-1-1-1 0,5 3 0 16,-3-1-3-16,1 1-1 0,3 3-2 0,-3-4-4 0,4 4 2 16,0 0-2-16,0 0 0 0,0 0-4 0,0-2 0 15,-4 2-1-15,4-2-4 0,-3 2-3 0,1 0-2 16,-2 0-2-16,1 2-1 0,1 2 0 0,2 3 0 15,-4 9 3-15,1-1 4 0,-1-3 2 0,2 8 1 0,2 2 1 16,2 3 1-16,0 2 2 0,7-2 0 0,2 1-2 16,0-5 1-16,5 6 3 0,2-3 0 0,7-3 1 15,-1 1 1-15,-1-2 2 0,6 0-1 0,0-2 2 16,2 2 0-16,-1 0 0 0,1-2-1 0,-2-4 0 0,-6 2 1 16,1-1-2-16,-4 1 0 0,-10 2-1 0,-2-4 0 15,1 1-2-15,-9 1 2 0,-2 4-1 0,-7 0-2 16,-4-2 0-16,-3 2-2 0,-2 0-1 0,0-1-7 15,-6-1-4-15,3-1-10 0,-5 1-6 0,8-9-5 0,-1 0-22 16,6-7-12-16,-3 3-17 0,3-7-66 0,2-10 111 16,-3 1-64-16,3-9-24 0</inkml:trace>
          <inkml:trace contextRef="#ctx1" brushRef="#br0" timeOffset="706.6633">6217-1608 948 0,'0'2'374'0,"9"-1"-275"15,7 1-110-15,0-2 1 0,11 2-10 0,4 0 4 0,3-2 10 16,2 0 2-16,4 0 1 0,5 0 3 0,-5-7 2 16,1 3 2-16,1-3-1 0,1-2 4 0,-3-2 7 15,3 2-2-15,-5-4 2 0,2-5-1 0,1 4-1 16,1 1-1-16,-4-3 1 0,-4 3-4 0,4 2-5 15,1-1-1-15,-6 3-2 0,-1 2 1 0,-1 1-3 16,2 6-1-16,-5 4 0 0,1-1 0 0,-5 5-3 0,8 1-1 16,1 10 1-16,-4-2 0 0,3 8 0 0,4-3-1 15,-2 3-2-15,6 6 2 0,3 1 0 0,-1 1-1 16,1 1 2-16,1 0 0 0,-3-1 1 0,-3 1 0 16,0 0 4-16,-6 0-1 0,-3-3 0 0,0 2 2 15,-7-5 1-15,-1 1-1 0,-1 2 0 0,-2-6 1 16,-1 2-1-16,-3 0 0 0,-3-3 0 0,-4 3-2 0,2 0-1 15,-5-2 0-15,-4-1 1 0,-2 6 0 0,0-4-1 16,-2 4 1-16,-6 1 0 0,-8 3 2 0,-2-3-1 16,-6 3 0-16,-11 4-5 0,-14-2-14 0,-3 2-8 15,-15 4-15-15,-8 3-24 0,-19 2-82 0,-3-2 111 0,-15 7-72 16,-23 0-40-16</inkml:trace>
          <inkml:trace contextRef="#ctx1" brushRef="#br0" timeOffset="3934.9475">6498-1051 86 0,'15'6'81'0,"-3"6"-17"0,6 8-31 0,-2-2 31 15,-1 2 0-15,1 5 0 0,2-3-4 0,0 2 3 0,0 1 3 16,-1-4 0-16,-5-3 2 0,1-3-2 0,1 1-5 16,-5-5-2-16,4-4-2 0,-2-1-6 0,-2-5-2 15,2-1-3-15,3-1-2 0,2-7-7 0,0 3-2 0,-1-4-4 16,-6 0-4-16,5-2-6 0,1-2-3 0,-6 1-3 16,2 1-1-16,-2 4-8 0,2-4 0 0,3 4-4 15,-3 5-2-15,-2-3-3 0,3 5-2 0,-1 3-1 16,4 6 0-16,1-2-1 0,-3 2 1 0,6 4 0 0,-1-2 2 15,1 2 1-15,0-3-3 0,-2-2-3 0,1-1 4 16,-4-2-15-16,4-1-18 0,4-4-11 0,-4-2-13 16,3-9-24-16,-1-3-70 0,2-1 110 0,1-8-77 15,3-15-27-15</inkml:trace>
          <inkml:trace contextRef="#ctx1" brushRef="#br0" timeOffset="6471.9582">7043-587 1138 0,'-7'7'373'0,"0"-5"-315"0,-2-2-71 15,-8 4-27-15,5-2 12 0,-1 3-6 0,-10 8 1 16,1 1 0-16,-5 8 6 0,-9-1 4 0,-6 10 11 15,1 0 5-15,-13 7 1 0,-4 3 6 0,-2 6 0 16,-3 2 2-16,-3 7-2 0,-3 9 1 0,-5 7-1 16,-2 0 0-16,-3 15-1 0,-22 5-8 0,-8 9-19 0,7-2-9 15,-21 11-8-15,2 7-8 0,-18 13-12 0,4 0-7 16,-1 13-6-16,8-4-7 0,4-4-23 0,-6 2 72 16,7-3-38-16,-9-4-14 0</inkml:trace>
          <inkml:trace contextRef="#ctx0" brushRef="#br0" timeOffset="-8847.121">11091-1826 0,'-56'-83'125,"1"83"-109,-28-28-1,-55-55-15,-27 56 0,-29-56 16,-82 55 0,83-27-16,-28 55 15,111-28-15,-28 28 16,55 0-16,0 0 16,28-27-16,27 27 15,1 0-15,-56 27 16,55 1-16,-55 0 15,28-1-15,-28 29 16,-27-1-16,27 28 16,-55-28-16,110-28 15,-82 29-15,27 26 16,-27 84-16,-1-83 16,28 27-16,56-27 15,-56 55-15,55-55 16,-27 0-16,55 27 15,0-27-15,0 0 16,-27-28-16,27 0 16,0 1-16,27-29 15,28 56-15,-55 0 16,28 0-16,27-28 16,56 55-1,-84-54-15,84-1 16,-29 55-16,-26-82 15,27-28-15,55 55 16,-56-55-16,1 28 16,55-28-16,-27 0 15,-28 0-15,55 0 16,-56 0-16,1 0 16,0 0-16,55 0 15,-55 0-15,-28 0 16,0 0-16,1-28 15,-1 0-15,28 1 16,27 27-16,-55-28 16,28 1-16,0-1 15,-28 0-15,56-27 16,27-55-16,-56 55 16,-54-56-16,27 28 15,28 0-15,-55-27 16,-1 55-16,29-28 15,-29 28-15,1-56 16,-28 84-16,27-84 16,-27 28-16,0 1 15,0-56-15,0 27 16,0 28 0,0-27-16,0 82 15,0-82-15,0 55 16,-27-28-16,27 28 15,-28-1-15,1 29 16,-1-1-16,0 28 16,28-27-16,-27 27 15,27-28-15</inkml:trace>
        </inkml:traceGroup>
      </inkml:traceGroup>
      <inkml:traceGroup>
        <inkml:annotationXML>
          <emma:emma xmlns:emma="http://www.w3.org/2003/04/emma" version="1.0">
            <emma:interpretation id="{398DAA41-1439-4D46-9D2A-4777C3FE46EB}" emma:medium="tactile" emma:mode="ink">
              <msink:context xmlns:msink="http://schemas.microsoft.com/ink/2010/main" type="line" rotatedBoundingBox="8887,4066 14688,195 15790,1845 9988,5716"/>
            </emma:interpretation>
          </emma:emma>
        </inkml:annotationXML>
        <inkml:traceGroup>
          <inkml:annotationXML>
            <emma:emma xmlns:emma="http://www.w3.org/2003/04/emma" version="1.0">
              <emma:interpretation id="{ED9C1D7F-E9D4-45F4-871A-8F853C140F72}" emma:medium="tactile" emma:mode="ink">
                <msink:context xmlns:msink="http://schemas.microsoft.com/ink/2010/main" type="inkWord" rotatedBoundingBox="8880,4207 11376,1995 12727,3520 10232,5732"/>
              </emma:interpretation>
              <emma:one-of disjunction-type="recognition" id="oneOf4">
                <emma:interpretation id="interp8" emma:lang="" emma:confidence="0.5">
                  <emma:literal>J)</emma:literal>
                </emma:interpretation>
                <emma:interpretation id="interp9" emma:lang="" emma:confidence="0">
                  <emma:literal>b)</emma:literal>
                </emma:interpretation>
                <emma:interpretation id="interp10" emma:lang="" emma:confidence="0">
                  <emma:literal>J))</emma:literal>
                </emma:interpretation>
                <emma:interpretation id="interp11" emma:lang="" emma:confidence="0">
                  <emma:literal>b))</emma:literal>
                </emma:interpretation>
                <emma:interpretation id="interp12" emma:lang="" emma:confidence="0">
                  <emma:literal>J;)</emma:literal>
                </emma:interpretation>
              </emma:one-of>
            </emma:emma>
          </inkml:annotationXML>
          <inkml:trace contextRef="#ctx1" brushRef="#br0" timeOffset="14747.1047">6412 698 835 0,'-9'-7'269'0,"-6"-4"-234"16,2 9-45-16,-1-2-28 0,0 4 12 0,-4 2-10 16,-2 0 0-16,2 9-1 0,0 2 1 0,-6 5 7 15,-1 0 5-15,-4 1 5 0,-2 5 5 0,-14 8 11 16,4-6-1-16,-15 4 4 0,0-4 0 0,3 1 1 15,1 2 3-15,-2-4 0 0,9-4 2 0,12-4-3 0,3 3 1 16,12-4-1-16,-2-4-1 0,13 1-2 0,1 0-2 16,10-1-2-16,-2-1 1 0,8-4-1 0,3 1 2 15,21 1 0-15,-5 0 0 0,16-6 2 0,6-3 1 16,-1 2-1-16,17-2 0 0,-7 2 1 0,1-2 0 0,2-4 0 16,-9 4 2-16,-1 0-1 0,-6 2 1 0,-2 2 1 15,-4 3-1-15,-3 2 1 0,-2-2-1 0,0 2-1 0,-7 2 1 16,-7 0 0-16,-4 1 2 0,2-3 0 0,-9 4 5 15,-2 0 3-15,-8 1 11 0,-1-1 2 0,-5 1 0 16,-4 6 0-16,-7 0-4 0,-1 2-3 0,-6 5-4 16,-4 1-4-16,-7 1-13 0,1 6-2 0,-7-5 0 0,-1 3-2 15,-2 1 2-15,-2-1 1 0,-8-3 0 0,3 1 4 16,-3-8 0-16,-1 3-1 0,-11-5 0 0,2 1-1 16,16-6-3-16,-7 0-13 0,-2-3-10 0,11-4-9 0,2 0-18 15,7-2-51-15,3 1 74 0,1-3-50 0,3-3-26 16</inkml:trace>
          <inkml:trace contextRef="#ctx1" brushRef="#br0" timeOffset="17954.7974">8061-17 127 0,'2'-23'128'0,"-2"-4"-9"15,1-2-47-15,-1 7 43 0,-1-3 0 0,-1 2-3 0,2-1 2 16,-2 2-18-16,-2 1 3 0,1-1-5 16,-3 0-3-16,1 1-15 0,-2 1 4 0,1 2-4 0,-1-2-7 15,-4 4-8-15,2 1-15 0,0 1-8 0,2 3-3 16,-2-1-8-16,2 2-12 0,-2 3-6 0,0 0-2 16,0 0-1-16,0 1-3 0,0 1-2 0,1 1-4 0,1 3-5 15,2 2-6-15,-2 5-1 0,3 5-1 0,2 14-2 16,2 16 1-16,0 1 1 0,4 19 3 0,7 10 4 15,1 19 6-15,3-2 3 0,5 17 0 0,5-2 0 0,7 3 0 16,6-1-3-16,4 0 0 0,8-10 1 0,10-10-3 16,-2 0-2-16,10-11-4 0,1-16-7 0,-1-19-19 15,1 1-18-15,-4-22-20 0,5-11-29 0,6-23 69 16,-2-2-56-16,7-22-18 0</inkml:trace>
          <inkml:trace contextRef="#ctx1" brushRef="#br0" timeOffset="18317.4922">9707-997 1200 0,'-20'2'430'0,"3"4"-345"16,-8-8-90-16,7-2-14 0,0 8-38 0,0 7-3 15,7 3-1-15,0 10 0 0,1 12 5 0,2-2 6 0,1 15 10 16,-2 5 14-16,-2 9 20 0,6 2 3 0,-2 9 2 15,5 5 0-15,2-3 3 0,0-2 9 0,2 2 2 16,8-13 0-16,3-12 1 0,3-1 2 0,2-21 2 16,2-7 2-16,5-8 2 0,3-3-7 0,0-9-1 0,-1-8 4 15,4-3-1-15,0-2-2 0,0-8 1 0,3-10-1 16,-2-7 4-16,-6-2 3 0,-3-11 8 0,4 4 3 16,-20 3 4-16,6-6 10 0,-17-1 2 0,4-2 4 15,-16 12-3-15,2-5-3 0,-3-2-7 0,-4 2-3 16,-5 1-6-16,-2 3-11 0,-3 1-5 0,0 2-6 0,6 3-7 15,-7 3-6-15,3 8-6 0,2 3-4 0,0 4-5 16,-6 3-8-16,4 2-5 0,-3 8-6 0,-1 3-9 0,-5 5-25 16,2-5-17-16,-5 9-29 0,-1 2-44 15,4-4 108-15,-1 2-76 0,1-3-22 0</inkml:trace>
          <inkml:trace contextRef="#ctx1" brushRef="#br0" timeOffset="18615.2583">10248-1823 1189 0,'-2'14'437'15,"-2"5"-345"-15,1-19-85 0,-1 5 6 0,1 8-28 16,-3-4-2-16,3 7-5 0,-3 5 9 0,4 5 4 16,1 1 3-16,1 3-1 0,0-4 2 0,3 1 0 0,3 7-3 15,3-7 4-15,3 0-10 0,6 4 2 0,-1 1-1 16,4 3 3-16,1-1-1 0,1 4 2 0,4-4 3 15,-1 4 2-15,-1-4 0 0,-3 4-5 0,-3-7 1 16,-1 1-2-16,-7 3-2 0,-5-8-6 0,-6 0-2 0,-4 2 2 16,-9-2 3-16,-8 2 5 0,-3 1 1 0,-6-1 1 15,-8 5 4-15,-9 1 4 0,4 1 1 0,-12 4 0 16,-2-4 0-16,-5 0 1 0,1-2-1 0,-8-3-1 0,4-2-6 16,4-6-16-16,-2-1-12 0,5-4-19 0,8-7-24 15,5-10 52-15,3 1-42 0,8-11-16 0</inkml:trace>
          <inkml:trace contextRef="#ctx1" brushRef="#br0" timeOffset="18832.8647">10861-2375 848 0,'33'-9'292'0,"5"7"-227"0,-15 4-44 15,-1 1-13-15,3 10 14 0,6 2-4 0,7 13 3 16,-2 1-2-16,7 7 0 0,2 11-4 0,2 6-5 15,4 1-3-15,-1 11 0 0,-10 10 3 0,-9 7 1 16,1-3-1-16,-14 10 5 0,-11 8 2 0,-10 15-3 16,-8-2-1-16,-14 11-3 0,-6-2-3 0,-7 5-10 15,-2 6-12-15,-7 0-21 0,-5 0-24 0,-6 2-88 0,4-8 113 16,-7 3-72-16,-4-8-48 0</inkml:trace>
        </inkml:traceGroup>
        <inkml:traceGroup>
          <inkml:annotationXML>
            <emma:emma xmlns:emma="http://www.w3.org/2003/04/emma" version="1.0">
              <emma:interpretation id="{CB91ADBB-EF21-48D9-9EC6-561A44C77CAB}" emma:medium="tactile" emma:mode="ink">
                <msink:context xmlns:msink="http://schemas.microsoft.com/ink/2010/main" type="inkWord" rotatedBoundingBox="12582,1668 14720,242 15790,1845 13652,3272"/>
              </emma:interpretation>
            </emma:emma>
          </inkml:annotationXML>
          <inkml:trace contextRef="#ctx1" brushRef="#br0" timeOffset="15606.85">5775 2114 90 0,'-2'2'79'0,"5"0"-14"0,12-2-31 16,10-2 26-16,-2 2-5 0,14-5-3 0,2-2 1 16,10-2-5-16,0-2-4 0,5 0-1 0,2-11-1 0,3 2-11 15,3-3-1-15,1-4-4 0,7-7-2 0,13-2-13 16,-2-2-3-16,15-2-3 0,3-5-2 0,-3-2-27 16,3 0-31-16,0-2-42 0,-8 4 74 0,-3-2-63 15,1-3-42-15</inkml:trace>
          <inkml:trace contextRef="#ctx1" brushRef="#br0" timeOffset="15431.1774">7211 364 349 0,'0'0'135'16,"0"-4"-81"-16,0 4-23 0,0 0 8 0,-2 0 3 0,2 4 9 15,0-4-2-15,0 0 4 0,0 0-5 0,-2 0-8 16,2 0-10-16,-2 0-5 0,-8 0-7 0,1 0-5 16,0 2-1-16,-4 3-1 0,-1-1-1 0,-3 5 1 15,-3-4 1-15,6 6-1 0,-2 4 0 0,0-1-1 16,-1 0-3-16,3 5-2 0,3-3-4 0,4 2-1 15,-2 2 0-15,7-2-1 0,0-4 1 0,8 2 3 16,1 2 1-16,4-1 1 0,7-1 2 0,7-2-2 0,-2 1 1 16,10 1 0-16,1 4-1 0,2-6-3 15,2-1-3-15,2 1 1 0,0-1 0 0,-3 0 0 0,0 1 1 16,-1-3 0-16,-4 0 0 0,-1 1-1 0,-4-1 3 16,-5 0-3-16,-1 2 0 0,-10-6 2 0,3 4 1 0,-6-6 1 15,1 2 3-15,-4-1 1 0,-5-1 2 0,0 6 1 16,0-2-1-16,-4 0-1 0,-8 4-7 0,-4 1-5 15,-4 4-7-15,-9 2 2 0,-4 12-23 0,-1-10-8 16,-11 12-5-16,-2 4-4 0,-5 4-13 0,1 3-7 0,-5 4-13 16,-1 3-28-16,-12-5 76 0,-3 3-40 0,-4 1-12 15</inkml:trace>
          <inkml:trace contextRef="#ctx1" brushRef="#br0" timeOffset="15843.5143">6495 2107 1063 0,'-28'35'401'0,"14"-26"-324"0,1 1-90 0,4-8-40 0,2 0-49 16,2 0-23-16,3 1-2 0,4-3 4 0,3-1 13 0,4-3 12 15,7 4 13-15,6-2 56 0,2-5 26 16,8 2 20-16,13-8 4 0,11-5 2 0,-2 5-2 0,17-10-1 16,-3-6-2-16,13-5-7 0,1-1-5 0,2-8-2 15,1 3 0-15,-11 6-1 0,11-13-3 0,3 2-9 16,1 2-10-16,-12 5-12 0,6-6-52 0,4 1 66 0,-2 2-43 16,-4-4-30-16</inkml:trace>
        </inkml:traceGroup>
      </inkml:traceGroup>
    </inkml:traceGroup>
  </inkml:traceGroup>
</inkml:ink>
</file>

<file path=ppt/ink/ink3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6:09.8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C932874-F35C-4286-8833-A0DA70EAD40D}" emma:medium="tactile" emma:mode="ink">
          <msink:context xmlns:msink="http://schemas.microsoft.com/ink/2010/main" type="inkDrawing" rotatedBoundingBox="4031,5599 32855,5685 32853,6048 4030,5962" semanticType="callout" shapeName="Other"/>
        </emma:interpretation>
      </emma:emma>
    </inkml:annotationXML>
    <inkml:trace contextRef="#ctx0" brushRef="#br0">0 246 0,'-27'0'79,"54"0"-48,1 0-16,27 0 1,28 0-16,27 0 16,1 0-16,55 0 15,-28 0-15,-28 0 16,28 0 0,28 0-16,-56 0 0,56 0 15,-1 0 1,29 0-16,27 0 15,-56 0-15,56 0 16,-55 0-16,-1 0 16,29 0-16,-29 0 15,56 0-15,-55 0 16,27 0-16,-82 0 16,54 0-16,1 0 15,0 0-15,-28 0 16,27 0-16,1 0 15,-28 0-15,-28 0 16,28 0-16,-27 0 16,27 0-16,-28 0 15,28 0-15,-55 0 16,28-28-16,27 28 16,-28-28-16,1 1 15,-1 27-15,-27 0 16,55-28-16,-55 28 15,55 0-15,-28 0 16,28 0-16,-27 0 16,27 0-16,-28 0 15,56 0-15,-28 0 16,27 0 0,-54 0-16,55 0 15,-28 0-15,-28 0 16,111 0-16,-111 0 15,28 0-15,-27 0 16,27 0-16,-28 0 16,56 0-16,-28 0 15,-28-55-15,28 55 16,28 0-16,0 0 16,-83 0-16,82 0 15,-54 0-15,-1 0 16,-27 0-16,27-28 15,28 28-15,-27 0 16,27 0-16,28 0 16,-84 0-16,84 0 15,0 0-15,-84 0 16,84 0-16,-28 0 16,-27 0-16,-1 0 15,-27 0-15,27 0 16,28 0-16,-27 0 15,27 0 1,-55 0-16,27 0 16,56 0-16,-28 0 15,-28 0-15,28 0 16,28 0-16,0 0 16,-1 0-16,1 0 15,27 0-15,-27 0 16,55 0-16,0 0 15,-56 0-15,-27 0 16,55 0-16,1 0 16,-84 0-16,111 0 15,-55 0-15,-56 0 16,83 0-16,-82 0 16,27 0-16,28 0 15,54 0-15,1 0 16,-55 0-16,0 0 15,-1 0-15,84 0 16,-28 0-16,-1 0 16,-54 0-16,110 0 15,-110 0-15,55 0 16,-28 0 0,28 0-16,-138 56 15,55-56-15,-28 0 0,28 0 16,-27 0-1,27 0-15,-56 0 16,1 0-16,83 27 16,-28-27-16,-28 0 15,28 0-15,-27 0 16,27 28-16,-55-28 16,-28 0-16,28 27 15,55-27-15,-55 0 16,0 0-16,27 0 15,28 0-15,-55 0 16,55 0-16,28 0 16,-56 0-16,28 0 15,-28 0-15,-27 0 16,55 0-16,-55 0 16,83 0-16,-83 0 15,55 0-15,27 0 16,-54 0-16,-56 0 15,28 0-15,55 0 16,-55 0-16,-1 0 16,29 0-16,-83 0 15,82 0-15,-27 0 16,0 0 0,-1 0-16,1 0 15,-28 0-15,56 0 16,-83 0-16,-1 0 15,28 0-15,1 0 16,-1 0-16,28 0 16,-28 0-16,28 0 15,-28 0-15,0 28 16,83-28-16,-83 0 16,28 0-16,-28 0 15,1 0-15,-1 0 16,0 0-16,0 0 15,-27 0 1,27 0-16,28 0 16,-28 0-16,0 0 15,-27 0-15,0 0 16,-1 0-16,1 0 16,-1 0-16,29 0 15,26 28-15,1-28 16,-28 0-16,1 0 15,54 27 1,-27-27 0,27 0-16,-82 0 15,82 28-15,-54-28 16,-1 0-16,28 27 16,-28-27-16,28 56 15,0-56-15,27 0 16,-55 55-16,28-55 15,0 0-15,-28 0 16,0 0-16,28 0 16,-28 0-16,28 0 15,28 0-15,-84 0 16,28 0-16,-27 0 16,0 0-16,-1 0 15</inkml:trace>
  </inkml:traceGroup>
</inkml:ink>
</file>

<file path=ppt/ink/ink3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6:12.66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29CF5F9-66B2-46B6-AE5E-86774545E7E6}" emma:medium="tactile" emma:mode="ink">
          <msink:context xmlns:msink="http://schemas.microsoft.com/ink/2010/main" type="inkDrawing" rotatedBoundingBox="3201,6908 10545,6777 10547,6910 3203,7041" semanticType="underline" shapeName="Other">
            <msink:sourceLink direction="with" ref="{4AF9F8F3-E0F5-4DCD-85C6-17795A505E44}"/>
          </msink:context>
        </emma:interpretation>
      </emma:emma>
    </inkml:annotationXML>
    <inkml:trace contextRef="#ctx0" brushRef="#br0">0 209 0,'27'0'16,"1"0"-16,-28 28 15,27-28 1,1-28-16,82 1 16,-54-1-16,54-27 15,28 55-15,-27 0 16,109 0-16,56 0 15,1 0-15,54 0 16,0 0-16,56 0 16,-56 0-16,0 0 15,-55 0-15,56 0 16,-56 0-16,55 0 16,-27 0-16,-28 0 15,-55 0-15,-56 0 16,-54 0-16,27 0 15,-28 0 1,28 0-16,-55 0 16,0-28-16,27 0 15,-27 28-15,0 0 16,0 0-16,27 0 16,1 0-16,-28 0 15,55 0-15,-56 0 16,-26 0-16,27 0 15,-1 0-15,-26 0 16,26 0-16,-26-27 16,-1 27-16,-28 0 15</inkml:trace>
  </inkml:traceGroup>
</inkml:ink>
</file>

<file path=ppt/ink/ink33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53.62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6A4F6D1-B853-4567-BA6E-53E6C9CCBB99}" emma:medium="tactile" emma:mode="ink">
          <msink:context xmlns:msink="http://schemas.microsoft.com/ink/2010/main" type="writingRegion" rotatedBoundingBox="37467,4494 37724,10428 35631,10519 35373,4585"/>
        </emma:interpretation>
      </emma:emma>
    </inkml:annotationXML>
    <inkml:traceGroup>
      <inkml:annotationXML>
        <emma:emma xmlns:emma="http://www.w3.org/2003/04/emma" version="1.0">
          <emma:interpretation id="{1BCE28F9-4790-41AD-94F4-F9F0DD75A221}" emma:medium="tactile" emma:mode="ink">
            <msink:context xmlns:msink="http://schemas.microsoft.com/ink/2010/main" type="paragraph" rotatedBoundingBox="37467,4494 37724,10428 35631,10519 35373,4585" alignmentLevel="1"/>
          </emma:interpretation>
        </emma:emma>
      </inkml:annotationXML>
      <inkml:traceGroup>
        <inkml:annotationXML>
          <emma:emma xmlns:emma="http://www.w3.org/2003/04/emma" version="1.0">
            <emma:interpretation id="{CE4D8BA1-1D7D-4F2F-99B4-535F7E4FEE60}" emma:medium="tactile" emma:mode="ink">
              <msink:context xmlns:msink="http://schemas.microsoft.com/ink/2010/main" type="line" rotatedBoundingBox="37467,4494 37724,10428 35631,10519 35373,4585"/>
            </emma:interpretation>
          </emma:emma>
        </inkml:annotationXML>
        <inkml:traceGroup>
          <inkml:annotationXML>
            <emma:emma xmlns:emma="http://www.w3.org/2003/04/emma" version="1.0">
              <emma:interpretation id="{4E066BED-93C1-4AFF-82B4-B0F63C0D5EF7}" emma:medium="tactile" emma:mode="ink">
                <msink:context xmlns:msink="http://schemas.microsoft.com/ink/2010/main" type="inkWord" rotatedBoundingBox="37467,4494 37724,10428 35631,10519 35373,4585">
                  <msink:destinationLink direction="with" ref="{50E1B117-3F89-4BE2-BE31-9901CC80A5DA}"/>
                </msink:context>
              </emma:interpretation>
              <emma:one-of disjunction-type="recognition" id="oneOf0">
                <emma:interpretation id="interp0" emma:lang="" emma:confidence="1">
                  <emma:literal/>
                </emma:interpretation>
              </emma:one-of>
            </emma:emma>
          </inkml:annotationXML>
          <inkml:trace contextRef="#ctx0" brushRef="#br0">8889 6033 1226 0,'2'5'493'0,"-2"-1"-349"0,-2-1-114 16,0-3 38-16,1-3-68 0,-1 1-16 0,2 2-3 15,-4 0-2-15,-1 2-2 0,-1 3-1 0,-1-1 1 16,-2 3 2-16,0 0 5 0,-2 2 10 0,-5 2 4 0,-4 5-1 16,2 1 3-16,0 1 0 0,2 3 2 0,-4 1-1 15,4 3 1-15,-1-1-1 0,8 3-1 0,-1 0 0 16,4-2-3-16,4 0-2 0,2 1 0 0,0 1-1 15,11 0-1-15,5 2 0 0,2-2-1 0,4 2 0 0,5-1 3 16,7 3 0-16,1 0-1 0,3-4 2 0,3 4 0 16,-3-3 2-16,-2-6 0 0,-2 7-1 0,-3-9 2 15,-11 1 0-15,-2-1 0 0,-2 0 1 0,-7-4 0 0,-5-5 1 16,-4 5 1-16,-4-3 0 0,-5-4-1 0,6 0-1 16,-10-2-1-16,-1 1-6 0,-8 4-5 0,4-1-5 15,-7 0-5-15,-4 0-20 0,-2-1-15 0,-5 1-16 0,-2-3-24 16,-2 1 64-16,2 0-47 0,-1 1-14 0</inkml:trace>
          <inkml:trace contextRef="#ctx0" brushRef="#br0" timeOffset="-346.2652">7824 6430 1076 0,'-1'12'403'0,"-3"-1"-315"0,2-2-83 0,4 9 11 15,0 13-41-15,1 0-1 0,5 10 4 0,-3 8 2 0,2 9 6 16,-1 1 4-16,-3 8 2 0,3-2 3 0,-6 2 0 15,-4-1 0-15,-1-1 0 0,5-9 2 0,-7-3 2 16,1-3 1-16,-5-16 2 0,0 10 7 0,10-24 6 0,-1-4 8 16,0-13-2-16,-3 7 3 0,3-5-5 0,0-7-7 15,4-3-2-15,-2-3-4 0,-4-4-3 0,-1-12-8 16,1 5 0-16,1-16 0 0,-6-1 3 0,-2-2 12 16,4-5 3-16,-6-2 6 0,0 0 2 0,10 0 8 15,-5 3 1-15,8 1 1 0,-5 3 0 0,5-2-5 16,0 2-2-16,0 4-3 0,7 9-4 0,-3 1-2 15,-4-1-4-15,9 7-1 0,-4 5 0 0,4 4-4 0,-1 2-4 16,-1 0 0-16,7 1-1 0,-1 5-4 0,-1 1-4 16,5 0-1-16,1 5-5 0,0 2-2 0,0 0 0 15,-2 6-5-15,-2-2 0 0,3 3-1 0,-5 6-9 16,1 2-3-16,1-1 2 0,-5-3 0 0,0 0-3 0,0 2-1 16,-5-3 0-16,2-3 1 0,-6-7 12 0,3 2 3 15,-3-5 5-15,0-2 2 0,0-2 9 0,0 0 6 16,-2 0 5-16,2-8 4 0,0 1 2 0,0-2 2 0,0-2 1 15,2-3 5-15,4-8 6 0,-5-3 1 0,5-4 4 16,1 0 2-16,2-7 4 0,-2-2 2 0,4-3-1 0,0-1 0 16,0-3-8-16,7 5 0 0,-4-3-4 15,2 7-4-15,2 5-4 0,-1 1-4 0,1 12-6 0,0-6-3 16,-4 19-2-16,1-1-5 0,1 10-4 0,0-2 2 0,-1 12-5 16,8 10-2-16,-3-4 2 0,3 10-1 0,-3 3-1 15,5 10-1-15,-5 0 1 0,2 4-1 0,-2 0-2 16,-9 2-15-16,5 1-7 0,-3 5-10 0,-4-10-14 0,-6 2-34 15,-1 0-25-15,-2-4 5 0,0-7-75 0,0-11 126 16,-4-3-75-16,1-8-18 0</inkml:trace>
          <inkml:trace contextRef="#ctx0" brushRef="#br0" timeOffset="239.8291">7157 8036 1242 0,'-13'29'478'0,"8"-24"-368"0,-1 4-103 0,14-9 15 16,2 0-55-16,8-4-3 0,20-5 0 0,15-5 12 15,-5-2 3-15,30-9 3 0,10-10 5 0,13-6 8 0,1-1 4 16,9-12 2-16,-1-4 1 0,19-5 0 16,-9 0-2-16,7-2-11 0,-3-2-14 0,1-8-40 0,3-1-26 15,2-4-45-15,9-3 95 0,-4-7-94 0,-5 5-44 16</inkml:trace>
          <inkml:trace contextRef="#ctx0" brushRef="#br0" timeOffset="2101.379">7906 8413 1112 0,'-20'49'405'0,"5"-15"-320"0,-1 9-75 0,4-1-19 15,2-6 4-15,-2 18-5 0,5 2-6 0,5 0-1 16,0 3 3-16,6-1 0 0,-1-11-1 0,4-5 5 16,1 1 5-16,-1-20 5 0,0 6 8 0,-1-14 4 0,-6-5 4 15,0-8 1-15,1 5 6 0,5-7-2 0,3-3-2 16,-7 1-1-16,7-3-4 0,0-4-1 0,5-6-6 15,2 1-2-15,-3-4-4 0,1 0-1 0,1-6 0 0,1 1-3 16,-3-3 1-16,-4 7-2 0,0 2 3 0,0 1 1 16,-6 5 2-16,1 4 0 0,-2 2 0 0,0 3 1 15,-2 2 0-15,-2 3 2 0,5 5-4 0,-1-1 0 16,0 4-1-16,7 5 1 0,-2-2-1 0,0 4 0 0,4 1 2 16,4-7 0-16,1-1 3 0,2 2 1 15,2-8 2-15,2-5-1 0,3-5 4 0,0-3 2 0,4-8 2 0,-2 4 3 16,0-5-1-16,-2-3 6 0,-3-7 2 0,3 2 6 15,-10 3 0-15,1-1 6 0,-9 0 0 16,-3-1-2-16,-4-1-2 0,-4 3-7 0,1 0-7 0,-7 3-7 0,-2-5-10 16,-6-1-17-16,5 0-11 0,-5-1-11 0,2-2-13 15,-4-3-24-15,0 0-11 0,4 1-13 16,0-1-10-16,7 0-20 0,-4-1-11 0,6 1 3 0,3 4 6 0,4 0 8 16,0-2 8-16,4 4 12 0,5 5 10 15,0 2 26-15,2 3 16 0,3 3 9 0,2 6 3 0,13 6 20 16,-5 4 10-16,12 9 8 0,-4-6 5 0,8 9 9 0,0 9 12 15,3 6 4-15,2-2 3 0,-11 7 1 0,2 5 2 16,1 1 1-16,-12 8 2 0,-4-4 1 0,1 8-1 16,-2 2 3-16,-6 0 5 0,-3-2 1 0,-5-6 1 15,1 3-3-15,-4-4-2 0,1-7-4 0,-4-10-7 16,-2-3-5-16,0-7-9 0,2-7-7 0,0-6-31 16,-1-5-19-16,-1-2-31 0,2-15-60 0,2-21 96 15,-1 0-73-15,3-18-31 0</inkml:trace>
          <inkml:trace contextRef="#ctx0" brushRef="#br0" timeOffset="2412.4253">8812 7953 1156 0,'-9'16'419'0,"5"-14"-341"15,0 3-86-15,2 4-51 0,-1-3-18 0,1 6-13 16,0 6-11-16,-1 2-17 0,-1-2-4 0,4 4-4 15,-2 0 8-15,0-10 32 0,2 4 14 0,-1-8 11 0,1 1 15 16,0-4 26-16,-2-5 22 0,2 2 16 0,-4-2 7 16,4 0 3-16,-2 0 6 0,2-4 0 0,-1-1-2 15,1-2-7-15,3-4-14 0,1-2-7 0,-1-5-1 0,1-5 1 16,5-1-1-16,0 1 1 0,2-6 0 0,2 5 1 16,-3 1 11-16,3 0 10 0,0 4 10 0,1 9 8 15,-5-1 10-15,4 5 0 0,-6 3 1 0,4 1 0 0,0 4-12 16,-1 1-12-16,3 5-12 0,0 4-10 0,1 6-11 15,4-3-7-15,0 10-8 0,0 0-5 0,-3-1-10 16,1 3-41-16,0-2-44 0,2 4 86 0,-2-7-60 0,4-3-45 16</inkml:trace>
          <inkml:trace contextRef="#ctx0" brushRef="#br0" timeOffset="-4895.6955">7314 4205 899 0,'-11'0'346'0,"2"-2"-244"0,5-2-79 16,3 4-5-16,1 4-1 0,0-2-4 0,3 3-5 0,1-1-6 16,5 5-5-16,0 0 0 0,3 4 3 0,5-4 3 0,1-2 2 15,5-2 2-15,6-1 0 0,11-4 5 16,-1 2-1-16,12-2 2 0,0-8-1 0,-3-8-2 0,6 4-1 16,0-10 2-16,-3-2-2 0,-8-3-2 0,-5-2 1 15,-2-3 1-15,-7 1 0 0,-2 6-2 0,-5-2 1 0,-8 5 0 16,1 6-1-16,-4 5 1 0,-2-1-3 0,-2 6-1 15,-2-1-2-15,-1 7-1 0,1-2-1 0,-3 0-4 16,2 2 0-16,-1 6-1 0,-1 3 1 0,2 2 0 16,-2 10 2-16,-1 3 2 0,1 1 0 0,0 8 1 0,-2 4 2 15,0 5-2-15,0-4-1 0,-4 1 2 0,1-2-2 16,1-1-7-16,-2 0 2 0,2-6-23 0,2-4-17 16,0-6-41-16,2 1-33 0,2-6-53 0,1-3 116 15,3-8-110-15,-3-2-49 0</inkml:trace>
          <inkml:trace contextRef="#ctx0" brushRef="#br0" timeOffset="-5187.8722">7695 3198 933 0,'19'-5'381'0,"-13"1"-261"16,-3 0-84-16,-4 2 2 0,6 1-8 0,-5 1-1 0,5-2-7 16,-3 2-5-16,-7-2-1 0,5 2-2 0,3 0-2 15,1 2 1-15,-4 0-3 0,2 1 0 0,1 8-5 0,5 2-5 16,1 7 0-16,0 3-3 0,-2 11-1 0,0 2 1 15,0 4 2-15,-5 7-1 0,4 4 2 0,-3 5-11 16,-3-2-8-16,0 2-6 0,-3-2-10 0,1 3-27 16,2-2-16-16,-7 1-17 0,1-4-22 0,-6 0-70 15,4-3 127-15,-1 0-83 0,-3-8-29 0</inkml:trace>
          <inkml:trace contextRef="#ctx0" brushRef="#br0" timeOffset="-1551.0737">8313 4974 1195 0,'0'37'429'0,"-1"-24"-347"0,-1 11-81 16,-4-1-26-16,-1 0-3 0,2 10-1 0,-2 1 0 16,7-1-1-16,0 1-5 0,-2-3-4 0,2-8 0 15,2-5 11-15,3 0 4 0,0-12 2 0,3-1 4 0,-3-5 12 16,2 0 8-16,2-2 12 0,4-5 2 0,-2-6 4 16,1 3-1-16,6-8-2 0,-5-1-4 0,2-4-9 15,-3 0-4-15,-3-5-3 0,2 3-3 0,2 0-3 0,-10-4-7 16,3-3-8-16,-1-1-2 0,0 6-9 0,3-5-8 15,-1-1-1-15,-3 1 1 0,5 8 0 0,-2 1-1 16,0 3 7-16,0 5 6 0,0 5 7 0,4 2 8 16,-2 3 2-16,-2 1 1 0,1 1 1 0,1 5 7 15,3-1 1-15,-1 5-1 0,4 1 1 0,-5 9 1 16,3-1-2-16,2 6 2 0,-3-1-1 0,3 5 0 16,-6-1 1-16,1 3 3 0,-2-4 6 0,1-3 7 0,-2-4 6 15,-2-1 2-15,6-8 5 0,-5-1 5 0,1-1 0 16,2-3-2-16,-2 0-3 0,4-4-6 0,0-4-1 0,5-3-4 15,-3 4 1-15,3-8-5 0,2-3 7 0,2 0-1 16,0-6 1-16,-2 1-3 0,1 2 0 0,-1 0-1 16,2-1-2-16,-5 11 1 0,-3-2-4 0,-1 4 0 15,-2 5-1-15,-2 0-1 0,-1 2 1 0,-3 2-2 0,-1-2 0 16,2 0-2-16,-1 0-3 0,-1 0-1 16,0 0 0-16,0 0 2 0,0 0 3 0,1-2 0 0,-1 0 1 15,2-1 1-15,-4-3 2 0,3 1-1 0,-1-4 2 0,-2-2 0 16,0 2-1-16,0-4 1 0,-2 1 0 0,-1-1 2 15,-1-1-2-15,-3-1 3 0,-2 4-3 0,0 1 2 0,0-1-5 16,-2 2-4-16,0 0-3 0,0 3-3 0,1 1-5 16,-1 1-11-16,0 1-7 0,2 1-10 0,3-2-13 15,-1 2-36-15,0 1-29 0,3-1-59 0,3-4 117 0,1-6-98 16,3-3-46-16</inkml:trace>
          <inkml:trace contextRef="#ctx0" brushRef="#br0" timeOffset="-2128.7045">8009 4411 961 0,'-6'-9'355'0,"1"3"-275"16,-1 4-72-16,3 2-23 0,1 6 16 0,0 5-6 16,2 14-3-16,0 7-6 0,-2 4-4 0,2 17 1 15,0 3 3-15,-2 19 3 0,2 5-1 0,-1 6 2 16,-1-1 2-16,-2 2 6 0,4 3 2 0,-3-1 2 0,-3 1 3 15,1-2 0-15,-1-5 5 0,-3 6-3 0,0-14 2 16,2-10 8-16,-4 0 4 0,2-16 1 0,0-7 1 0,2-19 5 16,2-1-2-16,-1-13 2 0,1 0 0 0,1-8-12 15,-1-1-3-15,-2-1-4 0,1-3-3 0,-1-5-4 16,-8-5-1-16,-4-17-1 0,1 7 0 0,-2-8 5 16,-2-13 12-16,-3-6 9 0,-2-6 9 0,3-7 5 0,8 0 12 15,-2-1 3-15,5-8 0 0,6 10-1 0,4-4-14 16,1 2-5-16,2 6-10 0,7 1-8 0,6 4-14 15,3 7-3-15,6 0-4 0,3 8-2 0,-2 6-2 16,2 2-2-16,4 13 1 0,-2 0 2 0,6 11 1 16,-8-2-1-16,6 7 1 0,0 0-3 0,-1 8 2 15,3-1-2-15,-1 8 2 0,-3 1-2 0,-2 6 0 0,0-4-2 16,-5 8 0-16,1-1-1 0,-8-1-7 0,-3 1-6 16,-4 5-7-16,-1-1-4 0,-7-4 0 0,-2 2-19 15,-3 4-17-15,-8-2-16 0,-1-5-19 0,-8 3-53 0,0 0 110 16,-7-5-75-16,0-2-34 0</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6T11:39:10.98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43BB2EF-9F39-4781-AD5F-350A52C4B3C9}" emma:medium="tactile" emma:mode="ink">
          <msink:context xmlns:msink="http://schemas.microsoft.com/ink/2010/main" type="inkDrawing" rotatedBoundingBox="14361,15149 14612,15162 14494,17542 14242,17529" semanticType="callout" shapeName="Other">
            <msink:sourceLink direction="with" ref="{052EFB90-9A45-4F5E-8C81-4ECB8E5785D9}"/>
          </msink:context>
        </emma:interpretation>
      </emma:emma>
    </inkml:annotationXML>
    <inkml:trace contextRef="#ctx0" brushRef="#br0">1298-761 1254 0,'-3'0'521'16,"3"2"-443"-16,0-2-91 0,0 3-11 0,3 4-10 0,2-1-5 16,5 6-1-16,0 6 6 0,2 0 24 0,1 6 8 15,2-1 0-15,-2 18-1 0,2 3 1 0,-1 12-1 16,-1 10 1-16,-2 24 0 0,-1 0 1 0,-3 11 0 15,-4 19 0-15,-3 1 1 0,-1 3 1 16,-6 7-1-16,-3-3 1 0,-2-5-1 0,3 3 2 0,-1-5-1 16,1-3 1-16,4-11-2 0,-1-6 0 0,4-13 3 15,4-8-2-15,3-11 0 0,0-4-1 0,1-15-33 16,3-9-27-16,-3-12-37 0,-1-1-44 0,2-12 98 16,-4-11-80-16,0-15-36 0</inkml:trace>
  </inkml:traceGroup>
</inkml:ink>
</file>

<file path=ppt/ink/ink3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6:38.67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0CFCE45-C244-4721-8956-016E7E328631}" emma:medium="tactile" emma:mode="ink">
          <msink:context xmlns:msink="http://schemas.microsoft.com/ink/2010/main" type="inkDrawing" rotatedBoundingBox="4886,10139 34841,9975 34842,10133 4887,10298" shapeName="Other"/>
        </emma:interpretation>
      </emma:emma>
    </inkml:annotationXML>
    <inkml:trace contextRef="#ctx0" brushRef="#br0">0 304 0,'27'0'31,"-27"-28"-31,28 28 31,-1 0-15,1 0-16,0 0 15,27 0-15,-27-28 16,27 28-16,0 0 16,55 0-16,56 0 15,-28 0-15,28 0 16,-1-55-16,84 55 16,-28 0-16,0 0 15,55 0 1,-55 0-16,-1 0 15,57 0-15,-57 0 16,-26 28-16,27-28 16,-1 0-16,-54 0 15,83-28-15,-84 28 16,56 0-16,-55 0 16,55 0-16,27 0 15,-82-27-15,-1 27 16,1 0-16,-28 0 15,28 0-15,-1 0 16,-27 0-16,-27 0 16,54 0-16,-26 0 15,-29 0-15,28 0 16,-28 0-16,28 0 16,28 0-16,-55 0 15,-1 0-15,111 0 16,-138 0-16,82 0 15,-27 0-15,28-28 16,-56 28-16,29 0 16,-84 0-16,28 0 15,-1 0 1,1 0-16,-28 0 16,83 0-16,-82 0 15,27 0-15,-1 0 16,1 0-16,55 0 15,-27 0-15,-1 0 16,1 0-16,27 0 16,-28 0-16,0 0 15,56 0-15,-55-28 16,-1 28-16,28 0 16,-55 0-16,0 0 15,-1 0-15,57 0 16,-57 0-16,-26 0 15,54 0-15,-55 0 16,56-27-16,-29 27 16,29 0-16,-1 0 15,-27 0-15,-28 0 16,56 0-16,27 0 16,-55 0-16,0 0 15,55 0-15,-56 0 16,1 0-16,0 0 15,55 0-15,-27 0 16,54 0 0,-27 0-16,-27 0 15,27 0-15,-28 0 16,28 0-16,-27 0 16,27 0-16,-28 0 15,56 0-15,-56 0 16,56 0-16,27 0 15,-27 0-15,55 0 16,-1 0-16,-81 0 16,54 0-16,-28 0 15,84 0-15,-83 0 16,54 0-16,-54 0 16,0 0-16,-1 0 15,29 0-15,-29 0 16,56 0-16,0 0 15,-55 0-15,110 0 16,-83 0-16,28 0 16,-55 0-16,-1 0 15,1 0-15,-28 0 16,28 0-16,-56 0 16,-27 0-16,27 0 15,-27 0 1,0 0-16,27 0 15,1 0-15,-1 0 16,-27 0-16,55 0 16,-27 0-16,-1 0 15,56 0-15,-1 0 16,-82 0-16,28 0 16,27 0-16,-28 0 15,28 0-15,-55 0 16,55 0-16,-55 0 15,27 0-15,1 0 16,-29 0-16,29 0 16,-28 0-16,27 0 15,1 0-15,-29 27 16,29-27-16,-28 0 16,-1 0-16,1 0 15,0 0-15,28 0 16,-1 0-16,-27 0 15,27 0-15,-55 0 16,28 0 0,-27 0-16,-1 0 0,0 0 15,0 0 1,-27 0 0,27 0-16,0 0 15,-27 0-15,-1 0 16,1 0-16,0 0 15,27 0-15,-28 0 16,29 0-16,-29 0 16,1 0-16,0 0 15,-1 0-15,1 0 16,-1 0 0,1 0-16,-28-27 15,28 27 1,27 0-1,-28 0-15,29 0 16,-29 0 0,1 0-1,-1 0-15,1 0 16,0 0 0,-1 0 593,1 0-609,27 0 16,0 0-1,28 0-15,28 0 16,-29 0-16,84 0 15,-56 0-15,56 0 16,27 0-16,-27 0 16,-56 0-1,1 0-15,-1 0 0,28 0 16,-110 0 0,82 0-16,1 0 15,-56 0-15,0 0 16,1 0-16,-1 0 15,28 0-15,-1 0 16,1 0-16,55 0 16,-55 0-16,55 0 15,-27 0-15,-29 0 16,56 0-16,28-28 16,0 28-16,-1 0 15,-54 0-15,-28 0 16,27 0-16,-55 0 15,1 0-15,26 0 16,-26-28-16,-29 28 16,28 0-16,1 0 15,-29 0-15,28 0 16,1 0 0,-29 0-16,28 0 15,1 0-15,-1 0 16,0-27-16,-27 27 15,55 0 1,-28 0 0,0 0-16,-27 0 15,27 0-15,-28 0 16,1 0-16,0 0 16,-1 0-1,1 0-15,-1 0 16,1 0 15</inkml:trace>
  </inkml:traceGroup>
</inkml:ink>
</file>

<file path=ppt/ink/ink3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6:40.98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C8CFC5F-5E4B-4A22-B74D-8B8D1B6E6720}" emma:medium="tactile" emma:mode="ink">
          <msink:context xmlns:msink="http://schemas.microsoft.com/ink/2010/main" type="inkDrawing" rotatedBoundingBox="3943,11245 8970,11017 8975,11118 3948,11347" shapeName="Other"/>
        </emma:interpretation>
      </emma:emma>
    </inkml:annotationXML>
    <inkml:trace contextRef="#ctx0" brushRef="#br0">0 285 0,'28'-28'0,"-1"28"16,1 0-16,-1-28 15,1 1-15,27 27 16,-27 0-16,-1 0 16,84 0-16,-56-28 15,0 28-15,56 0 16,-28 0-16,55-27 16,27 27-16,56 0 15,0 0-15,55 0 16,-27 0-16,82 0 15,-55-28-15,55 28 16,-110-55-16,-28 27 16,28 28-16,0 0 15,-83 0-15,-27 0 16,27 0-16,-83 0 16,55-27-16,-27 27 15,55 0 1,-55 0-16,0 0 15,-28 0-15,28 0 16,-28 0-16,-27 0 16,-1 0-16,1 0 15,0 0 1,-1 0 15,1 0 16</inkml:trace>
  </inkml:traceGroup>
</inkml:ink>
</file>

<file path=ppt/ink/ink34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35.37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37C1EFE-D3D7-4002-B219-3CAA12532C81}" emma:medium="tactile" emma:mode="ink">
          <msink:context xmlns:msink="http://schemas.microsoft.com/ink/2010/main" type="inkDrawing" rotatedBoundingBox="29494,2732 33332,1128 33366,1208 29527,2812" semanticType="strikethrough" shapeName="Other">
            <msink:sourceLink direction="with" ref="{501F458C-BB4D-4C0E-8B20-75884A8C1F7B}"/>
          </msink:context>
        </emma:interpretation>
      </emma:emma>
    </inkml:annotationXML>
    <inkml:trace contextRef="#ctx0" brushRef="#br0">1076 1440 937 0,'3'-5'348'0,"3"-2"-272"0,6-6-66 15,14-1-5-15,2-6-10 0,12-4 1 0,25-6-2 16,9-10 4-16,4-3 2 0,23-8 1 0,2-3 2 15,28-9 0-15,6 5 0 0,10-7 2 16,-1 0 0-16,14-2-1 0,6 6 0 0,11-2 0 0,0-7 0 0,-5 3-1 16,-6-5 0-16,10-2-1 0,-10 7 1 0,-10 4 0 15,-12-6-2-15,-16 17 0 0,9-6 1 0,-29 18-1 16,6-3 1-16,-15 11-1 0,2-5 1 0,-32 12-2 0,3-2-6 16,2 4-8-16,-21 1-8 0,-10 6-11 15,-14 5-33-15,-8 0-19 0,-8 8-22 0,-4-3-37 0,-9 6 93 16,-7 2-69-16,-8 2-16 0</inkml:trace>
  </inkml:traceGroup>
</inkml:ink>
</file>

<file path=ppt/ink/ink34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1T05:14:46.60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0E1B117-3F89-4BE2-BE31-9901CC80A5DA}" emma:medium="tactile" emma:mode="ink">
          <msink:context xmlns:msink="http://schemas.microsoft.com/ink/2010/main" type="inkDrawing" rotatedBoundingBox="34720,5014 37993,4159 38045,4358 34772,5213" semanticType="callout" shapeName="Other">
            <msink:sourceLink direction="with" ref="{82EF42B2-C76A-4536-9487-83634D229DF3}"/>
            <msink:sourceLink direction="with" ref="{4E066BED-93C1-4AFF-82B4-B0F63C0D5EF7}"/>
          </msink:context>
        </emma:interpretation>
      </emma:emma>
    </inkml:annotationXML>
    <inkml:trace contextRef="#ctx0" brushRef="#br0">6271 3642 1189 0,'0'9'401'0,"7"3"-327"0,9-6-70 15,1-1-13-15,4 1-8 0,21-1 8 0,8 1 4 16,4-3 2-16,26-3-1 0,-8 2 2 0,20-6 2 0,14-8 2 15,17-12 3-15,-6 3 4 0,2-5 4 16,17-4 5-16,3-6 3 0,-2-4 0 0,-11 0 0 0,10-1 0 16,6-3-4-16,-5-3-1 0,-5 2-2 0,-9 0-7 15,-2 2-3-15,-4 0-2 0,-7 5-1 0,-4 3-11 16,-6-1-7-16,-8 6-8 0,-6 3-13 0,-10 1-29 0,4 7-16 16,-12-3-19-16,-8 2-22 0,-13 6-68 0,-4-1 127 15,-11 4-84-15,-6 2-28 0</inkml:trace>
  </inkml:traceGroup>
</inkml:ink>
</file>

<file path=ppt/ink/ink3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6:51.2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A4CFA7A-BE02-4228-8B44-BC055905C652}" emma:medium="tactile" emma:mode="ink">
          <msink:context xmlns:msink="http://schemas.microsoft.com/ink/2010/main" type="inkDrawing" rotatedBoundingBox="22224,12557 32713,12223 32716,12339 22227,12673" shapeName="Other"/>
        </emma:interpretation>
      </emma:emma>
    </inkml:annotationXML>
    <inkml:trace contextRef="#ctx0" brushRef="#br0">0 302 0,'28'0'46,"27"-28"-46,0 28 16,28 0-16,0 0 16,55 0-16,27 0 15,-54 0-15,54 0 16,-27 0-16,56 0 16,27 0-16,-56 0 15,28 0-15,-27 0 16,0 0-16,-28 0 15,0 0-15,55-27 16,-82 27 0,109 0-16,-54 0 0,-28 0 15,-27 0 1,27 0-16,-28 0 16,-27 0-16,55 0 15,-28 0-15,1 0 16,-28 0-16,-1 0 15,1 0-15,0 0 16,-55 0-16,55-28 16,-1 28-16,56 0 15,-27-55-15,-1 55 16,1 0-16,-28 0 16,55 0-16,-56 0 15,56 0-15,-55 0 16,28 0-16,27 0 15,-55 0-15,27 0 16,28-28-16,-55 28 16,-28 0-16,83 0 15,-55 0-15,0-55 16,0 55-16,27 0 16,-55 0-16,28 0 15,-28 0-15,28 0 16,-28 0-16,1 0 15,26 0-15,-26 0 16,26 0 0,-26-27-16,26 27 15,-26 0-15,54-28 16,-27 28-16,-28 0 16,28 0-16,-28 0 15,28 0-15,0 0 16,-28 0-16,28 0 15,27 0-15,-27 0 16,28 0-16,-1 0 16,-27 0-16,83 0 15,-84 0-15,29 0 16,54 0-16,-54 0 16,55 0-16,-84 0 15,29 0-15,27 0 16,-28 0-16,-27 0 15,28 0-15,-56 0 16,28 0-16,-28 0 16,-28 0-16,29 0 15,-29 0 17</inkml:trace>
  </inkml:traceGroup>
</inkml:ink>
</file>

<file path=ppt/ink/ink3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01.8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5DDF44E-75FF-4BF2-85D8-106019E57D7E}" emma:medium="tactile" emma:mode="ink">
          <msink:context xmlns:msink="http://schemas.microsoft.com/ink/2010/main" type="inkDrawing" rotatedBoundingBox="8475,15795 32074,14945 32086,15288 8487,16138" shapeName="Other"/>
        </emma:interpretation>
      </emma:emma>
    </inkml:annotationXML>
    <inkml:trace contextRef="#ctx0" brushRef="#br0">0 705 0,'27'0'47,"1"0"-32,0 0 1,-1 0-16,1 0 16,82 0-16,1 0 15,110 0-15,82-55 16,-27 55-16,56 0 16,-1 0-16,55 0 15,-54 0-15,54 0 16,-54 0-16,-1-28 15,-55 28 1,55 0-16,1 0 16,-1 0-16,0 0 15,-55 0-15,28 0 16,-83 0-16,0 0 16,0 0-16,-56 0 15,56 0-15,-83 0 16,28 0-16,-83 0 15,82 0-15,-54 0 16,27 0-16,-28 0 16,1 0-16,-29 0 15,1 0-15,-27 0 16,26-27-16,1 27 16,-28 0-16,83 0 15,-55 0-15,55 0 16,-27 0-16,27 0 15,-55 0-15,-1 0 16,29 0-16,27 0 16,-28 0-16,28 0 15,-27 0-15,27 0 16,-28 0-16,28 0 16,-27 0-16,-1 0 15,1 0-15,-29 0 16,29 0-1,-28 0-15,0 0 16,27 0-16,0 0 16,-27 0-16,28 0 15,-1 0-15,-27 0 16,0 0-16,55 0 16,0 0-16,0 0 15,-55 0-15,55-55 16,27 55-16,-54 0 15,27-28-15,0 0 16,28 28-16,-84-27 16,56 27-16,-27 0 15,27 0-15,28 0 16,-1-28-16,1 28 16,0 0-16,27-55 15,-83 55-15,28 0 16,28 0-16,-56 0 15,56 0-15,-28 0 16,-55 0 0,55 0-16,-28 0 0,-27 0 15,55-28 1,-27 28-16,-1-27 16,-27 27-16,27 0 15,28-28-15,-55 28 16,55 0-16,-82 0 15,54-27-15,-27 27 16,27-28-16,-27 0 16,27 28-16,1-27 15,-1 27-15,28-55 16,-55 55-16,55 0 16,28 0-16,-83 0 15,27 0-15,56 0 16,-83 0-16,82 0 15,29 0-15,-84 0 16,56 0-16,-28-28 16,27 28-16,1-28 15,-28 28-15,28 0 16,-56 0-16,28-27 16,28 27-16,27-28 15,-82 28-15,27 0 16,-28 0-16,28 0 15,-55 0 1,83 0-16,-56 0 0,-27 0 16,55 0-1,-28 0-15,28 0 16,28 0-16,-56 0 16,28 0-16,-27 0 15,55 0-15,-1 0 16,-54 0-16,-1 0 15,28 0-15,-27 0 16,27 0-16,-28 0 16,-27 0-16,55 0 15,-55 0-15,0 0 16,-1 0-16,-26 0 16,-29 0-16,28 0 15,-27 0-15,0 0 16,-1 0 15</inkml:trace>
  </inkml:traceGroup>
</inkml:ink>
</file>

<file path=ppt/ink/ink3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03.8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C9B03F5-91C5-4922-B2D4-7FB690938C29}" emma:medium="tactile" emma:mode="ink">
          <msink:context xmlns:msink="http://schemas.microsoft.com/ink/2010/main" type="inkDrawing" rotatedBoundingBox="3640,16553 6235,16414 6239,16486 3644,16625" shapeName="Other"/>
        </emma:interpretation>
      </emma:emma>
    </inkml:annotationXML>
    <inkml:trace contextRef="#ctx0" brushRef="#br0">0 138 0,'55'0'93,"-27"0"-77,0 0-16,27-28 16,55 1-16,1 27 15,82 0-15,83 0 16,-27-28-16,-29-27 15,57 55-15,-112 0 16,84 0-16,-84 0 16,1 0-1,-83 0-15,-28 0 16,0 0-16,-27 0 16,-1 0-16</inkml:trace>
  </inkml:traceGroup>
</inkml:ink>
</file>

<file path=ppt/ink/ink3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10.4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D90138A-2632-4C89-A007-668A3182F28A}" emma:medium="tactile" emma:mode="ink">
          <msink:context xmlns:msink="http://schemas.microsoft.com/ink/2010/main" type="inkDrawing" rotatedBoundingBox="30975,16781 35421,16715 35423,16888 30978,16954" shapeName="Other"/>
        </emma:interpretation>
      </emma:emma>
    </inkml:annotationXML>
    <inkml:trace contextRef="#ctx0" brushRef="#br0">0 119 0,'27'0'0,"1"0"16,27 0-16,56-27 15,-28 27-15,137-55 16,57 55-16,54 0 16,111-28-16,-1 28 15,1 0-15,-55 0 16,-1 0-16,1 0 15,-56 0-15,-110 0 16,-56 0-16,-82 0 16,-55 0-16,-83 28 125,-56-28-125,-54 27 15,-29 56-15</inkml:trace>
  </inkml:traceGroup>
</inkml:ink>
</file>

<file path=ppt/ink/ink3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12.06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4932432-E25B-4E95-90B0-853925B74E70}" emma:medium="tactile" emma:mode="ink">
          <msink:context xmlns:msink="http://schemas.microsoft.com/ink/2010/main" type="inkDrawing" rotatedBoundingBox="3920,17780 5660,17780 5660,17795 3920,17795" shapeName="Other"/>
        </emma:interpretation>
      </emma:emma>
    </inkml:annotationXML>
    <inkml:trace contextRef="#ctx0" brushRef="#br0">0 0 0,'83'0'141,"0"0"-125,83 0-16,-1 0 15,-27 0-15,56 0 16,-1 0-16,-27 0 16,54 0-16,-109 0 15,-1 0-15,-27 0 16,-55 0-1</inkml:trace>
  </inkml:traceGroup>
</inkml:ink>
</file>

<file path=ppt/ink/ink3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13.19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FDFA6E6-5484-4AEB-AA55-D82B983344F2}" emma:medium="tactile" emma:mode="ink">
          <msink:context xmlns:msink="http://schemas.microsoft.com/ink/2010/main" type="inkDrawing" rotatedBoundingBox="7537,17835 10795,17835 10795,17850 7537,17850" shapeName="Other"/>
        </emma:interpretation>
      </emma:emma>
    </inkml:annotationXML>
    <inkml:trace contextRef="#ctx0" brushRef="#br0">0 0 0,'28'0'31,"-1"0"94,1 0-93,0 0-32,-1 0 15,28 0-15,28 0 16,0 0-1,83 0-15,110 0 16,55 0-16,-55 0 16,55 0-16,-54 0 15,81 0-15,-81 0 16,-57 0-16,-54 0 16,-56 0-16,-54 0 15,-1 0-15</inkml:trace>
  </inkml:traceGroup>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6T11:39:16.088"/>
    </inkml:context>
    <inkml:brush xml:id="br0">
      <inkml:brushProperty name="width" value="0.07" units="cm"/>
      <inkml:brushProperty name="height" value="0.07" units="cm"/>
      <inkml:brushProperty name="color" value="#ED1C24"/>
      <inkml:brushProperty name="fitToCurve" value="1"/>
    </inkml:brush>
    <inkml:context xml:id="ctx1">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1" timeString="2022-02-06T11:39:18.357"/>
    </inkml:context>
  </inkml:definitions>
  <inkml:traceGroup>
    <inkml:annotationXML>
      <emma:emma xmlns:emma="http://www.w3.org/2003/04/emma" version="1.0">
        <emma:interpretation id="{F4F7E128-C470-4952-8FBF-9B358843E254}" emma:medium="tactile" emma:mode="ink">
          <msink:context xmlns:msink="http://schemas.microsoft.com/ink/2010/main" type="writingRegion" rotatedBoundingBox="9600,17924 11259,17823 11260,17846 9601,17947"/>
        </emma:interpretation>
      </emma:emma>
    </inkml:annotationXML>
    <inkml:traceGroup>
      <inkml:annotationXML>
        <emma:emma xmlns:emma="http://www.w3.org/2003/04/emma" version="1.0">
          <emma:interpretation id="{C305DC4B-C6F2-477B-B980-36E0B0A3E754}" emma:medium="tactile" emma:mode="ink">
            <msink:context xmlns:msink="http://schemas.microsoft.com/ink/2010/main" type="paragraph" rotatedBoundingBox="9600,17924 11259,17823 11260,17846 9601,17947" alignmentLevel="1"/>
          </emma:interpretation>
        </emma:emma>
      </inkml:annotationXML>
      <inkml:traceGroup>
        <inkml:annotationXML>
          <emma:emma xmlns:emma="http://www.w3.org/2003/04/emma" version="1.0">
            <emma:interpretation id="{101E502C-E62F-48B8-9CB6-B9A99CFAF4D1}" emma:medium="tactile" emma:mode="ink">
              <msink:context xmlns:msink="http://schemas.microsoft.com/ink/2010/main" type="line" rotatedBoundingBox="9600,17924 11259,17823 11260,17846 9601,17947"/>
            </emma:interpretation>
          </emma:emma>
        </inkml:annotationXML>
        <inkml:traceGroup>
          <inkml:annotationXML>
            <emma:emma xmlns:emma="http://www.w3.org/2003/04/emma" version="1.0">
              <emma:interpretation id="{1830B7C5-ADAD-48D0-8D3B-F7FDA45FB188}" emma:medium="tactile" emma:mode="ink">
                <msink:context xmlns:msink="http://schemas.microsoft.com/ink/2010/main" type="inkWord" rotatedBoundingBox="9601,17932 9615,17931 9616,17946 9601,17947"/>
              </emma:interpretation>
              <emma:one-of disjunction-type="recognition" id="oneOf0">
                <emma:interpretation id="interp0" emma:lang="" emma:confidence="1">
                  <emma:literal/>
                </emma:interpretation>
              </emma:one-of>
            </emma:emma>
          </inkml:annotationXML>
          <inkml:trace contextRef="#ctx0" brushRef="#br0">313 1127 0</inkml:trace>
        </inkml:traceGroup>
        <inkml:traceGroup>
          <inkml:annotationXML>
            <emma:emma xmlns:emma="http://www.w3.org/2003/04/emma" version="1.0">
              <emma:interpretation id="{E240AEC5-D33C-46AA-86B0-CEA3D49D1F0E}" emma:medium="tactile" emma:mode="ink">
                <msink:context xmlns:msink="http://schemas.microsoft.com/ink/2010/main" type="inkWord" rotatedBoundingBox="11217,17825 11259,17823 11260,17840 11218,17842"/>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&amp;</emma:literal>
                </emma:interpretation>
                <emma:interpretation id="interp5" emma:lang="" emma:confidence="0">
                  <emma:literal>,</emma:literal>
                </emma:interpretation>
              </emma:one-of>
            </emma:emma>
          </inkml:annotationXML>
          <inkml:trace contextRef="#ctx1" brushRef="#br0">1972 1031 795 0,'-5'0'300'0,"0"2"-235"16,5-2-71-16,-2 3-4 0,4-3-11 0,-9-3-14 15,9 0-4-15,-2 3 5 0,-3-2 7 0,-1 2 7 16,3 2 10-16,1-4 5 0,0 2 10 0,0 0 4 0,-4 0 6 16,4-2 1-16,2 2 1 0,0 2 1 0,-2-4-1 15,0 2 1-15,1 0-7 0,-2 0-3 0,1 0-4 16,-2 0-3-16,2 0 0 0,0-5-1 0,-2 5 0 15,1 0 0-15,4 0 1 0,-3 5 0 0,0-5-1 16,0 0 1-16,0 4 0 0,0-4 1 0,7 0-2 16,-7 0-1-16,0-2-1 0,-5 0 2 0,5 4 0 15,0-2-1-15,-2 0 0 0,2 0 0 0,-3 0 1 16,-1 0-1-16,4-5 1 0,2 5 0 0,1 0 0 16,1 0 2-16,-4-2-1 0,1 2 5 0,3 0-3 0,1 0 3 15,-9 2 0-15,3-2 1 0,-6-2-2 0,2 1-1 16,7 4 2-16,-4-3-3 0,-3 0 0 0,5 3 0 15,-2 2-1-15,2-5 2 0,5 2 1 16,-5-2-2-16,-1-3 1 0,1 3-3 0,1 0 4 16,1 0-2-16,0-2 2 0,-1 0 3 0,-1 2 2 0,0 0 3 15,0 2 0-15,-1-2 6 0,1 0 0 0,-2 0-1 16,2 0 1-16,0 0-5 0,-2 3-1 0,2-3-1 16,0 0-1-16,7 0 0 0,-7 0 1 0,2 0 0 15,1-1 0-15,-3 1 2 0,0-2-1 0,-3 2 0 16,4 0-2-16,-1 0-1 0,-1 0-3 0,-4 0-2 15,-2 2-2-15,7-1-1 0,-2 1-1 0,2-2 0 16,-1 0 1-16,-3 1-1 0,6-1-1 0,0 0 0 16,3 0 2-16,-4 0-2 0,1 0 0 0,1 0 0 15,-3 0 0-15,0-1 0 0,-1-1 0 0,-3 1-2 0,-2 1 1 16,4-2 1-16,2 2-1 0,0 0 0 16,-2-2 1-16,2 4 0 0,7-2 0 0,-5 0 2 0,3 0-2 15,-5 3-1-15,-2-3 1 0,0 0 0 0,2 2-1 0,-1-4 0 16,1 1-2-16,-4 1 0 0,4-4 0 0,0 1-9 15,2 3 1-15,1 0-6 0,-3 3 1 0,0-1-6 16,0 1-2-16,2-3-6 0,-2 3-1 0,0-1-7 16,-2-2-3-16,4-2-5 0,-2 2-6 0,0-1-8 15,0 1 2-15,0-2 1 0,0 1 1 0,2 1-20 16,-2-2-20-16,-4 2 63 0,4-2-35 0,0-3-21 16</inkml:trace>
        </inkml:traceGroup>
      </inkml:traceGroup>
    </inkml:traceGroup>
  </inkml:traceGroup>
</inkml:ink>
</file>

<file path=ppt/ink/ink3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14.94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8F56156-D66E-4AA3-BD17-1CE6C12C9C5F}" emma:medium="tactile" emma:mode="ink">
          <msink:context xmlns:msink="http://schemas.microsoft.com/ink/2010/main" type="inkDrawing" rotatedBoundingBox="15323,17641 20209,17641 20209,17656 15323,17656" shapeName="Other"/>
        </emma:interpretation>
      </emma:emma>
    </inkml:annotationXML>
    <inkml:trace contextRef="#ctx0" brushRef="#br0">0 0 0,'83'0'141,"55"0"-141,-28 0 15,56 0-15,-1 0 16,56 0-16,111 0 16,-29 0-16,29 0 15,-1 0-15,55 0 16,-54 0-16,54 0 15,-110 0-15,56 0 16,-167 0-16,111 0 16,-110 0-16,-28 0 15,-28 0-15,-54 0 16,-29 0-16,1 0 16,-1 0-1</inkml:trace>
  </inkml:traceGroup>
</inkml:ink>
</file>

<file path=ppt/ink/ink3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1T05:17:15.72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EE1648D-0A8A-45F0-95B6-01C6061665CC}" emma:medium="tactile" emma:mode="ink">
          <msink:context xmlns:msink="http://schemas.microsoft.com/ink/2010/main" type="inkDrawing" rotatedBoundingBox="22500,17605 27055,17541 27056,17591 22501,17654" shapeName="Other"/>
        </emma:interpretation>
      </emma:emma>
    </inkml:annotationXML>
    <inkml:trace contextRef="#ctx0" brushRef="#br0">0 76 0,'28'0'15,"27"0"1,-28 0 0,1 0-16,27 0 15,28 0-15,0 0 16,83 0-16,27 0 15,83 0 1,110-55-16,56 55 16,-55 0-16,110 0 15,-56 0-15,-54 0 16,-111 0-16,55 0 16,-110 0-16,-110 0 15,-56 0-15,-28 0 16</inkml:trace>
  </inkml:traceGroup>
</inkml:ink>
</file>

<file path=ppt/ink/ink35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6:31.92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0BFA1E7-7FEA-4573-A685-E5DAD874FD3E}" emma:medium="tactile" emma:mode="ink">
          <msink:context xmlns:msink="http://schemas.microsoft.com/ink/2010/main" type="writingRegion" rotatedBoundingBox="-1029,3849 20030,-532 22223,10010 1163,14391"/>
        </emma:interpretation>
      </emma:emma>
    </inkml:annotationXML>
    <inkml:traceGroup>
      <inkml:annotationXML>
        <emma:emma xmlns:emma="http://www.w3.org/2003/04/emma" version="1.0">
          <emma:interpretation id="{FD461AD7-D5FA-4198-BC6D-A207189F5570}" emma:medium="tactile" emma:mode="ink">
            <msink:context xmlns:msink="http://schemas.microsoft.com/ink/2010/main" type="paragraph" rotatedBoundingBox="3350,2938 20030,-532 20660,2498 3981,5969" alignmentLevel="2"/>
          </emma:interpretation>
        </emma:emma>
      </inkml:annotationXML>
      <inkml:traceGroup>
        <inkml:annotationXML>
          <emma:emma xmlns:emma="http://www.w3.org/2003/04/emma" version="1.0">
            <emma:interpretation id="{EE11A3CA-D5DF-439E-A924-8DA95A523E5D}" emma:medium="tactile" emma:mode="ink">
              <msink:context xmlns:msink="http://schemas.microsoft.com/ink/2010/main" type="inkBullet" rotatedBoundingBox="3700,4619 4402,4473 4422,4571 3720,4717"/>
            </emma:interpretation>
            <emma:one-of disjunction-type="recognition" id="oneOf0">
              <emma:interpretation id="interp0" emma:lang="" emma:confidence="0">
                <emma:literal>-</emma:literal>
              </emma:interpretation>
            </emma:one-of>
          </emma:emma>
        </inkml:annotationXML>
        <inkml:trace contextRef="#ctx0" brushRef="#br0">0 197 1380 0,'12'14'498'0,"8"-12"-397"0,-3 2-92 0,15-1-22 0,4-8 8 0,20 0-1 16,-4-10-14-16,10-3-47 0,15 4-27 0,-10-10-32 15,7 3-44-15,-5-14 112 0,-6-3-100 0,-9-7-30 0</inkml:trace>
      </inkml:traceGroup>
      <inkml:traceGroup>
        <inkml:annotationXML>
          <emma:emma xmlns:emma="http://www.w3.org/2003/04/emma" version="1.0">
            <emma:interpretation id="{4F385286-F633-4301-BB1D-55C07B7491C8}" emma:medium="tactile" emma:mode="ink">
              <msink:context xmlns:msink="http://schemas.microsoft.com/ink/2010/main" type="line" rotatedBoundingBox="4329,2734 20030,-532 20660,2498 4960,5765"/>
            </emma:interpretation>
          </emma:emma>
        </inkml:annotationXML>
        <inkml:traceGroup>
          <inkml:annotationXML>
            <emma:emma xmlns:emma="http://www.w3.org/2003/04/emma" version="1.0">
              <emma:interpretation id="{B9A7B81A-4C78-4D77-89FC-D97F08E35AA1}" emma:medium="tactile" emma:mode="ink">
                <msink:context xmlns:msink="http://schemas.microsoft.com/ink/2010/main" type="inkWord" rotatedBoundingBox="4427,3201 7614,2538 7938,4092 4750,4755">
                  <msink:destinationLink direction="with" ref="{FA6E1C79-5CC2-4ACD-B254-DA67347A4588}"/>
                </msink:context>
              </emma:interpretation>
              <emma:one-of disjunction-type="recognition" id="oneOf1">
                <emma:interpretation id="interp1" emma:lang="" emma:confidence="0.5">
                  <emma:literal>He</emma:literal>
                </emma:interpretation>
                <emma:interpretation id="interp2" emma:lang="" emma:confidence="0">
                  <emma:literal>Ne</emma:literal>
                </emma:interpretation>
                <emma:interpretation id="interp3" emma:lang="" emma:confidence="0">
                  <emma:literal>he</emma:literal>
                </emma:interpretation>
                <emma:interpretation id="interp4" emma:lang="" emma:confidence="0">
                  <emma:literal>Me</emma:literal>
                </emma:interpretation>
                <emma:interpretation id="interp5" emma:lang="" emma:confidence="0">
                  <emma:literal>Her</emma:literal>
                </emma:interpretation>
              </emma:one-of>
            </emma:emma>
          </inkml:annotationXML>
          <inkml:trace contextRef="#ctx0" brushRef="#br0" timeOffset="815.8067">1819-1072 527 0,'16'-10'301'0,"-3"17"-148"16,-1-2-84-16,-1 6 21 0,2 3-9 0,5 5-9 15,2 6-9-15,1 0-11 0,1 6-21 0,-6 5 5 16,8 0 0-16,-10 4 0 0,1-1-1 0,3 5-2 15,-8 3-2-15,-11-2-2 0,4-9-5 0,4-6-6 16,-7-3 0-16,0-7 0 0,0 0 4 0,-3-9 9 16,3-9 0-16,3-4 2 0,-3-3-1 0,4-8-4 0,3-7-2 15,-5-12-3-15,14 3-4 0,-3-11-9 16,7-10-2-16,1 3-2 0,5 2-2 0,-1 1 1 16,7 3-3-16,1 14 1 0,-4-4-3 0,-4 9 0 0,-3 13-2 0,-2-3 2 15,10 3 0-15,-6 5 0 0,-1 0 0 0,-3-1-2 16,0 3 2-16,0 2-1 0,3 0 1 0,-5 0 0 15,-11 0 0-15,2 0 1 0,-3 0 1 0,-1 4 4 16,-1-4 7-16,-2 0-1 0,-1 0 2 0,1 0 0 0,-2 2-2 16,0 1-3-16,0-1 3 0,2 3-4 15,2 10-7-15,-1-1 0 0,5 6-1 0,2 9 0 0,3 9 1 16,-2 0 2-16,7 12-2 0,-4 10 2 16,1 8-3-16,1 5 0 0,0 8 0 0,-1-7 0 15,-5-2-14-15,1 2-7 0,-4-7-9 0,3-17-10 0,-7-15-24 16,-1-1-18-16,-2-25-20 0,-4 2-40 0,-1-19 93 15,1 1-58-15,-5-41-15 0</inkml:trace>
          <inkml:trace contextRef="#ctx0" brushRef="#br0" timeOffset="985.0138">2992-1534 348 0,'25'-70'181'0,"-7"21"-71"0,0-1-38 0,-5 23 54 16,-6 12 3-16,2 3 8 0,-5 5-2 15,-1 5-14-15,-3 2-2 0,6 11-4 0,-1 1-12 0,0 1-39 16,3 10-9-16,2 13-7 0,-1 9-2 0,0 28-6 15,2-5-9-15,-3-3-15 0,-3 7-7 0,-1 17-5 16,-4 5-4-16,1-4-6 0,-2-9-22 0,-7 7-57 0,5-1-36 16,-6-17-45-16,1-1 116 0,1-15-119 15,0-12-61-15</inkml:trace>
          <inkml:trace contextRef="#ctx0" brushRef="#br0" timeOffset="1214.3352">3632-1351 712 0,'36'7'283'0,"-3"6"-192"0,-17-6-62 0,8 0-1 0,4-5-4 16,-2-2-2-16,-1 0-11 0,4 0-3 0,-6-6-4 0,3-3 7 16,-8-5 5-16,-2-2 10 0,-4 3 8 0,-4-1 3 15,-7-4 18-15,-4 0 6 0,-6 1 4 0,0 1-6 16,-4 3-6-16,2-3-8 0,-3 11-8 0,1-4-8 16,-1 7-25-16,1 4-4 0,2 9-6 0,-3 1-4 15,3 15-3-15,-1 6-1 0,-1 12 2 0,0 0 2 16,8 7 7-16,-2 13 4 0,7-9 0 15,3-2 3-15,3-7-3 0,12-5-1 0,11-17-11 0,1 0-19 16,6-14-68-16,11-11 29 0,7-14 41 0,1-6-55 16,-3 0-26-16</inkml:trace>
          <inkml:trace contextRef="#ctx0" brushRef="#br0" timeOffset="262.4928">1037-1008 932 0,'-12'-15'359'16,"5"-5"-255"-16,-15 8-77 0,0 1-5 0,2 5 4 0,1 1-4 0,2 1-10 16,-1 3-1-16,2-1-3 0,-2 2 1 0,9 9 0 15,0 0 0-15,-5 3-1 0,4 1 0 0,0 7-1 16,1 3 3-16,5 6-2 0,0 9-2 0,4-4 0 16,6 8-1-16,6 3-1 0,12 0 1 0,3 8-3 15,9-3 0-15,15 11-2 0,1-10 3 0,-2 1-3 0,19 1 1 16,0-1-1-16,-10 4 2 15,3-9 0-15,-12-9-2 0,-8-2 0 0,-3 2 0 0,-23-8 2 0,3 5 0 16,-9-10 1-16,-2 2-1 0,-8 2-1 0,-2 0 1 16,-4-2 2-16,-4 0-1 0,-10-2-5 0,5 0-4 15,-21-1-8-15,2-4-6 0,-8 0-27 0,-10-6-19 16,5-3-16-16,-3-6-49 0,3-5 89 0,0-9-63 16,14-18-17-16</inkml:trace>
          <inkml:trace contextRef="#ctx0" brushRef="#br0" timeOffset="436.48">1642-972 1033 0,'7'21'435'0,"-1"1"-297"16,-1 18-102-16,-3-10 71 0,5 43-107 0,-2-5 0 0,-1 15-1 16,1 18-1-16,-5-5-9 0,-1 5-14 0,-5-4-30 15,-5-3-6-15,-1-22-6 0,-3-3-8 16,-1-17-43-16,0-16-41 0,3-23 100 0,2-6-57 0,6-23-22 15</inkml:trace>
        </inkml:traceGroup>
        <inkml:traceGroup>
          <inkml:annotationXML>
            <emma:emma xmlns:emma="http://www.w3.org/2003/04/emma" version="1.0">
              <emma:interpretation id="{BDD05B24-8849-4D42-81D2-6AEDD0613C4F}" emma:medium="tactile" emma:mode="ink">
                <msink:context xmlns:msink="http://schemas.microsoft.com/ink/2010/main" type="inkWord" rotatedBoundingBox="7977,1975 15259,460 15890,3491 8608,5006">
                  <msink:destinationLink direction="with" ref="{FA6E1C79-5CC2-4ACD-B254-DA67347A4588}"/>
                </msink:context>
              </emma:interpretation>
              <emma:one-of disjunction-type="recognition" id="oneOf2">
                <emma:interpretation id="interp6" emma:lang="" emma:confidence="1">
                  <emma:literal/>
                </emma:interpretation>
              </emma:one-of>
            </emma:emma>
          </inkml:annotationXML>
          <inkml:trace contextRef="#ctx0" brushRef="#br0" timeOffset="4108.0646">7737-1319 1290 0,'-7'15'521'0,"2"-1"-375"0,-1-5-123 15,10 2 50-15,5 7-91 0,-5-5-2 0,-1 3 7 0,6 7 3 0,0-6 5 16,-1 8 2-16,1-2-1 0,0 3-6 0,-4-8-8 15,4 0-9-15,4-2-13 0,-1-4-4 0,-1 3-1 0,-2-8 3 16,2-3 1-16,2-1 15 0,-6-6 8 0,5-3 13 16,-3-4 17-16,1-1 8 0,0-7 1 0,1-2 1 15,-2-2 3-15,2-3-3 0,0 0-3 0,0 1-1 16,-2 1-1-16,-2-3-2 0,0 5-1 0,-1-3-3 16,-3 8-9-16,1 0-2 0,-2 5-2 0,-1 2-6 15,-1 2-15-15,0 5-2 0,0 2-2 0,0 2-2 16,4 9 3-16,0-1-1 0,1 14 2 0,0-2 1 15,4 8 11-15,2 10 3 0,7-2 2 16,-1 2 2-16,-1-8 0 0,5-1 2 0,1-11 0 0,0 1 1 0,3-10 3 16,0-9 0-16,6-8 0 0,-8-1 2 15,-1-2 3-15,2-20-2 0,3-10 2 0,1-3 0 0,-4-3-2 16,-1-15-2-16,-3-1 1 0,5-17 9 0,-8-6 3 16,1-3 7-16,-4 9 7 0,-5 4 2 0,0-5 10 15,-5 7 1-15,-1-6 2 0,-1 26-9 0,0-6-2 16,0 2-2-16,-4 18-5 0,-3 2-4 0,1 6 0 15,0-3-1-15,-3 17 1 0,2 0 0 0,-1 5-6 16,3 5-6-16,-1 1-4 0,2 5-5 0,-3 9-10 16,1 2-5-16,-1 14-4 0,-2 6-1 0,-2 19 5 0,-2 13 2 15,-4 20 2-15,5-3 3 0,-1 19 5 16,4 17 2-16,7-6 0 0,1-9 0 0,3-9 0 0,12-6 1 16,9-21 0-16,-1 2 1 0,8-25-1 15,6-17 1-15,4-12 0 0,-1-3 1 0,8-10-3 16,0-12-5-16,3-17-1 0,0 2 0 0,-1-15 0 0,3-10-1 15,-7-9 2-15,-7-3 0 0,-2 1 6 0,-17-9 3 0,-6-9 6 16,3 1 4-16,-11 8-1 0,-7 2 3 0,-5 9 1 0,5-1 0 16,-9 17 0-16,-2-2-1 0,3 13 1 0,8 14-4 15,-12 0-1-15,12 13-3 0,-6-2-3 0,1 5-1 16,0 4-6-16,3 0-4 0,-9 9-4 0,2 4-2 16,2 14 0-16,-8-7 2 0,8 39 0 0,-2-8 3 15,4 9 1-15,5 15 3 0,0-1 1 0,7-1 1 16,11-5-2-16,5-7 0 0,8-14-1 0,0 2-1 0,5-11 0 15,9-11 1-15,0-16 0 0,0 0 2 16,-2-11-11-16,-1-9-1 0,3-18-3 0,0-6-3 0,0-16-3 16,0-12 1-16,-3-13 1 0,5 2 0 15,-9-6 22-15,-2-8 9 0,-13 13 6 0,4 5 7 0,-9 7 6 16,-9 15-1-16,2 12 0 0,-11 3 1 0,4 6-12 16,-2 18-6-16,3 2-6 0,-5-6-6 0,2 11-8 15,-2 2-3-15,0 5-1 0,9 4-2 0,-7 16 2 16,-1 2-2-16,3-4 7 0,-2 18 3 0,0 11 5 15,-4 20 4-15,0-3 1 0,-5-6 0 0,3 12-5 0,-5 1-7 16,4-15-17-16,-1-2-15 0,3-12-55 16,1 3-33-16,7-35-45 0,3 4 113 0,2-33-118 15,9-14-46-15</inkml:trace>
          <inkml:trace contextRef="#ctx0" brushRef="#br0" timeOffset="4368.9792">8557-1550 1261 0,'11'15'409'0,"8"-23"-395"0,25-11-92 0,4-5-58 0,26-17 70 15,24-13-74-15,10-24-14 0</inkml:trace>
          <inkml:trace contextRef="#ctx0" brushRef="#br0" timeOffset="4992.1995">10193-2439 838 0,'15'48'443'16,"-6"8"-294"-16,2 0-112 0,-4-7 66 0,2 16-101 0,0 20-1 16,-5 21 1-16,3-5 1 0,-7-12 0 0,0 3 3 15,0 9 0-15,-4-44-2 0,2 10 4 0,-3-23 8 0,1 2 2 16,3-37 6-16,-1 8 3 0,-2-15-6 0,4-2-2 16,-3-15-3-16,-1-1-1 0,2-13-8 0,-3-9-6 15,5-9-3-15,-2-3-2 0,2-14 12 0,0-8 3 16,5-3 0-16,1-1 2 0,-1 2-4 0,2-7-1 15,4 16 1-15,0 1-2 0,2 14-5 0,1 10 1 0,-1 13-2 16,-2 0-2-16,3 18 2 0,-3 5 1 0,1 6-1 16,3 0-2-16,3 7-6 0,2 4 0 0,3 5 2 15,6 2-2-15,-2 3 4 0,6 6-2 0,-1 0-1 16,6 0 0-16,-9 0 2 0,3-8-2 0,3 1-3 16,-3-2 3-16,-1-8-3 0,-4-6-1 0,2-6-2 0,-4-13-3 15,0-16 0-15,2 4 1 0,-3-4 1 0,-3-14-2 0,1-6 0 16,2-18 2-16,-1 6 8 0,0 3 8 15,-4-9 12-15,-1-1 8 0,-2-1-3 0,-7 1 14 0,2 5 8 16,-1-1 3-16,-11 8-3 0,1 4 0 0,0 5-5 16,0-1-3-16,0 19 4 0,0 0-8 15,-4 5-2-15,2 8 2 0,2 7-1 0,-9-2 1 0,2 4-8 16,-2 5-6-16,4 2-1 0,-3 0-7 0,-2 9-12 16,1-2-5-16,-4 15-4 0,6 3-4 0,-1 19 0 15,-2 10 2-15,2 18 1 0,1-2 4 0,5 8 7 16,2 14 1-16,8-18 0 0,6 0 0 0,6-9 1 15,9-18-2-15,5-11 1 0,4 0 0 0,9-13-3 16,3-6 0-16,5-17 0 0,-7 3-4 0,8-10-14 16,0-9-6-16,0-13-5 0,-5-3-9 15,-10-1-5-15,-8-23-9 0,1-18-4 0,2 6 5 0,-13-1 17 0,-5-14 6 16,-9 7 9-16,0-5 22 0,-9 12 11 0,-1-1 13 16,-3 16 9-16,-7 14 0 0,0-1-1 0,-3 12-3 15,-2 7-2-15,5 10-13 0,-5 2-4 0,1 0-3 16,1 13-4-16,-2 3-1 0,-6 15 0 0,2 8 2 15,-9 22-1-15,0-3 0 0,2 23 1 0,-9 15-1 16,16 5 2-16,-1-5-1 0,8-3-7 0,13 4-13 16,20-20-6-16,3 3-12 0,17-25-54 0,11-11-35 0,8-19-61 15,8-6 126-15,12-14-114 0,6-21-54 16</inkml:trace>
          <inkml:trace contextRef="#ctx0" brushRef="#br0" timeOffset="4246.1157">10098-2932 1122 0,'-13'31'579'0,"-3"10"-353"0,5-16-188 0,6-1 150 16,-1 8-313-16,-1-3-42 0,-2 4-57 0,-2 6 156 0,-5-6-106 0,-13-1-85 15</inkml:trace>
          <inkml:trace contextRef="#ctx0" brushRef="#br0" timeOffset="3293.3754">6987-855 1359 0,'-9'-7'486'0,"7"5"-400"0,-7-3-94 0,9 5-33 16,0 0 4-16,2 3-1 0,0 1-3 0,1 1 12 0,-1 11 1 0,2-1 5 16,1 3 10-16,0 2 11 0,1 3 2 15,-1 8-2-15,-1 7 2 0,-1 5-2 0,-1-1-1 0,0-1 0 16,-2-5 1-16,0-2 10 0,-4-10 5 0,1 7 7 16,1-17 3-16,-2-3 1 0,1-4 3 0,1-11-1 15,-2-3-1-15,3-4-12 0,-1 1-2 0,-2-23-6 16,2 2-2-16,2-8 1 0,0-8 3 0,2-4 2 15,2-1 4-15,-1-2 2 0,3 0 0 0,6 14 0 16,-4 0 2-16,-1 6-1 0,4 14-3 0,-4 6-2 16,0 1-4-16,2 8-7 0,-5 1-3 0,-1 2-3 15,3 2-4-15,-1 4-6 0,-1 1-2 0,3 3-1 16,-2 2-1-16,-1 8-3 0,2 2 1 0,-3 5 4 16,1 3-2-16,-2-1-2 0,-2 3 4 0,-2-6 3 0,2-3 8 15,-2-1 10-15,0-9 0 0,0-7 1 0,2 1 4 16,0-5 10-16,0-2-1 0,6-7 3 0,-3 2-1 15,1-2 2-15,10-7 4 0,-1-9 9 0,1 1 2 16,1-1-4-16,3-6-1 0,2 0-3 0,5-3-5 16,0-2-4-16,-1 4-4 0,-1 5-8 0,2 8-3 0,-1-2 4 15,3 10 2-15,-2-3 3 0,-7 6-2 0,9 8-1 16,-5 0-2-16,9 11-1 0,-10-5-5 0,10 8-11 16,-6 2-12-16,6 13-15 0,-2-4-10 0,-4 4-62 15,-1 4-50-15,-8 1-106 0,5 0 188 0,-6-5-159 16,-2 0-81-16</inkml:trace>
          <inkml:trace contextRef="#ctx0" brushRef="#br0" timeOffset="2644.1922">4688-952 1104 0,'-4'0'427'15,"-1"0"-313"-15,1 0-96 0,2 0 23 0,1 0-46 0,-1-2 1 16,2 2 2-16,-2 0-1 0,2 0 2 0,0 0 0 15,-2 0-6-15,2 0-3 0,0 2-6 0,0 1-3 16,-2 8-2-16,1 0 1 0,-3 18-1 0,2 0 1 16,2 12 12-16,-2 15 7 0,4 16 8 0,4-1 7 15,4 6 12-15,7 10 4 0,10-13 4 0,0 2 1 16,7-8-1-16,9-16-3 0,21-3-5 0,-1-2-5 16,5-13-7-16,15-3-4 0,-3-13-1 0,1-2-4 15,-2 1-2-15,-10-19-4 0,19-18-13 0,3-2-13 16,-14-3-12-16,10-17-12 0,-6 3-18 0,4-19-44 15,-9-14-20-15,-1 1-24 0,-11 8-16 0,-18 2-28 0,-8-4 117 16,-20 4-87-16,6-4 44 0,-15 23-17 0,-7 1 47 16,5-3 41-16,-18 19 48 0,0-2 45 0,-5 4 94 15,0 3-16-15,-1 7 37 0,1-1 3 0,0 6-24 16,3 3-3-16,3 3-7 0,-1-3-17 0,7 5-48 16,-1 0-15-16,5-2-13 0,-6 6-5 0,8-1-4 15,2 3 4-15,8 1 4 0,-1 5 1 0,7 7-1 16,2 2-1-16,7 8 3 0,6 4-1 0,1 10-1 0,6 7-4 15,-6 8-5-15,4 0-3 0,-2 5-8 16,-5 7-2-16,-12 1-3 0,1-3-2 0,-13 1-5 0,-7-1 3 16,-14-4 1-16,1-1 2 0,-5-11 4 0,-16-9-2 0,-6 4 2 15,2 2-3-15,1-15-8 0,-3-5-19 0,-3-5-21 16,-12-1-60-16,-4-8-28 0,-2 1-35 0,8-7 104 16,-6-9-92-16,1-4-53 0</inkml:trace>
          <inkml:trace contextRef="#ctx0" brushRef="#br0" timeOffset="1463.1181">4820-2335 1140 0,'5'-14'401'0,"-5"12"-318"0,2-2-72 0,0 4-6 0,3 8-3 15,-1-1 4-15,1 4 0 0,2 3 3 0,6 10 6 16,0 4 3-16,-1 16 2 0,3-1 2 0,-1 9 3 16,2 17 0-16,6 5 0 0,-4 2 2 0,4-2 2 15,1 7 0-15,6-16 5 0,-4 2 1 0,-1-10-2 0,3-24 2 16,-2 3 7-16,0-2 1 0,-3-16 0 0,-4-7 1 16,0-4-3-16,-2-5 1 0,-1-9-5 0,-1 0-5 0,-3-4-7 15,5-14-4-15,0-11-4 0,3-13-5 16,0-22-4-16,-1 1-8 0,-3-13-2 0,3-5-3 0,-9-6-7 15,4 4-6-15,-6-2-32 0,-4 12-17 16,1 10-20-16,-4 3-35 0,0 0 81 0,0 10-64 0,-5-14-19 16</inkml:trace>
          <inkml:trace contextRef="#ctx0" brushRef="#br0" timeOffset="1667.2881">5691-2795 1166 0,'6'22'374'0,"1"10"-293"0,0 3-69 15,4 8-3-15,-2-5-8 0,0 1-1 0,2 5 0 0,3 6-1 16,-1 3 1-16,1-3 0 0,-1-7-2 0,3 6-2 16,-1 2 3-16,1-1-1 0,5 3 1 0,-2-1 0 15,2 4 0-15,-1-6 0 0,-6 4 1 0,-1-3 2 16,-4-2-1-16,-2-6 1 16,-10-1 0-16,-6-8-10 0,-6-3-15 0,-15-4-21 0,10-2-30 0,-9-11-129 15,-5-1 158-15,-6-4-100 0,7-4-69 0</inkml:trace>
          <inkml:trace contextRef="#ctx0" brushRef="#br0" timeOffset="1997.1228">6290-2430 240 0,'11'-8'190'0,"0"-1"-26"0,-6 4-63 15,-1 0 46-15,-4-1-20 0,0 3 5 0,0-1-10 16,-5 4-19-16,-3-4-44 0,1 3-12 0,-4 1-10 15,4 0-8-15,-4 1-12 0,-1 5-5 0,1-3-1 16,0 6-4-16,4 6 0 0,1 1-4 0,1 4-1 16,1 5-3-16,4 2-5 0,4 2-3 0,5 5 0 15,7-3 3-15,4 0 0 0,0-1 1 0,9-1 1 16,0-5-1-16,0-4 5 0,1-2 1 0,-8-6 2 16,3-1 2-16,-7-5 12 0,0-1 7 0,-12-1 4 15,3-1 11-15,-4 1 12 0,-5-4 8 0,2 0 4 0,-2 0 3 16,0 0-7-16,0-4-5 0,0-3-7 0,0-4-8 15,2-9-17-15,1-3-9 0,4-13-7 0,1-2-5 16,4-11-8-16,5-10-6 0,1-3-3 0,3 4-4 16,-1 1-10-16,5-1-9 0,-7 4-14 0,0 3-25 15,-3 6-84-15,-4 5 121 0,-9 6-73 0,-4-5-45 16</inkml:trace>
        </inkml:traceGroup>
        <inkml:traceGroup>
          <inkml:annotationXML>
            <emma:emma xmlns:emma="http://www.w3.org/2003/04/emma" version="1.0">
              <emma:interpretation id="{F26B55F9-5F38-4F54-AC46-FB8FE0F64446}" emma:medium="tactile" emma:mode="ink">
                <msink:context xmlns:msink="http://schemas.microsoft.com/ink/2010/main" type="inkWord" rotatedBoundingBox="16520,896 20169,137 20494,1700 16846,2459">
                  <msink:destinationLink direction="with" ref="{4DCE5118-F534-498C-A1AF-2DBFEDC69D16}"/>
                </msink:context>
              </emma:interpretation>
              <emma:one-of disjunction-type="recognition" id="oneOf3">
                <emma:interpretation id="interp7" emma:lang="" emma:confidence="0.5">
                  <emma:literal>puns</emma:literal>
                </emma:interpretation>
                <emma:interpretation id="interp8" emma:lang="" emma:confidence="0">
                  <emma:literal>pons</emma:literal>
                </emma:interpretation>
                <emma:interpretation id="interp9" emma:lang="" emma:confidence="0">
                  <emma:literal>pions</emma:literal>
                </emma:interpretation>
                <emma:interpretation id="interp10" emma:lang="" emma:confidence="0">
                  <emma:literal>Pema</emma:literal>
                </emma:interpretation>
                <emma:interpretation id="interp11" emma:lang="" emma:confidence="0">
                  <emma:literal>pam</emma:literal>
                </emma:interpretation>
              </emma:one-of>
            </emma:emma>
          </inkml:annotationXML>
          <inkml:trace contextRef="#ctx0" brushRef="#br0" timeOffset="5320.3909">13369-3558 1422 0,'4'43'509'0,"0"9"-409"0,-1-17-90 0,1 19-17 0,-4 13-1 15,-2 28 3-15,-2-6 4 0,-3 5 1 0,-6 17 1 16,3 3 0-16,-10 2 0 0,0-6-5 0,0-6-17 16,-3 6-8-16,5-30-8 0,-2 3-4 0,4-22 0 15,-1-12 4-15,3-20 0 0,1 3 6 0,1-21 8 16,1-15-9-16,2-21-16 0,-2-9-27 0,-2-15-41 15,1-19 0-15,4-21 24 0,-1-1 27 0,8-16 40 16,1-12 21-16,0 10 21 0,7-2 35 0,7-6 42 16,4 14 1-16,6 0-25 0,1 3-23 0,2 13-27 15,9-5-3-15,-2 21 3 0,-1 3-2 0,3 15 2 16,2 14-3-16,3 16 0 0,-3 1-6 0,4 15-3 16,3 8 0-16,-2 13-1 0,2-3-2 0,-7 3 0 0,-3 13-5 15,-12 7 4-15,6-1 2 0,-7 0-1 0,-13 6-1 16,-11-2-4-16,0 7-27 0,-18 2-30 0,4 0-40 15,0-7-79-15,-4-8 131 0,-7-1-116 0,9-11-72 16</inkml:trace>
          <inkml:trace contextRef="#ctx0" brushRef="#br0" timeOffset="6135.1564">14344-3897 1397 0,'-6'19'485'0,"-6"23"-403"15,1-4-81-15,-2 3-21 0,-3 23-4 0,-2-5 6 16,-2 2-1-16,-2 6-26 0,4-7-15 0,6-3-13 0,-1-6-6 16,-1-8-1-16,12-19-1 0,-4-4 9 15,3 5 11-15,3-11 38 0,0-12 20 0,5 0 14 0,3-6 7 16,2-7 4-16,-2 2 0 0,1 0-4 0,3-1-5 0,6-7-3 16,0 1-6-16,0-2 1 0,0 7-2 0,2-1 0 15,4-1 3-15,-4 6-3 0,3 3 3 0,-1 4-3 16,1-2 3-16,-7 15-2 0,4-2 0 0,-4 9-4 15,-1 7 0-15,3 9-1 0,-5 0 0 0,-12 7 1 16,5 10 0-16,-12 4 2 0,1-1 0 0,1 7 1 16,-14 4-3-16,-3-7-2 0,-5-6-5 0,7-4 0 15,-5-5 1-15,6-16 2 0,0 0 4 0,-4-16 0 16,8-10 2-16,1-6 3 0,4-6 3 0,4-15 0 16,1-4 0-16,4-18 1 0,4 3 3 0,1-7 24 15,6-12 1-15,3 1 2 0,1 1 2 0,3-3 5 16,2 2-2-16,1 8-3 0,-2-1-6 0,8 4-25 15,-2 5 0-15,4 14 1 0,-4-1-3 0,-2 8-1 0,-8 11-4 0,10 1 0 16,6 3-3-16,-10 7 3 0,-1 2-1 0,-2 5-2 16,4 1 0-16,1 12-3 0,6-2-3 0,-9-1-1 15,-5 3-1-15,3 7-1 0,-2 2-2 0,-2-2 2 16,-3 0-2-16,0-1-6 0,-2 1 2 0,-4-12 0 16,3 3 4-16,-5-5 2 0,1 1 4 0,5-13-2 15,-4 1 0-15,3-8 7 0,1 1 1 0,5-9 1 16,-1 0 1-16,3-4-3 0,2-7 0 0,2-4 2 15,1-1 3-15,3-4 2 0,-1-2 0 0,-5-2 0 16,9 2-1-16,-5 7-1 0,0-1 0 0,1 12-1 0,-5-2-1 16,0 8-2-16,0 10-1 0,-1 4 1 0,-5 2-1 15,4 4-1-15,-3 4-4 0,-4 8-4 0,6 2-1 16,-5 4 3-16,3 5 0 0,-2 0 0 0,-2-1-1 16,2 5 6-16,0-6 2 0,1-2 3 0,-1-5 0 15,0 0 0-15,-2-7 2 16,5-10 4-16,2 6 3 0,-3-5-1 0,0-6 1 0,5-3 0 0,-2-3 3 15,6-8 1-15,-1 0 1 0,-1 5-1 0,0-7 3 0,5-4-2 16,2-8-2-16,0 3 1 0,-3 1-3 0,7-3-3 16,-3 2-1-16,3-1-3 0,0 6-4 0,-1 4 2 15,-1 2 2-15,-7 5 0 0,7 5 0 0,-4 5-1 16,-1-1 1-16,1 0-3 0,0 2 2 0,-3-4-2 16,7 4-2-16,3-3 0 0,-3-6 0 0,-2-6 1 15,7-1 0-15,2-4 2 0,-3-3-1 0,-1-3 2 16,-3-1 2-16,-2 4 3 0,0-1 5 0,-3 6 1 0,-6 4 1 15,2 9-4-15,-2-3 0 0,-2 7-4 0,0 1-4 16,-3 9-5-16,3 1-7 0,0 8-11 0,-3 4 1 16,1 3 1-16,-3 4-1 0,0 4-13 0,-2 1-9 15,-3 2-17-15,-1-3-19 0,-5-5-61 0,0 0-28 16,-5-9-41-16,-3-2 123 0,-6-8-124 16,-6-8-45-16</inkml:trace>
        </inkml:traceGroup>
      </inkml:traceGroup>
    </inkml:traceGroup>
    <inkml:traceGroup>
      <inkml:annotationXML>
        <emma:emma xmlns:emma="http://www.w3.org/2003/04/emma" version="1.0">
          <emma:interpretation id="{A7F0DACA-AA65-47D2-98B6-88F89A75577E}" emma:medium="tactile" emma:mode="ink">
            <msink:context xmlns:msink="http://schemas.microsoft.com/ink/2010/main" type="paragraph" rotatedBoundingBox="438,11473 14389,7988 15183,11164 1232,14650" alignmentLevel="1"/>
          </emma:interpretation>
        </emma:emma>
      </inkml:annotationXML>
      <inkml:traceGroup>
        <inkml:annotationXML>
          <emma:emma xmlns:emma="http://www.w3.org/2003/04/emma" version="1.0">
            <emma:interpretation id="{F561A9CD-128F-4911-82A7-91590370AC16}" emma:medium="tactile" emma:mode="ink">
              <msink:context xmlns:msink="http://schemas.microsoft.com/ink/2010/main" type="line" rotatedBoundingBox="438,11473 14389,7988 15183,11164 1232,14650"/>
            </emma:interpretation>
          </emma:emma>
        </inkml:annotationXML>
        <inkml:traceGroup>
          <inkml:annotationXML>
            <emma:emma xmlns:emma="http://www.w3.org/2003/04/emma" version="1.0">
              <emma:interpretation id="{52B585ED-0207-4758-8178-1672A8CB0CA1}" emma:medium="tactile" emma:mode="ink">
                <msink:context xmlns:msink="http://schemas.microsoft.com/ink/2010/main" type="inkWord" rotatedBoundingBox="678,12435 7024,10849 7514,12809 1168,14394"/>
              </emma:interpretation>
              <emma:one-of disjunction-type="recognition" id="oneOf4">
                <emma:interpretation id="interp12" emma:lang="" emma:confidence="1">
                  <emma:literal/>
                </emma:interpretation>
              </emma:one-of>
            </emma:emma>
          </inkml:annotationXML>
          <inkml:trace contextRef="#ctx0" brushRef="#br0" timeOffset="62243.3997">-2770 8283 1298 0,'4'7'450'0,"-1"2"-336"0,-3-3-100 16,-2 4 24-16,4 3-49 0,-4-4-1 0,2 7-4 0,9 17 2 16,2 3 3-16,7 13 2 0,-3-3 6 0,3 12-1 15,2 0 0-15,-6 11-2 0,2-4 0 0,4 5 0 16,-7-2-1-16,-1 1 1 0,3-2-1 0,-4 0 5 16,3-1 3-16,-5-4 1 0,-3-1 3 15,-1-9 1-15,-3-1 2 0,-2-11-1 0,0 1 2 16,0 1-4-16,0-8 2 0,-2-2-1 0,2 3 0 0,-2-5-1 15,-1 3-1-15,-5-8 2 0,8 2-3 0,-7-7 1 16,3-2-1-16,3-5 2 0,-3-1-1 0,4-3-1 16,0-1-1-16,4-3 1 0,-4 0 1 0,3-3-4 15,1 0-2-15,-1 0-2 0,-3 0 1 0,2-2 0 16,-2 0 0-16,0 0-1 0,0 0-2 0,-2 0 5 0,1 0-1 16,1 0 1-16,0 0-1 0,-2 0-1 0,2-4 1 15,0 4-2-15,0 0-4 0,3 0-4 16,-3 0 1-16,0-2 1 0,-1 2 1 0,1 0-1 0,3 0 0 15,1 0 4-15,-8 0 3 0,4 0 3 0,0 0 3 16,0 0-3-16,0 2 1 0,2-2 4 0,-4 0-2 16,2 0-2-16,2 0 0 0,-4 0-4 0,0-4 0 15,2-6-1-15,-3-3-4 0,-1-14-4 0,1-7 0 16,-5-15 0-16,-1 2 1 0,-1-13 4 0,-3-12 2 0,2 2 0 16,-1-2 5-16,-7 7 8 0,1 2 3 0,2 3 1 15,4 2 2-15,3 6-2 0,-4 3-1 0,6 4 1 16,-1-2-4-16,8 0-4 0,4 2-2 0,0 0 0 15,1-2 0-15,6-2 0 0,3 1-2 0,1-3 1 16,5 6 0-16,-6 0 1 0,11 11-2 0,6-6 0 16,-2-2 0-16,-2 12-1 0,7 3 1 0,-1 7-2 0,1-2-7 15,0 10-1-15,2-1-2 0,-7 4-7 0,0 9-9 0,-2 7-28 16,-5 13-17-16,3-6-14 0,-12 17-9 0,-4 16-29 16,3-7-3-16,-17 28 8 0,-2-6 11 0,-9 8 79 15,1 2 40-15,-16-9 38 0,6 2 32 0,-2-9 53 16,-4-11 10-16,12-12 1 0,-3-1-2 0,7-12-56 15,8-7-26-15,7-6-24 0,-2 2-17 0,11-4-23 16,4-1-5-16,7-2-2 0,0-2-4 0,9 3 9 16,3-1 1-16,6 0 2 0,2 0 2 0,3-2-2 15,8 3-1-15,5 1 0 0,-2 0 0 0,0 3-29 16,4 0-12-16,-4 11-12 0,-7-2-10 0,-10 6-11 16,-9 7 0-16,-18 12 2 0,-2-1 8 0,-17 7 33 15,-20 5 18-15,-20 1 17 0,4 8 23 0,-4-7 26 0,-10-1 14 16,-5 1 26-16,-1 0 0 0,4-9 1 0,12-5-4 15,2-8-1-15,-1-1-11 0,10-13-15 0,-4 3-12 16,6-6-29-16,13-4-9 0,-2-4-21 0,6-3-10 0,3-3-14 16,4-1-7-16,-1 0-38 0,6-1-23 0,0-16-26 15,3-1-24-15,6-18 99 0,7-7-71 0,14-40-17 16</inkml:trace>
          <inkml:trace contextRef="#ctx0" brushRef="#br0" timeOffset="62429.067">-1429 7805 1177 0,'16'7'382'0,"-9"-7"-317"0,20 2-59 0,6-6-21 0,5-1 2 16,3-3 8-16,11-1 0 0,-5 2-8 0,7-4-25 15,-5-7-17-15,2 2-21 0,-10 0-26 0,-10 0-34 0,-4-1 86 16,-5-1-72-16,-6 8-11 0</inkml:trace>
          <inkml:trace contextRef="#ctx0" brushRef="#br0" timeOffset="62703.3369">-948 7696 467 0,'-16'18'264'0,"5"-1"-128"0,-3 1-80 0,7 2 66 15,0-1-37-15,-2 7-19 0,7-5-10 0,2 6-10 16,0 6-2-16,12 3-2 0,1 2-5 0,0 3-16 16,10 5-3-16,2 2 0 0,-1 5-4 0,6 4-2 15,-4 5-3-15,-3 3-1 0,1-4-3 0,-4 0-4 16,-6 1 1-16,-5-6-1 0,0-2 2 0,-9-5 1 15,-2-10 0-15,-12-1 2 0,3 0 5 0,-2-6 7 0,-5-6 3 16,-3 3 20-16,-1-1 2 0,0-2 5 0,2-5 2 0,-1-3 1 16,-3 0-2-16,-1-3-8 0,0 1-2 0,1-3-21 15,6-2-3-15,-3-4-3 0,4 0-3 0,-1 0-2 16,8-3-3-16,0 3-6 0,3-3-5 0,11-1-4 16,-4-1-3-16,9 2-8 0,-4-1 1 0,21-3 0 15,-1 2 0-15,0-4 5 0,9 1 2 0,4-10 3 16,2 2 1-16,7-11-18 0,0-4-10 0,9-12-10 15,-2-5-19-15,9-12-93 0,4-12 118 0,7-12-76 16,-6-2-42-16</inkml:trace>
          <inkml:trace contextRef="#ctx0" brushRef="#br0" timeOffset="62938.5967">-33 8063 511 0,'0'-7'335'0,"0"3"-160"0,0 4-115 0,2 2 66 0,-4 0-51 16,4 5-58-16,-2 0-9 0,0 4-8 0,0 9-2 15,4 10-5-15,-2 5 1 0,5 10 1 16,-2-2 1-16,4 8 11 0,2 6 10 0,2-4 10 0,5-3 12 15,-4-7 6-15,1-15 0 0,12-1 7 0,0 0 5 16,-4-11-8-16,8-12-4 0,-4 3-6 0,2-9-8 16,3-7 4-16,6 0 3 0,-11-2-4 0,0-7-4 0,4-2 0 15,-4-20-3-15,0 8-3 0,-5-8-4 0,-6-7-6 16,0-1-1-16,-12 1-1 0,1 0 2 0,-17 0 1 16,6-2-1-16,-23 11-3 0,2 0-5 0,0 6-11 15,-14-1-10-15,3 6-13 0,-7 2-11 0,-2 5-40 16,4 6-24-16,-6 8-38 0,0-1-69 0,-7 7 144 15,-2 7-98-15,-5 13-30 0</inkml:trace>
          <inkml:trace contextRef="#ctx0" brushRef="#br0" timeOffset="63187.0134">832 6996 1394 0,'5'27'479'0,"-5"-10"-377"15,0-12-91-15,0 8-3 0,0 3-11 0,2 11-6 16,3 5-4-16,1 8-1 0,1-6 4 0,13 30 1 0,1-1 2 16,-1 11 0-16,7 7 1 0,-1 0-2 0,1-5 3 15,5 0 2-15,-8-4 0 0,-3-11 3 0,-1 1 0 16,-4-12 5-16,-1-10 1 0,-12-4 3 0,3 5-2 16,-6-3 2-16,-4-2 0 0,-5-1-3 0,0 1 3 15,-3-2-10-15,-1 0-11 0,-1-3-19 0,-3-2-15 16,-1-2-68-16,-2-2-59 0,-12-1 126 0,1-10-99 0,-1-7-65 15</inkml:trace>
          <inkml:trace contextRef="#ctx0" brushRef="#br0" timeOffset="63332.9076">1508 8057 791 0,'31'2'368'0,"7"-4"-230"0,-11-5-106 15,-4 4 58-15,15-14-131 0,0 1-29 0,2-11 56 16,1-7-36-16,6-20-18 0</inkml:trace>
          <inkml:trace contextRef="#ctx0" brushRef="#br0" timeOffset="63795.7455">2532 6893 1198 0,'0'15'501'0,"9"12"-384"15,-4 0-104-15,0-11-8 0,6 8-12 0,-2 5 0 0,7 14 2 16,6 15 2-16,0-6 4 0,-2 0 4 0,-6 17-3 16,4 12 2-16,-3 20-3 0,1-5 1 0,-11-13-8 15,2 0-3-15,-3 20-2 0,-2-51 2 0,0 9 1 16,-4-25 1-16,-2 4 2 0,2-31 1 0,1 2 3 16,-8-11-21-16,3 0-11 0,-1-11-7 0,-6-9-10 15,4-14-7-15,-5-11 0 0,1-25 4 0,2 6 14 16,1-13 39-16,1-19 17 0,3 11 9 0,3-3 10 0,3-1 10 15,0 8-3-15,3 5-4 0,6-5-11 16,-2 9-15-16,8-4-5 0,1 15-4 0,2-2 0 0,2 12 0 16,3 10 0-16,-3 10-1 0,-2 2 3 0,2 9-4 15,-2 8-2-15,-2 5 0 0,1 3-1 0,-5 6-7 16,1 7 1-16,-4 9-1 0,2 5-2 0,-4 1 4 16,-3 24 0-16,-4 17-1 0,0-1 1 0,-6-3 5 15,-1 16-3-15,2-10 4 0,-8 11 0 0,2-15-3 16,2 0 0-16,2-12 2 0,3-19-6 0,12 8-2 15,19-20 0-15,-13 7-1 0,28-20-1 0,10-2 2 0,-2 3-1 16,21-14 1-16,-4 3-5 0,10-6-20 16,-3 0-15-16,-5 0-16 0,-8 1-13 0,-12 3-41 0,-1 5-3 15,-20 4-2-15,-1 5 7 0,-26 14-4 0,-11 6-17 16,-28 27 80-16,3-6-35 0,-15 12 6 0,-19 19-28 16,-3-2 157-16,-9 1-18 0,-4 3 13 0,-2-8-63 15,13-6 129-15,2 1-36 0,2-5-38 16,12-5 0-16,4-11 4 0</inkml:trace>
        </inkml:traceGroup>
        <inkml:traceGroup>
          <inkml:annotationXML>
            <emma:emma xmlns:emma="http://www.w3.org/2003/04/emma" version="1.0">
              <emma:interpretation id="{3F398DF4-71D1-4336-8CEC-2758CC4856AD}" emma:medium="tactile" emma:mode="ink">
                <msink:context xmlns:msink="http://schemas.microsoft.com/ink/2010/main" type="inkWord" rotatedBoundingBox="6159,10044 10616,8931 10899,10060 6441,11173"/>
              </emma:interpretation>
              <emma:one-of disjunction-type="recognition" id="oneOf5">
                <emma:interpretation id="interp13" emma:lang="" emma:confidence="0.5">
                  <emma:literal>-</emma:literal>
                </emma:interpretation>
                <emma:interpretation id="interp14" emma:lang="" emma:confidence="0">
                  <emma:literal>m</emma:literal>
                </emma:interpretation>
                <emma:interpretation id="interp15" emma:lang="" emma:confidence="0">
                  <emma:literal>u</emma:literal>
                </emma:interpretation>
                <emma:interpretation id="interp16" emma:lang="" emma:confidence="0">
                  <emma:literal>_</emma:literal>
                </emma:interpretation>
                <emma:interpretation id="interp17" emma:lang="" emma:confidence="0">
                  <emma:literal>.</emma:literal>
                </emma:interpretation>
              </emma:one-of>
            </emma:emma>
          </inkml:annotationXML>
          <inkml:trace contextRef="#ctx0" brushRef="#br0" timeOffset="242085.1046">2591 5535 930 0,'2'0'330'0,"-2"3"-264"0,2 4-105 0,-2-5 17 16,0-2-20-16,2 2-28 0,3 7 6 0,-1-3 11 16,3-3 17-16,-2 3 25 0,-1-6 41 0,1 3 8 15,-3 3 2-15,2 1 1 0,-4-4 0 0,1 3-5 16,7 3-6-16,-5 0-5 0,1 7-13 0,1-1-5 16,2 6-6-16,-1-5-11 0,5 8-36 0,-4 1-11 0,-5-3-13 15,3-1-13-15,1 1-22 0,-5-4-11 0,-1-2-6 16,0 10 2-16,-7-3 27 0,4 2 11 0,-6-5 13 15,1 4 13-15,-3 5 27 0,1-4 10 0,-1-2 9 16,2 1 7-16,0-6 3 0,3 3 5 0,1-3 9 16,0 1 14-16,5-3 24 0,-2-2 7 0,0 2 10 15,2-5 6-15,2 0 22 0,1-4 4 0,1-1-2 0,0-1-6 16,3 2-12-16,0-3-1 0,4 0-6 0,-6-1-2 16,2 3-17-16,2-6-5 0,6 1-3 0,-4 1-4 15,-2-2-10-15,5 0-3 0,-1 0-1 0,1-5 4 16,2 3-1-16,4-2-1 0,-5-1-1 0,-1-2-2 0,10-2-1 15,1-4-4-15,0 2 1 0,8 0-8 0,5-5 1 16,-6 2-2-16,15-1-2 0,4 1 1 0,-3-4-3 16,5 0 2-16,2 2-4 0,5-2 1 0,7 1-3 15,-4-1 1-15,18-7-2 0,-10 3 2 0,6 1-2 16,6-6 4-16,-2 3 1 0,2-1 4 0,4-6 2 16,0 10 4-16,8 1 1 0,-3-4-2 0,4 1 6 15,9-1-3-15,1 3 2 0,6 1-5 0,0 2-2 16,1 0-4-16,8 0 1 0,-5 1-3 0,8 5-3 15,6 1-2-15,13 0-2 0,-6-1-1 0,-14-1-1 16,12 2-2-16,-21 2-1 0,3 2 2 0,-5 0-1 16,-22-1 1-16,-5 1-2 0,-2 5 2 0,-7 2 0 15,1 0 1-15,-12 0 3 0,0 2 0 0,-9 2 1 16,-5 1 1-16,-8 4 1 0,-3-2-1 0,-10-5 1 0,-8 5 0 0,5 1 0 16,-2-8 0-16,-7 7-1 0,-1-5-1 0,-7 3 2 15,3-1 2-15,-9-4 0 0,3 0 0 0,-5 0 0 0,-2 5-3 16,0-5-6-16,0 0-5 0,-2 0-7 15,2 0-7-15,-9 6-36 0,0-3-22 0,-4 3-34 0,-7 6-46 16,-7-6 105-16,2 4-76 0,-4 1-27 0</inkml:trace>
        </inkml:traceGroup>
        <inkml:traceGroup>
          <inkml:annotationXML>
            <emma:emma xmlns:emma="http://www.w3.org/2003/04/emma" version="1.0">
              <emma:interpretation id="{FF7DED89-D6C4-4F3C-BDF0-BD1B8F09537A}" emma:medium="tactile" emma:mode="ink">
                <msink:context xmlns:msink="http://schemas.microsoft.com/ink/2010/main" type="inkWord" rotatedBoundingBox="7332,11365 9460,10834 9809,12229 7681,12760"/>
              </emma:interpretation>
              <emma:one-of disjunction-type="recognition" id="oneOf6">
                <emma:interpretation id="interp18" emma:lang="" emma:confidence="1">
                  <emma:literal/>
                </emma:interpretation>
              </emma:one-of>
            </emma:emma>
          </inkml:annotationXML>
          <inkml:trace contextRef="#ctx0" brushRef="#br0" timeOffset="64137.19">3898 7068 1068 0,'16'-12'433'0,"-11"12"-303"0,-3 0-100 16,-2 3 6-16,0 3-6 0,2 12-14 15,-2-2-3-15,-4 11-10 0,1 11-1 0,-3 14 0 0,-1 4 1 0,-2 9 0 16,-2 11-1-16,2-5 2 0,-2-3 0 0,4-1 0 16,0-8-1-16,5-12-2 0,2-2 0 0,2-14-1 15,5-11 0-15,2-6 0 0,0-3 0 0,4-5 3 16,-1-6 2-16,3-13 2 0,-1 4 0 0,2-11 0 16,1-5-1-16,-1-13 1 0,0 4 2 0,-1-8 0 15,-3-5 0-15,-3 4 0 0,4-4 1 0,-4 6 2 16,-2 1-1-16,-1 13 1 0,-1-2-1 0,0 5-2 15,-1 17 1-15,0-4 2 0,-1 2 2 0,-3 6-3 16,2 1-2-16,0 2-1 0,1 4-2 0,5 5-5 0,-3 3-1 16,0-1-3-16,6 13-2 0,4 6-11 15,8 15-5-15,-5-5-10 0,6 7-24 0,5 2-82 0,1-1-46 16,6-12-62-16,0 2 162 0,4-21-164 0,-2 8-76 16</inkml:trace>
          <inkml:trace contextRef="#ctx0" brushRef="#br0" timeOffset="64348.0183">4849 6634 1079 0,'-2'-8'458'16,"-2"1"-300"-16,-5 7-115 0,2 2 10 0,0 5-4 15,-2 2-13-15,-2 7-20 0,2 4 2 0,0 9 3 16,-2 5 2-16,2 12 5 0,-2 8 2 0,4 9-4 16,0-4 2-16,7 5-6 0,0 4 0 0,5-5-4 15,4-1-4-15,4 1-5 0,5-7-2 0,-2 0-2 16,0 3 0-16,0-8 0 0,-5 6-2 0,0 1 0 15,-4 4 1-15,1-14-2 0,-8-1-2 0,0-2-5 0,-6-1-25 16,-8-10-23-16,1-3-26 0,0-6-35 0,1-7-59 16,-10-4 115-16,-1-8-89 0,3-21-27 0</inkml:trace>
          <inkml:trace contextRef="#ctx0" brushRef="#br0" timeOffset="64502.971">5173 6957 1339 0,'24'43'528'0,"1"11"-376"0,-5-3-111 0,-7 5 3 16,-1 8-6-16,-6 3-12 0,8 9-7 0,-5 7-5 16,-4 4-14-16,-3-6-19 0,-2-4-20 0,-3-4-36 15,-1-5-12-15,0-21-9 0,-5-2-48 16,4-14-59-16,-9-38 128 0,-6-33-98 0,11 0-47 0</inkml:trace>
          <inkml:trace contextRef="#ctx0" brushRef="#br0" timeOffset="64621.4321">5271 6489 1154 0,'-9'-7'460'0,"-2"11"-329"0,-2 6-104 16,11 3 8-16,-16 0-29 0,2-1-113 0,0 3-95 0,12-8 159 15,-3 2-111-15,0-5-95 0</inkml:trace>
          <inkml:trace contextRef="#ctx0" brushRef="#br0" timeOffset="64771.4616">5615 6764 1309 0,'-10'68'451'0,"-3"8"-354"16,9 14-83-16,-1-7-12 0,5 0-3 0,2-11-3 0,7 0-10 15,12-17-7-15,-4 4-4 0,8-21-10 0,15-9-21 16,-1-4-20-16,12-10-22 0,8-12-22 0,-3-21 79 16,6 6-53-16,-3-37-15 0</inkml:trace>
        </inkml:traceGroup>
        <inkml:traceGroup>
          <inkml:annotationXML>
            <emma:emma xmlns:emma="http://www.w3.org/2003/04/emma" version="1.0">
              <emma:interpretation id="{0BB53474-365F-4300-8656-09D5505ADBCC}" emma:medium="tactile" emma:mode="ink">
                <msink:context xmlns:msink="http://schemas.microsoft.com/ink/2010/main" type="inkWord" rotatedBoundingBox="10437,10453 14737,9379 15183,11164 10883,12239"/>
              </emma:interpretation>
              <emma:one-of disjunction-type="recognition" id="oneOf7">
                <emma:interpretation id="interp19" emma:lang="" emma:confidence="1">
                  <emma:literal/>
                </emma:interpretation>
              </emma:one-of>
            </emma:emma>
          </inkml:annotationXML>
          <inkml:trace contextRef="#ctx0" brushRef="#br0" timeOffset="66459.9595">7851 5881 1147 0,'-3'4'403'0,"3"1"-333"0,0 1-75 16,-2-8-5-16,2 9-19 0,0-3-4 0,-2 5 0 16,2-2 5-16,0 0 7 0,0 9 7 0,-2-5 4 15,0 11 5-15,-1-6 5 0,-3 0 0 0,1-1 3 16,0-3 2-16,1-3 6 0,-2-1 2 0,5-5 2 0,-5 3 7 16,4-5 7-16,2-1 0 0,0 0 0 0,0 0 0 15,0 0-3-15,0 0-3 0,0 0 0 16,4-3-7-16,-2 1-7 0,0 0-1 0,3 0 0 15,1-5-2-15,3-2 1 0,0 2-1 0,0 0 0 0,3-1-1 0,3-1 2 16,4 4 0-16,0-2 1 0,-1 1 0 0,7 1-3 16,-2 1 1-16,6-1-3 0,0 5-1 0,2 0-2 15,-2-4-3-15,5 8-1 0,-2 3-4 0,-3 2-8 16,0 4-3-16,-4 3-4 0,-3-1-2 0,-6 4-1 16,-7 1 0-16,-12 5 0 0,-3 1 3 0,-12 1 9 15,-12 3 4-15,-10 3 5 0,2 1 2 0,-11 1 2 16,-5-1 1-16,5-2 2 0,-1-1-2 0,7-4-4 15,3-2-16-15,6-8-13 0,-1-1-22 0,8-7-114 16,4-7 132-16,3-4-81 0,4-5-59 0</inkml:trace>
          <inkml:trace contextRef="#ctx0" brushRef="#br0" timeOffset="66633.9411">8459 5661 349 0,'49'-23'295'0,"-27"17"-68"16,3-7-105-16,-11 13 38 0,4 6 6 0,-3-1-23 0,1 17-30 15,2 1-18-15,-2 8-45 0,2-4-12 0,-3 25-9 16,-1 1-7-16,1 12-3 0,-4 9-1 16,-4 12-1-16,-2 3-3 0,-5 12-5 0,0 5 0 0,-2 15-6 15,-5 2-5-15,-2 0-33 0,-3 8-32 0,-1-15-40 16,0 5-38-16,-1-8 99 0,-1-15-82 0,1-22-30 0</inkml:trace>
          <inkml:trace contextRef="#ctx0" brushRef="#br0" timeOffset="66919.5259">9215 6098 1004 0,'-19'68'464'0,"6"-15"-302"0,9 17-125 0,13-9 81 15,-7-3-132-15,20 11-11 0,-1-4 1 0,1-6 3 16,9 8 4-16,-2-40 5 0,-1 9 3 0,0-18 13 15,-3-9 10-15,2-5 10 0,-4-4-1 0,1-6 3 16,-1-6 2-16,-5-3 1 0,0-1 4 0,-3-4 3 16,-3-2-3-16,-6 1-2 0,-3-4 5 0,-3-1 0 15,-3-1 1-15,-6-2-3 0,-2 2-7 0,-5-2-10 16,-2 1-7-16,-4-1-6 0,0 7-6 0,-3 0-15 16,0 4-9-16,-4 4-9 0,0-1-10 0,0 5-51 0,-1 6-38 15,4-3-80-15,-3 0 151 0,1-2-126 0,1 0-67 16</inkml:trace>
          <inkml:trace contextRef="#ctx0" brushRef="#br0" timeOffset="67070.2459">9932 5558 938 0,'32'6'497'0,"-12"3"-294"0,-7 9-147 0,-2 3 117 16,-4 6-164-16,11 11-4 0,-2 13-2 0,2 3 2 15,-5 9-4-15,-2 7-1 0,-6 3-6 0,2 6-4 16,-5 9-27-16,-2 1-22 0,-7-1-32 0,1 2-53 15,-3-3 101-15,-1 2-75 0,0-23-28 16</inkml:trace>
          <inkml:trace contextRef="#ctx0" brushRef="#br0" timeOffset="67450.3769">10951 5322 1569 0,'6'70'552'16,"-6"-16"-435"-16,9 33-101 0,-2-11-7 0,-2 19-13 16,4 6 0-16,-5 17-4 0,0 1-4 0,-4-6-31 15,-4 3-17-15,-10-8-18 0,1-3-12 0,-3-11 6 16,-6-8 7-16,8-28 11 0,1 0 13 0,-5-17 27 0,7-21 8 16,-3-16 12-16,-1-4 6 0,4-22-12 0,-3-9-4 15,-2-19-6-15,-1-1-4 0,3-14 20 0,0-16 11 16,6 4 13-16,3-10 8 0,0-3 12 0,5 1 0 15,7-15 1-15,-2 6-4 0,8-5-15 0,-2-7-6 16,5 11-3-16,-2 5-5 0,8 2-3 0,-2 16 0 16,1 17 1-16,-2 1 3 0,2 15 2 0,-5 19 2 0,6 3 4 15,-4 1 8-15,-2 5 2 0,-3 12 3 0,-4-3-2 16,9 6 1-16,-2 8-1 0,1-1 0 0,-3 2-4 0,0 3-7 16,3 10-9-16,-5 12-6 0,5-3-5 0,-14 11-5 15,-3 12-21-15,-3 2-14 0,-12 10-14 0,-8 3-10 16,-13 7-37-16,3 3-15 0,-21-10-14 0,2-2-18 15,-13-6-70-15,7 2 146 0,-22-30-90 0,3 6-26 16</inkml:trace>
          <inkml:trace contextRef="#ctx0" brushRef="#br0" timeOffset="65276.4346">7023 6228 1145 0,'0'14'515'15,"4"8"-378"-15,1-6-118 0,6-11 26 0,5-3-58 16,6-2-11-16,5 0-27 0,7-5-8 0,-2-1 1 15,1 1-1-15,-4-11-8 0,3-2-20 0,-3-11-8 16,0 3 5-16,-9-1 26 0,-2-3 27 0,2-3 16 0,-11 8 14 16,3 2 16-16,-10 1 40 0,2 0 13 0,-4 11 6 15,2 2 0-15,-2 2-14 0,0 4-10 0,-8 1-11 16,5 0-11-16,3 4-20 0,-4 1-4 0,1 12-6 16,-5 1-2-16,-1 9 1 0,6 10 0 0,1 11 1 15,0 1 0-15,-7 11 1 0,7 9 1 0,-3 12 0 16,1-5 0-16,-1 8-8 0,0 4-5 0,-5 1-2 15,0-4 2-15,-1-4 4 0,-4-3 2 0,3-18 3 0,-4 3 4 16,-3-14 15-16,0-15 9 0,-3-6 3 16,4 1 7-16,-2-11 6 0,2-5 3 0,2 0 4 0,1-2 3 15,1-4-3-15,5-3-5 0,0 1-1 0,-2-3-8 16,4 0-10-16,0-3-3 0,-1 5-5 0,3-6 0 16,1 0-2-16,-1 3 1 0,1-1 2 0,4 4-1 0,0-6 0 15,0 2-5-15,0-1 3 0,4 3-6 0,5-4-1 16,-2 0 0-16,8-1-2 0,1-4 1 0,7-2 1 15,-3 2 3-15,11-7-3 0,-2-2-1 0,3-2 1 16,4-3-3-16,0-8 2 0,-1 7-3 0,-1-4-3 16,0-5-11-16,-1-3-12 0,1 2-21 0,-3-6-89 15,-1 0-82-15,3-5 165 0,-2 0-123 0,-1 0-92 16</inkml:trace>
          <inkml:trace contextRef="#ctx0" brushRef="#br0" timeOffset="65520.9865">7938 5677 1483 0,'2'13'514'0,"1"-11"-414"0,-1 1-91 0,0 8-7 16,1 0-14-16,1 3 1 0,0 8 2 0,-1 3 0 15,3 6 3-15,-3 10 4 0,3 3 0 0,-1 12 1 0,-3-2-1 16,2 16-3-16,-3 8 1 0,-1 16-1 0,-1-4 3 16,-1 13-3-16,-4 9 2 0,-3-1 0 0,4 3 0 15,-2-7-1-15,1-1-9 0,3-19-7 0,-1-2-6 16,0-17-33-16,4-16-19 0,-1-10-23 0,1-4-45 16,1-15 95-16,1-8-69 0,4-15-19 0</inkml:trace>
        </inkml:traceGroup>
      </inkml:traceGroup>
    </inkml:traceGroup>
  </inkml:traceGroup>
</inkml:ink>
</file>

<file path=ppt/ink/ink35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6:38.28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DCE5118-F534-498C-A1AF-2DBFEDC69D16}" emma:medium="tactile" emma:mode="ink">
          <msink:context xmlns:msink="http://schemas.microsoft.com/ink/2010/main" type="inkDrawing" rotatedBoundingBox="17055,2251 20300,1211 20366,1419 17122,2459" semanticType="underline" shapeName="Other">
            <msink:sourceLink direction="with" ref="{F26B55F9-5F38-4F54-AC46-FB8FE0F64446}"/>
          </msink:context>
        </emma:interpretation>
      </emma:emma>
    </inkml:annotationXML>
    <inkml:trace contextRef="#ctx0" brushRef="#br0">35 996 1592 0,'-27'36'533'16,"19"-9"-453"-16,17-23-84 0,17 1 6 0,2-1-46 15,27-2 15-15,13 1 15 0,24-10 14 0,2-4 14 0,16-7 6 16,24-11-2-16,17-9-1 0,6-3-1 15,4-6-7-15,17-7-3 0,3-6-2 0,3-1-2 0,2-6-2 16,-4-3-5-16,-16-4-4 0,5 3-12 0,-12-1-28 16,-13 2-16-16,-17 7-20 0,-1-2-34 0,-6 7 76 15,-10 6-60-15,-3 3-15 0</inkml:trace>
  </inkml:traceGroup>
</inkml:ink>
</file>

<file path=ppt/ink/ink35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6:39.5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E95E102-F50B-4323-9FE0-D275163D4474}" emma:medium="tactile" emma:mode="ink">
          <msink:context xmlns:msink="http://schemas.microsoft.com/ink/2010/main" type="writingRegion" rotatedBoundingBox="24577,1856 37921,425 38484,5669 25140,7100"/>
        </emma:interpretation>
      </emma:emma>
    </inkml:annotationXML>
    <inkml:traceGroup>
      <inkml:annotationXML>
        <emma:emma xmlns:emma="http://www.w3.org/2003/04/emma" version="1.0">
          <emma:interpretation id="{8558FB74-018B-44FE-AC3C-D33EF3A4A6A6}" emma:medium="tactile" emma:mode="ink">
            <msink:context xmlns:msink="http://schemas.microsoft.com/ink/2010/main" type="paragraph" rotatedBoundingBox="24577,1856 36318,596 36601,3234 24860,4493" alignmentLevel="1"/>
          </emma:interpretation>
        </emma:emma>
      </inkml:annotationXML>
      <inkml:traceGroup>
        <inkml:annotationXML>
          <emma:emma xmlns:emma="http://www.w3.org/2003/04/emma" version="1.0">
            <emma:interpretation id="{0932AF17-1EAE-4402-9749-C64C91FF1B3E}" emma:medium="tactile" emma:mode="ink">
              <msink:context xmlns:msink="http://schemas.microsoft.com/ink/2010/main" type="line" rotatedBoundingBox="24577,1856 36318,596 36530,2570 24789,3830"/>
            </emma:interpretation>
          </emma:emma>
        </inkml:annotationXML>
        <inkml:traceGroup>
          <inkml:annotationXML>
            <emma:emma xmlns:emma="http://www.w3.org/2003/04/emma" version="1.0">
              <emma:interpretation id="{37FD1FCD-5908-410B-A058-47D6CDCB69BB}" emma:medium="tactile" emma:mode="ink">
                <msink:context xmlns:msink="http://schemas.microsoft.com/ink/2010/main" type="inkWord" rotatedBoundingBox="24615,2205 27730,1871 27905,3495 24789,3830"/>
              </emma:interpretation>
              <emma:one-of disjunction-type="recognition" id="oneOf0">
                <emma:interpretation id="interp0" emma:lang="" emma:confidence="1">
                  <emma:literal/>
                </emma:interpretation>
              </emma:one-of>
            </emma:emma>
          </inkml:annotationXML>
          <inkml:trace contextRef="#ctx0" brushRef="#br0">26 301 832 0,'-17'81'226'0,"8"-14"-212"0,11-20-19 15,4-4-39-15,12 8 31 0,5-19 20 16,-1-1 5-16,1-4 0 0,8-18-4 0,5-2-6 0,6-28-4 16,-3 8-3-16,5-18-6 0,4-18-2 0,1 3 1 15,-2-21 7-15,-2 7 11 0,-4 1 29 0,5-6 10 16,-21 27 6-16,0-11 4 15,-7 18 6-15,-9 13 3 0,-5 8-8 0,1 1-10 0,-5 9-28 0,0 0-9 16,2 3-5-16,2 6-4 0,-3 9-8 0,8 2-5 16,0 13 3-16,-3 1 1 0,5 4 5 0,1 14 3 15,3-5 0-15,1 0 2 0,2-6 11 0,4-3 2 16,8-11 2-16,-1-1 2 0,0-10 11 0,7-11 4 16,0-1 3-16,-1-4 4 0,1-9 9 0,-4-4 7 0,-1-5 6 15,-4 0 4-15,-2-2 6 0,-5-5 1 0,-9 3-2 16,3-5-1-16,-8 0-17 0,-6 0-9 0,-6 4-10 15,1-6-11-15,-2 4-16 0,-10-4-11 0,3-2-14 16,-4 0-9-16,0 10-8 0,-2-6-8 0,2 1-7 0,-2 1-40 16,2 5-32-16,0-1-55 0,2 1 126 0,3-4-80 0,8-6-62 15</inkml:trace>
          <inkml:trace contextRef="#ctx0" brushRef="#br0" timeOffset="832.552">903 1411 1362 0,'10'9'533'0,"19"2"-434"0,2 1-95 15,5-14-37-15,18 4 14 0,24-9-7 0,12-7-32 16,33-19-17-16,-10 8-25 0,1-8-31 0,3-8-55 0,30-13 117 15,-3-4-95-15,-9-9-15 0</inkml:trace>
          <inkml:trace contextRef="#ctx0" brushRef="#br0" timeOffset="643.1706">1083 835 1359 0,'0'16'504'0,"15"11"-441"16,1-3-78-16,5-21-44 0,12 7 13 16,12-3 16-16,13-5-8 0,28-2-4 0,-8 1-13 0,1-2-30 15,4-14-43-15,13-5 90 0,5-16-70 16,-2 5-29-16</inkml:trace>
          <inkml:trace contextRef="#ctx0" brushRef="#br0" timeOffset="139.6849">1706-147 1187 0,'18'44'414'0,"-2"3"-329"0,-3 0-75 16,3 9-12-16,0 10-3 0,-2 5-2 16,-3 3-30-16,0 9-15 0,-9-13-14 0,2 0-15 0,-3-10-62 15,-2-9-28-15,-5-24 102 0,-3-2-84 0,-2-22-30 16</inkml:trace>
          <inkml:trace contextRef="#ctx0" brushRef="#br0" timeOffset="421.5064">2021-302 1184 0,'26'49'411'0,"-6"-13"-328"15,-1 15-72-15,-4-3-13 0,1 14 1 0,4-1 0 16,-7 9 0-16,3-5-3 0,-5-1-27 0,-6-3-9 0,-1-12-3 16,-4-2-2-16,0-15 20 0,0-10 11 0,-4-13-2 15,2 2 4-15,2-11 31 0,2-9 8 0,7-10 5 16,2-4-2-16,7-13-14 0,9-9-9 0,7-8 3 15,1-2 4-15,6-9 4 0,8-6 2 0,1 12 3 16,1-3 3-16,-1 9 0 0,3 8-1 0,-6 14-2 16,0-1-3-16,-2 11-7 0,-4 7-2 0,-10 12-4 15,7 1 1-15,-4 7-8 0,-3 7-3 0,-4 6-4 16,0 4-1-16,-4 4-3 0,3 7-4 0,-5 1-7 0,-1 2-8 16,-6-6-9-16,-6-1-17 0,3 9-94 0,-4-3 116 15,-2-4-73-15,-1-2-40 0</inkml:trace>
        </inkml:traceGroup>
        <inkml:traceGroup>
          <inkml:annotationXML>
            <emma:emma xmlns:emma="http://www.w3.org/2003/04/emma" version="1.0">
              <emma:interpretation id="{28E257AF-F79A-45E2-A107-A9E89250A3FE}" emma:medium="tactile" emma:mode="ink">
                <msink:context xmlns:msink="http://schemas.microsoft.com/ink/2010/main" type="inkWord" rotatedBoundingBox="28322,1454 31118,1154 31256,2438 28460,2738"/>
              </emma:interpretation>
              <emma:one-of disjunction-type="recognition" id="oneOf1">
                <emma:interpretation id="interp1" emma:lang="" emma:confidence="1">
                  <emma:literal/>
                </emma:interpretation>
              </emma:one-of>
            </emma:emma>
          </inkml:annotationXML>
          <inkml:trace contextRef="#ctx0" brushRef="#br0" timeOffset="3391.9157">5849-771 629 0,'3'0'232'0,"-3"-3"-215"16,0 1-35-16,0-2-27 0,-3-1 22 0,1 1 1 16,2 4 0-16,-2-2 5 0,2 0 15 0,0-1 9 15,0 3 9-15,-2-4 3 0,1 2 3 0,-1-1 8 16,0-1 2-16,0 1 2 0,-1-1 3 0,1 0 4 0,0-1 0 15,0 3-2-15,0-1 2 0,1 1-2 16,1 2-1-16,0-2-2 0,-4 0-2 0,4 2-11 16,-2 0-3-16,2 0-1 0,0-2-5 0,-2 1-5 0,2-1-2 15,0 0-3-15,0 2-3 0,0 0 1 0,0 0-2 0,-2 5-1 16,1-1-1-16,-1 7-1 0,0 1-2 0,-3 14 2 16,-3 13-2-16,-2 26 0 0,-3-3 1 0,2-3 2 15,-3 12 0-15,-6 13 0 0,-2 8 2 0,-3 2-2 16,3-16 2-16,-1 5 1 0,-2-2 5 0,10-21 1 0,-5-1 5 15,6-12 0-15,8-16 6 0,1-15 4 16,3 4 6-16,2-15 4 0,0-5-10 0,2-3-2 0,-4-6-7 16,2-17-5-16,0-2-7 0,9-16-5 15,-2-1-5-15,4-11 5 0,6-12 12 0,-3 10 7 0,4-3 5 16,2 6 10-16,-4 7 2 0,0 8 2 0,-1 0-2 16,-3 11-10-16,-1 4-10 0,0-2-5 0,0 4-5 15,-2 8-3-15,-2 3 0 0,0 6-3 0,1-1-5 16,-1 12-1-16,0 1 1 0,0 6 0 0,0 8-1 15,1 0 0-15,1 7 0 0,-6 2 0 0,3 7 4 16,-1 0 2-16,-1 4 0 0,-4 0 2 0,-2-3-1 16,2-2 0-16,-4-1 3 0,4-11 5 0,-3-4 5 15,-1-3 3-15,4-11 2 0,0-3-1 0,4-7 6 16,-1-4 8-16,3-6-3 0,12-3-2 0,5-7-2 16,-1-2 2-16,12-8 1 0,2-2 4 0,2-5 5 15,5 2-2-15,-1-5 0 0,-6 4 3 0,0 5 3 16,0-2-2-16,-9 11-3 0,2-2-3 0,-2 13-8 15,-2-4-6-15,-3 14-1 0,0-1-3 0,-2 5-11 16,-2 10-4-16,2 2-2 0,-4 3-6 0,0 0-4 16,-2 5 0-16,1 7-1 0,-2 0-2 0,-1-1-22 15,-3 6-14-15,-2 3-23 0,2-3-33 0,-1 7 79 16,-1-3-60-16,4-5-23 0</inkml:trace>
          <inkml:trace contextRef="#ctx0" brushRef="#br0" timeOffset="1071.7275">3728-80 1270 0,'10'16'525'0,"2"-1"-439"0,1-13-81 0,-1 5-35 0,8 0 18 16,7 2 5-16,17 2-1 0,-5 0 6 0,1-2 5 16,5-4 1-16,7-1-19 0,3-4-13 0,2-6-19 15,-1-3-21-15,9-9-95 0,0 6 123 0,0-21-83 16,-3-1-48-16</inkml:trace>
          <inkml:trace contextRef="#ctx0" brushRef="#br0" timeOffset="1244.3378">4548-926 989 0,'14'16'430'0,"2"4"-287"0,4 3-110 0,4 5 67 0,10 6-114 0,-3 7 14 15,8 12 0-15,8 8 2 0,-3 4 2 0,3-2 0 16,-6 4-1-16,1 5 0 0,-8-3-1 15,-4-1-2-15,-4-12-2 0,-19-2-12 0,-3 8-28 0,-3-1-16 16,-4-7-20-16,-12-2-14 0,-8-5-13 0,-8 8-43 16,-16-10-25-16,2-2 98 0,2-5-52 0,-6-13-11 0</inkml:trace>
        </inkml:traceGroup>
        <inkml:traceGroup>
          <inkml:annotationXML>
            <emma:emma xmlns:emma="http://www.w3.org/2003/04/emma" version="1.0">
              <emma:interpretation id="{3163D77B-5683-49A1-A641-63F385364EF5}" emma:medium="tactile" emma:mode="ink">
                <msink:context xmlns:msink="http://schemas.microsoft.com/ink/2010/main" type="inkWord" rotatedBoundingBox="31816,1330 36345,844 36492,2217 31964,2703"/>
              </emma:interpretation>
              <emma:one-of disjunction-type="recognition" id="oneOf2">
                <emma:interpretation id="interp2" emma:lang="" emma:confidence="1">
                  <emma:literal/>
                </emma:interpretation>
              </emma:one-of>
            </emma:emma>
          </inkml:annotationXML>
          <inkml:trace contextRef="#ctx0" brushRef="#br0" timeOffset="4181.5099">7287-608 1577 0,'2'21'502'0,"-2"-17"-439"0,3 8-72 0,-1-3-41 15,-2 4 26-15,0 9 4 0,0 3 3 0,-3 0 7 16,-5 6 10-16,-1 3 0 0,0-3 1 0,2 3 1 16,-2-3-1-16,2 1-1 0,0-5-4 0,1 0-4 15,6-5-3-15,-2-4-5 0,2-7 0 16,0 2 0-16,0-8 2 0,6-5-3 0,5-5 0 0,-1-4 5 15,1 0 4-15,7-6 4 0,6-7-3 0,5-6-2 16,12-12 0-16,-3 2 3 0,0 2 6 0,-2 2-1 0,-3-4 1 16,-1 2 1-16,-7 10 7 0,-7 8-1 0,-7 2 2 15,2 0 0-15,-11 14-4 0,1-5 0 0,1 9-3 16,-6 3-3-16,2 10-5 0,0-3 2 0,-2 8-2 16,0 7-1-16,1 2-1 0,-1 3 3 0,2-1 0 15,0 2 4-15,5-6 1 0,-1-4 0 0,3-3 0 16,4-7 1-16,9-6 2 0,-2-4 0 0,7-3-1 15,0-7 0-15,8-14-2 0,-1 1 0 0,1 0 0 0,5-16-2 16,1-17 0-16,5 5-1 0,-8-3 3 0,-2-7 0 16,-3 2 1-16,1 1 7 0,-7-1-1 0,-1-2 3 15,-2 15 4-15,-6 6 2 0,-2-4 8 0,-3 7 1 16,-4 7 1-16,-1 5-4 0,-1 2 4 0,0-2-1 16,-3 15-7-16,-4-5 0 0,1 6-13 0,-3 4-4 0,0 4-3 15,-3 2-2-15,-4 5-6 0,2 5 0 16,-9 8-1-16,4 3 0 0,-8 15 3 0,-5 7 4 15,0 18 1-15,0 0 0 0,2 5 1 0,1 15 3 16,12-9 2-16,-1-2-1 0,13-4-1 0,7-9-1 16,13-12 0-16,2 0 0 0,1-15-2 0,21-18-6 0,15-3-5 15,-1-2-1-15,-4-9-3 0,13-10-4 0,0-10-2 0,8-12-4 16,-1-17 2-16,4 7 2 0,-24-14 9 0,0-6 9 16,0 1 8-16,-14-6 8 0,-9 5 6 0,-11 6 11 15,-1-4 3-15,-11 13 1 0,-3 11-3 0,-3 7-5 16,1-2-5-16,-3 11-5 0,0 2-3 0,-1 9-8 15,-1 1-5-15,0 4-3 0,-2 2-1 0,-3 11-6 16,0 2 1-16,-2 7 1 0,-2 12 1 0,-7 13 2 16,0 2 2-16,-4 16 2 0,1 4 2 0,1 4 1 15,0 1 0-15,4 2 3 0,5-11-2 0,11-7 4 16,-5 3-1-16,19-23-1 0,2 4 0 0,6-13 2 16,-1 2-2-16,12-22-3 0,1 4 0 0,4-9-3 15,4-11-2-15,6-13-1 0,1-1-2 0,0-12-1 16,3-4 3-16,2-5 1 0,-3-2 3 0,-4 0 5 15,-6 0 2-15,-8 13 1 0,-1-3 4 0,-3 7 1 16,-13 9-1-16,-5 6 0 0,2-1-4 0,-4 10-4 16,-6 1 0-16,3 6-1 0,-3 7-1 0,-1-2 0 15,-4 15-2-15,-1 7-1 0,-1 3 0 0,-3-1 2 0,-4 7-1 16,0 0-1-16,-3 3-14 0,-6-3-10 0,2 4-13 16,2-12-13-16,1-2-43 0,3-1-18 0,3-8-27 15,3-10-48-15,15-18 121 0,2 2-83 0,14-20-15 16</inkml:trace>
          <inkml:trace contextRef="#ctx0" brushRef="#br0" timeOffset="4436.5266">8546-538 1031 0,'-19'40'396'16,"2"-15"-314"-16,35-22-94 0,13 1 41 0,0-2-158 15,1 0-30-15,19-2 106 0,7-8-56 0,12-15-42 0</inkml:trace>
          <inkml:trace contextRef="#ctx0" brushRef="#br0" timeOffset="4665.5824">10326-1175 1249 0,'9'16'414'0,"2"-1"-337"15,-1 1-63-15,-2 4-39 0,4 7 41 16,-3-2 0-16,-2 11-9 0,-1-2 3 0,-4 10 1 0,-2-5 2 0,-4 17-4 15,-1 0 2-15,-8 11-1 0,-5 7-3 0,-7 4 0 16,-1-1 0-16,-2 1-6 0,-10 3 1 0,-4-5-1 16,1-2-1-16,1-9-2 0,-3-6-4 0,8-10-4 15,1 0 0-15,5-13 0 0,8-9-5 0,8-11-4 16,-3-1-7-16,8-8-21 0,3-7-17 0,3-6-36 16,-3-4-38-16,7-7 93 0,-1-3-71 0,-4-8-24 15</inkml:trace>
          <inkml:trace contextRef="#ctx0" brushRef="#br0" timeOffset="4306.9732">9920-1005 1151 0,'7'14'390'0,"-7"0"-315"0,0-5-68 0,-9 13-16 0,2-7-15 16,-4 1-49-16,7 5-29 0,-7-6-50 0,-5-1 108 15,0-3-106-15,-8-5-54 0</inkml:trace>
          <inkml:trace contextRef="#ctx0" brushRef="#br0" timeOffset="4986.8283">9985-318 593 0,'0'-9'282'0,"5"4"-161"0,0-3-74 0,-8 5 23 16,6-1-17-16,5 1-3 0,1 1-9 0,-2-2-16 16,-5 2-3-16,1 1-1 0,-3-3 1 0,6 2 2 15,-8-1 1-15,2 3 2 0,0-2 3 0,4 2 2 16,-4 0 0-16,-4-4-4 0,4 4-2 0,2 0-6 15,-2-3-4-15,2-7 9 0,-2 3-5 0,-2-7 0 16,2 1 1-16,3-5 6 0,3-7 1 0,3-11 0 16,-2 3 2-16,0 1-8 0,6 1-3 0,5-5 1 15,4 0-5-15,6-2-4 0,-4 7-3 0,5 3-2 16,1-5 0-16,5 15-4 0,-3-4 2 0,3 4-1 16,-3 9 0-16,0 4 0 0,3 3 0 0,-1 2 0 0,2 2-1 15,0 3 0-15,0 6 0 0,-3 7-5 16,-1 2-2-16,-6 11 1 0,-3-1 0 0,-12 10-3 0,-6 9-4 15,-17-2-8-15,-1 1-4 0,-12-1-13 0,-17-2-8 16,-1-10-12-16,-4-3-13 0,-4-10-56 0,-3-8-45 16,9-14 118-16,-2-1-81 0,8-7-29 0</inkml:trace>
          <inkml:trace contextRef="#ctx0" brushRef="#br0" timeOffset="5138.6258">10891-1020 1000 0,'23'25'358'0,"-3"2"-269"15,-6 4-67-15,-3 3-16 0,-6 17 12 0,3-4-5 16,-1 14 1-16,-3 8-5 0,-8 1-2 0,2 2-3 16,-7-3-14-16,0 1-22 0,-9-14-34 0,7 4-43 15,-5-15 81-15,0-11-59 0,3-9-28 0</inkml:trace>
          <inkml:trace contextRef="#ctx0" brushRef="#br0" timeOffset="5351.7795">11515-639 902 0,'32'-4'294'16,"1"2"-254"-16,-10-7-52 0,-1 4-31 0,0-6 12 16,8-1 3-16,-8-1 3 0,-2 0 3 0,-4-1 13 15,-9-2 8-15,-7 1 8 0,0-1 10 0,-7 3 16 16,-6-1 1-16,-6-1-4 0,-1 6-1 0,-9 8-9 16,-4 1-1-16,-6 14-1 0,-1 6-3 0,-7 12-9 15,-4 15-1-15,10 13 1 0,-2-4 5 0,3 2 8 0,24-8 0 16,3 6 0-16,2 0 0 0,11-7-3 0,15-15-1 15,12 0-4-15,14 2-19 0,28-5-30 0,-10-2-29 16,5-4-63-16,6-12 98 0,11-8-82 0,6-7-51 0</inkml:trace>
        </inkml:traceGroup>
      </inkml:traceGroup>
      <inkml:traceGroup>
        <inkml:annotationXML>
          <emma:emma xmlns:emma="http://www.w3.org/2003/04/emma" version="1.0">
            <emma:interpretation id="{02C2DB33-2842-49CB-891C-AC67BD1A0788}" emma:medium="tactile" emma:mode="ink">
              <msink:context xmlns:msink="http://schemas.microsoft.com/ink/2010/main" type="line" rotatedBoundingBox="31300,2665 34230,2195 34418,3368 31488,3838"/>
            </emma:interpretation>
          </emma:emma>
        </inkml:annotationXML>
        <inkml:traceGroup>
          <inkml:annotationXML>
            <emma:emma xmlns:emma="http://www.w3.org/2003/04/emma" version="1.0">
              <emma:interpretation id="{6B4CFEF3-C21A-4E43-91B6-B04052E3125F}" emma:medium="tactile" emma:mode="ink">
                <msink:context xmlns:msink="http://schemas.microsoft.com/ink/2010/main" type="inkWord" rotatedBoundingBox="31300,2665 34230,2195 34418,3368 31488,3838"/>
              </emma:interpretation>
              <emma:one-of disjunction-type="recognition" id="oneOf3">
                <emma:interpretation id="interp3" emma:lang="" emma:confidence="0.5">
                  <emma:literal>Ute,</emma:literal>
                </emma:interpretation>
                <emma:interpretation id="interp4" emma:lang="" emma:confidence="0.5">
                  <emma:literal>Ute ,</emma:literal>
                </emma:interpretation>
                <emma:interpretation id="interp5" emma:lang="" emma:confidence="0">
                  <emma:literal>Utu,</emma:literal>
                </emma:interpretation>
                <emma:interpretation id="interp6" emma:lang="" emma:confidence="0">
                  <emma:literal>Ute )</emma:literal>
                </emma:interpretation>
                <emma:interpretation id="interp7" emma:lang="" emma:confidence="0">
                  <emma:literal>use ,</emma:literal>
                </emma:interpretation>
              </emma:one-of>
            </emma:emma>
          </inkml:annotationXML>
          <inkml:trace contextRef="#ctx0" brushRef="#br0" timeOffset="5686.6015">6783 575 1292 0,'0'40'441'16,"-5"-9"-357"-16,3 25-74 0,-3-11-18 0,-4 12 5 15,3 19 1-15,5-4 2 0,-7 4 3 0,10-5 2 16,0-5 0-16,7-12 2 0,5 1 2 0,1-19 5 16,7-6 1-16,5-12 1 0,-6 2 0 0,5-13 1 15,8-10-1-15,7-21-3 0,-3 1-5 0,2-2-10 16,9-19-10-16,1-12-13 0,13-14-29 0,11-18-13 16,-5 3-14-16,-17 7-15 0,10-8-43 0,-1-3-25 15,-11 6-44-15,-4 7 128 0,-3 6-93 0,-14-2-39 16</inkml:trace>
          <inkml:trace contextRef="#ctx0" brushRef="#br0" timeOffset="5849.4406">7724 205 350 0,'-8'24'221'0,"8"6"-77"0,6 3-64 0,-3-2 40 0,5 14-35 15,-1 5 0-15,11 8-10 0,2-2-11 0,-2 7-12 16,5 8-12-16,3-3-18 0,2 6-4 0,-1-2-6 16,2 2-1-16,-9-5-9 0,4 3-1 0,-21-20 0 15,4 2-3-15,-8-5-17 0,-8-9-9 0,-6-11-5 16,-3 0-12-16,-2-13-24 0,-5-4-7 0,2-3-9 15,3-9-7-15,2-12-19 0,1-4-8 0,8-13 69 16,2-2-45-16,11-10-10 0</inkml:trace>
          <inkml:trace contextRef="#ctx0" brushRef="#br0" timeOffset="6204.9217">7996 887 48 0,'34'-37'74'0,"-1"0"45"0,-8 10-29 0,2 4 23 16,-9 3-1-16,-2 16 7 0,6-5 10 16,-2 6-4-16,-2-1-57 0,2 4-18 0,2 0-8 0,-3-2-9 15,5-1-4-15,-1 1-1 0,-3 0-1 0,-4-1 10 0,-3-3 19 16,-2 1 5-16,-9-4 3 0,3 2 2 0,-1-2 0 15,-4 0 1-15,0 1-10 0,-4 1-10 0,-1 3-21 16,3 3-5-16,2 1-8 0,-9-4-2 0,0 4-8 16,2 0-5-16,1 5-4 0,-1 3-1 0,-2 1-1 15,4 3 0-15,1 8 2 0,-1 0-2 0,5 5 4 16,0 4 1-16,9 2-2 0,5 0 3 0,2-3 1 16,8 1 0-16,-4 0-1 0,3-4 3 0,0-1 2 0,-10-12 1 15,5 1 5-15,0 2 2 0,-7-6 2 0,2-9 0 16,-6 1 2-16,7 1 5 0,-1-2 2 0,-2-3 1 15,0 3-2-15,-6-13 0 0,13 2-3 0,2-11 1 16,9-3-4-16,-6-4-4 0,8-7-4 0,1 0-1 16,13-5-3-16,-1 3-2 0,-3 0 1 15,4 0-1-15,-7 9 2 0,4 0-2 0,-10 8 3 0,-3 6 0 16,-11 2 4-16,-2 4 0 0,-3 2 5 0,-9 4-2 16,1-1-2-16,-1 2-1 0,-6 0-8 0,0 2-5 15,-7 0-11-15,5 0-8 0,-5 2-27 0,-7 0-13 16,4 0-11-16,-3 1-17 0,6-1-16 0,5-2-21 0,3 0 76 15,1 0-53-15,3-3 3 0</inkml:trace>
          <inkml:trace contextRef="#ctx0" brushRef="#br0" timeOffset="6323.9224">9561 503 281 0,'19'22'207'0,"-1"5"-81"0,1 2-76 0,-5-2 51 16,0 3-45-16,1 1-18 0,-6-4-10 0,0 0-14 15,0 2-11-15,-4-2-4 0,1 0-25 0,-1-1-31 0,-5-5 45 16,-2 3-29-16,-7-8-17 0</inkml:trace>
        </inkml:traceGroup>
      </inkml:traceGroup>
    </inkml:traceGroup>
    <inkml:traceGroup>
      <inkml:annotationXML>
        <emma:emma xmlns:emma="http://www.w3.org/2003/04/emma" version="1.0">
          <emma:interpretation id="{4E76FE0B-3B1A-4C25-A954-74F2604A6DD2}" emma:medium="tactile" emma:mode="ink">
            <msink:context xmlns:msink="http://schemas.microsoft.com/ink/2010/main" type="paragraph" rotatedBoundingBox="32399,3697 38167,2839 38565,5511 32797,6369" alignmentLevel="2"/>
          </emma:interpretation>
        </emma:emma>
      </inkml:annotationXML>
      <inkml:traceGroup>
        <inkml:annotationXML>
          <emma:emma xmlns:emma="http://www.w3.org/2003/04/emma" version="1.0">
            <emma:interpretation id="{E7F696D9-15E7-4451-B229-42339FA73C81}" emma:medium="tactile" emma:mode="ink">
              <msink:context xmlns:msink="http://schemas.microsoft.com/ink/2010/main" type="line" rotatedBoundingBox="32399,3697 38167,2839 38565,5511 32797,6369"/>
            </emma:interpretation>
          </emma:emma>
        </inkml:annotationXML>
        <inkml:traceGroup>
          <inkml:annotationXML>
            <emma:emma xmlns:emma="http://www.w3.org/2003/04/emma" version="1.0">
              <emma:interpretation id="{0E71236C-4E20-4A6B-BFE7-D99AE55EED94}" emma:medium="tactile" emma:mode="ink">
                <msink:context xmlns:msink="http://schemas.microsoft.com/ink/2010/main" type="inkWord" rotatedBoundingBox="32399,3697 38167,2839 38565,5511 32797,6369"/>
              </emma:interpretation>
              <emma:one-of disjunction-type="recognition" id="oneOf4">
                <emma:interpretation id="interp8" emma:lang="" emma:confidence="1">
                  <emma:literal/>
                </emma:interpretation>
              </emma:one-of>
            </emma:emma>
          </inkml:annotationXML>
          <inkml:trace contextRef="#ctx0" brushRef="#br0" timeOffset="6628.4102">7801 1402 1235 0,'-7'9'388'0,"2"-6"-339"0,8 5-55 0,-1-1-24 16,-2 5 1-16,2 3 6 0,0-1 6 0,-1 4 10 16,-1 8 5-16,-5 6 0 0,5 1-1 0,-4-3 3 15,3 5-1-15,1 8 0 0,0 2 0 0,-2 2 0 16,2-7 0-16,11 5-1 0,-10 3 2 0,14-10-3 15,1 0 0-15,8-5 0 0,4-4 0 0,14-6 2 16,3-5-3-16,16-9-19 0,12-5-9 0,19-8-10 16,-2-3-12-16,5-13-60 0,19-7-51 0,-11 0 112 15,3-2-87-15,-6-3-45 0</inkml:trace>
          <inkml:trace contextRef="#ctx0" brushRef="#br0" timeOffset="6871.9306">8777 1566 1275 0,'9'23'455'0,"15"4"-367"0,-2 1-79 0,10-3-28 16,10 9 17-16,4 8 0 0,5-1 1 0,0 6 1 15,3 7 0-15,-11-5 1 0,2 1 0 0,-9 1-3 16,-12-4 0-16,-15-2 0 0,-6 2-4 0,4-9-1 0,-21 5-7 15,-15 6-15-15,-1 0-7 0,-7-12-4 0,-8 9-13 16,-9-3-12-16,-9 2-37 0,-20-7-14 0,4 0-17 16,6-8-15-16,1-6-27 0,-13-8 101 0,2-9-75 15,9-5 0-15</inkml:trace>
          <inkml:trace contextRef="#ctx0" brushRef="#br0" timeOffset="7804.6478">10030 1510 1041 0,'3'16'379'0,"1"17"-301"0,1-4-71 15,-5 7-17-15,-1 16-10 0,-8 4-5 0,1 0-2 16,-4 7-9-16,-8-2-1 0,-5-3-2 0,3 2 2 16,-2-12 8-16,-3-8 5 0,4 0 11 0,-4 0 18 15,9-12 21-15,3-8 7 0,5-5 5 0,-3-6-2 16,9-11 1-16,3-4-1 0,-1-1-3 0,5-14-17 0,5-8-9 16,2-11-5-16,12-9-1 0,-8 1 3 0,15-10 4 15,-3-2 4-15,4-6-2 0,3 4 5 0,3-3 5 16,0 4 0-16,0 3-1 0,4 2 0 0,-10 4-4 15,7 9-1-15,-7 15 1 0,-5-4-3 0,-1 12-3 16,-8 13-1-16,0 3-1 0,-1 3-2 0,-3 2-2 16,-3 7-3-16,-3 4-5 0,3 8 0 0,-2 7-5 15,-3 6-2-15,-4 15 1 0,0 1-4 0,-2-2 1 0,-7 12-1 16,0 1-4-16,0 1 3 0,-2-5 0 0,-2-12 4 16,3-12 3-16,1 2 6 0,3-19 0 0,-1 5 4 15,5-19 7-15,4-2-3 0,3-8 4 0,6-4-3 16,7-5 0-16,4-11 4 0,0-2 4 0,6-6 3 15,7-1 3-15,6-9 8 0,-3 3 1 0,5-4 0 16,4 1 0-16,4 5-7 0,-1 3-4 0,3 2-4 0,-3 10 0 16,-10 9-8-16,7 4-3 0,-11 10 0 0,-5 4-3 15,-8 13-4-15,2 0 0 0,-8 6-7 0,-7 7-5 16,-1 13-9-16,-1-3-6 0,-7 13-10 0,-1 4-10 16,-5 1-60-16,0 3-53 0,-3-8 118 0,3 0-83 15,-2-11-57-15</inkml:trace>
          <inkml:trace contextRef="#ctx0" brushRef="#br0" timeOffset="9308.4736">10717 2925 1399 0,'-36'76'414'16,"4"-10"-386"-16,-4 25-58 0,5-12-64 0,-12 8 32 15,5 19 14-15,2-25 10 0,1 4 14 0,3-25 16 16,3-17 9-16,9-16 14 0,-1-2 11 0,6-16 8 16,6-11-1-16,2-19-2 0,1-3-8 0,3 3-14 15,3-32-3-15,9-21 3 0,-2 0 1 0,2-3 1 0,11-17 4 16,0 7 3-16,9-16 3 0,9 6 0 0,-2-4 3 15,0 18-3-15,3 13-1 0,14-8-1 0,4 6 0 16,-8 10-2-16,-7 14-1 0,10 3 6 0,0-2 0 16,-16 23-1-16,4-1 0 0,-13 11-4 0,2 10-3 15,-5 4 0-15,-1 4-5 0,-10 5-4 16,-1 5-3-16,-1 11 0 0,-4-5-2 0,-3 9 0 0,-4 5-3 16,-5 4-3-16,-3 0-5 0,-8 2-30 0,-6 1-13 15,-1-3-25-15,-6 2-32 0,-3-4 74 0,-3-5-59 16,3-12-19-16</inkml:trace>
          <inkml:trace contextRef="#ctx0" brushRef="#br0" timeOffset="9699.736">11168 2327 905 0,'11'20'362'0,"2"11"-247"0,-2-4-76 16,1 4-1-16,3 7-2 0,-3 7 2 0,3-4-3 15,-4 6-11-15,-2 0-7 0,-6-4-4 0,1 4-4 16,-1-5-2-16,-3-6-1 0,-3-4-4 0,-1-1-2 15,-1-9-6-15,-1-8-2 0,5-3-1 0,-3-6-1 0,4-1-2 16,0-8-1-16,4-8 3 0,1-6 4 0,2 7 5 16,6-23 0-16,9-3 5 0,3 1 3 0,0 2 3 15,8-7 3-15,-6 1 3 0,5-2 1 16,1 8 0-16,1-4 1 0,-9 17-5 0,-5-5 3 0,-2 5 0 16,-2 8-1-16,-1 4-1 0,-1 7-1 0,-1 2-2 15,-1 6 1-15,1 1-2 0,0 5-3 0,-1 1-2 16,3 2-1-16,1 4-2 0,-2-1 1 0,-1 0-2 15,0 4 0-15,1-4 0 0,6 0-1 0,-4 2 1 16,2-4-1-16,-2-1 0 0,3-6 0 0,-3-2 0 16,-2-5 2-16,2 1-1 0,-3-3 2 0,2-1-1 15,-1-8 0-15,0 1-1 0,1-1 0 0,1 4 1 16,-3-6-2-16,1 4-2 0,-3 0-8 0,-2-1-5 16,-4 3-4-16,3-4-4 0,-5 9-9 0,1-2-9 15,-1-1-6-15,-1 1-9 0,2 0-25 0,-2 0-15 16,1 0-24-16,1 2-39 0,3 0 104 0,0 0-72 0,11 0-20 15</inkml:trace>
          <inkml:trace contextRef="#ctx0" brushRef="#br0" timeOffset="8640.6832">11351 1505 878 0,'3'7'301'0,"-3"-2"-238"0,-2 1-51 0,2 3-13 16,0 0 6-16,-1 5 2 0,-1 1 5 0,-5-1-1 15,5 0 1-15,-2 3 1 0,1-5 0 0,-3 1 1 16,3 0-1-16,1-1-1 0,-2-1-1 0,1-4 2 0,3 0 2 15,0 1 1-15,0-1 4 0,3 2 2 0,3-2 4 16,-5-3 1-16,14 8-2 0,-3 1-1 0,10-2-4 16,5 3-3-16,4-3-6 0,-2 2-3 0,5-2-8 15,2-4-2-15,-2-4-1 0,1-1-3 0,-6-2 1 16,1-5 1-16,-3-2 1 0,0-4 3 0,-7-2 10 16,-2-1 5-16,-5-3 2 0,1 3 6 0,-5-2 4 15,-1-1 0-15,-5-1 1 0,1 2-1 0,-2 2-6 0,-1 5-3 16,-1-2-1-16,0-4-3 0,2 5-5 0,-2 2 0 0,0 5-3 15,0-1-5-15,0 2-3 0,0 1-3 16,0 1-2-16,0 1-2 0,-3 8-3 0,-1 2-1 0,-1 9 1 16,1 4 3-16,0 6 2 0,-3-3 4 0,5 11 1 15,-1-5 0-15,3 1 2 0,3-3 3 0,8-8 1 16,-2 1 1-16,6-12-2 0,4-1-1 0,7-13-2 16,3-1 0-16,5-12-8 0,7-10-4 15,12-18-2-15,-5-1 0 0,1-6 1 0,9-15 2 0,-9 3 4 16,3-2 2-16,-5-3 11 0,-9 5 7 0,-6 5 2 15,-1-1 4-15,-8 0 3 0,-1 4 0 0,-4 0 0 16,-2 0 3-16,-5 5-5 0,-5 6-3 0,-1 1 1 16,0 3-2-16,1 6-3 0,-4 11 0 0,-1 1 3 0,-1 4-5 15,0 12-1-15,0-2-4 0,-3 5-5 0,-4 7-2 16,-2 3-2-16,-2 6-3 0,-7 15-3 0,-4 14 1 16,-1 4-1-16,-6 16 4 0,-6 4 3 0,-2 13 2 15,0 1 2-15,-2 7 2 0,15 2-1 0,4-7 1 16,2-3 1-16,17-3 0 0,10-15-4 0,12-8 1 15,3-2-2-15,12-18-1 0,0-8-1 0,2-19-4 16,5-2 2-16,-3-10-1 0,1-9 3 0,3-23 2 16,-5 7 0-16,-1-28 0 0,2 4 4 0,-2-4 6 15,0-3 3-15,-9-10 0 0,-1 1 1 0,-2 7 8 16,-5-2 2-16,-1 7 1 0,-2 2 0 0,-3 4-1 16,-5 10-2-16,-2 15-1 0,-1-2-1 0,-3 8-7 15,-4 10-4-15,0 2-5 0,-2 4-4 0,0 5-8 16,-2 1 0-16,-5 12-2 0,2 1-3 0,-7 10-2 15,-1 10 3-15,-5 8 2 0,2 5 3 0,-3-2 2 0,1 12 1 0,0 12 2 16,2-2 1-16,2-9 2 0,7 3 2 0,7-9-3 16,2 4 2-16,11-14 3 0,-2-1-1 0,3-10 0 15,5-13-2-15,6-4 0 0,2-8 0 0,8-10 0 16,-3-7-1-16,5-12 2 0,1 7 3 0,4-24 0 16,-3 7 4-16,1-8 6 0,-3-4 1 0,1 7 1 15,-4 0 0-15,-5 6-3 0,-2 6-1 0,-5 6-3 16,0 4-2-16,-5 7-10 0,-8 4-3 0,-4 1-2 15,5 4-2-15,-5 6-3 0,-3 3 0 0,-2 12-3 16,-3-1-2-16,-4 7-7 0,-4 9-2 0,-10 8 1 16,-1-3-2-16,1 1-8 0,-2 3-11 0,-10-2-45 0,-1 0-32 15,4-5-26-15,1-7-40 0,8-13-43 0,-1-4 137 16,13-23-115-16,-7 7-12 0</inkml:trace>
          <inkml:trace contextRef="#ctx0" brushRef="#br0" timeOffset="8900.854">11852 1364 1288 0,'0'21'359'0,"0"-11"-348"0,26 2-48 0,13-8-127 16,5 1 120-16,2-1-46 0,21-4-24 0</inkml:trace>
          <inkml:trace contextRef="#ctx0" brushRef="#br0" timeOffset="9795.7743">12533 2497 636 0,'0'11'217'0,"0"-6"-174"0,1 3-55 16,1-1 15-16,0 2-13 0,3-2-10 0</inkml:trace>
          <inkml:trace contextRef="#ctx0" brushRef="#br0" timeOffset="8778.0224">13539 866 1305 0,'-7'16'445'0,"-7"7"-370"0,-1-8-98 15,-3-8-23-15,-1 4-11 0,-3 2-21 0,-7 3-79 16,0-4 113-16,-18-8-71 0,4 0-31 0</inkml:trace>
        </inkml:traceGroup>
      </inkml:traceGroup>
    </inkml:traceGroup>
  </inkml:traceGroup>
</inkml:ink>
</file>

<file path=ppt/ink/ink35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6:50.7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A6E1C79-5CC2-4ACD-B254-DA67347A4588}" emma:medium="tactile" emma:mode="ink">
          <msink:context xmlns:msink="http://schemas.microsoft.com/ink/2010/main" type="inkDrawing" rotatedBoundingBox="5465,4636 11137,3228 11206,3505 5534,4913" semanticType="underline" shapeName="Other">
            <msink:sourceLink direction="with" ref="{BDD05B24-8849-4D42-81D2-6AEDD0613C4F}"/>
            <msink:sourceLink direction="with" ref="{B9A7B81A-4C78-4D77-89FC-D97F08E35AA1}"/>
          </msink:context>
        </emma:interpretation>
      </emma:emma>
    </inkml:annotationXML>
    <inkml:trace contextRef="#ctx0" brushRef="#br0">133 1377 1369 0,'-36'18'510'0,"9"-17"-391"0,7 5-100 0,2-6-13 16,4 0-4-16,6 2 0 0,-2-2-4 0,10 5-7 15,0-5-1-15,5 4 1 0,2-1 0 0,6 1 5 16,3 5 3-16,11-7 2 0,7 5 8 0,26-3 6 16,10-1 5-16,31-6 1 0,-3-1 2 15,16-7-1-15,26-1 1 0,19-7-2 0,2 0-1 0,10-10-2 16,10-2-2-16,1-5-4 0,0-2 1 0,22-2-1 16,-4-3-2-16,1 0 1 0,-1-4 0 0,-2-5-2 15,10 1 0-15,-10-10 0 0,8 3 1 0,-33 4-4 0,13-8 1 0,7-1-3 16,0-3 0-16,-36 6-1 0,-1 9 0 15,-5 3 3-15,15-5 1 0,-29 10 2 0,-5-4 1 16,-15 7 3-16,-17 8 2 0,4 1 0 0,-30 6 1 0,9-4-1 16,-34 9-4-16,-6 2 3 0,6 0-2 0,-27 7-3 15,5 2 0-15,-15 2-4 0,3 0 0 0,-13 5-5 16,3-1-3-16,-3 3-18 0,-2 0-7 0,0 0-10 16,-2-2-12-16,0 0-38 0,0 0-16 0,-5-3-18 15,4 1-19-15,-5-3 88 0,1-2-66 0,7-9-11 16</inkml:trace>
  </inkml:traceGroup>
</inkml:ink>
</file>

<file path=ppt/ink/ink3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4T03:56:57.07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5B56C41-8B9B-4338-A51C-5347ACE2BBF3}" emma:medium="tactile" emma:mode="ink">
          <msink:context xmlns:msink="http://schemas.microsoft.com/ink/2010/main" type="inkDrawing" rotatedBoundingBox="4776,6239 6792,6239 6792,6254 4776,6254" shapeName="Other"/>
        </emma:interpretation>
      </emma:emma>
    </inkml:annotationXML>
    <inkml:trace contextRef="#ctx0" brushRef="#br0">0 0 0,'111'0'125,"110"0"-109,-28 0-16,28 0 15,-56 0-15,56 0 16,-83 0-16,0 0 0,-27 0 16,-28 0-16,27 0 15,-55 0-15,0 0 16,1 0-16,-1 0 0,-28 0 15,1 0-15,0 0 16</inkml:trace>
  </inkml:traceGroup>
</inkml:ink>
</file>

<file path=ppt/ink/ink3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4T03:57:22.24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3540AC6-B1C3-4B0E-8EDA-F43ADE68F3A6}" emma:medium="tactile" emma:mode="ink">
          <msink:context xmlns:msink="http://schemas.microsoft.com/ink/2010/main" type="inkDrawing" rotatedBoundingBox="9834,16713 16216,16186 16238,16453 9856,16981" shapeName="Other"/>
        </emma:interpretation>
      </emma:emma>
    </inkml:annotationXML>
    <inkml:trace contextRef="#ctx0" brushRef="#br0">33 664 0,'-28'0'16,"28"-28"62,0 1-78,0-1 15,28 0 1,-1 1-16,29-1 16,-1-27-16,83 27 15,-28 28-15,28-27 0,83-28 16,55 55-16,-82-28 15,82 28-15,-111 0 16,56-28-16,28 28 16,-84 0-16,56-55 0,-55 55 15,82-27-15,-82 27 16,110 0-16,0-56 16,-55 56-16,28-83 15,27 83-15,-138-27 0,83 27 16,-111 0-16,28-28 15,28 28-15,-84 0 0,57 0 16,-57 0-16,1 0 16,-28 0-16,56 0 15,-56 0-15,0 0 16,-27 0-16,-1 0 16,29 0-16,-1 0 15,-27 0 1,-1 0-16,28 28 0,-27-28 15,27 0 1,-27 0-16,-1 55 16,1-55-1,0 0 1,-1 0 0,1 0 280</inkml:trace>
  </inkml:traceGroup>
</inkml:ink>
</file>

<file path=ppt/ink/ink35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7:57.1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9F9E083-8967-4DC8-9B59-EB8DBE5D1715}" emma:medium="tactile" emma:mode="ink">
          <msink:context xmlns:msink="http://schemas.microsoft.com/ink/2010/main" type="writingRegion" rotatedBoundingBox="12504,13370 2686,20849 -391,16808 9427,9330"/>
        </emma:interpretation>
      </emma:emma>
    </inkml:annotationXML>
    <inkml:traceGroup>
      <inkml:annotationXML>
        <emma:emma xmlns:emma="http://www.w3.org/2003/04/emma" version="1.0">
          <emma:interpretation id="{3CE460B0-1C53-4C57-8E7F-B4E28FA327E8}" emma:medium="tactile" emma:mode="ink">
            <msink:context xmlns:msink="http://schemas.microsoft.com/ink/2010/main" type="paragraph" rotatedBoundingBox="12504,13370 2686,20849 -391,16808 9427,9330" alignmentLevel="1"/>
          </emma:interpretation>
        </emma:emma>
      </inkml:annotationXML>
      <inkml:traceGroup>
        <inkml:annotationXML>
          <emma:emma xmlns:emma="http://www.w3.org/2003/04/emma" version="1.0">
            <emma:interpretation id="{EED6BE61-5856-456E-84E0-224A5835B023}" emma:medium="tactile" emma:mode="ink">
              <msink:context xmlns:msink="http://schemas.microsoft.com/ink/2010/main" type="line" rotatedBoundingBox="12504,13370 4753,19274 3229,17273 10980,11369"/>
            </emma:interpretation>
          </emma:emma>
        </inkml:annotationXML>
        <inkml:traceGroup>
          <inkml:annotationXML>
            <emma:emma xmlns:emma="http://www.w3.org/2003/04/emma" version="1.0">
              <emma:interpretation id="{6D45B2FD-0485-42EA-B6D9-79E966EE2DB6}" emma:medium="tactile" emma:mode="ink">
                <msink:context xmlns:msink="http://schemas.microsoft.com/ink/2010/main" type="inkWord" rotatedBoundingBox="12504,13370 4753,19274 3229,17273 10980,11369"/>
              </emma:interpretation>
              <emma:one-of disjunction-type="recognition" id="oneOf0">
                <emma:interpretation id="interp0" emma:lang="" emma:confidence="1">
                  <emma:literal/>
                </emma:interpretation>
              </emma:one-of>
            </emma:emma>
          </inkml:annotationXML>
          <inkml:trace contextRef="#ctx0" brushRef="#br0">1951 11659 1007 0,'19'36'392'0,"-24"17"-290"0,3 1-83 0,-1 14 4 16,-3 17-13-16,1 14-8 0,1-1 0 0,0 3 0 16,3 9-1-16,2-15 1 0,-1 1 0 0,-1-18 1 15,-1-15-1-15,0-16 1 0,4 3-2 0,3-12 1 16,-3-13-2-16,-4-6 0 0,6-3 2 0,7-7-1 15,-2-2-1-15,2-7 1 0,3-2 2 0,6-9-1 16,7-5 2-16,7-13 2 0,-1 0 2 0,-1-9 1 16,10-10 1-16,-6-8 0 0,-2 0 0 0,-5-13-1 15,-4 1 0-15,-3-3-4 0,-2-3-4 0,-6 8 0 0,-7 2-4 0,1 3 0 16,-1 2 0-16,-5 12 1 0,-2 9-1 16,0 7 3-16,-8 4 1 0,-4 13 0 0,-1-1 0 0,0 4-2 15,-3 2-8-15,-9 6-26 0,-9-3-20 0,3 3-26 16,8 1-40-16,-8 0 82 0,-2 0-63 0,17 2-23 15</inkml:trace>
          <inkml:trace contextRef="#ctx0" brushRef="#br0" timeOffset="316.9079">2681 11729 1335 0,'-12'20'502'0,"4"4"-396"0,-2-4-108 16,4-1-22-16,4 7-15 0,13-3-6 0,0 6-9 16,-2-4 0-16,7 1 1 0,13-1 3 0,-2 2 9 15,2-5 19-15,2-3 1 0,3 1 0 0,4 0 10 16,13 0 5-16,-5-2 4 0,-6-2 5 0,-6 4 2 0,3 2 5 16,-14-1 4-16,8 1 5 0,-13 2 2 0,-9 3 3 15,3 0 6-15,-10 5-2 0,0-1 3 0,-6-2-3 16,1 5-4-16,-15 4-6 0,0-4-2 0,-8 6-7 15,-6-2-6-15,-2 1 0 0,-2-1-2 0,-2 2-3 16,-4-2-3-16,10-7-2 0,-3-1-4 0,10-6-11 16,5-4-9-16,6-8-9 0,1 1-15 0,4-8-67 15,6-5-43-15,-3-11 114 0,6-3-85 0,2-17-54 0</inkml:trace>
          <inkml:trace contextRef="#ctx0" brushRef="#br0" timeOffset="1611.2267">3614 10914 1058 0,'-27'38'432'16,"4"0"-308"-16,3-2-99 0,7-4 13 0,6 6-20 16,2 7-17-16,5 6-6 0,7 5-3 0,5 7 1 0,8 9 0 15,-2-2 3-15,4 6 2 0,7 0-2 0,-2 2 0 16,-7-1 3-16,0 1 2 0,-4-4-1 0,2-2 0 16,-5 0-10-16,-4-5-22 0,-2-4-13 15,-5-3-24-15,5-8-37 0,0-5 72 0,-3-9-58 0,1-9-19 16</inkml:trace>
          <inkml:trace contextRef="#ctx0" brushRef="#br0" timeOffset="692.2016">3787 11240 1002 0,'-10'47'509'0,"-1"0"-312"15,7-7-145-15,6 16 96 0,2-7-125 0,-3 3-25 16,10 15-6-16,2 0 0 0,0 8 3 0,1 5 1 15,-1-1 2-15,-3-10 2 0,-1-8 0 0,2 8 0 16,-4-12 0-16,3 5 2 0,-7-21-4 0,1 3-15 16,3-1-9-16,-7-14-15 0,0 1-14 0,-4-8-38 0,1 1-17 15,-4-12-38-15,1 0-76 0,-5-4 152 0,0-5-94 16,-3-5-26-16</inkml:trace>
          <inkml:trace contextRef="#ctx0" brushRef="#br0" timeOffset="501.1785">3358 11480 212 0,'13'-7'220'16,"-1"-9"-23"-16,-1 9-91 0,-7 5 52 0,-1 4 5 0,1 0-58 0,3-2-18 16,4 1-14-1,-4-1-13-15,2 0-30 0,4 0-8 0,7 0-5 0,5 0-27 0,-2 0 19 0,3 0-5 16,-3-3-3 0,8 1-1-16,-4-2 0 0,0-5-1 0,-2-3-2 0,0-3 1 0,4-3-1 15,-3 2-5-15,-1-4-23 0,0-2-17 0,-3-5-22 0,1 2-22 16,-1-6 62-16,-4-1-53 0,0-2-18 0</inkml:trace>
          <inkml:trace contextRef="#ctx0" brushRef="#br0" timeOffset="1409.9379">3340 11217 1273 0,'7'5'442'0,"9"-8"-370"0,2-3-71 16,15-6-19-16,5-4-6 0,14-12-4 15,2 0-2-15,9-9-8 0,13-6-10 0,0-7-20 0,-4-1-26 16,-5-8-116-16,2-6 153 0,-6-2-95 0,3 0-51 0</inkml:trace>
          <inkml:trace contextRef="#ctx0" brushRef="#br0" timeOffset="2182.6283">3753 10753 1215 0,'-20'13'471'16,"0"-4"-342"-16,11 0-100 0,0-4 18 0,4 8-41 16,-4-9-2-16,11 12-4 0,1 0-1 0,10 6-3 15,1 5-3-15,8 7 0 0,-2 6-1 0,2 5 4 16,8 7-1-16,-4 10 2 0,-1 1 0 0,-3 5 0 15,-1 8 1-15,-5-6 0 0,-1 1 2 0,-4-4 0 16,-2-6 0-16,-8-11-2 0,7-1-9 0,-8-9-27 16,-4-9-17-16,0-4-25 0,-1 0-40 0,-4-6 82 15,0 3-67-15,-5-6-21 0</inkml:trace>
          <inkml:trace contextRef="#ctx0" brushRef="#br0" timeOffset="1969.341">2735 11710 1184 0,'0'3'412'15,"-3"3"-352"-15,1-5-65 0,18-6-13 0,-5 1 3 16,23-14-4-16,8 2 2 0,12-7 18 0,-5 1 9 15,39-18 2-15,-3-3 0 0,12-9 1 0,13-6-4 16,4-7-2-16,-6 2-1 0,-1-6-5 0,5-1 2 16,-15 9 0-16,4-3 0 0,-9 3-1 0,-9 7 1 15,-3-6 0-15,-3 4-1 0,-8 4-11 0,-1-2-15 16,-15 11-17-16,-1-2-20 0,-19 5-50 0,-10 11-23 16,-9 2-25-16,-1 2 92 0,-11 3-95 0,-7 2-28 15</inkml:trace>
          <inkml:trace contextRef="#ctx0" brushRef="#br0" timeOffset="-15730.1742">6173 9236 320 0,'-4'-11'307'16,"3"-2"-82"-16,1 1-124 0,0 3 62 0,3-4-32 15,4 2-21-15,4-5-39 0,4-4-11 0,8-2-3 16,1 1-8-16,1-5-10 0,9 1-5 0,-3 0-6 16,5 0-5-16,-2-1-13 0,0-1-2 0,-1-2-3 15,-2 1-1-15,-4 2-3 0,0-1 3 0,-9 6 1 16,-2-1 1-16,-2 2 4 0,-6 7 3 0,-3 4 0 16,-3 2 3-16,0 0 2 0,1 7-4 0,-3 0-1 0,2 0-3 15,-4 0-7-15,1 0-4 0,-1 7-4 0,-2 4-7 16,-7 11-5-16,0-6 2 0,6 7 1 0,-4 12 3 15,2 3 1-15,0 3 1 0,-1-5 3 0,8 2 2 16,6-4 3-16,3-1-2 0,5-8-1 0,10-7 0 16,-3-2 1-16,12-7 2 0,3-5 1 0,5-6 3 15,1-5 1-15,3-7 1 0,0-6 0 0,2-4-2 16,-2 1 1-16,2-10 0 0,0 6 0 0,-4-2-3 16,-3-1-1-16,2 3 0 0,-5 1 0 0,0 7 1 15,0-3 1-15,-10 11-3 0,4-7 0 0,-4 5 0 16,4 6-2-16,-8 2-4 0,4-1-4 0,-12 3-3 15,1-3 0-15,-5 3 2 0,-2 1 0 0,-5 2 11 16,-6-2 4-16,5 4 10 0,-8-4 4 0,3 0 11 16,0-1 2-16,-5-3 0 0,7 3-1 0,0-6-8 15,-2-2-4-15,1-5-5 0,-3 7-2 0,4-4-5 16,0-2-4-16,7 8-1 0,-3-5-3 0,5 4 0 16,5 5-1-16,-7-1-3 0,10 4-1 0,-7-2-1 0,5 8-1 0,5 3-3 15,1 2-1-15,-8 1-3 0,9 8 0 0,-2 0 3 16,3 5-1-16,-5 2-1 0,2-5 4 0,-4 3 6 15,-5-10 6-15,2 1 2 0,-3-5 0 0,1-6 13 16,-4-5 10-16,4 0 11 0,-2 0 3 0,6-13 4 16,-1 3 3-16,4-10 11 0,6-4 5 0,3-3-10 15,2 0-6-15,1-5-13 0,5-1-3 0,3-1-4 0,-6 3-5 16,6 6-12-16,2 0-4 0,-6 5-2 16,2 2-2-16,0 3-2 0,-3 6-2 0,-3 6 0 0,-3-3-7 15,-1 6-7-15,-5 4-7 0,1 3-8 0,-2 2-8 16,-8-2-8-16,1 2-18 0,-4-1-62 0,4 4-32 15,-4-4-33-15,-4-3-44 0,-3-3 148 0,-2-6-151 16,-7-17-54-16</inkml:trace>
          <inkml:trace contextRef="#ctx0" brushRef="#br0" timeOffset="-16325.8118">6316 7662 683 0,'21'-31'484'0,"-5"19"-166"0,3 3-171 0,-9 14 131 16,5 31-134-16,3 13 11 0,-2-6-23 0,2 6-56 15,4 16-18-15,3 4-11 0,2 23-10 0,-2 12-8 16,2-6-7-16,-7-1-10 0,-2 17-2 15,4 1-5-15,-8 6-3 0,-1-3-12 0,-4 4-32 0,0-4-19 0,-2-1-20 16,-9-11-21-16,-3-5-73 0,-4 2-46 0,-7-13-58 16,-8-12-37-16,-6-26 197 0,-5-1-143 15,-3-22-31-15</inkml:trace>
          <inkml:trace contextRef="#ctx0" brushRef="#br0" timeOffset="-16504.1118">5873 8678 933 0,'31'-13'464'0,"-22"13"-243"0,2 11-128 16,0 4 59-16,-6-3-56 0,6 23-15 0,0 4-10 15,0 6-9-15,3 1-28 0,-3 11-5 0,-7 15-7 0,-3 17-1 16,-6 21-1-16,-4-9-5 0,-4-2-4 0,-1-7-6 0,-10 11-26 16,-4-11-12-16,-5-16-13 15,4-15-13-15,-7-7-43 0,5 1-21 0,-3-37-48 0,0 3-75 0,3-23 171 16,4-16-104-16,7-32-33 0</inkml:trace>
          <inkml:trace contextRef="#ctx0" brushRef="#br0" timeOffset="-16675.9122">4188 9672 294 0,'61'-43'252'0,"3"11"-55"0,-7-1-92 0,-4 8 70 15,-1 10-17-15,-7 8-10 0,-2 2-15 0,-5 8-35 16,-7 6-15-16,-2 6-11 0,2 5-11 0,-3 1-23 15,-1 8-9-15,1-4-12 0,0 1-4 0,-4-3-8 16,1-5-2-16,-3-5-1 0,-1-4-1 0,-3-2 1 16,-5-9-2-16,3-7 1 0,1-3 1 0,-7-3-2 15,3-5 2-15,7-9 0 0,-4-7 0 16,2-16-2-16,2 5 0 0,2 0 0 0,1-5-1 16,-3-6 1-16,-2 2 0 0,5 8-1 0,-1 4 1 0,2 6 1 15,-3 6-1-15,-3 10 0 0,-5 10 4 0,10 3 0 16,-8 9 1-16,-3 10 0 0,5 17 1 0,-5 2-1 15,3 15 1-15,-3 15 0 0,-1 17-6 0,-2 0-1 16,-2 18 0-16,-5 7-1 0,-2 18-4 0,-2-2-5 0,-3 9-8 16,-6-12-7-16,0-9-10 0,1 5-2 0,-1-18-7 15,-4-22-14-15,6-27-88 0,0 4-46 16,9-59 138-16,-3 3-95 0,6-35-73 0</inkml:trace>
          <inkml:trace contextRef="#ctx0" brushRef="#br0" timeOffset="-16927.3177">4690 8965 945 0,'-24'9'496'0,"-6"-2"-311"0,3 0-151 15,-2-1 139-15,0 1-216 0,-4 8-16 0,1-3-6 16,1 6 8-16,-10 7 6 0,3 8 21 0,-6 1 8 15,-4 6 12-15,12 1 9 0,3 3 24 0,-7 3 10 16,30-4-3-16,-5-2 0 0,17 1-13 0,-2-2-3 16,31-6-7-16,-6 4-1 0,15-2-8 0,8-2 1 15,10-3 1-15,-4 5 1 0,0-4 0 0,6-1 0 16,-17-2 0-16,4-2 1 0,-13-2 6 0,-10-3 4 0,-15 0 3 16,2 1 4-16,-13 2 5 0,-9 2 4 15,-14 6 5-15,-2 1-2 0,-15 6 3 0,-6 5-5 0,-17-2-1 16,0 2-2-16,3-5-2 0,-3-6-2 0,-1 3-2 15,-3-3-3-15,8-9-10 0,17-3-7 0,3-8-8 0,-1-3-35 16,12-11-18-16,-3 2-20 0,8-2-24 0,9-13-23 16,-1-10-60-16,10-8-23 0,7-20 122 0,9 3-78 15,7-12-44-15</inkml:trace>
          <inkml:trace contextRef="#ctx0" brushRef="#br0" timeOffset="-559.511">947 12316 719 0,'2'-7'200'0,"-13"5"-162"0,6-2 2 0,5 4 0 0,2 0 11 15,-2 6-10-15,-4-10 74 0,8 4-13 0,-4 6-16 0,10-6-15 16,-10 1-20-16,0 1-12 0,2 0-18 0,0 3-8 0,0 10-7 16,1 1-5-16,3 13-4 0,1 3-1 0,4 19 1 15,-2-6 2-15,7 31 1 0,-1-6 0 0,-1 15 2 16,2 5 0-16,-1 8 1 0,-4 1 0 0,-2 4-1 15,-4 5 1-15,-5 0 2 0,0-3 5 16,-5-6 9-16,-4 0 0 0,-2-21 2 0,0 0-1 0,-2-17-8 16,-3-16-9-16,3-14-11 0,1 1-18 0,1-14-65 15,2-7-80-15,-13-9 127 0,4 0-89 0,2-13-65 16</inkml:trace>
          <inkml:trace contextRef="#ctx0" brushRef="#br0" timeOffset="-318.9692">758 12451 631 0,'3'-39'305'0,"5"13"-186"0,-3-3-72 16,0 10 2-16,3-7 0 0,2-3 2 0,5-1-3 0,-3-3-3 15,12 8-14-15,-1 2 1 0,1-3-3 16,3 10-3-16,2 2 0 0,1 6-4 0,1-2-2 0,3 20-4 16,-5-2-4-16,6 8-2 0,4 9 0 0,-4 9 2 15,1 1-1-15,-2 8-2 0,-3 6-1 0,-10-4 0 16,3 2-1-16,-12 3 0 0,-6-3 4 0,-4-3 3 15,-6 1 7-15,-9-9 5 0,-6 2 2 0,-7-6-3 16,5 2-3-16,-12-7-14 0,-3-3-12 0,2-1-17 16,-1-1-24-16,3-6-78 0,-1 1-73 0,-8-8 142 15,1-2-103-15,8-7-74 0</inkml:trace>
          <inkml:trace contextRef="#ctx0" brushRef="#br0" timeOffset="1176.013">348 13889 737 0,'22'11'259'16,"-8"-4"-201"-16,24 3-42 0,-9-7 2 0,14 1-4 15,10 5 4-15,10-6 7 0,-2 1 2 0,28-4 5 16,1-7 0-16,34-11-2 0,-10 0 0 0,7-13-3 16,23-11 2-16,-10-12 0 0,17 2-2 0,5-9-5 0,-10-10-1 15,11 3-3-15,-4-6-3 0,15 0-5 0,9 0-2 16,-11-2-3-16,0-3 2 0,-9 1-1 0,-2-5-4 15,-11 5 1-15,2-3-2 0,-19 4 1 0,-1 3-2 16,-10 0-2-16,3 3-14 0,-20 3-22 0,-5-1-17 16,-8 1-29-16,-1 1-42 0,-11 9 86 0,-23 6-68 0,-1-4-45 15</inkml:trace>
        </inkml:traceGroup>
      </inkml:traceGroup>
      <inkml:traceGroup>
        <inkml:annotationXML>
          <emma:emma xmlns:emma="http://www.w3.org/2003/04/emma" version="1.0">
            <emma:interpretation id="{0E5A428E-3FEE-44BA-A09E-B497A12CBED8}" emma:medium="tactile" emma:mode="ink">
              <msink:context xmlns:msink="http://schemas.microsoft.com/ink/2010/main" type="line" rotatedBoundingBox="6471,15085 1255,18981 -389,16778 4825,12882"/>
            </emma:interpretation>
          </emma:emma>
        </inkml:annotationXML>
        <inkml:traceGroup>
          <inkml:annotationXML>
            <emma:emma xmlns:emma="http://www.w3.org/2003/04/emma" version="1.0">
              <emma:interpretation id="{7C5296B1-EF15-4EB6-8F9E-57C5416EC4A1}" emma:medium="tactile" emma:mode="ink">
                <msink:context xmlns:msink="http://schemas.microsoft.com/ink/2010/main" type="inkWord" rotatedBoundingBox="6471,15085 1255,18981 -389,16778 4825,12882"/>
              </emma:interpretation>
              <emma:one-of disjunction-type="recognition" id="oneOf1">
                <emma:interpretation id="interp1" emma:lang="" emma:confidence="1">
                  <emma:literal/>
                </emma:interpretation>
              </emma:one-of>
            </emma:emma>
          </inkml:annotationXML>
          <inkml:trace contextRef="#ctx0" brushRef="#br0" timeOffset="-13746.9483">-2277 11399 1041 0,'-15'-5'421'0,"1"5"-252"0,-4-6-108 16,1-1 36-16,-2 5-27 0,1-1-34 15,-2-4-11-15,-4 7-10 0,4 5-7 0,-5 4-21 16,-4 4-4-16,-5 14-4 0,9-4 1 0,-8 8-1 0,1 12 2 16,5 2 5-16,-2-3 3 0,9 3 19 0,4-2 6 15,8-3 5-15,-1 0 1 0,11-4-1 0,7-4 0 16,11-5-1-16,5 6-1 0,6-6-11 0,14 0-2 15,4 2-4-15,-4-4 0 0,6 2-1 16,-1 0 1-16,-10 0 1 0,-2 0 1 0,-8 2-1 0,-10-2 0 0,-13 13-1 16,-1 1 0-16,-15 1 0 0,-9 10 0 0,-18 4 0 15,-4 2-3-15,4 0 3 0,-22 1-1 0,-10 10 1 16,3 1 0-16,1-5 1 0,-1 2-1 0,4-8 2 0,-7 10-4 16,6-6-5-16,-1-1-2 0,11-10-5 0,10-18-4 15,-1-3-31-15,16-24-13 0,-11 13-16 0,25-42-17 0,10-30-126 16,-5 16 161-16,28-69-99 0,0 11-53 0</inkml:trace>
          <inkml:trace contextRef="#ctx0" brushRef="#br0" timeOffset="-13574.4183">-2149 10847 1199 0,'20'11'504'16,"-13"14"-330"-16,5 18-118 0,-1 1 28 0,4 15-37 15,3 14-14-15,12 20-8 0,-8-2-5 0,5 13-14 16,4 12-4-16,-4 5-2 0,-2 7-10 15,0 9-35-15,-7 2-17 0,4-9-23 0,-11 3-13 0,-2-12-12 16,-4-2-1-16,-6-32-13 0,-1 0-26 0,-2-26-27 0,-9-34 118 16,-8 4-63-16,5-10-53 0</inkml:trace>
          <inkml:trace contextRef="#ctx0" brushRef="#br0" timeOffset="-12316.2686">-2241 14088 1488 0,'5'7'552'0,"15"-3"-420"0,0-4-100 0,19-7 5 15,12-8-3-15,28-7 5 0,-6-6 5 0,15-16 16 16,20-4-3-16,1-23-5 0,13 8-7 0,-3-13-13 15,2-14-8-15,-11 3-7 0,0 3-7 0,-1-1-12 0,-12 2-7 16,-8 11-5-16,-8-2-5 0,-9 5-25 0,-9 8-13 16,-5-2-17-16,-4 1-21 0,-5 4-89 15,-6-1-94-15,-9-2 194 0,1-4-136 0,-8 9-50 0</inkml:trace>
          <inkml:trace contextRef="#ctx0" brushRef="#br0" timeOffset="-12530.0833">-2849 13868 1361 0,'-2'56'515'15,"4"0"-394"-15,12-38-110 0,4-15 25 0,25-10-41 0,8-9-6 16,21-20 7-16,22-13 11 0,20-23 15 0,6-2 8 15,16-18 5-15,14-20-3 0,-4 0-4 16,4-2-1-16,10-3-7 0,1 0-2 0,-13 5-3 0,-8 2-5 16,-10 5-6-16,-2 4 1 0,-8 6-1 0,-3-1 1 15,-18 11-1-15,-1 6-1 0,-10 10-2 0,-5 2-5 16,-9 11-31-16,-11 11-18 0,-18 13-21 0,-1 1-17 16,-23 13-74-16,-12 9 111 0,-16 7-83 0,-7 2-27 0</inkml:trace>
          <inkml:trace contextRef="#ctx0" brushRef="#br0" timeOffset="-12931.0582">-2182 12099 1027 0,'7'2'399'0,"8"-2"-274"0,-4-5-82 0,14-8 15 16,2 2-21-16,9-7-11 0,11-3 0 0,9-8-4 16,2 3-3-16,-1-4-14 0,7-4-1 0,-10 1-4 15,0-1 2-15,-4 3-3 0,-10 2 1 0,-9 8 1 16,-2-3-1-16,-6 6 4 0,-7 5-1 0,-5 6 3 16,-2 2 2-16,-3 1 4 0,-3 4 3 0,-1 6-1 15,0 1 1-15,0 9-2 0,-1 2-4 0,-1 11-2 16,0 0-3-16,0 12-4 0,0 6-3 15,2 9-1-15,0 2-1 0,-2-8 1 0,2-3 1 0,1-1 1 0,1 0 0 16,0-6-2-16,-1-15-1 0,-1-7 1 0,5-5-3 16,4-11-1-16,0 0-1 0,0-2 1 0,3-13 0 0,4-12 2 15,6-10 1-15,3-8 0 0,0 5 3 0,5-14 1 16,-3-2 1-16,7 3 0 0,-3-3-2 0,-1 7 3 16,1 0-1-16,-4 11 0 0,-4 0-1 0,0 7 0 15,-5 6 0-15,-7 7 0 0,3-2 1 0,0 9 0 16,-3 1-1-16,-1 5-1 0,1 1 2 0,-4 2-3 15,5 0 1-15,-1 2 0 0,2 3 0 0,-3 2 1 16,3-1 1-16,-3-1 0 0,3-3-1 0,-3 3 2 16,1-3 1-16,0-2 1 0,-1 0 0 0,-1-3 0 15,0-3 0-15,-2 1 1 0,2-2 1 0,-2-1 3 16,0 1 1-16,5 0-2 0,1 3 2 0,3-1 0 16,2 3-1-16,3 2 2 0,0 0-2 0,3-2-4 0,-1 2-2 0,9 0 1 15,1-3-1-15,-5-1-1 0,4-3 0 0,3-9-1 16,-5-10 0-16,4-12 0 0,-3-1 0 0,-6 1 1 15,-9-9-1-15,-4-13-1 0,-14-5 0 0,7 0 1 16,-5 9 0-16,-13-14 0 0,4 2 3 0,-7 3 0 16,-6-6 6-16,4 12 8 0,1-6 5 0,-3 12 6 15,2 1 6-15,-2 5 10 0,2 7 5 0,-1 8 1 16,5 3 0-16,-3 7-4 0,3 6-2 0,6 2-3 16,-5 1 0-16,8 6-7 0,1 3-6 0,-3 1-8 0,1 3-5 15,6 1-11-15,-2 5-3 0,7 16-4 0,0 1-7 16,4 17-6-16,7 12 0 0,6 18 0 0,1 3 0 15,0 13-10-15,6 13-7 0,5 1-10 0,0 1-9 16,-5-6-19-16,3 3-3 0,-3-19-4 0,-6-7-1 16,-2-10-23-16,-8-19-13 0,-3-16-14 0,-3 0-1 15,-3-18 7-15,-6-14-4 0,-4-19 61 0,1 3-53 16,-1-6 26-16</inkml:trace>
          <inkml:trace contextRef="#ctx0" brushRef="#br0" timeOffset="-12788.8477">-406 10880 924 0,'0'0'429'0,"0"-2"-262"0,5 2-119 16,-1 0 35-16,18 0-30 0,-3 0-21 0,8-4-20 16,13-3 0-16,7-8-1 0,-2-1-3 0,6-9-16 15,1-9-18-15,-3-15-27 0,5 0-48 0,-7-7 75 16,-4-10-54-16,-14 2-24 0</inkml:trace>
          <inkml:trace contextRef="#ctx0" brushRef="#br0" timeOffset="-11335.6397">812 10515 962 0,'-2'4'427'0,"2"8"-313"16,0-1-98-16,2-2 3 0,7 4-16 0,13 10-8 0,3 1-4 15,16 15 0-15,-6-3 1 0,15-1 6 0,17 3-2 16,-2 0 2-16,7-2-5 0,-5-6-6 0,-2-3-17 15,5-7-9-15,-12-2-7 0,0-10-13 0,-11-8-38 16,-1-6-10-16,-4-12-12 0,-2-11-47 0,-1-23 111 16,-1 1-67-16,-3-21-15 0</inkml:trace>
          <inkml:trace contextRef="#ctx0" brushRef="#br0" timeOffset="-11754.9929">1070 8904 1322 0,'18'1'575'0,"-14"-1"-446"0,5 2-115 0,-8 0-6 16,8 2-11-16,-1 3-12 0,4 2-1 0,6 9 4 0,6 4 5 15,-3 6 2-15,1 1 3 0,7 20 0 0,-7-2 0 16,3 13 2-16,-5 6 1 0,1 6-1 0,-10 2 2 16,7 11 0-16,-5 4-1 0,1 1 1 0,1-2 1 15,-4 4-1-15,3 0 0 0,-7-5 0 16,4-2-1-16,-6-8 0 0,-3-3 1 0,5-10-7 0,-5-3-8 16,2-9-27-16,0-8-20 0,-3-5-20 0,-1-1-27 15,0-9-33-15,2-7-47 0,-4 1 114 0,2 1-84 16,-1-6-3-16</inkml:trace>
          <inkml:trace contextRef="#ctx0" brushRef="#br0" timeOffset="-11194.9875">2126 9829 544 0,'9'-21'392'0,"-9"10"-139"15,0 0-121-15,-2 9 84 0,11 2-50 0,-9 0-56 16,0 0-17-16,-2 2-14 0,0 0-14 0,8 7-40 15,-5 0-18-15,1 18-8 0,-7 2-10 0,5 14-13 16,0 13-2-16,-7 11-7 0,-1 5-8 0,-10 11-28 16,0 7-24-16,2 8-40 0,0-3-61 0,-2 3 136 0,3 1-96 15,-1-12-35-15</inkml:trace>
        </inkml:traceGroup>
      </inkml:traceGroup>
    </inkml:traceGroup>
  </inkml:traceGroup>
</inkml:ink>
</file>

<file path=ppt/ink/ink3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4T03:58:19.27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88E9A42-54AB-40A2-B493-93DAA9255AAD}" emma:medium="tactile" emma:mode="ink">
          <msink:context xmlns:msink="http://schemas.microsoft.com/ink/2010/main" type="inkDrawing" rotatedBoundingBox="24044,17863 27359,17737 27361,17802 24047,17927" semanticType="callout" shapeName="Other">
            <msink:sourceLink direction="with" ref="{29DB51EE-4AF0-4C5F-AC94-AF476C792CC6}"/>
          </msink:context>
        </emma:interpretation>
      </emma:emma>
    </inkml:annotationXML>
    <inkml:trace contextRef="#ctx0" brushRef="#br0">0 180 0,'0'-28'15,"28"28"-15,-28-28 16,27 28 0,1 0-16,0 0 15,27 0-15,28 0 0,-1 0 16,29 0-16,54 0 16,-26 0-16,81 0 15,-54 0-15,0 0 0,55 0 16,-1 0-16,-82-27 15,83 27-15,-83-28 0,28 28 16,-56 0-16,29 0 16,-57 0-16,-26 0 15,-1 0-15,28-55 16,-28 55-16,0 0 0,0 0 16,-27 0-16,-1 0 15,1 0-15,0 0 16,-1 0-16,1 0 0,0 0 15,-1 0 1</inkml:trace>
  </inkml:traceGroup>
</inkml:ink>
</file>

<file path=ppt/ink/ink3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6:58.796"/>
    </inkml:context>
    <inkml:brush xml:id="br0">
      <inkml:brushProperty name="width" value="0.07" units="cm"/>
      <inkml:brushProperty name="height" value="0.07" units="cm"/>
      <inkml:brushProperty name="color" value="#ED1C24"/>
      <inkml:brushProperty name="fitToCurve" value="1"/>
    </inkml:brush>
  </inkml:definitions>
  <inkml:trace contextRef="#ctx0" brushRef="#br0">33 72 112 0,'-7'-3'72'0,"-3"1"-20"0,6 0-19 15,2 2 16-15,2 0 2 0,-7 0 0 0,4-1 0 0,6 1 1 16,1-2-7-16,-6 2 0 0,2-1-9 0,0 1-6 16,0 0-3-16,0 0-9 0,0 0-4 0,2 0-9 15,3 0-1-15,-1 0 0 0,0 0-1 0,2 0 7 16,2 0-2-16,2 0 2 0,-2 1 1 0,-1 1 6 16,4-1-2-16,0 1 4 0,-2-2 2 0,2 2-1 15,-1-1 2-15,3-1-2 0,-2 2 2 0,4-2-5 16,3 0 5-16,1 0-10 0,6 0 1 0,-7-2-6 0,6 1-1 15,7-3 0-15,1 3-1 0,-1-4-3 0,5 3-2 16,7-1 3-16,-1-2 2 0,8 2 2 0,-4 0 2 16,-2-1 1-16,-5 3 1 0,3-3 8 0,-6 3 2 0,-5-2 2 15,-3 1-2-15,1 2 0 0,3-2 3 0,-6 1-1 16,4-1-1-16,-3-1 1 0,4 3-2 0,4-3-4 16,0-1 0-16,3 1-1 0,2-2-4 0,14 4 1 15,-5-1-4-15,3-1-8 0,7 1 1 0,-7 0 1 16,-2 2-3-16,4 0 2 0,-8 0-2 15,-3 0 0-15,0 0 1 0,-3 0 2 0,1 0-2 0,-2 2-1 16,7-2 3-16,-9 0-1 0,6 5-1 0,-1-2 0 16,2 0 1-16,-5 1-2 0,-2-1 1 0,4-1 2 0,-2 1-1 15,-2-2 0-15,1 1 1 0,-6 0 0 0,1-1-3 0,4 3 1 16,3-1 1-16,2 2-1 0,-8 0-1 16,12-2 2-16,-2 2 0 0,16 1-1 0,-2-2 2 0,-6 2 0 15,9-1 0-15,-11-2 0 0,4 4 0 0,-4-6-1 16,-12 1 2-16,-2-2 1 0,-4 2-2 0,4-2 1 15,-4 0 0-15,3 0 0 0,-1-4 1 0,0 4 4 16,2 0 0-16,3 4-1 0,0-3 3 0,6 1 0 16,1 1 0-16,9 0-1 0,-3 2 0 0,-1-2-2 15,-2 2-2-15,13-3 1 0,-5 1-1 0,-7 2-2 16,-6 0 0-16,-5 2 1 0,8-3 0 0,-6-4-2 16,4 5-1-16,-12-1 1 0,-2 0-2 0,13-4 5 15,1-1 0-15,3-4-2 0,-4 3 5 0,1 2 4 16,6-6 3-16,-3 1 1 0,1 0 1 0,-3 3-2 15,-5 1-1-15,4 1 0 0,1-5-3 0,-1 5-6 16,2 0-1-16,2-2-1 0,-1 1-3 0,2-1 2 16,-1 0 0-16,-2-1-1 0,-3 1 0 0,-2-4 2 0,-1 1-2 15,0 2 0-15,-1-4 2 0,-4 1-3 16,2-1 1-16,2 2 2 0,-1-3 1 0,-6 3-1 0,8 2 1 0,4-2 0 16,-3-1 1-16,-6 2-1 0,3 0 0 0,0-1-1 15,2 0-1-15,-4 0 0 0,-1 0-3 0,-6 0 3 16,-1 2-4-16,5 1 2 0,-5 1-1 0,2 1 0 15,-8 0 0-15,5-2 0 0,-1 2 2 0,-1 0-1 16,1 2 0-16,-1-1 1 0,1-1 0 0,3 2 0 16,2-2 0-16,-1 2-2 0,3-1 2 0,-1-1 0 0,3 0-1 15,-1 2-1-15,-2-2 1 0,1 0-1 16,-1 1 0-16,-6-1 3 0,4 2-3 0,3 0-1 0,-8-2 1 16,0 0 0-16,2 1 0 0,-2 1 0 0,3 0-1 15,-6-1 1-15,3 2-1 0,4-1 1 0,1 3 0 16,-4-3-1-16,4 2 1 0,5 3 0 0,3-4 0 15,7 1 1-15,-3-3-1 0,-2 2 3 0,-3-1-1 0,2 1 0 16,-2-3-2-16,-1 0 2 0,-8 0 1 0,6-1 0 16,-6 1 0-16,4-2 0 0,-3 0 0 0,3 1 1 15,0-1 0-15,1 1 2 0,0 1-3 0,0-2-1 16,0 2 2-16,4 0-2 0,-4 0 0 0,3 0 1 16,1 0-1-16,-1 0 0 0,4 0 1 0,0-2 0 15,-2 1 1-15,-4-1 0 0,4 0 1 0,2-1-1 16,-5 0 1-16,0-2-2 0,-2 3 0 0,-3-1 0 0,1 1-2 15,1 1 1-15,0-1 0 0,-3 1-2 0,-2-1 1 16,0 2 1-16,3 0 0 0,-2 0-1 0,-1 0-1 16,-2 0 2-16,0 0-2 0,5 0 1 0,-2 0 1 15,4 0-2-15,-7 0 2 0,3-2 0 0,3 1-1 16,-1 1-1-16,0-4 0 0,-1 4 1 0,-1-1-1 16,-3 1 0-16,3-2 0 0,-1 2-1 0,-4 0 0 15,1 0 1-15,1 3 2 0,-3-3-2 0,3 4 0 16,-2-1 0-16,2-1 0 0,-3 1 0 0,1-2 2 15,2 1-2-15,-1 1 1 0,-1-1 1 0,2-2 0 16,2 3 0-16,-1-1-1 0,-2-1 0 0,-2-1-1 0,3-1 3 16,-2-1-2-16,1 1-1 0,-6-1 0 0,5 2 0 0,-4-3 0 15,3 1 0-15,0 0 0 0,-4 2-1 0,4 0 1 16,0 0 0-16,-1 0 1 0,0 0-1 0,-4 0 1 16,6 2 0-16,-3 1 0 0,0-3-1 0,-1 2 1 15,1-2-1-15,-2 0 2 0,6 0 0 0,1 0-2 0,-2-3 0 16,4 1 3-16,-4 2-2 0,6-3 0 15,-1 0 1-15,-5 1-2 0,2-1 0 0,-1-2 0 0,-2 3 0 16,3-1 0-16,1 0-1 0,-5-1 1 16,2 3 0-16,0-2 0 0,1 3 0 0,-1-2 0 0,-6-1 1 15,5 3-2-15,0 1 1 0,-1-1 1 16,0 0-1-16,-3 2 0 0,1-2-1 16,4 5 1-16,1-4 0 0,-3 1 0 0,3-2 0 0,4 3 1 0,0-1 0 15,4 1-1-15,-1-1 2 0,-1-1-1 0,2-1-1 16,-4 2 1-16,0 1-1 0,1-3 0 0,-6 0 0 15,2 0 0-15,5 0-1 0,-6 2 1 0,-1-2 2 16,0 0-2-16,2 0 1 0,-1 2-1 0,1-2 0 16,-3 0 0-16,1 0 0 0,1 0-1 0,4 0 1 15,-3 1 0-15,6-1 0 0,1 2 0 0,-2 1 0 16,6-1 0-16,1-2 1 0,-4 0-1 0,2 1 0 16,-4-1 0-16,2 0 0 0,-1 0 0 0,-4 0 0 15,-1 0 1-15,0 0-1 0,-1 0 2 0,-1-1-2 16,2-1 1-16,-2 2 1 0,-2-2-1 0,3 2 0 0,-1 0-1 15,0-1 0-15,0 1-1 0,0 0 1 0,1 0 0 16,1 3-2-16,1-1 2 16,1 1 0-16,-3-1 0 0,4-1-1 0,-3 1 1 0,-2-1 0 0,11 3 0 15,-4-4 0-15,-7 0 0 0,-3 1 0 0,4 1 0 16,1 0 2-16,1-2-2 0,-9 0 0 0,-1 1 1 0,3-1 1 16,2 0-2-16,2 0-1 0,-6-1 3 0,1 1-2 15,0 0 1-15,-3 0-1 0,3 0 1 0,-3 0-1 16,3 0 0-16,-1 0 3 0,-6 0-3 0,2 1-1 0,2 1 1 15,-3 0 0-15,-2-2 0 0,-2 0 0 16,2 1 2-16,0 1-2 0,-1-1 0 0,-1-1 1 0,1 0 0 16,-1 0-1-16,-1 2 1 0,3 0 0 15,-5-2-1-15,5 0 1 0,-3 1-1 0,1-1 1 0,-3 0 0 16,0 0-1-16,2 0 1 0,-2-1-1 0,-1 1 1 16,-4-2 0-16,5 2 0 0,-3 0 0 0,0 0 0 15,-2 0 0-15,5-2 0 0,-3 2 1 0,0-1-2 16,-2 1 0-16,2 0 1 0,-3 0-1 0,4-2 0 15,-6 2 0-15,0 0 0 0,0 0 0 0,2 0 0 16,0 0 0-16,1 0-2 0,-1 0 2 0,2 0 1 16,-2 2-1-16,0-2 0 0,1 0 0 0,-1 1 0 15,-2 1 0-15,0-2 0 0,0 0 0 0,0 0 0 16,0 0 0-16,0-2-1 0,1 1 1 0,4 1-4 16,-2-2-4-16,-3 2-5 0,-1 0-6 0,1 0-15 0,0 0-8 15,-4 2-5-15,3-2-11 0,-6 1-24 0,6-1-10 16,-6 4-12-16,1-3-19 0,-1 1-12 0,-11 3-43 0,-16-2 108 15,2 0-71-15,-3 1-3 0</inkml:trace>
</inkml:ink>
</file>

<file path=ppt/ink/ink3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4T03:57:30.27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82392F6-3C4D-4E9E-94C3-304B60B0905E}" emma:medium="tactile" emma:mode="ink">
          <msink:context xmlns:msink="http://schemas.microsoft.com/ink/2010/main" type="inkDrawing" rotatedBoundingBox="20734,17739 23523,17779 23522,17875 20732,17834" semanticType="underline" shapeName="Other"/>
        </emma:interpretation>
      </emma:emma>
    </inkml:annotationXML>
    <inkml:trace contextRef="#ctx0" brushRef="#br0">28 88 0,'-28'0'31,"28"-28"-15,0 1 15,0-1 1,28 28 46,-1 0-63,1 0 1,-1 0-16,1 0 16,0 0-1,55 0 1,-56 0-16,1 0 0,-1 0 15,29 0-15,-1 0 16,28 0-16,-28 0 16,0 0-16,0 0 15,56 0-15,-56 0 0,0 28 16,0-28-16,28 0 16,-28 0-16,-27 0 15,27 0-15,0 0 16,-27 0-16,55 0 0,-28 0 15,-27 0-15,-1 0 16,29 0 0,-1 0-16,0 0 15,-27 0-15,-1 0 16,1 0-16,27 0 0,0 0 16,-27 0-1,27 0-15,-27 0 16,-1 0-16,1 0 15,55 0-15,-56 0 16,1 0 0,0 0-16,-1 0 15,1 0 1,-1 0-16,29 0 16,-29 0-16,1 27 15,-1-27 1,1 0-16,0 0 15,-1 0-15,1 0 16,27 0 0,-27 0-16,-1 0 15,1 0 1,-1 0-16,1 0 16,0 0-16,-1 0 15,1 0 1,0 0-1</inkml:trace>
  </inkml:traceGroup>
</inkml:ink>
</file>

<file path=ppt/ink/ink36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31.13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F7A548C-CE1C-43CF-B5F6-9C7A0C450627}" emma:medium="tactile" emma:mode="ink">
          <msink:context xmlns:msink="http://schemas.microsoft.com/ink/2010/main" type="writingRegion" rotatedBoundingBox="27258,10031 37207,8440 37446,9934 27497,11526"/>
        </emma:interpretation>
      </emma:emma>
    </inkml:annotationXML>
    <inkml:traceGroup>
      <inkml:annotationXML>
        <emma:emma xmlns:emma="http://www.w3.org/2003/04/emma" version="1.0">
          <emma:interpretation id="{715DC96B-DE4A-41C2-B6AE-1DECB5ACC94E}" emma:medium="tactile" emma:mode="ink">
            <msink:context xmlns:msink="http://schemas.microsoft.com/ink/2010/main" type="paragraph" rotatedBoundingBox="27258,10031 37207,8440 37446,9934 27497,11526" alignmentLevel="1"/>
          </emma:interpretation>
        </emma:emma>
      </inkml:annotationXML>
      <inkml:traceGroup>
        <inkml:annotationXML>
          <emma:emma xmlns:emma="http://www.w3.org/2003/04/emma" version="1.0">
            <emma:interpretation id="{20CBC645-5FAC-4EFA-B222-16B78F4E4FDE}" emma:medium="tactile" emma:mode="ink">
              <msink:context xmlns:msink="http://schemas.microsoft.com/ink/2010/main" type="line" rotatedBoundingBox="27258,10031 37207,8440 37446,9934 27497,11526"/>
            </emma:interpretation>
          </emma:emma>
        </inkml:annotationXML>
        <inkml:traceGroup>
          <inkml:annotationXML>
            <emma:emma xmlns:emma="http://www.w3.org/2003/04/emma" version="1.0">
              <emma:interpretation id="{046DA782-BB31-43EB-84AB-3929D7C473D2}" emma:medium="tactile" emma:mode="ink">
                <msink:context xmlns:msink="http://schemas.microsoft.com/ink/2010/main" type="inkWord" rotatedBoundingBox="27278,10152 28719,9922 28810,10494 27369,10725"/>
              </emma:interpretation>
            </emma:emma>
          </inkml:annotationXML>
          <inkml:trace contextRef="#ctx0" brushRef="#br0">-2322-6920 637 0,'4'2'256'0,"-3"0"-182"0,-1-2-60 0,0 0 13 0,0-2-17 15,4 2-8-15,-2 4-3 0,0-3 2 0,-1-1 2 16,1 2 0-16,0-2 3 0,0 2-1 0,1 0-2 16,1-2 2-16,0 0-2 0,-1 2-1 0,5 1-2 15,-1 1 1-15,2 1-2 0,-2-3 1 0,0 3-1 16,0 1 0-16,1 5 1 0,1-4-1 0,-2-4-1 15,-2 7 2-15,-3-5 0 0,7 6 1 0,-2-4 1 16,1 0-1-16,-3 0-1 0,-1 1 2 0,1 1 2 16,2 0-2-16,6-2 0 0,-4 0 1 0,-2 0 3 15,6 1 3-15,-2-5 2 0,5 1 1 0,-5-2 2 0,5-6 3 16,11 0 8-16,-2-1 1 0,0-6-2 0,10-2-1 16,6-5 0-16,4-5-3 0,9-10-1 0,-1 3-2 15,-6-1-9-15,1-1-1 0,10-8-1 0,4-2-4 16,-5 1 1-16,-1 5-1 0,-2-6-2 0,6 1 1 15,-11 1-1-15,1-3 0 0,-8 7 0 0,1-2 0 16,-12 7 1-16,-4 1 1 0,-2 6 0 0,-7 6-1 16,2 0-1-16,-4 5 3 0,-3 4-1 0,-4 6 1 0,-2 3-2 15,0-6 1-15,-1 1-1 0,-5 3 1 0,1 2-1 16,0 2 0-16,0-4-1 0,0 0-1 0,-1-3 1 16,1 5 0-16,0 5-1 0,0-5 1 0,-2 0 0 15,2 0-1-15,-1 0 1 0,-1 2 0 16,0 2-2-16,2-4 2 0,-2 0-4 0,0-2-5 0,2 2-5 15,-2 2-7-15,0-2-22 0,0 0-10 0,0 0-7 16,0 1-15-16,0 3-63 0,0-2 93 0,0 0-56 16,0 3-22-16</inkml:trace>
        </inkml:traceGroup>
        <inkml:traceGroup>
          <inkml:annotationXML>
            <emma:emma xmlns:emma="http://www.w3.org/2003/04/emma" version="1.0">
              <emma:interpretation id="{7E7722F7-698E-434D-877E-1057BC82044D}" emma:medium="tactile" emma:mode="ink">
                <msink:context xmlns:msink="http://schemas.microsoft.com/ink/2010/main" type="inkWord" rotatedBoundingBox="30072,10582 30510,10512 30568,10875 30130,10946"/>
              </emma:interpretation>
              <emma:one-of disjunction-type="recognition" id="oneOf0">
                <emma:interpretation id="interp0" emma:lang="" emma:confidence="1">
                  <emma:literal/>
                </emma:interpretation>
              </emma:one-of>
            </emma:emma>
          </inkml:annotationXML>
          <inkml:trace contextRef="#ctx0" brushRef="#br0" timeOffset="137873.3363">901-6609 1305 0,'2'5'459'0,"-1"-3"-416"15,-1 1-102-15,-1-1-55 0,-1-2-18 0,2-2-4 16,0 4 10-16,0-2 52 0,0 0 30 0,0 2 31 16,0-2 32-16,0 0 50 0,-4 0 4 0,2 0-1 15,-1 2-11-15,1 1-41 0,0-3-13 0,-1 0-10 16,1 0-12-16,2 4-20 0,0-2-9 0,-4 0-16 15,-1-2-25-15,1 1-42 0,-3 1 85 0,-4 9-72 0,0 3-45 16</inkml:trace>
          <inkml:trace contextRef="#ctx0" brushRef="#br0" timeOffset="132060.0413">868-6741 678 0,'2'7'367'0,"0"-2"-207"0,0-1-167 0,-2-4 101 0,2 4-130 16,-4-6-51-16,2 2 6 0,-2 0 16 0,0 0 23 15,0-2 25-15,2 2 57 0,-1 0 19 16,-1 2 13-16,2-2 7 0,-2 2 6 0,2-1-9 0,-2-1-11 16,2 0-7-16,0 0-13 0,0-1-4 0,0-5-7 15,0 3-4-15,0 3-13 0,0 0-4 0,0 0-2 16,0-2-3-16,0 0-2 0,2 2-3 0,-2 0 1 16,0 2 2-16,0-2-1 0,0 0 1 0,0 2 4 15,0-2 1-15,0 3-1 0,0-3 2 0,0 2-2 0,0 0 0 16,0-2-1-16,0 0-2 0,0-2-3 0,0 2-4 15,2 0-4-15,-2 0-3 0,0-2-3 0,-4 2-3 16,4 0-5-16,0 2-4 0,0-6-3 0,0 4-1 16,-2 0-7-16,2 0-2 0,0-1-3 0,0-1-2 0,-1-4-21 15,-1 5-16-15,0-5-22 0,0-1-41 0,-1-6 97 16,-3 1-66-16,3-8-22 0</inkml:trace>
          <inkml:trace contextRef="#ctx0" brushRef="#br0" timeOffset="179323.7465">486-6866 1127 0,'-9'2'399'16,"2"0"-432"-16,1-2-46 15,4 2-24-15,-1-2 26 0,-1 0 19 0,2 0 25 0,1 0 29 0,1 1 65 16,0 1 19-16,0-2 5 0,-4 0-4 0,4 0-26 16,-2 0-16-16,2 0-14 0,0 0-11 0,-2-3-9 15,2 3 0-15,0 0-3 0,0 0 3 0,0 0-9 16,-3 0-7-16,1-2-8 0,2 2-10 0,0 0-47 15,-4 0-27-15,4 5-47 0,-7-5 100 0,3 2-93 16,-5 2-45-16</inkml:trace>
        </inkml:traceGroup>
        <inkml:traceGroup>
          <inkml:annotationXML>
            <emma:emma xmlns:emma="http://www.w3.org/2003/04/emma" version="1.0">
              <emma:interpretation id="{F575A4E2-FAC8-46AE-AB3A-357EAD72268B}" emma:medium="tactile" emma:mode="ink">
                <msink:context xmlns:msink="http://schemas.microsoft.com/ink/2010/main" type="inkWord" rotatedBoundingBox="30974,9437 37207,8440 37446,9934 31213,10931"/>
              </emma:interpretation>
              <emma:one-of disjunction-type="recognition" id="oneOf1">
                <emma:interpretation id="interp1" emma:lang="" emma:confidence="1">
                  <emma:literal/>
                </emma:interpretation>
              </emma:one-of>
            </emma:emma>
          </inkml:annotationXML>
          <inkml:trace contextRef="#ctx0" brushRef="#br0" timeOffset="166274.9087">2880-7663 690 0,'-1'12'253'0,"1"-8"-225"0,1 1-47 0,5-5 19 16,1 4-33-16,6-2-9 0,-6 1-2 0,4 3 34 16,1-1 15-16,-3 4 10 0,2-2 4 0,-4 4 6 15,-3 4 5-15,0 8 1 0,-1 4 4 0,-3 6-5 16,-2 6-2-16,-3 10 0 0,-2-4-1 0,1 9-4 15,-3 4 2-15,-1-11 0 0,0 0 0 0,1-4 2 16,2-7 1-16,2-10 2 0,-2 1 2 0,3-13-4 16,2-5-5-16,-1 0-3 0,1-3-7 0,2-6-2 15,0 1-2-15,-2-2-2 0,2-1 0 0,0 0 0 0,4-7 0 16,-3-2 1-16,3-2 2 0,0 1-2 0,1-6-1 16,4-4 0-16,4-10-1 0,5-10-1 0,-2 6-2 15,2-4 1-15,7-1-3 0,11-10 0 0,13-1-1 16,-7 0 1-16,8 8 0 0,11-3-2 0,1-3 1 15,12 14 0-15,-7 2 0 0,-4 6-2 0,5-4 2 16,-15 18-4-16,1-3-2 0,-4 10-7 0,-12 5 2 0,-4 4 1 16,-3 2 1-16,-4 3 4 0,-3 7 2 0,-8 3 2 15,0-1 6-15,-5 2 9 0,-6 4-2 0,-3-4 1 16,0-2 1-16,-2 2 1 0,-2-2 1 0,-3-7 1 16,-1 4 2-16,1-6 7 0,0-2 2 0,-1-3 1 0,1 7 0 15,3-9-6-15,0 2-1 0,-1-2-3 16,3 4-7-16,0-4-9 0,1 0-2 0,7-8 2 15,-3-1-1-15,4-1 4 0,4-7 1 0,3-4 1 0,0 1 0 16,11-7 1-16,2-2 1 0,7-2-5 0,4 2-1 16,-6 2-2-16,11 7-2 0,2-3 1 0,0-2 2 15,-9 7 0-15,0 5-2 0,-2 6 1 0,-4 1-1 16,-8 6-1-16,1-1-1 0,-5 2 1 0,-4 5-1 0,2 3-1 16,-3 3 0-16,-3 7 0 0,-1-5 0 0,0 8 0 15,2-1 2-15,-6 3-1 0,2-8 0 0,-4 6-1 16,-1-6 0-16,-2-4-1 0,1 1-4 0,-3-6-19 15,0-3-12-15,0-2-14 0,0 3-13 0,0-5-33 16,2 0-11-16,-2 2-7 0,0-2-6 0,4 0-2 16,-3-2 0-16,5-3-4 0,-2-1-6 0,1-3 90 15,6-3-42-15,1-5-3 0</inkml:trace>
          <inkml:trace contextRef="#ctx0" brushRef="#br0" timeOffset="168202.5993">5118-7948 168 0,'0'0'227'0,"0"0"-42"0,2-2-84 0,-2 2 64 0,0-2-6 16,-2 0-11-16,2 2-47 0,-2-2-12 0,2 2-14 15,0 0-12-15,-2 2-9 0,-1-2-21 0,3 0-9 16,-9 0-10-16,1 0-3 0,3 0-8 0,-6-2-3 0,-7 2-2 16,0 0-2-16,-2 2 0 0,-1 0 1 15,3 7 1-15,-8-5-1 0,-3 5-1 0,2 1 0 0,0 5 0 16,0 3 1-16,4 4 4 0,-4 3 3 15,5-2 2-15,2 6 2 0,4 4 3 0,7 1 0 16,4-3 1-16,1-1-2 0,6 1-8 0,5 0 0 0,4-4-3 16,3 3-2-16,4-6 0 0,6 1 0 0,-1-5 2 15,4-2-1-15,0-5 3 0,4-4 2 0,-2-2 2 16,0-5 2-16,-4-2 2 0,-5-2 0 0,3-4 4 0,-6 1 3 16,-3 1 2-16,-5-5 2 0,2 2 0 0,-2-4 0 15,-2-1 0-15,-1 1-2 0,-3 0-4 0,4-3-3 0,1-3-3 16,-7 1-2-16,3 2-2 0,-2 1-3 0,0 4-1 15,1-4 1-15,1 8-2 0,-2 0 1 0,-2 3-10 16,3 0-3-16,-3 2-4 0,0 4-2 0,2-4-2 16,-2 3-2-16,0 4 1 0,2 1 3 0,1 1 8 15,3 2 3-15,1-8 4 0,2 4 2 0,0 6 2 16,6-8 3-16,3 1 1 0,1-3 0 0,3-6 1 16,5 1 1-16,4-9-1 0,5-1 1 0,5-14 0 15,6-6-2-15,6-8-3 0,-1-3-1 0,8-6-4 16,3-9-2-16,-2-1 1 0,-3-4-2 0,0-1-1 15,-4-6 4-15,-4 3 0 0,-1 6 2 0,-11 3 4 16,0 4 3-16,-13 13 1 0,4-1 2 0,-9 11 4 0,-9 17-1 16,1 0 7-16,-1 1-1 0,-6 6-2 0,-1 5-2 15,0 0-2-15,1 4-2 0,-3 7-4 0,-2 0-2 16,0 0-5-16,-2 9-2 0,0 13 0 0,-1 8 0 0,-5 17 0 16,-1-3 2-16,-1 8 2 0,-1 6 1 15,-4 1 1-15,3 1 1 0,-1-4 2 0,2-9-1 0,2-6 2 16,4 1-2-16,1-10-1 0,4-5 0 0,0-7-1 15,6 4 0-15,3-6-4 0,1-5-2 0,1-4-4 16,2-4-2-16,5-1-2 0,2-6-2 0,1-2-1 16,1-3 2-16,3-4 1 0,4-5 2 0,2-6 0 15,1 1 2-15,-1-8-3 0,5-5-5 0,4-2-3 16,-6-4-7-16,0-3-15 0,1-6-5 0,-1 2-3 16,-3 0-1-16,-2 0 5 0,-6 0 6 0,-5 9 6 0,2 1 10 15,-2 2 19-15,-11 14 10 0,0 1 22 16,1 0 5-16,-3 6 4 0,-3 3 1 0,0 2 1 0,-2 0-4 15,1 0-4-15,1 5-4 0,0-3-14 0,-2 7-5 0,0 4-2 16,0 8-4-16,0-3-1 0,-2 4-3 0,-1 2-10 16,-3 1-2-16,1-9-7 0,-2 4-3 0,3-4-8 15,-3 0 1-15,5-16-3 0,-3 9-2 0,3-7-5 16,2-2-8-16,0-2-14 0,0-10-11 0,0-8-24 16,2-4-9-16,1-8-7 0,4-4-4 0,1-6-18 15,2-8 0-15,3-1 76 0,-2 4-40 0,1 2 1 16</inkml:trace>
          <inkml:trace contextRef="#ctx0" brushRef="#br0" timeOffset="168642.7543">6823-8302 167 0,'-7'22'158'0,"-2"12"-30"0,0-2-56 0,-2 8 57 15,-3 3-18-15,1 1-15 0,0-1-11 0,3 0-17 0,2-8-10 16,-1 2-1-16,0 0-12 0,2-9-15 0,3-4-3 16,4-6-1-16,0 2 3 0,0-9-2 0,4 1 1 15,0-5-7-15,3-5 2 0,4 2-3 0,0-4-2 0,-4 0-3 16,4-7-6-16,8-4-2 0,-2 2-1 0,10-15-4 15,-2 3-2-15,6-8-9 0,-2 0-5 0,10-9-5 16,1 0-4-16,3-2-10 0,2-1-3 16,4 1-1-16,-4 1 2 0,-1 6 6 0,-1 4 6 0,-11 9 5 15,1 2 8-15,-10 2 14 0,-10 12 8 0,-2 6 5 16,1 2 0-16,-6 3 6 0,-4 4-2 0,1 3 1 16,3 1-3-16,-3 1-6 0,-1 0-1 0,3 0-3 0,-6-3 1 15,2-2-3-15,1-2 0 0,-2-4-2 16,0 1 0-16,2-1 2 0,-2-5-1 0,-2 2-1 0,2-2 0 15,2 0 0-15,-2 5 0 0,-2-5 2 0,8 0-1 16,-6 0-2-16,5 2 1 0,-5 0-1 0,0 0-1 16,4-2-3-16,-1-2 0 0,1 2-1 0,-2 0-3 0,-2 0 1 15,5 0-2-15,-1 2 0 0,-2 0 0 0,1-1-1 16,3 3-1-16,-1-2-3 0,2 1-1 0,0-1-4 16,-1 0-1-16,6-2-1 0,-1-2 1 0,2 0 1 15,0-3 2-15,1-6 2 0,0 0 2 0,4-5 7 16,-1-4 1-16,-1 4-1 0,0 0-1 0,-3-2-10 15,-2 3-4-15,-2 3-4 0,-2-1-6 0,-2 8-20 16,-5-1-16-16,4 4-20 0,-2-3-14 0,-2 3-16 16,0 0-24-16,0 2 80 0,-4 2-63 0,2 4-17 15</inkml:trace>
          <inkml:trace contextRef="#ctx0" brushRef="#br0" timeOffset="163161.8193">1596-6777 386 0,'0'0'177'0,"-2"-2"-99"0,2 2-41 0,0 0 27 16,0 0 1-16,0-2 4 0,-2 2 7 0,2 0 6 15,0 0 3-15,0 0 1 0,-2 0-4 0,2 0-2 16,0 0-4-16,0 2-3 0,0-2-7 0,-2 0-7 16,2 0-4-16,2 0-5 0,-2-2-1 0,0 0-13 15,0 0-5-15,0 2-7 0,0 2-2 0,0-4-12 16,2 2-4-16,-2 2-2 0,0 0-4 0,0 0-3 0,0 2-2 0,0 3 1 15,0 0-2-15,-2 2 1 0,-1 5 1 0,1 1 1 16,-4 5 2-16,1 3-2 0,0-1 3 0,-1-1 1 16,2-3-1-16,3 1 0 0,-1-7 0 15,-2 3 0-15,2-6-2 0,2 0 2 0,0-2-4 0,0-4 2 16,0 3-2-16,0-3 0 0,2 1 1 0,2 3-4 16,-1-5 1-16,3 0-4 0,-4 3 4 0,1-5-2 15,3 2 5-15,3-2 3 0,-2-2 1 0,15-7 2 16,-1 2 3-16,10-13 2 0,12-1 1 0,20-19-2 0,1 2-1 15,15-16-5-15,13-13-2 0,20-9 0 0,2-7-3 16,17-16-9-16,10-11-3 0,0-9-4 0,10 3-8 16,14-1-8-16,2-9-1 0,-8 14-2 0,-2-2 0 15,-2 10 10-15,1 10 3 0,-5 9 5 0,-12 0 6 16,-23 13 11-16,1 5 4 0,-22 17 1 0,5-3 2 16,-24 15 1-16,-24 20-1 0,0 0 3 0,2 0 1 0,-14 11 2 15,-7 5 0-15,-5 2 0 0,-4 2 1 16,-10 3-2-16,4-3-1 0,-9 4-3 0,2-3-2 0,-2 5-5 15,2-3-3-15,-2-1-2 0,0-3-2 0,0 3-5 16,-2 3-2-16,-1-5-3 0,1 3-1 0,-2-3-4 16,1 0-4-16,3-2-2 0,-7 2-7 0,3-2-17 15,-1 2-8-15,-3-2-17 0,1-2-25 0,5 0 69 16,-3-2-48-16,-4-5-13 0</inkml:trace>
          <inkml:trace contextRef="#ctx0" brushRef="#br0" timeOffset="157984.1968">1677-6923 116 0,'0'0'140'0,"0"0"-21"0,-2 1-50 16,2-1 38-16,0 0-7 0,-2 0-26 0,2 0-7 0,0 0-6 15,0 2-8-15,0-2-19 0,0 2-7 0,0-2-9 16,0 0-4-16,-2 0-8 0,2 0-4 0,-1 0-1 16,1 0-2-16,0 0-1 0,0 0 1 0,0 0 1 0,-2 0 3 15,0-2-1-15,2 2 1 0,0 0-1 0,0 0 1 0,0-2-2 16,0 2 0-16,2 0-1 0,-2 0-4 0,0 2-8 16,0-2-3-16,0 0-6 0,0 0-5 0,2 0-7 15,-2 2-7-15,0-2-7 0,0 0-5 0,0 0-11 16,1-2 0-16,1-5-5 0,2 2-3 0,-1-6-18 15,3-2 2-15,5-3 48 0,-1 3-32 0,1-5-7 16</inkml:trace>
          <inkml:trace contextRef="#ctx0" brushRef="#br0" timeOffset="157738.6597">1938-6649 422 0,'-10'12'144'0,"-1"5"-120"0,5-6-24 15,1-4-8-15,1-2-6 0,6 4 4 0,-14-12 1 0,10 4 1 16,2 3 1-16,0 0 5 0,2-4 1 0,-2 0 4 16,0 0 10-16,0 0 1 0,1 1 2 0,-1-1-4 15,2 0-1-15,-9 0-5 0,3 0-18 0,2-1-14 16,-8-3-23-16,2-1-22 0,-2-1 47 0,-3-1-40 15,-1-4-15-15</inkml:trace>
        </inkml:traceGroup>
      </inkml:traceGroup>
    </inkml:traceGroup>
  </inkml:traceGroup>
</inkml:ink>
</file>

<file path=ppt/ink/ink36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0:32.79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9BBC87F-C79E-4378-98A1-987F8D1444A6}" emma:medium="tactile" emma:mode="ink">
          <msink:context xmlns:msink="http://schemas.microsoft.com/ink/2010/main" type="inkDrawing" rotatedBoundingBox="19650,8743 34535,8753 34534,9283 19649,9273" shapeName="Other"/>
        </emma:interpretation>
      </emma:emma>
    </inkml:annotationXML>
    <inkml:trace contextRef="#ctx0" brushRef="#br0">288 36 650 0,'-11'-4'237'0,"4"4"-231"0,-2 0-70 16,3 0-5-16,-4 0-15 0,4 2-6 15,-7-2 16-15,-10 0 45 0,9 0 34 0,-3 0 35 0,5 2 38 16,1 0 29-16,-2-1 5 0,-1 1-7 0,7 0-13 16,1-2-18-16,3 0-9 0,-1 2-8 0,2-2-6 15,-5 0-12-15,3 0-3 0,4 0-2 0,-3-2-5 16,1 2-9-16,2 0-5 0,0 0-1 0,-4-2-5 15,6 2-3-15,-2 2-5 0,-3 3-1 0,3 1 0 16,-6-3-1-16,1 7-1 0,-4-5 0 0,1 6 1 0,-4 1 0 16,1 1 4-16,4-4 2 0,-4-2 1 0,2 2 1 15,4-2 1-15,1 1-1 0,4 1 1 0,0-4 0 16,0 2-3-16,0 2-2 0,2 2-1 0,7 0 0 16,-4 2 1-16,1-1-1 0,1-1 4 15,-2 4 1-15,4-5 3 0,-3 1 2 0,12 2 2 0,-11-4 0 16,6 0 1-16,1 0 1 0,4 2 1 0,-4-4-1 15,6 2 0-15,-2-2-2 0,0-3 3 0,9 3-1 16,-1-2 1-16,-1-1 0 0,0 1-2 0,6-1 0 16,0 0-1-16,1-1 0 0,2 3-1 0,-5-3 0 15,6 3-1-15,-1-1-1 0,4-3 1 0,0 0-1 16,3 0 0-16,2-1 0 0,8 1-3 0,5-2-1 16,2 0-1-16,1 4 0 0,3-1-3 0,1 5 0 0,-2-1-1 15,0-2-1-15,-6-1 1 0,0 1-2 0,3 1 1 16,-4-3 0-16,9-1-1 0,-1-2 0 0,1-2 0 15,6 0 1-15,-10 2 0 0,10-3-1 0,-1-1 1 16,6 1-1-16,-18 1 2 0,4 0-1 0,1 0 0 0,0 0 0 16,3 2 0-16,-3-1 1 0,-7 1-1 0,2 0 1 15,11 1 0-15,3 7-1 0,-1-3-1 0,-10 2 2 0,6 4-2 16,4-2 2-16,-10-2-2 0,6 2 3 16,0 0-1-16,-2-1 2 0,6-1 3 0,-4-2 0 15,-2-5 1-15,7 0-1 0,-5 2 3 0,-3-4-2 16,-4 0 0-16,-4-1 0 0,0-1-2 0,-2-1 1 0,2 1-2 15,-1 1 0-15,10-1-1 0,-5 0 0 16,-1 3 1-16,5 1-2 0,3 0 0 0,-4 0-1 0,-2 1 1 16,-3 3-1-16,-3 0 0 0,3 1 1 0,-8-3-2 15,-6 3 0-15,5-1 0 0,2-2 3 0,-6-1-2 16,0-1 0-16,6 2 1 0,7-5-1 0,7-6 0 16,-2 1 1-16,-1 3-2 0,7-2 0 0,-2-4 1 15,1 4 0-15,-1-2-1 0,-2 3 1 0,1 1 1 16,-3-2 0-16,-3-2-2 0,1 3 2 0,1 4 1 15,-2-1-1-15,-1 3-1 0,-3-6 1 0,1 8 0 16,-3 2 0-16,2-1 0 0,-2 1 0 0,-1-2-2 16,-1 0 1-16,6-2 0 0,0 1-1 0,2-2 0 15,2-5-1-15,-4-1 0 0,1 0 0 0,3 0 2 0,-4-2-2 16,0 3 0-16,-4-5 1 0,-1 4 0 16,-8 2 1-16,0-3 0 0,2 5 0 0,-3-3 1 0,-1 6-2 15,3-1 3-15,-1 1-1 0,2 1-1 0,2 3 0 16,2 0 1-16,-2-1-2 0,5 3 0 15,0-3 0-15,-1 3 1 0,1-5 2 0,0 1-1 0,1-2 2 16,3 0-1-16,-2-2 2 0,2-1 0 0,0-4 0 16,3 1-2-16,-3-1 2 0,2 0-2 0,0-2 1 15,1 2 0-15,-8-1-2 0,1 7 0 0,9 1 2 16,-5-2 1-16,-1 0-2 0,-3 2 0 0,0 4 0 0,8-1-2 16,-3 1 1-16,1-1 2 0,-7 3-1 0,3-4 0 0,7 1-2 15,2-3 4-15,-5 4 0 0,-7-2 1 0,5 1 1 16,1-3 0-16,-6 0-2 0,-1 2 1 0,-1 0 0 15,0-2-1-15,5 0-2 0,-2 0 1 0,6 2-1 16,2-2-1-16,-4 0-2 0,1 1 0 0,6 1 0 16,-1 2-1-16,-1 1 3 0,-1-1 0 0,-10-1-1 15,6 1 1-15,2 2 1 0,-2-1 0 0,-4 0-1 16,2-3 1-16,6 2-3 0,-8-1-1 0,-1 1 2 16,1 0-1-16,11-4 0 0,-1 0-1 0,-10 0 0 15,2 0 0-15,-2 0 1 0,15 0 1 0,-7-4-2 16,1 0 1-16,-10 4 0 0,6-3 2 0,8 1 0 15,4-2 1-15,3-1 0 0,-14 1 0 0,12 3 1 16,2-5 1-16,-7 4-1 0,4 0 0 0,-4-1 2 16,-2 3-2-16,6 0 0 0,3-2 0 0,-4 2 1 15,4 0-2-15,4 0 1 0,-2 0 1 0,0 0-1 0,-2 2 1 16,-5-4-1-16,2 0 2 0,3-1-1 0,-7-3 2 16,2 1-3-16,3 3 0 0,-1-5-1 0,3 1 0 15,5 3-1-15,-4-3-1 0,-7 3-1 0,-8 1-1 0,11-3 2 16,-1 1 0-16,-5-1 0 0,-7 1-1 0,4-1 0 15,7 1 0-15,5-2 0 0,-2-1 1 0,-7 4-1 16,0-3 0-16,4 3-1 0,0 1 1 0,-6-2-1 16,-7 1 1-16,2-1 0 0,2 2 0 0,0 0-1 15,-2-1 1-15,-4-1-1 0,4 1 1 0,4-1-1 0,-4 2-1 16,0 2 1-16,-4-2 1 0,-2 1 2 0,-3 1-3 16,-2 0 0-16,-7 0 2 0,-3 0-1 15,-1 1 1-15,-5 1-2 0,-2 0 1 0,-4-2-1 0,3 2 1 16,-7-2 0-16,-1 2-1 0,2 1 0 0,-2-1-1 15,-5 0 1-15,-4 0 0 0,4-1-1 0,-4 1 0 16,0 2 1-16,-4-4-1 0,-1 2 1 0,-1-2-1 16,1 0 0-16,0 0 1 0,-4 0 0 0,1 0-1 15,1 1 0-15,2 1 1 0,-1-2-1 0,-3 2 1 16,0-2-1-16,0 0 0 0,2 0 1 0,-2 0 0 16,-2-2-1-16,-1 2 1 0,3-2-1 0,0 1-1 15,0 1 1-15,0 0-1 0,0-2-2 0,0 2-3 16,0 0-2-16,-2 2-1 0,2-2-1 0,-2 0-8 15,2 0-3-15,6 0-4 0,-6 1-4 0,0-1-12 16,0-3-8-16,-4 1 1 0,2-2-14 0,-11-5-15 16,-1 0-8-16,-18-12-12 0,1-5-15 0,-18-10-82 15,4 4 140-15,-43-33-90 0,-3 2-33 0</inkml:trace>
  </inkml:traceGroup>
</inkml:ink>
</file>

<file path=ppt/ink/ink36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0:38.49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BAE88E4-9FB4-4270-B8CC-933785F8B4FD}" emma:medium="tactile" emma:mode="ink">
          <msink:context xmlns:msink="http://schemas.microsoft.com/ink/2010/main" type="writingRegion" rotatedBoundingBox="22724,10787 23310,18107 22070,18207 21483,10887"/>
        </emma:interpretation>
      </emma:emma>
    </inkml:annotationXML>
    <inkml:traceGroup>
      <inkml:annotationXML>
        <emma:emma xmlns:emma="http://www.w3.org/2003/04/emma" version="1.0">
          <emma:interpretation id="{A10EC1D3-4F79-41D5-930D-82BBE701F4DE}" emma:medium="tactile" emma:mode="ink">
            <msink:context xmlns:msink="http://schemas.microsoft.com/ink/2010/main" type="paragraph" rotatedBoundingBox="22724,10787 23310,18107 22070,18207 21483,10887" alignmentLevel="1"/>
          </emma:interpretation>
        </emma:emma>
      </inkml:annotationXML>
      <inkml:traceGroup>
        <inkml:annotationXML>
          <emma:emma xmlns:emma="http://www.w3.org/2003/04/emma" version="1.0">
            <emma:interpretation id="{C59F860B-3360-4156-9ABC-7D4094050D7F}" emma:medium="tactile" emma:mode="ink">
              <msink:context xmlns:msink="http://schemas.microsoft.com/ink/2010/main" type="line" rotatedBoundingBox="22724,10787 23310,18107 22070,18207 21483,10887"/>
            </emma:interpretation>
          </emma:emma>
        </inkml:annotationXML>
        <inkml:traceGroup>
          <inkml:annotationXML>
            <emma:emma xmlns:emma="http://www.w3.org/2003/04/emma" version="1.0">
              <emma:interpretation id="{532FD8EF-D0E5-4CED-B1AD-9BDB78FDD9B0}" emma:medium="tactile" emma:mode="ink">
                <msink:context xmlns:msink="http://schemas.microsoft.com/ink/2010/main" type="inkWord" rotatedBoundingBox="21478,10949 22651,10627 22804,11183 21630,11505">
                  <msink:destinationLink direction="with" ref="{A60E9A06-9FE4-42A0-BED6-7DC526162DE8}"/>
                </msink:context>
              </emma:interpretation>
              <emma:one-of disjunction-type="recognition" id="oneOf0">
                <emma:interpretation id="interp0" emma:lang="" emma:confidence="1">
                  <emma:literal/>
                </emma:interpretation>
              </emma:one-of>
            </emma:emma>
          </inkml:annotationXML>
          <inkml:trace contextRef="#ctx0" brushRef="#br0">-201-4319 210 0,'0'0'170'0,"-2"0"-55"15,0 1-61-15,2-1 52 0,-1 0-35 0,1 2-6 0,0 0-4 16,0-2-5-16,0 2-9 0,0-4-2 0,0 2 5 16,-2 0-4-16,0 2-8 0,2-2-6 0,-2 0-5 0,0 0-2 15,-1 2-4-15,1 1-3 0,-2-3-7 0,1 4-1 0,-1-4-2 16,-1 3-1-16,1 1-2 0,-1 1-1 0,1-3 0 16,1 4 3-16,-1-5-3 0,-1 1 1 0,3 2 2 15,-2-2 0-15,0-1-1 0,3-1-3 0,-1 0-12 16,0 0-10-16,-2 0-11 0,3-1-11 0,-1-1-42 15,-2 0-31-15,-1-3-50 0,-1 1 108 0,1-3-92 16,0-2-42-16</inkml:trace>
          <inkml:trace contextRef="#ctx0" brushRef="#br0" timeOffset="-182.1261">-186-4323 241 0,'-2'4'63'16,"0"-3"-55"-16,2 1-15 0</inkml:trace>
          <inkml:trace contextRef="#ctx0" brushRef="#br0" timeOffset="1590.0284">-152-4763 96 0,'0'0'156'0,"-2"0"-19"0,2-2-71 0,0 0 32 15,-2 0-5-15,2 2-16 0,0 0-32 0,0 0-3 16,0 0-5-16,0-2 0 0,0 2 3 0,0-1 4 15,2-1 1-15,-2 2 5 0,2 0 11 0,-2 0-1 16,0 0 2-16,0-2 0 0,2 2-7 0,-2-2-5 16,0 2-4-16,-2 0-7 0,2 0-19 0,-2 0-5 0,2 2-6 15,0-2-2-15,0 4-7 0,0-4-3 0,0 1-1 16,0 1 1-16,2 0 1 0,-2-2 2 0,0-2 1 0,0 2-1 16,0 0 0-16,-2 0 2 0,2-2-1 0,0 1 1 15,0 1-1-15,0 1-2 0,0-1 1 0,0 0 0 16,0 2 0-16,2 2-3 0,-2-6-2 0,0 0-3 15,0 2-8-15,0-2-1 0,0 1-5 0,0-1-3 0,-2-4-6 16,2 6 0-16,0 2-1 0,0 0 0 0,0-2-2 16,0 2-8-16,0 1-3 0,2-3-4 0,0 2-2 15,-2-2-1-15,0 0-2 0,-2 0-2 0,2 0-16 16,0 0-12-16,0-2-22 0,0 2 72 0,-2 0-57 16,2 0-29-16</inkml:trace>
          <inkml:trace contextRef="#ctx0" brushRef="#br0" timeOffset="514.7396">-55-4552 505 0,'7'0'262'0,"-7"0"-220"0,0 0-87 15,0 0 74-15,0-2-110 0,0 0 5 0,0 2 19 0,0 0 26 16,2 0 75-16,-2 0 32 0,0 0 22 0,0 0 7 16,0 0 1-16,0 0-11 0,0 0-5 0,0 0-17 15,0 0-26-15,0 0-7 0,0 0-2 0,0 0 3 16,0 0-2-16,0 0-2 0,0 0-8 0,0 0-2 0,0 0 3 15,2-2 0-15,-2 1-1 0,0 1-4 0,0 0 2 16,0 0 1-16,0 0-3 0,0 0 0 0,0 0-6 16,0 1 1-16,0-1-3 0,0 0 1 0,0 0-6 15,0 0-1-15,0 0-4 0,0 0-1 0,0 0-4 16,0 0-1-16,-2 2-1 0,2-2 0 0,-2 0-3 16,2 0-3-16,-3 0-1 0,1 0-1 0,-2 0-9 15,3-2-5-15,-3-1-5 0,0 1-5 0,-1-2-18 16,1 1-9-16,-1-3-9 0,1 3-13 0,-1-3-41 15,1-1-29-15,-3 2-42 0,2-4 121 0,-1-2-102 16,1 0-43-16</inkml:trace>
          <inkml:trace contextRef="#ctx0" brushRef="#br0" timeOffset="3248.8801">-354-4467 664 0,'-4'7'305'0,"4"-4"-272"0,-2-1-100 0,-1 0 48 0,3-2-98 15,0 0-6-15,0 0 11 0,0 0 21 0,-2 0 74 16,0 0 37-16,2 0 33 0,2 0 17 0,-2 0 8 16,0 0-4-16,3 0-11 0,-3-2-20 0,4 2-25 0,-6-2-10 15,0 2-17-15,2 0-12 0,0 0-20 0,0 0-22 16,-3 0-28-16,-1 2 62 0,-1 2-48 0,1 1-15 15</inkml:trace>
          <inkml:trace contextRef="#ctx0" brushRef="#br0" timeOffset="-110435.5548">422-4420 28 0,'-8'12'3'0,"3"4"-8"0,-2-3 4 16,0 1-1-16,-2 8-2 0,-4-6-3 16</inkml:trace>
          <inkml:trace contextRef="#ctx0" brushRef="#br0" timeOffset="50918.079">793-4736 1195 0,'8'9'458'0,"-3"-2"-377"0,-1-2-103 0,-15 1-4 0,5-4-25 15,1 1-22-15,3-1 0 0,2 0 18 0,0-2 15 0,0 0 25 16,0 0 16-16,0 0 18 0,-2 0 1 0,2 0-1 15,-3 0-4-15,-1 0-6 0,0 2-9 0,3-2-17 16,-5 5-16-16,-1-1-36 0,0 3-23 0,-2 0-27 0,0 8-41 16,-2 3 101-16,-2-2-76 0,3 9-20 0</inkml:trace>
          <inkml:trace contextRef="#ctx0" brushRef="#br0" timeOffset="-3558.039">761-4846 600 0,'5'-6'320'0,"-1"6"-169"15,-4-5-107-15,0 3 20 0,0 2-38 0,0 9-27 16,2-5-51-16,-2-1-41 0,0 8-63 0,-2 13 107 16,2 26-74-16,-4-1-27 0</inkml:trace>
        </inkml:traceGroup>
        <inkml:traceGroup>
          <inkml:annotationXML>
            <emma:emma xmlns:emma="http://www.w3.org/2003/04/emma" version="1.0">
              <emma:interpretation id="{D87491B8-BBBC-4889-8E78-C6DDB7E34109}" emma:medium="tactile" emma:mode="ink">
                <msink:context xmlns:msink="http://schemas.microsoft.com/ink/2010/main" type="inkWord" rotatedBoundingBox="22758,12988 22777,13223 21677,13311 21659,13076">
                  <msink:destinationLink direction="with" ref="{AF742BF3-F4FA-4313-B43E-FD846CE246DE}"/>
                </msink:context>
              </emma:interpretation>
              <emma:one-of disjunction-type="recognition" id="oneOf1">
                <emma:interpretation id="interp1" emma:lang="" emma:confidence="1">
                  <emma:literal/>
                </emma:interpretation>
              </emma:one-of>
            </emma:emma>
          </inkml:annotationXML>
          <inkml:trace contextRef="#ctx0" brushRef="#br0" timeOffset="-102245.9627">402-2399 180 0,'-4'0'46'0,"4"3"-46"0,2-1-8 0,2 2-15 0</inkml:trace>
          <inkml:trace contextRef="#ctx0" brushRef="#br0" timeOffset="-118029.5997">306-2448 15 0,'0'0'12'0,"-5"3"-5"0,-10-6-4 0,15 3 1 15,-7-2-2-15,2-2-4 0,5 4 2 0,0 0-3 16,-2-1-1-16</inkml:trace>
          <inkml:trace contextRef="#ctx0" brushRef="#br0" timeOffset="51488.6688">810-2632 245 0,'10'-2'199'16,"-8"2"-66"-16,2 0-76 0,-4 0 56 0,2 0-41 15,-2 4-21-15,0-4-13 0,0 0-3 0,0 0-1 16,1 0 1-16,-1-2 0 0,0 0 5 0,0 0 1 16,0 0 1-16,0 2-1 0,0-1-7 0,0 1-2 15,0 0-4-15,4 3 1 0,-2-1-5 0,-2-2 1 16,-2 0-1-16,2 2 0 0,0 1 3 0,0 1-2 15,-2-2 2-15,2-2-2 0,-5 0 0 0,5 0-2 0,0 0-2 16,0 0 0-16,-2-2-3 0,2 0 1 0,0 0-1 16,0 2-1-16,0 0 0 0,0 0-3 15,0 0 0-15,-2 0-2 0,0 0-4 0,-1 0-2 0,-3 0-1 16,3 0 1-16,-3 0-6 0,3 0 1 0,1 4 0 0,-3-2 2 16,1-2-1-16,0 0-1 0,1 2 2 0,-3-2-2 15,3 1 4-15,-5 1 1 0,3-2 2 0,0 2-2 16,-1 2 4-16,1-3 2 0,1 5 0 0,1-1 1 0,-3-3 0 15,3 0 0-15,-1-2 0 0,0 0-1 0,1 0-1 16,-1 2 0-16,-1-1-3 0,1-1 0 0,1 0 0 16,1 0-1-16,-2 0-3 0,-1 2 1 15,1-2-1-15,0-2 0 0,-1 2 1 0,3 0 0 0,-3 0-2 16,1 4-1-16,1 0-1 0,-1-3-1 0,2 1-5 16,0 0-8-16,2 0-11 0,0 0-14 0,0-2-47 15,0 0-23-15,0 0-14 0,4-2-11 0,1-5-52 16,1-1-39-16,6-10 130 0,3 2-88 0,10-9-15 15</inkml:trace>
          <inkml:trace contextRef="#ctx0" brushRef="#br0" timeOffset="3829.7012">-176-2549 365 0,'-1'0'205'0,"1"2"-116"0,0-2-64 16,-2 0 48-16,2 0-53 0,-2 0-1 0,2-4-5 15,0 4 3-15,-2 0 11 0,2 0 6 0,0 0 5 16,0 0 3-16,0 0 1 0,0 0-2 0,0 2-3 16,0-2-3-16,0 0-10 0,0-2-5 0,0 2-4 15,-2 0-8-15,1 0-18 0,-3 0-11 0,-3 0-12 0,1 0-13 16,-1 0-29-16,-2 0-13 0,0 0-13 16,0 4-12-16,-2-3 66 0,2 5-46 0,2-3-2 0</inkml:trace>
        </inkml:traceGroup>
        <inkml:traceGroup>
          <inkml:annotationXML>
            <emma:emma xmlns:emma="http://www.w3.org/2003/04/emma" version="1.0">
              <emma:interpretation id="{691665FD-E38F-4568-B8C3-650C943A59D5}" emma:medium="tactile" emma:mode="ink">
                <msink:context xmlns:msink="http://schemas.microsoft.com/ink/2010/main" type="inkWord" rotatedBoundingBox="21930,15647 21931,15656 21927,15657 21926,15648">
                  <msink:destinationLink direction="with" ref="{AF742BF3-F4FA-4313-B43E-FD846CE246DE}"/>
                </msink:context>
              </emma:interpretation>
              <emma:one-of disjunction-type="recognition" id="oneOf2">
                <emma:interpretation id="interp2" emma:lang="" emma:confidence="1">
                  <emma:literal/>
                </emma:interpretation>
              </emma:one-of>
            </emma:emma>
          </inkml:annotationXML>
          <inkml:trace contextRef="#ctx0" brushRef="#br0" timeOffset="-116227.092">3 6 100 0,'0'0'106'0,"-2"0"-31"16,2 0-38-16,0 0 24 0,0 2-5 0,0-2-21 15,0 0-4-15,0 0-2 0,2 0-4 0,-2 0 4 16,0 0 2-16,0 0 0 0,2 0 1 0,-2 0-2 16,0 0-1-16,0-4-2 0,0 2 1 0,0 2-5 15,-2 0 0-15,2-1-1 0,0 1-1 0,0-2 0 16,0 2-3-16,0 2-4 0,0-2-2 0,0 0-10 15,0 0-8-15,2 1-8 0,-2 1-13 0,0-2-27 0,0 0 8 16,0 0-45-16,0 0 62 0,0 0-49 0,0 0-19 16</inkml:trace>
        </inkml:traceGroup>
        <inkml:traceGroup>
          <inkml:annotationXML>
            <emma:emma xmlns:emma="http://www.w3.org/2003/04/emma" version="1.0">
              <emma:interpretation id="{008D8BF1-DEA7-444D-BCF9-AC0425186B49}" emma:medium="tactile" emma:mode="ink">
                <msink:context xmlns:msink="http://schemas.microsoft.com/ink/2010/main" type="inkWord" rotatedBoundingBox="22462,18165 22463,18175 22440,18177 22440,18166"/>
              </emma:interpretation>
            </emma:emma>
          </inkml:annotationXML>
          <inkml:trace contextRef="#ctx0" brushRef="#br0" timeOffset="-114115.8267">537 2521 392 0,'-5'6'188'0,"1"-6"-117"0,-1-7-55 16,3 12 25-16,0-3-24 15,0-8-20-15,2 12-8 0,-2-12 1 0,1 3 6 0,1 3 2 0,1 3 2 16,-1-3 10-16,0 2 1 0,0 0 1 0,0-2-3 15,0 0-7-15,0 2-4 0,0-2-14 0,0 0-18 16,0 0 24-16,0 0-21 0,0 0-10 0</inkml:trace>
        </inkml:traceGroup>
      </inkml:traceGroup>
    </inkml:traceGroup>
  </inkml:traceGroup>
</inkml:ink>
</file>

<file path=ppt/ink/ink36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9:59.22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7081397-AC6D-4B9B-96CD-F62005D439FD}" emma:medium="tactile" emma:mode="ink">
          <msink:context xmlns:msink="http://schemas.microsoft.com/ink/2010/main" type="writingRegion" rotatedBoundingBox="30146,11712 37078,9197 38154,12162 31221,14677"/>
        </emma:interpretation>
      </emma:emma>
    </inkml:annotationXML>
    <inkml:traceGroup>
      <inkml:annotationXML>
        <emma:emma xmlns:emma="http://www.w3.org/2003/04/emma" version="1.0">
          <emma:interpretation id="{B50D206F-5C75-472C-A226-10EF3940C8FF}" emma:medium="tactile" emma:mode="ink">
            <msink:context xmlns:msink="http://schemas.microsoft.com/ink/2010/main" type="paragraph" rotatedBoundingBox="30146,11712 37078,9197 37833,11278 30901,13793" alignmentLevel="1"/>
          </emma:interpretation>
        </emma:emma>
      </inkml:annotationXML>
      <inkml:traceGroup>
        <inkml:annotationXML>
          <emma:emma xmlns:emma="http://www.w3.org/2003/04/emma" version="1.0">
            <emma:interpretation id="{6D5D37AE-3149-4721-B570-963A7CA23B8A}" emma:medium="tactile" emma:mode="ink">
              <msink:context xmlns:msink="http://schemas.microsoft.com/ink/2010/main" type="line" rotatedBoundingBox="30146,11712 37078,9197 37833,11278 30900,13793"/>
            </emma:interpretation>
          </emma:emma>
        </inkml:annotationXML>
        <inkml:traceGroup>
          <inkml:annotationXML>
            <emma:emma xmlns:emma="http://www.w3.org/2003/04/emma" version="1.0">
              <emma:interpretation id="{D9310E4A-688C-4AB4-93FE-640EE5D9A5CD}" emma:medium="tactile" emma:mode="ink">
                <msink:context xmlns:msink="http://schemas.microsoft.com/ink/2010/main" type="inkWord" rotatedBoundingBox="30211,13037 32423,11017 33258,11933 31046,13952"/>
              </emma:interpretation>
              <emma:one-of disjunction-type="recognition" id="oneOf0">
                <emma:interpretation id="interp0" emma:lang="" emma:confidence="1">
                  <emma:literal/>
                </emma:interpretation>
              </emma:one-of>
            </emma:emma>
          </inkml:annotationXML>
          <inkml:trace contextRef="#ctx0" brushRef="#br0">2265-5835 1738 0,'-2'0'605'0,"-1"-6"-471"0,-1 6-109 0,2 2-20 0,0-2 5 16,1 0-3-16,1-2-6 0,0 0-6 0,0 1-4 16,1 8-8-16,3 0 0 0,3 9-1 0,0 2-2 15,1-3 4-15,3 19 1 0,-4 9 2 0,5 4 2 16,-3-5 5-16,-1 10 0 0,-5-3 3 0,3 3 2 16,-6-9 0-16,-2 4 1 0,0-11 2 0,-2-10 0 0,3-3 2 15,-1-14-1-15,0 6 2 0,-2-14-3 0,4 1 0 16,0-2-1-16,0-3-1 0,0-1-2 0,0-7-3 15,-1 2 0-15,-3-18-3 0,4 2 1 0,-2-8-2 16,2-10 2-16,0-2-1 0,2-2 2 0,2 0 1 16,3 0-2-16,4 8-1 0,-1-1-2 0,1 6 2 15,2 5 1-15,-2 5 0 0,3 4-2 16,1 6 1-16,-5 5 1 0,8 9 1 0,2 0-2 0,6 5-6 16,2 8-2-16,1 12-1 0,0-3 0 0,5 9 2 15,3 5 2-15,2-2 3 0,-6 2 2 0,-1-2 7 0,3-3 1 16,1-9 2-16,2 3 1 0,-4-11 3 0,0-6 1 15,-5-8 0-15,3 0 1 0,-1-11 0 0,-6-4 2 16,-1-8-2-16,-3-2-1 0,-2 1-1 0,-7-8-4 0,1-6-1 16,-2 2-1-16,-2 1-2 0,-4 1-2 0,-5 5-1 15,0-5-6-15,-4 5-4 0,1 0 0 0,-4 4 0 16,1 9-2-16,-1-2-4 0,2 10-5 0,-3-2-1 16,3 10-1-16,-4 10-4 0,0-2 2 0,0 17 1 0,2-3 1 15,-1 8 4-15,1 1 8 0,7-2 2 0,2 1 7 16,5-4 10-16,2-5 6 0,8-1 2 0,-3-5 4 15,4-6 14-15,4-4 7 0,-1-1 3 0,1-3 3 16,0-1 9-16,-3-5 0 0,-1 0 1 0,2-3 0 16,-5-1-5-16,1-1-2 0,-5-1 2 0,1 0-1 15,-6 2-2-15,-2-2-4 0,5 0-2 0,-9 0-4 0,0 1-10 16,-4-1-7-16,-3-2-6 0,-1 2-8 16,-1-5-23-16,-5 0-11 0,-6 1-12 0,4 1-10 0,0 1-13 15,-10 3-17-15,-2-5-67 0,-1 1-57 16,2 1 145-16,-4-1-93 0,2-6-41 0</inkml:trace>
          <inkml:trace contextRef="#ctx0" brushRef="#br0" timeOffset="88454.818">2445-5545 837 0,'-1'0'391'0,"-1"6"-241"0,-9 4-112 16,-3 5 33-16,-4 5-38 0,1 0-19 0,-3 8-14 15,-1 8-1-15,-3 11-1 0,-3 0 2 0,-2 6 0 16,-1 8 1-16,-5 4 2 0,-4 0-3 0,-3 7 1 15,-1-2-2-15,-6 8 0 0,-3 1-2 0,0 6 1 16,-6 7 0-16,-2 0-2 0,3 2-1 0,-3-2-4 16,0 2 0-16,6-7 0 0,2-1-3 0,1-12-14 15,6-5-11-15,7-10-13 0,-1-3-18 0,8-11-68 16,6-8-36-16,9-12 114 0,-4-4-93 0,9-4-33 0</inkml:trace>
          <inkml:trace contextRef="#ctx0" brushRef="#br0" timeOffset="88250.6652">1202-4980 999 0,'-2'-4'352'0,"1"3"-293"0,-1 1-67 15,-2 0 3-15,2-2-17 0,6 4 8 0,-6-2 9 16,4 0 13-16,-2-2 7 0,9 4 18 0,0-1 4 15,7 10 2-15,-1-4-2 0,6 4-11 0,1 5-7 16,5 3-6-16,6 4-2 0,-1 2-2 0,6 4 0 16,-2 0-4-16,6 5 1 0,-1 8-3 0,4-1 0 15,4 8 0-15,-2-2-2 0,0 7-1 0,1 4-3 16,-2 0 0-16,-1-3-4 0,-6-4-2 0,-6-11-5 16,-1-1-10-16,-1 5-5 0,-6-15-9 0,-7-11-15 0,-1-2-15 0,1-9-15 15,-6-11-7-15,3-3-7 0,-5 0-5 0,1-16-19 0,6-14 67 16,-1-27-34-16,0 8 5 0</inkml:trace>
        </inkml:traceGroup>
        <inkml:traceGroup>
          <inkml:annotationXML>
            <emma:emma xmlns:emma="http://www.w3.org/2003/04/emma" version="1.0">
              <emma:interpretation id="{37CC63BE-3BF7-497A-8F91-F046D2332D96}" emma:medium="tactile" emma:mode="ink">
                <msink:context xmlns:msink="http://schemas.microsoft.com/ink/2010/main" type="inkWord" rotatedBoundingBox="32974,10686 37078,9197 37710,10940 33606,12428"/>
              </emma:interpretation>
            </emma:emma>
          </inkml:annotationXML>
          <inkml:trace contextRef="#ctx0" brushRef="#br0" timeOffset="186.7004">3606-6860 1238 0,'14'14'663'15,"-12"-5"-391"-15,7 9-197 0,2-2 162 0,0 6-227 16,7 7-3-16,2 11-2 0,-2-2-1 0,5 16-2 0,1 5-1 15,-8 12 1-15,2-1-2 0,-4 13-12 0,-1 9-10 16,-6 0-13-16,2 2-15 0,-9-4-56 16,0 4-31-16,-7-11-40 0,-2-2-31 0,-4-19-75 0,-3-7 174 15,3-22-127-15,-1 1-28 0</inkml:trace>
          <inkml:trace contextRef="#ctx0" brushRef="#br0" timeOffset="469.925">3766-6122 933 0,'6'0'372'0,"6"-4"-265"0,5 2-79 16,4-9 5-16,-1 2-12 0,25-14-12 0,-5 3-9 16,14-7-21-16,6-4-12 0,-6-6-9 0,2 0-7 15,-6-6 4-15,-1-2 5 0,-6 0 8 0,-5 2 13 16,-13-3 38-16,-3 3 19 0,-9 5 17 0,1-1 17 16,-5 6 25-16,-7 2 6 0,0 8 3 0,1 0 1 0,-3 4-4 15,2 5-6-15,0 7-8 0,-2 1-9 0,0-1-26 16,0 7-9-16,-2-2-11 0,0 2-10 0,1 4-18 15,-1 1-4-15,0 21-1 0,0-1-5 0,-1 15-3 16,-3 16 0-16,-3 10 1 0,-2 10 1 0,2-2 3 16,-5 27-1-16,1 16-3 0,-3-3 2 0,3-13-6 15,4 13-11-15,4-13-10 0,3 4-47 0,8-30-31 0,-5 3-38 16,8-19-39-16,2-21-61 0,5-5 153 0,4-33-118 16,-3 12-19-16</inkml:trace>
          <inkml:trace contextRef="#ctx0" brushRef="#br0" timeOffset="629.9154">4575-6840 1393 0,'2'-24'537'0,"-1"20"-379"0,-1 4-113 15,2 8 2-15,4 3 8 0,-3 10-17 0,4 6-7 0,4 24-9 16,0-1-7-16,0 17 0 0,2 18 0 16,1 12-5-16,-1 6-3 0,-1 7-6 0,1 9-15 15,-2-7-16-15,1-5-20 0,3 3-58 0,-1-11-29 0,2-18-38 16,1-3-60-16,-1-20 143 0,4-12-110 0,-6-38-24 15</inkml:trace>
          <inkml:trace contextRef="#ctx0" brushRef="#br0" timeOffset="1033.032">5188-6339 954 0,'-3'-30'431'0,"-1"26"-261"0,0-7-111 0,3 11 21 16,1 0-26-16,-2 11-8 0,2 2-9 0,-4 10-23 15,2 6-7-15,-3 14-5 0,3 2-2 0,-7 15 2 16,0 8-1-16,4-4 1 0,1 1 0 0,4-4 1 15,0-3-2-15,9-11 1 0,-3-6 5 0,4-12 6 16,5-9 1-16,1-4 2 0,-3-5 0 0,1-8 4 16,-1-4 1-16,3-8 1 0,0-4-4 0,2-3-2 15,2-8-2-15,-4-5-1 0,2-1-1 0,1-1-6 16,-5-3 1-16,-1 3-3 0,-1 2-3 0,1 6-2 16,-1 3-1-16,1 9-1 0,0 2 0 0,-2 0 2 0,1 11-2 15,6 3 1-15,2 1 2 0,-2-1 2 0,6 4-1 16,4-3 2-16,10-5 3 0,11-6-1 0,-7 1 7 15,1-3 5-15,-5-9 7 0,7-6 12 0,-11-7 9 16,6 2 6-16,-15 4 3 0,-1-2 11 0,1-4 2 16,-16 7 0-16,4 0-3 0,-8 6-15 0,2-2-8 15,-10 4-9-15,-3-3-7 0,-5 3-25 0,-1 0-14 0,-8 3-19 16,-5-7-18-16,-13 3-64 0,-6 1-36 16,-28 10-58-16,7 1-87 0,-20 6 199 0,-16 8-145 0,-11 7-46 15</inkml:trace>
          <inkml:trace contextRef="#ctx0" brushRef="#br0" timeOffset="80767.6742">5270-6942 1208 0,'0'11'374'0,"23"0"-374"15,8-7-50-15,30-10-46 0,15-1-11 0,30-15-1 16,-1 1 4-16,28-13 30 0,24-12 2 0,6-11-16 15,-1-5-27-15,-12-8 87 0,7-9-38 0,-5 3-17 0</inkml:trace>
          <inkml:trace contextRef="#ctx0" brushRef="#br0" timeOffset="81517.2323">6098-5830 530 0,'0'27'376'0,"-2"-18"-162"16,-2-5-132-16,3-4 111 0,-1-7-128 15,0-2-19-15,2-10-11 0,0-4-4 0,0-18-9 0,0-5-4 16,5-13-2-16,1-1-1 0,1-1 0 0,6-13-3 0,1-11-1 16,1-1-3-16,1 13-5 0,4-2-4 0,5 6-6 15,6-10-9-15,10 10-4 0,-1-3-1 0,-2 14 1 16,-2 13-2-16,5-6 2 0,-1 19 3 0,1-6 4 0,-12 20 9 16,0 4 3-16,0-1 1 0,-13 15 0 0,2 0 1 15,-7 4-2-15,4-1-2 0,-10 8 0 16,2 5-1-16,-7 3-8 0,0 4-7 0,-5 4-4 0,3 0-10 15,-7 6-15-15,-5 1-8 0,1-3-3 0,-3-3 1 16,-1-6 12-16,1-4 10 0,2-7 6 0,1 0 11 16,4-9 15-16,2-4 5 0,5-14 1 0,4 3-1 15,5-5-11-15,6-9-8 0,12-8-7 0,-7 1-13 16,11-2-19-16,5-2-2 0,4 4-4 0,-4 0-2 0,1 3 8 16,1 9 4-16,-7 10 9 0,3-3 12 15,-10 6 37-15,-2 9 14 0,-10 0 15 0,3 4 4 0,-6-1 6 16,-3 8 6-16,-2 2 19 0,-2-2 1 0,2 3-13 15,-2 2-9-15,0 1-4 0,-4 4 2 0,-3 1-1 16,1-4-6-16,-1 2-17 0,3-8-3 0,-3 1 0 16,4-7-1-16,-1 1 0 0,2-5-6 0,2-1-1 15,0-1-1-15,0 0-5 0,4 0-1 0,1 2-1 16,-1-2 0-16,-1 4-1 0,3-4 2 0,1 5-2 16,0-1 2-16,1-1-1 0,-3 1 1 0,-1 1-1 15,3-1-2-15,-2 5-1 0,1-2 0 0,-3-1 0 0,-1 3-1 16,2-4 2-16,-3-1-1 0,3 1 1 0,-2-3 2 15,1-2 3-15,1 2-2 0,0-2 5 16,1 0-1-16,4-6 0 0,2 3 1 0,2-1 0 0,1-3-1 16,0 0-2-16,4-2 1 0,0 0-5 0,4 1 1 15,-2 1-2-15,-2-2-1 0,0 2 1 0,-7 3-1 0,5 3 0 16,-1-1-2-16,-5-2-3 0,1 6 0 0,2 0-2 0,-2 1-4 16,1 3-4-16,1-1-3 0,-4-1-5 15,4-1-6-15,-6 5-17 0,-5-1-7 0,1 2-5 0,6-6-9 16,0 3-27-16,-3-1-10 0,-4-8-23 15,5-1 75-15,11-14-54 0,-4 5-22 0</inkml:trace>
          <inkml:trace contextRef="#ctx0" brushRef="#br0" timeOffset="80963.6295">5993-6339 1041 0,'-2'24'239'16,"2"-10"-252"-16,11 13-53 0,-2 4-94 0</inkml:trace>
          <inkml:trace contextRef="#ctx0" brushRef="#br0" timeOffset="81640.9411">7828-7117 1104 0,'-9'33'379'16,"-3"-15"-400"-16,-3 0-164 0,3 2 170 0,-3-4-168 15,-1 4-89-15</inkml:trace>
        </inkml:traceGroup>
      </inkml:traceGroup>
    </inkml:traceGroup>
    <inkml:traceGroup>
      <inkml:annotationXML>
        <emma:emma xmlns:emma="http://www.w3.org/2003/04/emma" version="1.0">
          <emma:interpretation id="{F8E07BF2-D720-4E4D-9678-AEC1ED574DF1}" emma:medium="tactile" emma:mode="ink">
            <msink:context xmlns:msink="http://schemas.microsoft.com/ink/2010/main" type="paragraph" rotatedBoundingBox="32525,12995 34456,12397 34792,13484 32861,14081" alignmentLevel="2"/>
          </emma:interpretation>
        </emma:emma>
      </inkml:annotationXML>
      <inkml:traceGroup>
        <inkml:annotationXML>
          <emma:emma xmlns:emma="http://www.w3.org/2003/04/emma" version="1.0">
            <emma:interpretation id="{100DDD14-8573-4DD3-A349-C94D8297E388}" emma:medium="tactile" emma:mode="ink">
              <msink:context xmlns:msink="http://schemas.microsoft.com/ink/2010/main" type="line" rotatedBoundingBox="32525,12995 34456,12397 34792,13484 32861,14081"/>
            </emma:interpretation>
          </emma:emma>
        </inkml:annotationXML>
        <inkml:traceGroup>
          <inkml:annotationXML>
            <emma:emma xmlns:emma="http://www.w3.org/2003/04/emma" version="1.0">
              <emma:interpretation id="{48F3E271-ABC9-4AA8-A7CC-1D4061FCD939}" emma:medium="tactile" emma:mode="ink">
                <msink:context xmlns:msink="http://schemas.microsoft.com/ink/2010/main" type="inkWord" rotatedBoundingBox="32525,12995 34456,12397 34792,13484 32861,14081"/>
              </emma:interpretation>
              <emma:one-of disjunction-type="recognition" id="oneOf1">
                <emma:interpretation id="interp1" emma:lang="" emma:confidence="1">
                  <emma:literal/>
                </emma:interpretation>
              </emma:one-of>
            </emma:emma>
          </inkml:annotationXML>
          <inkml:trace contextRef="#ctx0" brushRef="#br0" timeOffset="1315.748">3196-4228 1399 0,'11'87'458'0,"2"9"-406"0,-6-8-68 16,-2 2-56-16,10 22 3 0,-14-22 13 0,3-3 9 0,0-11 41 15,-10-24 4-15,1-18 2 0,-1 1 12 0,-3-23 31 16,6-10 1-16,-4-4 1 0,-2-7-1 0,0-10-9 16,-8-7 0-16,5-12 0 0,-3-3-3 0,3-10 3 15,1-8 6-15,5-3 1 0,1-3 4 0,1-1-1 16,4-1 0-16,8-3-3 0,1 1 1 0,5 6-8 16,4-2 1-16,6 16-6 0,1-1-4 0,0 5-8 15,2 12-2-15,-2 13-1 0,2 2-4 0,-5 5-3 0,3 13-8 16,-3 0 0-16,-2 0 0 0,-4 8-4 0,0 1 0 15,1 7-1-15,-3 4-2 0,-7 9-2 0,-5-2-1 16,3 0-1-16,-3 7-7 0,-4 8-32 0,-10 1-21 16,1 0-21-16,-9-7-28 0,-5-5-77 0,5 1-63 15,-12-8 166-15,3-20-129 0,7-21-59 0</inkml:trace>
          <inkml:trace contextRef="#ctx0" brushRef="#br0" timeOffset="1617.2053">3472-4561 351 0,'42'-44'205'0,"-3"12"-67"0,1 10-57 16,-4 1 35-16,0 8 13 0,0 11-2 0,-3 6-1 15,1 3-8-15,-5 7-18 0,0 6-6 0,-2 9-7 16,2 0-9-16,-2 7-17 0,0 6-3 0,-7 1-5 16,5 0-4-16,-5 0-12 0,-4 3-4 0,-3-5-6 15,5 2-3-15,-7-10-10 0,1-2-6 0,-3-12-7 0,0 1-2 16,0-4-6-16,2-12-5 0,4 0 4 16,-6-4-1-16,3-4 4 0,3-3 1 0,6-2 2 0,3-7 4 15,5-11 5-15,-2 3 5 0,0-1-1 0,2-2 1 0,5-6 1 16,0-3-3-16,-1 0 3 0,-4 5-4 0,7-1-2 15,-6-2-1-15,5 14-1 0,-3 0-1 0,1 9-3 16,-1-5 7-16,2 27 1 0,1 0 4 0,-6 14 4 16,3 9 1-16,-5 8 1 0,0-3 0 0,0 6-2 15,-5 8-7-15,-4-8-3 0,-4-5-4 0,-5-8-14 16,-5-5-6-16,-2-9-5 0,5-2-8 0,-5-8-18 16,-2-8-6-16,0 0-7 0,3-4-4 0,5-12-39 15,-3-4-37-15,2-23-72 0,2-3 147 0,9-17-109 16,4-23-60-16</inkml:trace>
        </inkml:traceGroup>
      </inkml:traceGroup>
    </inkml:traceGroup>
  </inkml:traceGroup>
</inkml:ink>
</file>

<file path=ppt/ink/ink36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29.55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2596C50-4CCA-4498-ACE1-43DC4993680D}" emma:medium="tactile" emma:mode="ink">
          <msink:context xmlns:msink="http://schemas.microsoft.com/ink/2010/main" type="inkDrawing" rotatedBoundingBox="28050,12754 29213,12178 29336,12427 28173,13002" semanticType="callout" shapeName="Other">
            <msink:sourceLink direction="to" ref="{488F89B9-9469-4A21-82AC-D5CD50BA9AA2}"/>
            <msink:sourceLink direction="from" ref="{5948FD2A-E926-48AC-8F52-1B19C6919027}"/>
          </msink:context>
        </emma:interpretation>
      </emma:emma>
    </inkml:annotationXML>
    <inkml:trace contextRef="#ctx0" brushRef="#br0">-1607-4684 109 0,'1'0'64'0,"-1"0"-32"0,2 2-24 16,0 1 11-16,-2-3-11 0,0 0-6 0,0 0 16 15,0 0 13-15,0 0 9 0,-2-3 9 0,2 3 18 16,-2-4 7-16,2 4 6 0,0 0 2 0,0 0-9 16,0 0-10-16,0 0-7 0,0 0-7 0,0 0-12 15,0 0-6-15,0-2-5 0,0 2-3 0,0 0-7 16,0 0-2-16,0 0-1 0,0 0-1 0,0 0-1 15,0 2 2-15,0-2-1 0,0 0 1 0,0 2 1 16,0-2-1-16,0 2-2 0,2-2 0 0,-2 0-3 16,0 0-2-16,0 2-2 0,0-2 1 0,0 1-2 0,2-1-1 0,-2-1 0 15,0 1-2-15,0 0 0 0,0 0-2 0,0 0-1 16,0 0-2-16,0 1 0 0,2 1 1 0,1 4-2 16,3-1 3-16,-1 2-1 0,2 2 1 0,1 2 0 15,-1 0 0-15,4 0 1 0,-2 1 0 0,-2-1 1 16,0 0-1-16,2 3 0 0,0-1 1 0,0-2 1 15,-3-2 0-15,1 2 0 0,0 0 0 0,0-2 2 16,2 0 4-16,0-6 1 0,0 3 2 0,4-5 0 16,10-1 5-16,-4-5 1 0,8-4-2 0,5-4 0 15,10-12-2-15,-5 7-1 0,16-16-4 0,-4-1 0 16,-1-2-3-16,8 0 1 0,-2-8-3 0,2 2 0 16,-3 0-1-16,-3-1-2 0,1 1 0 0,-3 5-2 15,1-1 0-15,-2 4-2 0,-7 3 0 0,-2 1 0 0,-4 4 1 16,-5 5 1-16,-6 3 1 0,-1 6-1 15,-13-2-4-15,0 10-1 0,0 3-4 0,-2-3-5 0,-5 3-11 16,-2 2-4-16,5 5-3 0,-3-5-1 0,0 4 0 16,0 0 2-16,-2 1-3 0,0-1-2 15,0 3 6-15,2-2-8 0,-2 3-20 0,1 1-10 0,1-4-14 16,2 2-24-16,1 0 69 0,-1-1-60 16,3-3-20-16</inkml:trace>
  </inkml:traceGroup>
</inkml:ink>
</file>

<file path=ppt/ink/ink36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49.33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F742BF3-F4FA-4313-B43E-FD846CE246DE}" emma:medium="tactile" emma:mode="ink">
          <msink:context xmlns:msink="http://schemas.microsoft.com/ink/2010/main" type="inkDrawing" rotatedBoundingBox="20166,14493 20431,16082 20353,16095 20087,14506" semanticType="callout" shapeName="Other">
            <msink:sourceLink direction="with" ref="{691665FD-E38F-4568-B8C3-650C943A59D5}"/>
            <msink:sourceLink direction="with" ref="{D87491B8-BBBC-4889-8E78-C6DDB7E34109}"/>
          </msink:context>
        </emma:interpretation>
      </emma:emma>
    </inkml:annotationXML>
    <inkml:trace contextRef="#ctx0" brushRef="#br0">-1760-1156 27 0,'0'81'23'0,"0"-2"-10"15,0 1-8-15,2-4 4 0,1 1-2 0,-1-15-4 0,7 1-3 16,-2 9 1-16,1-4 1 0,1-6 1 0,2-3 2 16,-2 1 2-16,3 5 2 0,-1-4 1 0,0 2 0 0,0-12 1 15,-1-2 1-15,3 8-2 0,0-1-1 0,-2-2-1 16,-1-12-2-16,1 1-2 0,0 2-1 0,-2-12-2 16,4 5-1-16,-4-13-11 0,2-5-9 0,-2 2 16 15,0-4-12-15,1-8-9 0</inkml:trace>
  </inkml:traceGroup>
</inkml:ink>
</file>

<file path=ppt/ink/ink36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49.08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60E9A06-9FE4-42A0-BED6-7DC526162DE8}" emma:medium="tactile" emma:mode="ink">
          <msink:context xmlns:msink="http://schemas.microsoft.com/ink/2010/main" type="inkDrawing" rotatedBoundingBox="20198,11448 20243,11091 20257,11093 20213,11450" semanticType="callout" shapeName="Other">
            <msink:sourceLink direction="with" ref="{532FD8EF-D0E5-4CED-B1AD-9BDB78FDD9B0}"/>
          </msink:context>
        </emma:interpretation>
      </emma:emma>
    </inkml:annotationXML>
    <inkml:trace contextRef="#ctx0" brushRef="#br0">-1675-4552 291 0,'0'-2'148'16,"0"2"-101"-16,0-2-38 0,2 2 9 0,-2 0-11 15,0 6-6-15,0 3-7 0,-2-6 1 0,-4 6 1 0,5 6 1 16,-1-1 1-16,-4 2 2 0,5 4 0 0,-3 4-9 16,-1-3-10-16,3 15-19 0,-2 0-20 0,1 6 43 15,1 10-32-15,0 2-17 0</inkml:trace>
  </inkml:traceGroup>
</inkml:ink>
</file>

<file path=ppt/ink/ink36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1:49.01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9DB51EE-4AF0-4C5F-AC94-AF476C792CC6}" emma:medium="tactile" emma:mode="ink">
          <msink:context xmlns:msink="http://schemas.microsoft.com/ink/2010/main" type="inkDrawing" rotatedBoundingBox="21187,16552 29264,15658 29576,18476 21499,19371" hotPoints="29007,17815 24705,18877 20509,17456 24810,16394" semanticType="enclosure" shapeName="Ellipse">
            <msink:destinationLink direction="with" ref="{A88E9A42-54AB-40A2-B493-93DAA9255AAD}"/>
          </msink:context>
        </emma:interpretation>
      </emma:emma>
    </inkml:annotationXML>
    <inkml:trace contextRef="#ctx0" brushRef="#br0">8039 291 120 0,'4'0'32'0,"5"5"-47"0,-11-8 2 0,0 3 31 15,2-2-6-15,0 4 6 0,6 0 9 0,-6-2 34 16,-2 0 13-16,4 0 9 0,3 1 9 0,-3-1 2 16,0 0 1-16,3 4 2 0,-7-4 2 0,4 0 2 15,-2 2 0-15,0 1-4 0,0-3-7 0,0 2-16 16,0-2-7-16,0 0-7 0,0-2-6 0,0 2-14 15,-2-1-6-15,-1 1-4 0,-5 0-3 0,-1 0-4 16,-3 0-4-16,3-2-2 0,-11 2-1 0,-4 0 2 16,-3-2-1-16,-2 4 2 0,1-2 0 0,-3 0-1 15,-7 2 0-15,-5-2-1 0,8 0-4 0,-1 3-3 16,-5-3-1-16,3 2-2 0,-4 0-2 0,6-2-2 0,0 3-1 0,-5-1-1 16,-3-4 0-16,5 2-1 0,-1-3-1 0,-11-3 1 15,-4 5 0-15,-12-3 0 0,2 0 0 0,5 1 1 16,1 3 0-16,-15 2 0 0,0 1 0 0,3 1-1 15,6 1 0-15,-10-1 0 0,1 1 2 0,-8 1-2 16,3 1 0-16,1 0 0 0,-1 0 1 0,-6 4-1 16,0-2 0-16,2-2 0 0,-1 4 0 0,-8-4 1 15,0 1 1-15,-1 1 1 0,0-2 0 0,8 2 0 0,-2 0 0 16,4-2-1-16,7 4 0 0,10-2 0 16,-7 0-1-16,1 0 0 0,2-2-1 0,-11-3 1 0,3 3-1 15,2-1 0-15,-10-1 0 0,5-1-1 0,3 1-2 16,-3-1 0-16,9-1-1 0,-6 1 0 0,0-1 1 15,1-1 1-15,-6 0-2 0,2 2 0 0,-1-1 2 16,1 1 0-16,2-2 1 0,1 1-1 0,-1-1-3 16,12 2 0-16,-3-3 0 0,-8-1-4 0,0 0 0 15,10 0-2-15,-1 0-1 0,4-1-1 0,-5-1 2 16,3-2 1-16,-1-1 0 0,12 1 4 0,-7 1 0 0,-8-3 6 16,-8 3 2-16,3-3 3 0,9 6 2 0,-9 0 3 15,-3 0 2-15,14 4 0 0,-2-2 1 0,8 3-3 16,-1 0-1-16,4 4 2 0,-1 4 3 0,-1-8-9 15,-2 10-1-15,-10-10 1 0,5 3-1 0,-4 1-3 16,-3-6 2-16,9-1-3 0,-4-2-4 0,0 4 4 16,10 1 2-16,-1 6-2 0,-2-4 2 0,1 2-1 15,-4 4-1-15,-4-2 0 0,6 5-1 0,1-2 1 16,-1 2-2-16,1 1 1 0,4-1-1 0,4 4-5 16,5-2-1-16,4 2-3 0,-1 3-2 0,3-1-7 15,3 1-1-15,9 8-4 0,-3-6 0 0,3 2 3 0,2-1 1 16,-2 4 0-16,0-5 1 0,7 6 7 0,-3-7 1 0,0-5 0 15,3 8-2-15,4-5 1 0,-4 0-3 0,6-4 1 16,4-4-5-16,6 1-20 0,2-6-11 0,-1 2-7 16,3-2-9-16,6-2-13 0,1 0 0 0,8-2-3 15,-2 12 1-15,0-1 12 0,5-2 0 0,0 6 18 16,6-4 9-16,-4 4 14 0,2 2 5 0,-6 1 3 0,0-8 5 16,1-1 9-16,-4 1 12 0,-2-3-7 15,-2 1 2-15,2 0 2 0,0-4 0 0,-2 5 3 0,0-1-1 16,2-1 1-16,1 6 0 0,0-1 1 0,1-1 3 15,-4 6 2-15,2-3 2 0,0 1-3 0,2 4 3 16,0-3 1-16,-2 5-1 0,0-1-1 0,0-2-1 16,2 1-1-16,0-1-2 0,3 1 0 0,-1-4-2 15,1 3-3-15,3-1 0 0,-1-1 0 0,5 1-3 16,-3-6 1-16,2 6-1 0,4-1-1 0,1-1 1 16,-1 0 0-16,-1-4 0 0,2 1 1 0,6 3 0 15,5-2-1-15,0-2 2 0,-3-2 1 0,1 1-3 0,6 3 2 16,6 2-2-16,0-1 2 0,-9-2 0 0,5 3 0 15,3-1 1-15,-2 5 1 0,3-1 2 0,-1-3 0 16,-2 2 2-16,9 1-1 0,-1 1 2 0,5-4 1 16,3-1-1-16,6 3-1 0,0-2-2 0,-2-2 2 15,6 0-2-15,-4-2-1 0,0 4-2 0,-2 0 0 16,-3-4 0-16,5 6 3 0,1-4 5 0,12 4 2 16,1-3 2-16,8 5 0 0,-6-8 0 0,2 6 1 15,4-6-1-15,-10-3-1 0,1-1-5 0,-1 1-5 16,-10-4 0-16,5-2 1 0,4 2-1 0,4-7-2 0,4 3 1 15,3 3 1-15,-4-1-2 0,0-2 1 0,2 4-1 16,5 0 1-16,-1-2-1 0,-17 4 2 0,11-2-3 0,5 4 1 16,4 0 0-16,-12-3 0 0,-1 5-1 0,2 1-1 15,17 2 0-15,3-2-1 0,-6-3 1 0,-8 1 2 16,-8-6 1-16,13-3 1 0,-12-7 1 0,5 2 1 0,-22-7 2 16,9-2 5-16,-5 0 0 0,8-5 0 0,3-1-3 15,3 1 2-15,-1-4 1 0,4 0-3 0,-1-2 1 16,0-6-4-16,-1 1-2 0,-5-4-2 15,-1 4 1-15,2-7-1 0,-4-3-2 0,0 1 1 0,3-7-1 16,-3 3 0-16,0-7 1 0,-3-4-1 0,-1-2 0 16,-3 1-1-16,-4-6 0 0,2 3 0 0,-2 1 0 15,0-4-1-15,4 2 0 0,-2 4 0 0,-4 1 0 16,1 0 1-16,-3 0 0 0,-3 6 0 0,0-9-1 0,-7 10 1 16,-2-3 0-16,3 0 0 0,-5 0 1 15,0-2-1-15,-1 0 1 0,-3 0 1 0,-1 4 1 0,-4 3 2 16,2-5 2-16,-9-4 5 0,0 2 3 0,-2 8 5 15,-11-5 2-15,0 8 4 0,0-9 12 0,-7 13 4 16,-7-6 0-16,4 11 1 0,-3 0 1 0,-5-4 3 16,-7 2-2-16,4-2-2 0,-4 4-13 0,-14-5-5 15,4 1-3-15,-15-10-5 0,2 3-4 0,-6 0-10 16,4 0-3-16,-10-3-1 0,3-3-2 0,-3 3-4 16,1 1 0-16,5 8-4 0,0-5-5 0,2 0-2 15,2 8-4-15,1-2-3 0,-3 2-4 0,6 0-8 0,-3 0-5 16,-1 1-1-16,0-1-2 0,-2 2-13 15,-1-4-2-15,7 9-5 0,-3-1-6 0,1 1-18 0,3 4-14 16,0-2-22-16,2 2-29 0,0 2 102 0,2-4-66 16,-2-2-16-16</inkml:trace>
  </inkml:traceGroup>
</inkml:ink>
</file>

<file path=ppt/ink/ink36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51.1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C8AE391-608C-41BC-87FF-3B0E7A2FA6C5}" emma:medium="tactile" emma:mode="ink">
          <msink:context xmlns:msink="http://schemas.microsoft.com/ink/2010/main" type="writingRegion" rotatedBoundingBox="25781,10313 29049,15279 28180,15851 24912,10885"/>
        </emma:interpretation>
      </emma:emma>
    </inkml:annotationXML>
    <inkml:traceGroup>
      <inkml:annotationXML>
        <emma:emma xmlns:emma="http://www.w3.org/2003/04/emma" version="1.0">
          <emma:interpretation id="{21C0E94D-A4F8-4E9E-8CEA-F210BFB2AC56}" emma:medium="tactile" emma:mode="ink">
            <msink:context xmlns:msink="http://schemas.microsoft.com/ink/2010/main" type="paragraph" rotatedBoundingBox="25781,10313 29049,15279 28180,15851 24912,10885" alignmentLevel="1"/>
          </emma:interpretation>
        </emma:emma>
      </inkml:annotationXML>
      <inkml:traceGroup>
        <inkml:annotationXML>
          <emma:emma xmlns:emma="http://www.w3.org/2003/04/emma" version="1.0">
            <emma:interpretation id="{CB53E5AF-33EB-4591-862A-1E69D3B82460}" emma:medium="tactile" emma:mode="ink">
              <msink:context xmlns:msink="http://schemas.microsoft.com/ink/2010/main" type="line" rotatedBoundingBox="25781,10313 29049,15279 28180,15851 24912,10885"/>
            </emma:interpretation>
          </emma:emma>
        </inkml:annotationXML>
        <inkml:traceGroup>
          <inkml:annotationXML>
            <emma:emma xmlns:emma="http://www.w3.org/2003/04/emma" version="1.0">
              <emma:interpretation id="{9100E58A-7956-4E17-BEB1-C04DCB005A90}" emma:medium="tactile" emma:mode="ink">
                <msink:context xmlns:msink="http://schemas.microsoft.com/ink/2010/main" type="inkWord" rotatedBoundingBox="25311,10622 25343,10671 25201,10764 25170,10715"/>
              </emma:interpretation>
              <emma:one-of disjunction-type="recognition" id="oneOf0">
                <emma:interpretation id="interp0" emma:lang="" emma:confidence="1">
                  <emma:literal/>
                </emma:interpretation>
              </emma:one-of>
            </emma:emma>
          </inkml:annotationXML>
          <inkml:trace contextRef="#ctx0" brushRef="#br0">-4489-6725 877 0,'11'0'299'0,"-4"0"-272"0,0-2-46 15,-1 2-5-15,-5 0-15 0,3 0-14 0,5 0-9 0,-4-3 19 16,4 1 7-16,6-2 4 0,-8 2-1 0,6-3-8 16,-2 1-1-16,-1 1 2 0,3-1 1 0,-2 2-34 15,-4-1-23-15,-2-1 66 0,4 1-47 0,4-1-31 16</inkml:trace>
        </inkml:traceGroup>
        <inkml:traceGroup>
          <inkml:annotationXML>
            <emma:emma xmlns:emma="http://www.w3.org/2003/04/emma" version="1.0">
              <emma:interpretation id="{F3575A28-07F5-4CE0-9B0B-9A74F1FE4E66}" emma:medium="tactile" emma:mode="ink">
                <msink:context xmlns:msink="http://schemas.microsoft.com/ink/2010/main" type="inkWord" rotatedBoundingBox="26720,13069 26725,13076 26718,13081 26713,13074"/>
              </emma:interpretation>
            </emma:emma>
          </inkml:annotationXML>
          <inkml:trace contextRef="#ctx0" brushRef="#br0" timeOffset="5480.6002">-2946-4367 871 0,'1'0'319'15,"7"2"-257"-15,-8-2-64 0,2 0-25 0,-1 0-21 16,-2 2-14-16,-1-2-15 0,2 0-25 0,0 0-15 16,-2 2-26-16,0-2 81 0,2 0-61 0,0 0-19 15</inkml:trace>
        </inkml:traceGroup>
        <inkml:traceGroup>
          <inkml:annotationXML>
            <emma:emma xmlns:emma="http://www.w3.org/2003/04/emma" version="1.0">
              <emma:interpretation id="{488F89B9-9469-4A21-82AC-D5CD50BA9AA2}" emma:medium="tactile" emma:mode="ink">
                <msink:context xmlns:msink="http://schemas.microsoft.com/ink/2010/main" type="inkWord" rotatedBoundingBox="28075,13799 29049,15279 28180,15851 27206,14371">
                  <msink:destinationLink direction="to" ref="{52596C50-4CCA-4498-ACE1-43DC4993680D}"/>
                </msink:context>
              </emma:interpretation>
            </emma:emma>
          </inkml:annotationXML>
          <inkml:trace contextRef="#ctx0" brushRef="#br0" timeOffset="6292.3146">-1595-3616 156 0,'2'-3'107'0,"0"-3"-26"16,0 6-36-16,-2 0 26 0,1-3 4 0,1-3 7 15,-2 4 8-15,2 2-5 0,-2 0-3 0,0 2-2 16,0-2 1-16,0 0-7 0,2 0-3 0,-2 2-6 16,0 0-7-16,0-2-18 0,0-2-5 0,0 2 1 15,0-2-5-15,0 2-8 0,0-3-2 0,0 3-3 0,0 0 5 16,0-2 0-16,0 2 4 0,0 0-3 0,0 0 1 0,0 3 3 16,0-3-1-16,-2 0 1 0,2-1-8 0,0 1-2 15,0-4-2-15,0 4-5 0,0 0-1 0,0 0-5 16,0 0-2-16,2 2-2 0,-2 0-2 0,0 1-1 15,0-1-2-15,2 5 1 0,-1 0 0 0,3 6-1 16,0 5 1-16,-1 7-1 0,3-1 2 0,-1 6-1 16,1 5 2-16,1-1-3 0,-2 8 2 0,2-1 0 15,1 1-1-15,-3 1 1 0,2 0 1 0,2 8 0 16,-2-3-1-16,1 5 2 0,-1-5 0 0,-2 5 1 16,1 3 1-16,1 0 2 0,0-4-1 0,-3-2 1 15,1-1 0-15,-3 0-1 0,3-2 1 0,1 0 0 16,-1 0-1-16,-1-4 0 0,-2 4 0 0,-1-7 0 0,-1-4 1 15,2 2-2-15,-2 1 2 0,2-10-2 0,0-4-1 16,-2 1 0-16,0-1-1 0,0-3 1 0,3 1-1 16,-1-3 0-16,0-4-1 0,-6 0 1 0,4-1-1 0,0-1-1 15,0-3 1-15,2-4-5 0,-2 2-1 16,4-3-2-16,-2-3-2 0,3 1-12 0,-1 0-6 0,-2-3-8 16,-1 1-12-16,-1 0-29 0,0-2-17 0,-1-2-19 15,1 2-24-15,-2 2 85 0,0-2-62 0,2-2-12 16</inkml:trace>
          <inkml:trace contextRef="#ctx0" brushRef="#br0" timeOffset="6495.5682">-1781-2071 956 0,'-7'7'391'16,"7"-5"-273"-16,0 0-88 0,0-2 22 0,2 1-30 15,0 1-21-15,0-2 0 0,5 2-1 0,-2-2 0 16,1 2 0-16,6 3 0 0,4 4 0 0,1-1 1 15,1-1-1-15,2 4 0 0,-2-2 0 0,9 3-6 16,-2-3-7-16,0 0-8 0,-1 0-7 0,1-2-11 0,2-3-20 16,4-2-11-16,-1 0-14 0,-1-2-16 0,7-8-63 15,-1 3 110-15,3-6-66 0,-2-5-25 0</inkml:trace>
          <inkml:trace contextRef="#ctx0" brushRef="#br0" timeOffset="6628.2582">-945-2271 359 0,'0'0'274'15,"0"1"-97"-15,0 1-100 0,0 0 71 0,0 3-66 16,0-3-22-16,0 7-17 0,-4 0-16 0,1 7-19 16,-1 4-4-16,-3 6-5 0,0 1-5 0,-2 5-15 0,-2 2-14 15,4 6-30-15,-6-2-62 0,6 3 96 0,-1 3-63 16,10-10-29-16</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6:50.290"/>
    </inkml:context>
    <inkml:brush xml:id="br0">
      <inkml:brushProperty name="width" value="0.07" units="cm"/>
      <inkml:brushProperty name="height" value="0.07" units="cm"/>
      <inkml:brushProperty name="color" value="#ED1C24"/>
      <inkml:brushProperty name="fitToCurve" value="1"/>
    </inkml:brush>
  </inkml:definitions>
  <inkml:trace contextRef="#ctx0" brushRef="#br0">12 38 1234 0,'-7'1'454'0,"7"4"-355"16,-3-3-87-16,1-7-27 0,2 5 9 0,5 0-2 16,3-2-1-16,4 1-2 0,1-4-1 15,5 0 3-15,1 0 1 0,4 0 8 0,3 0 0 0,7 2 0 16,-2 0 1-16,-5 0 1 0,9 3 2 0,19-4 3 15,3 4 2-15,-5-1 0 0,15 1 2 0,6 0 0 0,4 3 1 16,9 4-2-16,2-4 0 0,-17 5-5 0,16 0 2 16,2 0-3-16,-6 0 0 0,4-3 0 0,-1 0-1 15,0 0 1-15,4-5-1 0,4 0 1 0,-14 0-1 16,-4-3 1-16,-3 0 0 0,-14 1 0 0,-9-1-1 16,6-2 0-16,-24 1 1 0,-2 3 0 0,-6-1-3 15,-4-1-10-15,-4 0-10 0,2-1-14 0,-8 3-42 16,-2-1-19-16,-2 1-29 0,1 1-34 0,-7-2 94 15,0 2-76-15,-2-2-16 0</inkml:trace>
</inkml:ink>
</file>

<file path=ppt/ink/ink37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3:58:52.1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7E44F46-3D7F-49D7-B90C-921F4CFBA2A6}" emma:medium="tactile" emma:mode="ink">
          <msink:context xmlns:msink="http://schemas.microsoft.com/ink/2010/main" type="writingRegion" rotatedBoundingBox="30754,10546 31250,17268 30223,17344 29728,10622"/>
        </emma:interpretation>
      </emma:emma>
    </inkml:annotationXML>
    <inkml:traceGroup>
      <inkml:annotationXML>
        <emma:emma xmlns:emma="http://www.w3.org/2003/04/emma" version="1.0">
          <emma:interpretation id="{67D0D141-4258-4EDF-BF40-EAD615D11ADB}" emma:medium="tactile" emma:mode="ink">
            <msink:context xmlns:msink="http://schemas.microsoft.com/ink/2010/main" type="paragraph" rotatedBoundingBox="30754,10546 31250,17268 30223,17344 29728,10622" alignmentLevel="1"/>
          </emma:interpretation>
        </emma:emma>
      </inkml:annotationXML>
      <inkml:traceGroup>
        <inkml:annotationXML>
          <emma:emma xmlns:emma="http://www.w3.org/2003/04/emma" version="1.0">
            <emma:interpretation id="{0B3128C2-695D-4DD2-822B-16FCB4AC2CDA}" emma:medium="tactile" emma:mode="ink">
              <msink:context xmlns:msink="http://schemas.microsoft.com/ink/2010/main" type="line" rotatedBoundingBox="30754,10546 31250,17268 30223,17344 29728,10622"/>
            </emma:interpretation>
          </emma:emma>
        </inkml:annotationXML>
        <inkml:traceGroup>
          <inkml:annotationXML>
            <emma:emma xmlns:emma="http://www.w3.org/2003/04/emma" version="1.0">
              <emma:interpretation id="{94F4F0A4-4C2C-4112-A710-6BD14B23D3D6}" emma:medium="tactile" emma:mode="ink">
                <msink:context xmlns:msink="http://schemas.microsoft.com/ink/2010/main" type="inkWord" rotatedBoundingBox="29872,10834 30117,10566 30225,10666 29981,10933"/>
              </emma:interpretation>
              <emma:one-of disjunction-type="recognition" id="oneOf0">
                <emma:interpretation id="interp0" emma:lang="" emma:confidence="1">
                  <emma:literal/>
                </emma:interpretation>
              </emma:one-of>
            </emma:emma>
          </inkml:annotationXML>
          <inkml:trace contextRef="#ctx0" brushRef="#br0">-199-6073 267 0,'0'3'166'0,"6"-1"-94"0,-5-2-48 0,-1 0 40 15,2 0-43-15,-2 0-13 0,0 0-3 0,0 0 7 16,0 0 7-16,-2 0 17 0,2 0 4 0,-1 0 7 16,-1 0 2-16,2-2 4 0,-2 2 1 0,2 0-6 15,0-2-3-15,0 2-11 0,0 0-5 0,0 0-6 16,2 4 0-16,-2-4-6 0,0 2-2 0,-2-2-2 0,0 2-3 15,2-2-4-15,-2 0 2 0,2 0-2 0,-1-2-1 16,1 2 1-16,1 0-1 0,1 0 1 0,0-2 0 16,-2 0 0-16,0 2-2 0,0 4 2 0,0-4-1 15,0 0 0-15,0 0 1 0,0 0 0 0,-2 2-3 16,2-2 2-16,-2-2-1 0,4 0-2 0,-2 2 2 16,0 0-1-16,0 0-1 0,0 0-2 0,0-2 2 0,2 4 2 15,-2-2 0-15,0 0 2 0,-2-2-1 0,2 2 4 16,0 0 1-16,0 0 2 0,2 0 0 15,-2 0 3-15,0 2 0 0,-2-2 1 0,2 0 0 16,0 0 0-16,-2 0-2 0,2 0 1 0,-1 0 0 0,-3 0-4 16,4 0-1-16,0 0 0 0,2 0 1 0,-2 2-1 15,2-2 1-15,-2 2-2 0,1-2 3 0,-1 0 1 16,2 0-1-16,0 0 0 0,-2 1 0 0,0-1-1 16,0-1 1-16,2 1-1 0,-2 0 0 0,0 0-1 15,0-2 3-15,0 0-3 0,0 2 0 0,0-2 0 16,0 2 1-16,-2 0-2 0,2 2-1 0,-2-2-1 15,2 0-2-15,0 0 1 0,0 0-3 0,-2 2 1 0,2-2-2 16,0-4 0-16,2 4-1 0,-2 0 1 0,0 0 0 16,0 0-2-16,0 2 1 0,2-2-1 0,-2 0 0 15,-2 0-2-15,2 0 1 0,0 0-3 0,0 0-2 16,-3 0-3-16,3 0 0 0,0 0-9 0,0 0-4 16,0 0-6-16,1 0-6 0,-1 0-19 0,0 0-11 15,2 0-11-15,0 0-15 0,-2 0-40 0,2 0-21 16,-4 2-42-16,0 0 118 0,2 1-77 0,-5-3-26 0</inkml:trace>
          <inkml:trace contextRef="#ctx0" brushRef="#br0" timeOffset="338.9283">-238-5563 848 0,'-4'0'362'0,"4"-2"-290"16,-2 1-70-16,2 4-6 0,0-3-9 0,2-2-2 15,3 4-1-15,-3 0 5 0,-2 0 8 0,2 0 6 16,0-2 1-16,-2 0 4 0,0 0 1 0,-2 0 0 16,4 0-1-16,-2-2-2 0,0 0-6 0,2-2-1 15,-4 4-4-15,2 0-4 0,0 0-7 0,0 0-4 16,0 0-5-16,-4 0-11 0,-1 0-40 0,1 0-33 16,2 2 79-16,0 0-57 0,-7 2-41 0</inkml:trace>
        </inkml:traceGroup>
        <inkml:traceGroup>
          <inkml:annotationXML>
            <emma:emma xmlns:emma="http://www.w3.org/2003/04/emma" version="1.0">
              <emma:interpretation id="{CCED0CB2-0425-4770-BD27-86B17C94B727}" emma:medium="tactile" emma:mode="ink">
                <msink:context xmlns:msink="http://schemas.microsoft.com/ink/2010/main" type="inkWord" rotatedBoundingBox="30286,10864 30288,10891 30268,10893 30265,10865"/>
              </emma:interpretation>
              <emma:one-of disjunction-type="recognition" id="oneOf1">
                <emma:interpretation id="interp1" emma:lang="" emma:confidence="0.5">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M</emma:literal>
                </emma:interpretation>
                <emma:interpretation id="interp5" emma:lang="" emma:confidence="0">
                  <emma:literal>:</emma:literal>
                </emma:interpretation>
              </emma:one-of>
            </emma:emma>
          </inkml:annotationXML>
          <inkml:trace contextRef="#ctx0" brushRef="#br0" timeOffset="186099.8">-54-5801 513 0,'0'2'218'0,"0"0"-159"0,-2-1-49 0,2 1 28 15,0 0-36-15,0 0 9 0,-2-2 12 0,2 2 9 16,0-1 22-16,0 1 4 0,-2-2 3 0,2 0 5 16,-2 2-5-16,1-2-5 0,1 2-5 0,-2-2-6 15,0 0-11-15,2 0-3 0,0 0-4 0,0 3-3 16,0-3-6-16,0 0-2 0,0 0-7 0,0 0-3 0,0 0 0 15,0 0-2-15,0 0 0 0,-2 0 0 0,2 0 0 16,0 0-1-16,-2 0-1 0,2 0 2 0,0 0-1 16,-1 0-1-16,1 2 0 0,0-2 1 0,0 2-2 15,0-2 0-15,0 0-1 0,0 0 0 0,0 0 0 16,0 0 0-16,0 0-1 0,0 0 0 0,0-2 0 16,0 2 0-16,0 0 1 0,0 0 0 0,0 0 0 15,0 0 0-15,1 4 0 0,-1-4 0 0,0-2 2 16,0 2-1-16,0 0 1 0,0 0-1 0,0 0 0 15,0-2 1-15,0-1-2 0,-1 1 1 0,1 2-4 16,0 0-2-16,0 2-3 0,0-1-2 0,1-1-6 0,-1 0-3 16,0 2-3-16,0 0-3 0,0 0 1 0,0-2-6 0,0 0-14 15,0 0-9-15,0 0-8 0,-1 0-10 0,1 0-16 16,0 0-68-16,0-2 104 0,0 2-68 0,0 0-18 16</inkml:trace>
        </inkml:traceGroup>
        <inkml:traceGroup>
          <inkml:annotationXML>
            <emma:emma xmlns:emma="http://www.w3.org/2003/04/emma" version="1.0">
              <emma:interpretation id="{5948FD2A-E926-48AC-8F52-1B19C6919027}" emma:medium="tactile" emma:mode="ink">
                <msink:context xmlns:msink="http://schemas.microsoft.com/ink/2010/main" type="inkWord" rotatedBoundingBox="30791,11047 31099,15223 30185,15291 29877,11115">
                  <msink:destinationLink direction="from" ref="{52596C50-4CCA-4498-ACE1-43DC4993680D}"/>
                </msink:context>
              </emma:interpretation>
              <emma:one-of disjunction-type="recognition" id="oneOf2">
                <emma:interpretation id="interp6" emma:lang="" emma:confidence="1">
                  <emma:literal/>
                </emma:interpretation>
              </emma:one-of>
            </emma:emma>
          </inkml:annotationXML>
          <inkml:trace contextRef="#ctx0" brushRef="#br0" timeOffset="184594.1638">-15-5536 1055 0,'-20'51'246'0,"2"-6"-258"15,2 5-55-15,5-8-96 0</inkml:trace>
          <inkml:trace contextRef="#ctx0" brushRef="#br0" timeOffset="183451.8283">-433-5855 538 0,'1'-11'220'0,"-1"11"-181"0,-1-2-59 15,2 4 13-15,-2-2-44 0,-1 0-10 0,2 0-1 16,2 2 15-16,3-2 9 0,-5 3 12 16,5 3 12-16,1-1 16 0,-1 4 0 0,-1 2-3 0,3 2-2 15,0 7-52-15,6-2 47 0,1 7-23 0,-6-2-23 16</inkml:trace>
          <inkml:trace contextRef="#ctx0" brushRef="#br0" timeOffset="183967.471">39-5411 1137 0,'4'29'400'15,"-2"-20"-307"-15,0 1-96 0</inkml:trace>
          <inkml:trace contextRef="#ctx0" brushRef="#br0" timeOffset="2388.8832">101-5023 25 0,'3'-2'41'0,"-1"0"5"15,2 0-14-15,-1-1 25 0,1 1 3 0,0-2 5 16,-1-3 3-16,1 5 6 0,-1-1 3 0,1-1 1 16,0 0 2-16,-3 1-1 0,1 1-1 0,0 2-2 0,0 0-3 15,-2-2-11-15,0 2-6 0,0-2-1 0,0 2-4 16,2 0-13-16,-2-1-2 0,0 1-4 0,0 0 0 16,0 0-6-16,0 0-4 0,0 0-6 0,0 0-5 0,0 1-3 15,0-1-2-15,0 0 0 0,0 6-4 0,0 1 2 16,1-2 0-16,3 10 0 0,-2-2 0 0,2 1 3 15,-3 4 1-15,1 2-3 0,0 0 2 0,0 5 0 16,-2 0-1-16,2 4 1 0,-1 4-1 0,-1 6-1 16,4 6-1-16,-4 4 1 0,2 2-1 0,1 3-1 15,-1 7 3-15,-2 0 0 0,2 3 1 0,-2 1 6 16,0 1 0-16,-2 3 0 0,2 1 0 0,-2 4-1 16,2 2-2-16,0-2 3 0,0 2-1 0,0 3-3 15,2 1 1-15,0 3-1 0,-2-4 0 0,2 0 0 16,-2 4 1-16,0-3-1 0,0 3-3 0,0-2-1 15,-2 0 0-15,2-1-1 0,-2-1 0 0,-1-1 0 16,1 1-2-16,2-5 2 0,-4-2-2 0,2-10 0 0,2-6-1 0,0 8 1 16,2 3 1-16,0-13 1 0,2 2 1 0,-1-2 3 15,3 4 3-15,1-2-1 0,-4 4 0 0,3-12 0 16,-3-4 0-16,5 3-1 0,-3-13-2 0,2 6-2 16,-5-13-3-16,2 0 1 0,1-4 0 0,1-5-1 15,-5 0-1-15,1-7 0 0,0 2-1 0,2-8-7 0,-3 2-3 16,1-5-18-16,0 2-8 0,3-4-15 15,-3 0-15-15,-4 0-64 0,1 0-56 0,-14-4 128 0,4-1-91 16,-7-6-56-16</inkml:trace>
          <inkml:trace contextRef="#ctx0" brushRef="#br0" timeOffset="2800.9626">696-2304 785 0,'-3'11'469'0,"-1"3"-240"16,2-8-169-16,-3 3 144 0,3 0-196 0,-3 5-9 15,-4 10-4-15,-2 14 0 0,0-6 1 0,4 10 3 16,-8 12-10-16,-1-2-6 0,-2 9-8 0,0 1-9 16,-2 8-31-16,0-3-16 0,-3 3-25 0,-6-1-32 15,-2-6 89-15,6 6-62 0,-8-15-16 0</inkml:trace>
          <inkml:trace contextRef="#ctx0" brushRef="#br0" timeOffset="2633.8999">-183-1869 1252 0,'-5'11'455'0,"3"-6"-348"0,4 1-93 16,5-1 15-16,4-1-25 0,-4-3-11 0,2 5-8 0,9-1-2 15,-1 4 5-15,6-7 1 0,-1 2-1 0,1 1-5 16,-1-1 2-16,3-1-3 0,0-3 3 0,-3 2 3 16,1 0 3-16,-3-2 2 0,4 0 1 0,-3 0-1 15,3 0-4-15,-1 0-3 0,3 0-3 0,-3 0-15 16,2 4-7-16,8-4-12 0,-6 0-11 0,4-2-57 0,-1-5-42 15,5-6 111-15,-8 0-81 0,7-7-51 0</inkml:trace>
        </inkml:traceGroup>
        <inkml:traceGroup>
          <inkml:annotationXML>
            <emma:emma xmlns:emma="http://www.w3.org/2003/04/emma" version="1.0">
              <emma:interpretation id="{6937252F-6FAD-433F-8ECD-4DBF194CF529}" emma:medium="tactile" emma:mode="ink">
                <msink:context xmlns:msink="http://schemas.microsoft.com/ink/2010/main" type="inkWord" rotatedBoundingBox="30367,16662 30416,17329 30223,17344 30174,16677">
                  <msink:destinationLink direction="with" ref="{A7B04D56-A806-4EDC-8711-6814AF296EA5}"/>
                </msink:context>
              </emma:interpretation>
              <emma:one-of disjunction-type="recognition" id="oneOf3">
                <emma:interpretation id="interp7" emma:lang="" emma:confidence="1">
                  <emma:literal/>
                </emma:interpretation>
              </emma:one-of>
            </emma:emma>
          </inkml:annotationXML>
          <inkml:trace contextRef="#ctx0" brushRef="#br0" timeOffset="184255.5343">29 18 351 0,'-6'6'60'0,"-5"-13"-85"15,-1-10-32-15</inkml:trace>
          <inkml:trace contextRef="#ctx0" brushRef="#br0" timeOffset="183719.1352">-62 675 1205 0,'-7'0'255'0,"-2"-12"-385"0,0-14 24 0,-2-15-47 0,-3-15 0 16,3-20-5-16,-3-10-5 0,6-17 132 0,-2-18-1 15,2-6-5-15</inkml:trace>
        </inkml:traceGroup>
      </inkml:traceGroup>
    </inkml:traceGroup>
  </inkml:traceGroup>
</inkml:ink>
</file>

<file path=ppt/ink/ink37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0:44.55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B655316-622B-4283-B9C6-A2E4E225D745}" emma:medium="tactile" emma:mode="ink">
          <msink:context xmlns:msink="http://schemas.microsoft.com/ink/2010/main" type="writingRegion" rotatedBoundingBox="30169,17051 30705,18674 30078,18881 29542,17259"/>
        </emma:interpretation>
      </emma:emma>
    </inkml:annotationXML>
    <inkml:traceGroup>
      <inkml:annotationXML>
        <emma:emma xmlns:emma="http://www.w3.org/2003/04/emma" version="1.0">
          <emma:interpretation id="{3FA5050B-73D8-47B7-9C0A-E8DEDF70E90B}" emma:medium="tactile" emma:mode="ink">
            <msink:context xmlns:msink="http://schemas.microsoft.com/ink/2010/main" type="paragraph" rotatedBoundingBox="30169,17051 30705,18674 30078,18881 29542,17259" alignmentLevel="1"/>
          </emma:interpretation>
        </emma:emma>
      </inkml:annotationXML>
      <inkml:traceGroup>
        <inkml:annotationXML>
          <emma:emma xmlns:emma="http://www.w3.org/2003/04/emma" version="1.0">
            <emma:interpretation id="{760384E7-8B23-47A8-A7D4-1FCE958DF487}" emma:medium="tactile" emma:mode="ink">
              <msink:context xmlns:msink="http://schemas.microsoft.com/ink/2010/main" type="line" rotatedBoundingBox="30169,17051 30705,18674 30078,18881 29542,17259"/>
            </emma:interpretation>
          </emma:emma>
        </inkml:annotationXML>
        <inkml:traceGroup>
          <inkml:annotationXML>
            <emma:emma xmlns:emma="http://www.w3.org/2003/04/emma" version="1.0">
              <emma:interpretation id="{BFD1AABF-A71F-481A-9E3E-D203BA1A9823}" emma:medium="tactile" emma:mode="ink">
                <msink:context xmlns:msink="http://schemas.microsoft.com/ink/2010/main" type="inkWord" rotatedBoundingBox="29576,17516 30132,17011 30212,17099 29655,17604">
                  <msink:destinationLink direction="with" ref="{A7B04D56-A806-4EDC-8711-6814AF296EA5}"/>
                </msink:context>
              </emma:interpretation>
              <emma:one-of disjunction-type="recognition" id="oneOf0">
                <emma:interpretation id="interp0" emma:lang="" emma:confidence="1">
                  <emma:literal/>
                </emma:interpretation>
              </emma:one-of>
            </emma:emma>
          </inkml:annotationXML>
          <inkml:trace contextRef="#ctx0" brushRef="#br0">526-1028 103 0,'0'-2'95'16,"1"2"-36"-16,-1 0-37 0,0 0 15 0,0 0-10 15,0 0-5-15,0 0-9 0,0 0-2 0,0 0-10 0,0 0 3 16,0 2 2-16,2-2 4 0,-2 2 6 0,0-2 17 16,0 0 8-16,0 0 4 0,0 0 5 0,0 0 8 15,-2 0-2-15,2-2-2 0,0 2-5 0,2-2-10 16,-2 2-4-16,-2 0-3 0,1 2-2 0,1-2-7 15,-2 0 0-15,2 2-2 0,-2-2-3 0,0 1-8 16,2 1-1-16,0-2-2 0,0-2-3 0,-2 2-1 16,0 0-2-16,1-1-1 0,1 1 0 0,1 0 0 15,-1 0 1-15,0 0-1 0,0 0 1 0,2 0-1 16,0 0 0-16,2 1-1 0,-1 1 2 0,-3-2-1 16,0 0 0-16,0 0-2 0,0 0 2 0,0 2 0 15,-1-2 0-15,1 0 0 0,-2 0-1 0,2 0-2 16,0 0 1-16,0-2 0 0,3 0-3 0,-3 1-3 15,0-3 0-15,2 4-7 0,-2 0 1 0,2-2 1 0,-2 2-3 0,-4 2 3 16,4-2 2-16,2 2 3 0,-2-2-1 0,0 0 5 16,-2 0 1-16,2 0-2 0,0 0-2 0,2-2-4 15,-4 2-2-15,2 0-5 0,0 2-2 0,-1 0-1 16,1-1-2-16,0-1-5 0,0 0 4 0,0 2-3 16,0-2 3-16,0 0-1 0,0 0 3 0,3 0-2 15,-3 0 2-15,0 0 3 0,0-2 0 0,0 2 1 16,0-1-1-16,0 1 2 0,0 0-1 0,0 0 0 15,-2 0 2-15,1 0 0 0,-1 0 2 0,2 0 2 16,0 1 1-16,0-1 1 0,0 0 3 0,0 0 3 16,0 0-1-16,2 0 2 0,-2 0-2 0,-2-1 2 15,2 1 1-15,0 0 1 0,0 0-4 0,0 0-2 0,0 0-2 16,0 1 0-16,0-1 3 0,3 0-3 0,-3 0 1 16,0 0 2-16,2 0 1 0,-2-1 3 0,0-1 1 15,0 0 1-15,-3 2 2 0,3-5 0 0,-6 5-1 16,2-8-1-16,3 5 0 0,-3-6 0 0,0 0 0 15,1-2-2-15,-4 0 1 0,-2 7-1 0,9-6 0 16,-2 2 1-16,2 8 1 0,-2 0 0 0,0 0 7 16,2 0 3-16,0 0 4 0,6 0 0 0,-6 0 2 15,-2 0 2-15,2 0-1 0,2-1-2 0,-2-1-4 16,0 2-4-16,0 0-4 0,-2-2-1 0,-2-3-1 16,2 3-2-16,1-4-2 0,-3-1 0 0,-1 0-1 15,-1 0-2-15,4-2-2 0,-7 1 1 0,6-1-2 16,-3 0 3-16,3 4 1 0,-6-4 1 0,1 2 0 15,-1 0 3-15,-3-2-1 0,8 1 2 0,-5 1-1 16,0 0 0-16,-2-6 1 0,2 6-1 0,8-4-20 16,-5 2-19-16,4-5 34 0,-5 1-23 0,0 2-13 0</inkml:trace>
          <inkml:trace contextRef="#ctx0" brushRef="#br0" timeOffset="5317.7981">933 1224 772 0,'0'11'310'0,"0"-2"-233"0,-1-2-75 0,-5-4-3 15,4 1-25-15,1 2-12 0,-1-5-1 0,0-1 19 16,2 0 13-16,0 0 12 0,0 2 17 0,2-2 28 16,-2 0 8-16,0 6 4 0,2-6 2 0,-2 1-8 15,0-1-9-15,0-3-5 0,-4 3-9 0,4 0-9 0,-2 0-6 0,2-2-4 16,0 2-6-16,0 0-6 0,0 0 0 15,-2 2-1-15,2-2-1 0,0 0 0 0,0 0 0 0,2 2-1 16,-2-2 0-16,0 1 1 0,0-1 0 0,-2 0 0 16,2 0 0-16,0 0-2 0,-3 0 2 0,3-1-1 15,0 1 1-15,-4-2-3 0,2 2 1 0,0 0-4 16,1 0 1-16,-5 0-4 0,1 0-1 0,3 3-3 16,-3-3 0-16,1 4-3 0,0-2 0 0,1-2 1 15,1 0-2-15,0 2 2 0,-1-2 1 0,-1 0 0 16,2 0 2-16,0-2 3 0,2 2 1 0,0 0 1 15,-1 0 0-15,1 0 2 0,-2 0-4 0,2 0-6 16,0 0-6-16,0 0-3 0,0 0-3 0,-2 0-2 0,2 0-5 16,0 0-1-16,0 2-1 0,0-2 5 0,2 1-1 0,-2-1-11 15,0 0-1-15,0-1-1 0,-2 1 1 0,2-2 0 16,0-2 3-16,-4-1 2 0,1 3 4 0,3-2 13 16,-4 1 0-16,1 3 4 0,1-2 3 0,-2-2-3 15,2 2-4-15,0 2-8 0,1-1-4 0,-1-1-18 16,0 2-7-16,0-4-6 0,2 1-5 0,-2 1 39 15,2-2-31-15,-3 1 1 0</inkml:trace>
          <inkml:trace contextRef="#ctx0" brushRef="#br0" timeOffset="12792.9597">511-388 238 0,'-4'0'192'0,"1"2"-90"0,3 0-72 0,-2 0 50 16,0-2-54-16,2 2-19 0,0-2-6 0,2 0-2 0,-2 0 3 15,0 0 23-15,0 0 12 0,2 0 5 0,0 1 5 16,-2-1 9-16,0 0-1 0,-4 0 0 0,6 0-4 15,-2 0-16-15,0 0-5 0,-2-1-4 0,2 1-1 16,2 0-3-16,-2 0-2 0,2 0 2 0,-2 0-2 16,0 0-1-16,-2 0 1 0,2 0 1 0,0 0-3 15,-2 0 2-15,0 0 0 0,2 0 1 0,-3 0-1 16,3 0-4-16,1 1 0 0,-2-1 3 0,-1 0 2 16,4 0-5-16,-2 2 1 0,1 0-2 0,-1-2 2 15,0 0-1-15,-1 0-1 0,1 2-5 0,1-2-1 0,-1 0-1 16,-1-2-1-16,1 2 0 0,-2-2-3 0,4 2 1 15,-2 0 0-15,0 0 2 0,-2 0-1 0,2 0 1 16,-2 0 1-16,0 0 1 0,4 0-1 0,-2 0 1 16,2 0 1-16,0 0-3 0,-2 0 2 0,1-2-2 15,1 2 1-15,-2 0-1 0,-3 0-1 0,1 0-1 16,0 0 1-16,0 0-1 0,2 2 0 0,-2-2-1 16,2 2 0-16,-1-2 0 0,1 4 0 0,1-3 0 0,1 1-1 0,-2 0 3 15,-2-2-1-15,2 0-1 0,0 0 2 16,0 0-1-16,0 0 1 0,-1 0 0 0,1-2-1 15,0 0-1-15,0 2 2 0,-2 0 0 0,2 0 2 0,0-1 0 16,0 1-1-16,0 0 2 0,-2 1 1 0,2-1-2 16,0 0 1-16,0-1 1 0,0-1 0 0,-2 2 0 15,2 0 0-15,4 0-2 0,-4 0 0 0,0 0-1 16,-2 3 1-16,2-1-4 0,-2-2-1 0,2 2-1 16,0 0 0-16,-2 0-1 0,2-1 0 0,2-1 2 15,-2 0-2-15,0 0 1 0,0 0-2 0,0 0 1 16,0-1-1-16,0-1 1 0,0 2-1 0,-2 0 1 15,2 0-1-15,0 0 0 0,0 0 1 0,0 2-1 0,-1-1 0 16,-1 1-2-16,0-2 1 0,0 0-1 0,0 0 0 0,1 0-3 16,1 0 0-16,0 0 1 0,0 0-1 0,0 0 3 15,0 0-3-15,0 2 0 0,0 0 0 0,0 0 3 16,-2-1 0-16,2-1-1 0,-4 2 1 0,2-2 0 16,-1 0 1-16,1 0 0 0,2 8 1 0,-4-1-1 15,4 4 1-15,-5-1 1 0,3-1-1 0,2 2 0 16,0 0 2-16,-5-2-1 0,1-5 2 0,0-1-1 15,1-1 1-15,3-2-2 0,2 0 1 0,-4 2 1 16,2-2 0-16,0 2 0 0,0 0 0 0,0-2-1 16,0 0 1-16,0 1 2 0,-4-1 0 0,1 2-2 15,1-2 0-15,0 0 1 0,0 2-2 0,-1-2 2 16,1 0-2-16,2 0-2 0,3 2 0 0,-3 0 1 16,0-1 0-16,-3 1-1 0,5 0 0 0,-2 2 0 15,-6-4 0-15,3 0 1 0,-3 1-1 0,1-1 0 16,5 0 1-16,-2 4-1 0,-2-4 0 0,1 4 0 15,1-1 1-15,0-3-1 0,-1 2 0 0,-1 0 0 16,2 0 0-16,0-2 0 0,2 0-1 0,0 0 1 0,0 0-2 16,-1 0 1-16,-1 0 1 0,2-2 0 0,-2 2-2 0,4 2 0 15,-2-2 1-15,-4 1-1 0,4 3 2 0,0-4 0 0,0 2 0 16,0 0-1-16,0-2 2 0,-2 0 0 16,1 0 0-16,-1 0-1 0,0 0 0 0,-2 0 0 15,4 0 1-15,0 0 0 0,0 0-1 0,-2 0 0 0,2 0 0 16,0 0-1-16,0 0 1 0,0 1 0 0,0-1-1 15,0 0 0-15,0 0 0 0,0 2 0 0,0 2 1 16,0-2 0-16,-1-1-1 0,1 1-1 0,-2-2 2 16,0 2-1-16,0-2 0 0,2 0 1 0,0 0 0 15,-2 0 0-15,2 0 0 0,0 0 0 0,2-2 0 16,-2 2 1-16,0 0 0 0,2 2-1 0,-4-2-1 16,4 0 1-16,-6-2 0 0,4 2 0 0,0-2 0 15,-1 1 0-15,-3 1 1 0,0 1 2 0,4-1-2 16,0 0 0-16,-3 0 0 0,-1 2-1 0,2 2 1 15,1-4-1-15,4 0 0 0,-5 2 0 0,-1-1 0 16,3 1 0-16,7 0 0 0,-7-2 1 0,4 2 1 16,-3-2-1-16,-1 2 0 0,0-4 0 0,0 2 0 15,0 0-1-15,0 0 1 0,0 2-2 0,-1-2 1 16,2 0-1-16,-1-2 1 0,2 2-2 0,-2-2 1 16,0 2-1-16,-2-2 1 0,2 2-2 0,-1-2-4 15,1 1-4-15,1 2-2 0,-2-1 1 0,1 2-5 0,-2-2 0 16,2 2-3-16,0-2 2 0,2 0-2 0,-1 0 3 15,-1 0 0-15,2 0 2 0,0 0 2 0,-2 0 2 16,-2 0 3-16,2 0 1 0,-2 0 4 0,1 0-3 16,-1-2 1-16,2 2-3 0,0-2-2 0,3 1-2 15,-1-1-2-15,-2 2-2 0,0 0 0 0,0 0 1 16,0 2 3-16,2-1 1 0,-2 1 3 0,2 0 0 0,-4-2 0 16,2 0 0-16,0 0 1 0,-2 0-2 0,6 2-2 0,-6-2-4 15,-2-2-2-15,4 2 2 0,0-2 2 16,0 2 0-16,0 0 1 0,0-2 4 0,-9 2 1 0,11 0 5 15,4 0 2-15,-8 2 1 0,2-2 0 16,2 0-1-16,-4 0 2 0,5 0-1 0,-3 0 1 0,4 0-1 16,-4 0-1-16,0 0 1 0,0-2-1 15,0 1 2-15,-2 1-1 0,2 0 1 0,0 1 0 0,0-1 0 16,-2 2 2-16,2 0-2 0,-1-2 0 16,1 0 0-16,3 2-2 0,-1-2 0 0,0 0 0 0,-2 0 0 15,0 0-2-15,-2 0 1 0,2 0-2 0,-4 0 2 16,1-2 0-16,3 2 1 0,-6 0-3 0,6 0 2 15,0-2-1-15,2 2 0 0,-2-2 2 0,2 2 0 0,-4 0 0 16,2 0 1-16,2 0 0 0,0 0 0 0,-2 2 1 16,0 0 0-16,0 0-2 0,0-2 1 0,0 0-1 15,0 0 0-15,0 0 0 0,0 2-1 0,-2-2 1 16,2-2-1-16,2 2 0 0,3-2 0 0,-5 2 0 16,0 0 1-16,-2 0 0 0,2-2 0 0,2 2 0 15,-2 0 0-15,-3 0 0 0,3 0 2 0,-2 0-2 16,0 0 1-16,4 0 1 0,-2 2-1 0,0-2-1 0,0 0 0 15,0 2 0-15,-2-2 0 0,2 0 1 0,-4 0-1 16,4 0 0-16,-1-2-1 0,2 2 0 0,-1 2 1 16,4-2 0-16,-2 0-2 0,1 0 0 0,-3 0 2 15,2 0-1-15,0 0 1 0,-4 0 0 0,2 0 0 0,0-2-2 16,0 2 2-16,0 2-3 0,-2-2 0 16,-1 0-1-16,1-2 0 0,2 2 2 0,0 0-2 0,0 0 1 15,4 0-1-15,-4 0 0 0,3 0 2 16,-3 0 1-16,0 0-1 0,2 0 0 0,-2 0 2 0,2 0 0 15,-4 0 0-15,2 0 1 0,0 0-1 0,0 2 0 16,0-2 2-16,-2 0-1 0,-1 0-1 0,6 0 0 16,-5 0 1-16,2 0-1 0,4 0 0 0,-6-2 1 0,2 2 0 15,0 0-1-15,0 0 2 0,-2 0 0 0,4 2-2 16,-5-2 2-16,3 0-2 0,1 0 1 0,-1 0-2 16,0 0 1-16,0 0 0 0,0 2-3 0,-1-2 3 15,2 1-3-15,-1 1 1 0,0-4 1 0,-1 2 1 16,1 0-2-16,-2-1 1 0,2 1 1 0,0 0 0 0,-6 0 0 15,6 0 2-15,0-2-2 0,4 2 1 0,-2 0 1 16,1-2-2-16,-6 2 0 0,6 0 1 0,-1-2-1 16,-2 2-1-16,0-2 1 0,0 4 0 15,-3 0 0-15,3-2-2 0,5 0-1 0,-5 0-3 0,2 2 0 16,0 0-1-16,-2-2-2 0,0-4-6 0,0 2-1 16,0 2 1-16,-2 0 2 0,0 0 1 0,2-2-1 15,0 4 3-15,0 0 1 0,2-2 6 0,-2 2 2 16,0-2-1-16,0 0-1 0,-2 0 2 0,2 0 1 15,-2 0-1-15,2 0 0 0,0 0-3 0,-2 0 3 16,2 0-2-16,0 0 3 0,0 0-1 0,-1 0-1 16,-1 0 1-16,2 0 0 0,0 0 2 0,0 0-1 15,0 0 0-15,0 0 0 0,0-2 0 0,2 2 0 16,-2 0 0-16,1-2-1 0,3 2 0 0,-4 0-1 0,0 0 1 0,0 2-2 16,2-2 3-16,0 0-1 0,-2 0 0 0,-2 0-1 15,-5 0 1-15,7 0-1 0,0-2 0 0,0 2 0 16,-2 0 2-16,0 0-1 0,2 0 0 0,0 2 1 15,7 0 1-15,-12-2 1 0,3 0 0 0,4 0 2 16,-2 0-2-16,-2 0 2 0,2 0-1 0,0 0 1 16,2 0-1-16,0 0-3 0,-1 0 3 0,-2 0-3 0,1 0 0 15,1 2 0-15,-1-2 0 0,0 0 2 16,-1 0 2-16,-1 0 2 0,2 0-1 0,0 0 3 16,0 1 0-16,0-1 0 0,0 0 0 0,0 0-2 15,-2-1-2-15,2 1-1 0,0 0-2 0,5 0 1 16,-5-2-1-16,0 0 0 0,0 2-1 0,-1 2-1 15,4 0 0-15,-1-2 0 0,-6 1-2 0,6-1 0 0,-5 2-1 16,-3-2-1-16,10 0 0 0,-4 0 0 0,-4-2-2 16,4 1-1-16,6-1 0 0,-8 2-2 0,9 0-6 15,-7 0-3-15,0 0-4 0,0 0-4 0,4 0-12 16,-4 0-8-16,-4-2-8 0,2 2-4 0,2-4-2 16,-2 4-5-16,2 0-7 0,0-3-2 0,-5 3 7 15,5 0 0-15,0-4-4 0,2 2-20 0,5-1 57 16,-2-1-32-16,1 1-3 0</inkml:trace>
        </inkml:traceGroup>
        <inkml:traceGroup>
          <inkml:annotationXML>
            <emma:emma xmlns:emma="http://www.w3.org/2003/04/emma" version="1.0">
              <emma:interpretation id="{A67A38BC-09EC-4B80-BCA5-BFFAB48BE974}" emma:medium="tactile" emma:mode="ink">
                <msink:context xmlns:msink="http://schemas.microsoft.com/ink/2010/main" type="inkWord" rotatedBoundingBox="30583,18640 30605,18707 30498,18742 30477,18676"/>
              </emma:interpretation>
            </emma:emma>
          </inkml:annotationXML>
          <inkml:trace contextRef="#ctx0" brushRef="#br0" timeOffset="-110849.4955">2 40 362 0,'0'5'286'0,"4"-3"-114"0,-4 2-122 0,0-4 79 16,0 0-89-16,0 0-28 0,0 0-26 0,0-4 1 0,0 1 1 16,0 3 2-16,0 0 5 0,0 0 4 0,2 0 1 15,-2 0 8-15,0 0 8 0,0 0 0 0,-2 0 7 16,2 0 2-16,0 0 1 0,0 0 1 0,0 0 2 0,0 0 0 16,0 0-5-16,0 0 1 0,0 1-8 0,0-1-4 0,0 0-2 15,0 0-3-15,0 0-2 0,0-1-1 16,0-1-2-16,0-2 0 0,0 4-3 0,0 2 2 0,0-2 0 15,0 0 2-15,2 0-1 0,-2 2 2 0,1 0 3 16,-1-1 1-16,0 1 1 0,0-2 1 0,0 0 6 16,0 0-1-16,-3-2 0 0,3 2 0 0,0 0 1 15,0 0 0-15,0 0 1 0,0 0-2 0,0 0 0 16,0 0 0 0,0 2 3-16,0-2 0 0,0 0 0 0,0 0 2 0,0-2 0 0,0 1 3 0,0 1-2 15,0 0 0-15,0 0-1 0,0 0-1 0,0 0 1 16,-2 1-1-16,2-1 1 0,0 0-1 0,0 0 4 15,0 0 0-15,0 0 3 0,2 0-1 0,0 0-2 16,-2 0 0-16,0 2-1 0,0-2-1 0,0 0-5 0,0 0-1 16,0 0 0-16,0 0 2 0,0 0-2 0,0 0 0 15,0-3 0-15,0 3 3 0,0 0-1 0,0 0-1 16,0 0-2-16,0 1-3 0,0 1 1 0,1 0-2 16,-1 0 0-16,0-2-4 0,0 0-1 0,0 0 0 15,0 0-2-15,0 0 2 0,0-4-3 0,0 4 2 0,-1 0-1 16,1 0 0-16,0-2-1 0,0 2 1 15,0 0-1-15,0-1-2 0,0 1 1 0,0 0-2 0,0 0 0 16,0 1 0-16,0-1-2 0,0 0 1 0,0-1-1 16,0 2 1-16,0-1-5 0,0 2 0 0,0 0-2 15,0 0-4-15,0-2-9 0,0 0-5 0,-2 0-5 16,2-2-9-16,0 2-25 0,0-2-14 0,0 0-20 16,0 2-28-16,0-5 83 0,0-2-59 0,-6-26-15 15</inkml:trace>
        </inkml:traceGroup>
      </inkml:traceGroup>
    </inkml:traceGroup>
  </inkml:traceGroup>
</inkml:ink>
</file>

<file path=ppt/ink/ink37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0:59.38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7B04D56-A806-4EDC-8711-6814AF296EA5}" emma:medium="tactile" emma:mode="ink">
          <msink:context xmlns:msink="http://schemas.microsoft.com/ink/2010/main" type="inkDrawing" rotatedBoundingBox="30180,16691 30278,17340 30248,17344 30150,16695" semanticType="callout" shapeName="Other">
            <msink:sourceLink direction="with" ref="{BFD1AABF-A71F-481A-9E3E-D203BA1A9823}"/>
            <msink:sourceLink direction="with" ref="{6937252F-6FAD-433F-8ECD-4DBF194CF529}"/>
          </msink:context>
        </emma:interpretation>
      </emma:emma>
    </inkml:annotationXML>
    <inkml:trace contextRef="#ctx0" brushRef="#br0">13 121 467 0,'-4'6'232'0,"1"-5"-130"0,1 5-68 0,-3-2 20 16,5-1-17-16,-2 1-11 0,2-1-13 0,0-3-10 15,0 4-2-15,0-4-1 0,0 0 3 0,0 0 4 0,0 0 3 16,2 0 9-16,-2 0 5 0,0 0-2 0,0 2-2 16,-2 0-1-16,2-1-10 0,0 1-7 0,0-2-5 15,0 0-15-15,0 4-9 0,0-4-16 16,0 0-7-16,0-2-8 0,0 2-8 0,0-2-51 0,0 2-9 15,0-2 79-15,-2-5-64 0,2 4-32 16</inkml:trace>
  </inkml:traceGroup>
</inkml:ink>
</file>

<file path=ppt/ink/ink37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2:26.50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8B8170F-F37D-4A13-98FD-5BCF9A63BEFC}" emma:medium="tactile" emma:mode="ink">
          <msink:context xmlns:msink="http://schemas.microsoft.com/ink/2010/main" type="inkDrawing" rotatedBoundingBox="24217,17199 32683,17582 32672,17832 24206,17449" shapeName="Other">
            <msink:destinationLink direction="to" ref="{A484560D-EAD9-455B-93EA-333B56770247}"/>
            <msink:destinationLink direction="from" ref="{A484560D-EAD9-455B-93EA-333B56770247}"/>
          </msink:context>
        </emma:interpretation>
      </emma:emma>
    </inkml:annotationXML>
    <inkml:trace contextRef="#ctx0" brushRef="#br0">23 0 1058 0,'3'12'471'0,"-3"-6"-338"0,-2-1-130 16,1 1 30-16,-3-6-38 0,4 1-54 0,-2 1-5 0,2-2 2 16,-2 2 10-16,1-2 28 0,1 2 16 0,0 0 15 0,0-2 14 15,0 0 11-15,0 0 4 0,0 0 3 0,0 0-4 16,0 0-1-16,0 0-6 0,1-2-5 0,-2 0-11 15,1 2-4-15,-2 0-4 0,0 2-4 0,2-2-2 16,-4 3 1-16,2-3 1 0,2 4 1 0,0 2 2 16,-1-6 8-16,1 1 0 0,0-2 4 0,-2 1 1 15,2 0 0-15,0 0-1 0,0 0-1 0,0 0-1 16,0 0-5-16,0 1-1 0,0 1-2 0,0 0-3 0,0 0-1 16,0 0-1-16,0-1 0 0,0 1 0 15,0-4 2-15,0 2 2 0,0-3 2 0,0 3 4 0,0 0 8 16,0-2 4-16,-2 0 4 0,2 0 3 0,0 2 3 15,-2 0 1-15,2 4-1 0,0-4-2 0,0 0-6 16,0 0-6-16,2 0-1 0,0 0-5 0,-2 0-7 16,0 0-2-16,0 2-2 0,0-2-2 0,0 0-2 15,0 0 2-15,2-2-2 0,-1 4 1 0,7 0-1 16,1-1 1-16,-4 1 2 0,4 2 0 0,6-4-1 16,4 9-2-16,-2 0 3 0,10-2-1 0,3 0 0 15,-1 0 1-15,6 6-1 0,2 0 1 16,9-2 0-16,-7-2 1 0,8-2-1 0,-2 2 1 0,-1 2 1 15,6-4-1-15,1-2 1 0,-1 1 0 0,-3 1-1 0,0-2 1 16,9 3 0-16,-5-5 0 0,1 1 0 0,2 1 0 16,-2 4-1-16,-1-3 1 0,7 1-1 0,-8 0-1 15,1-2 1-15,-1 4 0 0,4-1-1 0,0-3 0 0,6 2-2 16,-2-1-1-16,3-4 2 0,4 1-1 0,7 3-1 16,-5-1 1-16,-4-1 0 0,6-3 0 15,-12 3 2-15,7 0 0 0,-16 1 0 0,-6-3 0 0,1 1 1 16,0-1-1-16,-3 2-2 0,-4-1 1 0,0-3 1 0,8 0-1 15,4 0 0-15,-4-1-1 0,-3-1 2 0,8 0-2 16,5-3 2-16,7 1 0 0,-1 2 1 0,-6-3-1 16,4-1-1-16,7 1 1 0,-6-2 0 0,3 1 1 15,-1-1 0-15,-1 0-1 0,-1 0 0 0,4-1 0 0,4 3 0 16,2 0 0-16,-3-1 0 0,3 1 0 0,-2-2 0 16,5 1 1-16,-4 1 0 0,-1 1 0 0,-2-1 1 15,0-2-1-15,6 7 0 0,-7-4 1 0,5 4 0 16,1 0-1-16,-5 5 0 0,2-3 0 0,-5 4 1 15,-5-1-1-15,-1-3 1 0,0 3-2 0,-5 1 1 16,-1-3 0-16,8 1 1 0,-2 1-1 0,-4-5 1 16,4 2-1-16,5 2 1 0,-3-3-1 0,4-1-1 15,-3 2 0-15,4-2 1 0,-7 0-1 0,7 0 1 16,-3-2 1-16,7 1-1 0,-4-1 2 0,-9 0 0 0,7 2-2 16,2-2 1-16,4 2 3 0,-7 2-4 0,-6-2 1 15,0 5-1-15,4-1-1 0,-2 1 2 0,-2 1-1 16,-7-1 0-16,2 4-1 0,3-1 2 0,4-3-1 15,-4 0 2-15,0 6 0 0,6-4 1 0,2 2 2 16,1-1-2-16,0 1 0 0,4-2 3 0,-1 4 0 16,-7-6-2-16,1-1 1 0,2 1-1 0,-4-1 0 15,5-1-1-15,-7-3 2 0,2 0-2 0,2-1-1 16,5 1 0-16,-2 0 0 0,1 0-1 0,-1 0 1 0,-5-2 0 16,3 4-1-16,-1 1 0 0,-6 1 0 0,1-1 2 15,-3 1 0-15,-5 1-1 0,2-1 1 16,-2 3 0-16,2-1 1 0,-5-1 0 0,1 0 1 0,-3 12 0 15,-2-5-1-15,0-1 0 0,-2 4 1 0,-2-8-1 16,-3 5 0-16,-2 3 0 0,-2-11-1 0,-2 1 1 16,2-3 0-16,-5 3-1 0,-6-1 0 0,0 1 0 15,2-1 0-15,-7-1 0 0,-2-1 1 0,-2 0-3 0,-1 0-2 16,-6-2 0-16,3 2-2 0,-3-2-1 0,0 0-4 0,0 0-3 16,0 1-4-16,2-1 1 0,0 0 1 0,-2 2-6 15,2-2 0-15,-2 2-3 0,0-2-1 16,0 0-9-16,0 0-5 0,-2 0-7 0,2 2-8 0,0-2-30 15,0-2-18-15,2 2-29 0,-2-2-36 0,-2-1 108 16,-2-1-76-16,-7-3-20 0</inkml:trace>
  </inkml:traceGroup>
</inkml:ink>
</file>

<file path=ppt/ink/ink37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2:30.90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484560D-EAD9-455B-93EA-333B56770247}" emma:medium="tactile" emma:mode="ink">
          <msink:context xmlns:msink="http://schemas.microsoft.com/ink/2010/main" type="inkDrawing" rotatedBoundingBox="23032,19257 26553,19466 26532,19821 23011,19612" semanticType="callout" shapeName="Other">
            <msink:sourceLink direction="to" ref="{88B8170F-F37D-4A13-98FD-5BCF9A63BEFC}"/>
            <msink:sourceLink direction="from" ref="{88B8170F-F37D-4A13-98FD-5BCF9A63BEFC}"/>
          </msink:context>
        </emma:interpretation>
      </emma:emma>
    </inkml:annotationXML>
    <inkml:trace contextRef="#ctx0" brushRef="#br0">108-1 300 0,'2'0'146'0,"-2"1"-90"0,-2-1-43 0,2 2 34 0,-3-2-35 15,-1-2 19-15,2 2 7 0,4 0 10 16,-2 0 10-16,-2 0 14 0,-1 0 2 0,1 0-1 0,2 0-5 16,-2 4-14-16,-3-4-6 0,1 2-5 0,-1 1-4 15,1-1-3-15,-2 0-3 0,6-2-3 0,-7 4 0 16,0-3-10-16,0 1-3 0,0 0-5 0,5 0-5 16,-7 0-7-16,2 3-1 0,-2 2-4 0,5-5 2 15,2 2-2-15,0 1 0 0,2 0 0 0,-3-1-2 16,1 0-3-16,2-1-3 0,4-1-1 0,-4 4-4 15,0-5-1-15,0 3-1 0,1 1 1 0,8 1 1 16,-1-3 6-16,2 6 0 0,-1 0 7 0,2-1 2 16,5 2 7-16,-1-1 2 0,-1 0 0 0,1 4 2 0,1-2 0 15,-2 2-1-15,3-3-1 0,1 1 0 0,-4 0-3 16,6 2 1-16,0-1 1 0,-2 3 0 0,5-8 2 16,1 2 2-16,1 0-2 0,0-2 2 0,4 2 5 15,2-2 0-15,3-5 1 0,2 0 1 0,0 2 1 16,6-4 1-16,3 1 0 0,-3 1-1 0,3-2-3 15,-2-2-1-15,-3-3 0 0,1 0-4 0,-1 5-1 16,-8-8-2-16,6 1 1 0,-4-2-1 0,1 2-2 16,1 2 0-16,-2-1-1 0,0-1 2 0,4-6-3 15,-2 4 2-15,4-3-1 0,2 4 0 0,-3-2 2 0,6-3-2 16,6 4 0-16,-4-2 1 0,0 4 1 0,0 0 0 16,-2 1 1-16,-2-1-1 0,0 2 0 0,-10 3 0 0,5 0 2 15,5 0 0-15,-9 2-2 0,1 2 0 0,-5 0 0 0,10 1 0 16,0 3 1-16,-1-3-1 0,-4 1 0 15,-3 0-2-15,12 1 1 0,1 1-2 0,-2-1 3 0,-5-1-2 16,5-3 1-16,0 5 1 0,1-4-1 16,1 3 1-16,-5-3 5 0,3 0-2 0,4 3-2 0,-2-5 2 15,-2 4 1-15,4-3-1 0,0-1 1 0,4-1-2 16,1-1-2-16,0-2 2 0,-5-3-1 0,5 11 0 16,-1-8 1-16,-4 2 0 0,-7 0 0 0,-2 1 0 15,-6 1 1-15,-5 0 1 0,4 0-1 0,-11-2 1 16,-2 4-1-16,0 1 1 0,-4-1-1 0,1 0 0 15,-3 3-1-15,-1-1 0 0,-4-1 1 0,0 1 0 0,-3-2 4 16,0 0 0-16,-3-2 1 0,1 1 3 0,-2-1-2 16,0-1-1-16,0 1-1 0,0 0 0 15,0-2-7-15,-2 2-1 0,2 0-1 0,0 0-1 0,0 0-1 16,0 0 0-16,0 0 1 0,0 2-2 0,0-1 1 16,0 3-1-16,0-4 2 0,0 0-2 0,0 0 0 15,0 0 0-15,0 0 2 0,0 2-2 0,0-2 1 16,0-2 2-16,0 2-1 0,0 2-1 0,2-2 1 15,-2 2 1-15,0-4-1 0,0 0 1 0,0-2 0 16,0 1 0-16,0 3 0 0,0 0 1 0,-2 0-1 16,2 0 0-16,2 2 1 0,-2 1 0 0,0-1 0 15,0-2-1-15,0 2 1 0,2 0-3 0,-2-2 2 16,0 0 0-16,0 1-2 0,0-1 0 0,2 0 1 0,-2-1-1 16,0-3-1-16,0 2 1 0,0 2 0 15,0 0 0-15,0 0 0 0,0 0 0 0,0 0-1 0,0 4 1 16,0-4 1-16,0 2-2 0,0-2 0 0,0 1 0 0,-2-1 1 15,2 2-1-15,0-2 0 0,2 0 0 0,-2 0 0 16,0 2 1-16,2 0-1 0,0 0-1 0,-1-1 1 0,3 1-1 16,-4 0 1-16,2 0 0 0,-2 0 0 0,2-2 1 15,-2 0 2-15,0 0-1 0,0 3 0 0,0-1 1 16,0-2 1-16,0 2-2 0,0-2 0 0,-2 0-1 16,2 0-1-16,0 0 1 0,0 0 1 0,0 0-1 15,0 0 1-15,0 0 0 0,0 0 1 16,3 0 0-16,-3 0 1 0,0 0-1 0,2 0-3 0,-2 2 1 15,2-2-1-15,-2 2 0 0,0-1 0 0,0-1-1 16,0 2 0-16,0 0 1 0,2 0-1 0,-2-2 1 16,0 0 0-16,0 2 0 0,2-2 1 0,-1 1 2 15,-1-1-3-15,0 2 1 0,-1-2 1 0,1 0 0 0,0-2 1 16,0 2 0-16,0 0-1 0,0 0 0 16,0-1 2-16,0 1-4 0,1 0 2 0,-1 0 0 0,0 0-2 15,0-2 0-15,-1 2 0 0,1 0 0 0,-2 0 0 16,2 0 1-16,-2 0 0 0,2 0-1 0,0 2 3 15,0-2-2-15,0 0 1 0,2 0 0 0,-2 1-1 16,0-1 1-16,0 0-1 0,0 0 1 0,0 0-1 16,0 0 0-16,0 2 2 0,0 2 0 0,0-6 0 15,0 2 1-15,0-2-1 0,0 2-1 0,0 2 3 0,0-2-2 16,-2-2-1-16,2-1 0 0,0 4-1 16,2-1 0-16,-2 0-1 0,0 0 1 0,0-1-1 0,0 1-1 15,0 3 1-15,0-3-1 0,0 0 0 0,0 0-1 16,0 2 0-16,0-2 0 0,2 2-1 0,-2-2 0 15,-2 0-1-15,2 0-1 0,0 2 0 0,0-2 1 16,0 1-2-16,0 3-1 0,0-4 3 0,0 2-1 0,2-2-3 16,-2 2 3-16,0-1-2 0,0-1 1 0,0 0-1 0,0 2 0 15,0 4-2-15,0-5-2 0,0 3 4 0,1 3-4 16,1-1 0-16,0 1 0 0,0-4 0 0,0 1 2 16,1 3-3-16,1-1 2 0,-1-1 0 15,-3-1 1-15,4 3 1 0,0-5 1 0,-4 1 1 16,0-1-1-16,0 2 2 0,0-2-3 0,0 3-2 0,0-3 2 15,0 1-4-15,1 3 0 0,5-3-2 0,-6 3 2 16,2-3-3-16,1 1 1 0,-1 0-1 0,2-1-1 0,-3 1-2 16,1 0-1-16,-2-1-1 0,4 1 0 15,-2-1-1-15,-2 3 0 0,3-3 4 0,-1 3 0 0,-2-3 2 16,2 3-1-16,0-1 1 0,0 1-1 0,1 1-3 16,-1 0-1-16,0 2-3 0,0-2-1 0,-1 1-6 15,1-1-2-15,2 0-2 0,-2-2-4 0,-1 3 3 16,1-3-2-16,0-1-7 0,2-1 0 0,-1 1 7 15,-3-2 3-15,2-1 2 0,0 1 1 0,0 0 2 16,-1 0 2-16,1 0 3 0,-2-1-7 0,2 1-28 16,0 0-17-16,-2 0-20 0,0-2-22 0,2 2 74 15,-2-2-62-15,3 1-15 0</inkml:trace>
  </inkml:traceGroup>
</inkml:ink>
</file>

<file path=ppt/ink/ink37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2:55.63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1C5E138-8851-4343-A540-1D104D609EBF}" emma:medium="tactile" emma:mode="ink">
          <msink:context xmlns:msink="http://schemas.microsoft.com/ink/2010/main" type="inkDrawing" rotatedBoundingBox="17520,3911 17677,8223 16632,8261 16476,3949" semanticType="callout" shapeName="Other">
            <msink:sourceLink direction="with" ref="{A1861B26-BEEE-4CC5-A787-A6E81D8A3AA7}"/>
          </msink:context>
        </emma:interpretation>
      </emma:emma>
    </inkml:annotationXML>
    <inkml:trace contextRef="#ctx0" brushRef="#br0">788 71 1111 0,'6'-16'300'16,"-6"5"-241"-16,-4 2-56 15,2 0-14-15,0 3 4 0,-1-1 10 0,1 2 22 0,-3 1 28 0,-4 2 0 0,1 4-7 16,-6-2-33-16,-2 2-7 0,-2 2-7 0,-11 3-2 16,-7 11 1-16,3-4 2 0,-3 12-2 0,-4 10 1 15,1-2 1-15,-5 13 1 0,5 3 3 0,-6 12-3 16,5-3-1-16,-2 6 1 0,-6 6-1 0,4-3 0 16,3 3-1-16,-4-1-2 0,10 2-1 0,8 2 2 15,-3 0 0-15,15-2-1 0,12 4 0 0,14 3 0 16,-8 1 0-16,21 3-1 0,3-4 0 0,11-5 0 15,-4 6 0-15,11-8 0 0,-5-2 0 0,-2-5 4 16,1 0-4-16,-3-2 4 0,-3-5-1 0,-4 2 1 0,-4-3 1 16,-2 5-1-16,1-3 1 0,-8-5 0 15,6 2 3-15,-13-3-1 0,2 2-1 0,-2-2 1 0,-6-6-1 16,-1 0 2-16,0 0-1 0,-2 1-2 0,0-1 1 16,-4 2-2-16,4-2 2 0,0 0-2 0,-2 0 1 15,1-4-1-15,1 4 0 0,1-2 0 0,1-3 0 16,11 1 0-16,-4 2 0 0,-2 0 0 0,8 4-1 15,-8 7 1-15,0 0-1 0,4-6 1 0,-11 12 0 0,-9 12 3 16,2-6-2-16,-1-3 1 0,-6 2 0 0,1-4 1 0,-3 2 1 16,-2-9 0-16,-2 2 0 0,8-11-1 15,-3-4 0-15,1-2 0 0,1-5-1 0,4-3-1 16,5-8-1-16,-1-1-5 0,0-3 1 0,8-3-1 0,3-3-1 16,1-1 0-16,4-5 1 0,5-5-1 15,-2 3 0-15,12 2 4 0,-1-7 0 0,6-2 1 0,-1 0 1 16,8-2 2-16,5 0-1 0,10-1-1 0,-3 1 0 15,3-2-11-15,6 1-12 0,-3-1-12 0,-4-1-22 16,-1 1-86-16,-8 0 109 0,-10-3-68 0,3-4-44 16</inkml:trace>
  </inkml:traceGroup>
</inkml:ink>
</file>

<file path=ppt/ink/ink37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2:49.00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A66293B-8933-4BF9-B3E7-3C3C06ED5335}" emma:medium="tactile" emma:mode="ink">
          <msink:context xmlns:msink="http://schemas.microsoft.com/ink/2010/main" type="inkDrawing" rotatedBoundingBox="15423,12008 17120,10142 17284,10291 15586,12157" semanticType="callout" shapeName="Other">
            <msink:sourceLink direction="with" ref="{0006C73D-C453-45A4-B4FC-03F357C056A2}"/>
            <msink:sourceLink direction="with" ref="{CB4CD708-5AF0-4B3F-986D-A5378F16B14E}"/>
          </msink:context>
        </emma:interpretation>
      </emma:emma>
    </inkml:annotationXML>
    <inkml:trace contextRef="#ctx0" brushRef="#br0">585 6899 1082 0,'-9'-16'436'0,"-20"8"-319"15,9-2-96-15,-3 8 12 0,-6-11-13 0,12 10-19 16,-2 1-6-16,4-4 1 0,8-1 4 0,-2 2 3 15,3 1 1-15,1 0-1 0,1 1 0 0,1 1-1 16,1-2 0-16,-2 4-2 0,1 0 0 0,1-1-2 16,-2 1-2-16,4-2-8 0,0 0-3 0,0 0-1 15,0 0 0-15,6-3 1 0,-1 1 0 0,6 1 3 16,-2-4-1-16,2 1 8 0,14-8 2 0,9-13 1 16,-1 0 1-16,3-2 0 0,11-15 0 0,11-6-1 15,12-15 1-15,15-29 1 0,-6 6-1 0,-1 3 1 0,5-13-4 0,18-12-14 16,4-12-9-16,8-1-12 0,-19 13-11 0,7-7-39 15,7-3-16-15,-16 10-24 0,8 6-27 0,-12 3 97 16,-12 12-68-16,3 10-10 0</inkml:trace>
  </inkml:traceGroup>
</inkml:ink>
</file>

<file path=ppt/ink/ink37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3:37.61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443D5C8-4C7C-4C93-A4A8-231E7DE556F4}" emma:medium="tactile" emma:mode="ink">
          <msink:context xmlns:msink="http://schemas.microsoft.com/ink/2010/main" type="writingRegion" rotatedBoundingBox="20861,12640 31234,13816 31071,15249 20699,14073"/>
        </emma:interpretation>
      </emma:emma>
    </inkml:annotationXML>
    <inkml:traceGroup>
      <inkml:annotationXML>
        <emma:emma xmlns:emma="http://www.w3.org/2003/04/emma" version="1.0">
          <emma:interpretation id="{A1B69019-DA94-4F77-A848-72953E088B90}" emma:medium="tactile" emma:mode="ink">
            <msink:context xmlns:msink="http://schemas.microsoft.com/ink/2010/main" type="paragraph" rotatedBoundingBox="20861,12640 31234,13816 31071,15249 20699,14073" alignmentLevel="1"/>
          </emma:interpretation>
        </emma:emma>
      </inkml:annotationXML>
      <inkml:traceGroup>
        <inkml:annotationXML>
          <emma:emma xmlns:emma="http://www.w3.org/2003/04/emma" version="1.0">
            <emma:interpretation id="{E9839517-E0BF-4B19-B030-1A5005535F80}" emma:medium="tactile" emma:mode="ink">
              <msink:context xmlns:msink="http://schemas.microsoft.com/ink/2010/main" type="line" rotatedBoundingBox="20861,12640 31234,13816 31071,15249 20699,14073"/>
            </emma:interpretation>
          </emma:emma>
        </inkml:annotationXML>
        <inkml:traceGroup>
          <inkml:annotationXML>
            <emma:emma xmlns:emma="http://www.w3.org/2003/04/emma" version="1.0">
              <emma:interpretation id="{B01475C3-5D39-4868-A3F5-C6845626E526}" emma:medium="tactile" emma:mode="ink">
                <msink:context xmlns:msink="http://schemas.microsoft.com/ink/2010/main" type="inkWord" rotatedBoundingBox="20838,12829 24178,12644 24261,14150 20921,14334"/>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m</emma:literal>
                </emma:interpretation>
                <emma:interpretation id="interp4" emma:lang="" emma:confidence="0">
                  <emma:literal>:</emma:literal>
                </emma:interpretation>
              </emma:one-of>
            </emma:emma>
          </inkml:annotationXML>
          <inkml:trace contextRef="#ctx0" brushRef="#br0">-8731 3252 188 0,'-7'2'100'0,"2"-2"-51"16,-3 2-20-16,3 0 27 0,1 1-8 0,1-1-3 16,1-2 6-16,2 0 14 0,-2 2 6 0,2 0-3 0,0-2-5 15,2 0-4-15,0-2-2 0,-2 2-4 0,0 2-3 16,0-2-12-16,0 0 1 0,1 0-3 0,-1-2-1 15,0 2-2-15,0 0-3 0,0 0-3 0,0 0 1 16,0 2-1-16,0-2-1 0,-1 2 1 0,-1-2-2 16,2 1-3-16,0-1-5 0,0 0-4 0,0 0 1 15,-2 0-6-15,4 0-6 0,0 0 0 0,-1 0-1 16,3 0 2-16,2 6 4 0,-1-3 4 0,2 3-3 16,4 1 4-16,0 2 4 0,0 2-2 0,5-2 0 15,0 2-1-15,-1-2-3 0,3 3 0 0,-2-4-2 0,0-3 2 16,2 2 1-16,0 0 0 15,0-3-2-15,-2 1 1 0,4 1 1 0,-2-1 0 0,4 2 0 0,0-1 1 16,1 1-3-16,2 0 0 0,4-1 1 0,0 3-1 16,0-4-3-16,3 2-1 0,1-3 1 0,-2 1-1 15,3-1 2-15,-3 1-1 0,-1 1 1 0,3-3-2 16,3 1 5-16,-2 0-2 0,0 1-2 0,2 1 0 16,-5-3 0-16,5 3-2 0,2-1 0 0,-4 0 2 15,-3 1-5-15,2-1 2 0,4-1 0 0,1 3 0 16,4-2 1-16,-4-3 1 0,-4 2 2 0,4-1-1 0,2 1 5 15,-2-4 0-15,-1 4 1 0,-4-3 2 0,3-1 1 16,4 2 0-16,-4 0-2 0,0-2 1 0,2 2-2 16,0-2 0-16,0 0-1 0,-1 2-2 0,3-2 0 15,-2 1-2-15,5-1 2 0,-3 2-2 0,5-2-1 16,2 0-1-16,2 0-1 0,0 0 1 0,-4 0 0 16,2 0-1-16,-8 2 0 0,3-2 1 0,-6 0 0 15,-4-2 0-15,3 2 1 0,-3 0-1 0,-1-2-1 16,-1 2 1-16,3-1-1 0,-4-1-1 0,-2 2 0 0,-2 0 0 15,4-4-1-15,0 2 1 0,-2 1-1 0,0-1 0 16,-2 0 0-16,8 2 2 0,1 0-1 0,0-2 2 0,-3 2-2 16,5 0 1-16,-7 0 0 0,5 0 0 15,2 2 1-15,-9 0-3 0,2-2 2 0,-3 2-1 16,-5-2 1-16,-5 1 2 0,10 3-1 0,-14-2 0 0,1 0 1 16,-8-2 4-16,3 0 0 0,-5 0 3 0,-1 0 1 15,-2 0 4-15,0 0 2 0,0 0 0 0,0 0-1 16,0 0 2-16,0-2-2 0,0 2-2 0,0 0-2 15,0 0-5-15,0-2-1 0,-2 2-1 0,2 0 0 16,-2 0-3-16,2 0-2 0,0 0 0 0,0 0 0 16,0 2 2-16,4 0-1 0,-2-2-1 0,-2 0 3 15,0 0-3-15,0 1 3 0,0 1-1 0,0-2 1 16,0 0-1-16,0 0 0 0,0 0-1 0,0 0 0 16,0 0-1-16,-2-2-1 0,2 2-2 0,0 0 1 15,0 0 0-15,0-1 0 0,0 1 1 0,-2 0 0 16,2 0 0-16,0 0 0 0,2 0 1 0,0 0 0 15,-2 1-2-15,0-1 1 0,0-1-2 0,2 1 0 16,-1 0 0-16,1 0 0 0,-2 1 0 0,-2-1-1 16,2 0 0-16,-3 0 0 0,3 0 0 0,0 2 1 15,0-2-1-15,-2 0 1 0,2 0 0 0,4 0-1 0,-4 0 1 16,0 0 1-16,0 0-1 0,0-2 2 0,0 1 0 16,0 1 0-16,0-2-2 0,0 2 3 0,0 0-3 15,0 0 1-15,0 0-1 0,0 0 0 0,0 2-1 16,-2-1 1-16,2-1 0 0,-2-1 0 0,2 1 2 15,0 0-2-15,0 0 0 0,0 0 1 0,0-2 0 16,0 2 0-16,0 0 1 0,4 2-1 0,-4-1 1 16,1 3-1-16,-1-4 2 0,2 0-1 0,-2 2-1 0,0-2 0 15,0 0-1-15,0 0 0 0,-3-4 0 0,3 4 0 16,0 0 0-16,-2 0 0 0,2 0 0 0,-2-2 0 0,0 2 1 16,2-1 0-16,0 1 0 0,0 0-1 0,0 0 0 15,0 0-1-15,2 0 1 0,-2-2 0 16,0 2 0-16,0 2 0 0,2-2 0 0,-2 0 1 0,-2 0 0 15,2 0-1-15,0 0 0 0,0-2 0 0,0 2 0 16,0-2 0-16,0 2 0 0,0 0 0 0,0 2 2 16,-2-2-2-16,2 0 3 0,0 2-1 0,2-2 1 15,-2 0 0-15,0-2-1 0,2 2 0 0,-2 0 0 16,0 0 0-16,0 0 0 0,0 0 0 0,0 0 1 16,0 0-1-16,-2 2 0 0,2-2 1 0,0 0 0 0,2 0 1 15,-2 0-1-15,0 0 0 0,0 0 0 0,0 0 0 0,0 0 2 16,0 0-2-16,0-2-1 0,0 2-1 0,0 0 1 15,0 0-1-15,0 2 1 0,0-2-2 0,-4 0-1 16,2 0 1-16,2 0 0 0,0 0 1 0,0 0 0 16,-3 0-1-16,3 0-1 0,0 0 1 0,0 0 0 15,0 0 0-15,0 0 0 0,2 0 0 0,1 0-1 16,-1-2 1-16,0 2 0 0,-2-2 0 0,0 2 1 16,-2-2-1-16,2 2 0 0,2 0-1 0,-2-2 1 15,0 4 0-15,0-2 0 0,-2 2 0 0,4-2-1 16,-2 2 1-16,0 0 0 0,0-1 0 0,2 1 0 0,-2-2 0 15,0 0 0-15,3 2-1 0,-3-2 1 16,0-2-1-16,0 2 1 0,0-2 0 0,-2 2 0 0,2 0 2 16,0-1-1-16,0-1 1 0,0 2 0 0,0 0-1 15,-1-2 2-15,1 2-1 0,-2 0 0 0,0 0 0 16,2 0 0-16,-2 2 1 0,2-2-1 0,-2 0 1 16,2 2-1-16,0-2 1 0,0 0 0 0,0 0 0 15,2 0 0-15,0 0 0 0,0 0 1 0,-2 0-3 16,0 0 2-16,0 0 1 0,0-2-2 0,0 2-1 0,-2 2 1 15,2-1 1-15,0-1-1 0,0 0 1 0,2 2 1 0,1 0-1 16,-3-2 0-16,0 2 0 0,0-2 0 0,0-2-1 16,0 2-1-16,-3 0 0 0,3-2 0 15,0 2 1-15,-2 0-2 0,2 0 0 0,2 0 0 0,-2 0 0 16,2 2 0-16,-2-2 0 0,0 0 1 0,0 0-1 16,-2 0 0-16,0 0 0 0,2-2 0 0,0 2 1 15,0-2 0-15,0 2-1 0,0 0 1 16,0 0-1-16,2 0 3 0,-2 0-1 0,0-1-1 0,0 1 0 15,0-2 1-15,0 0-1 0,2 2-1 0,-1-2 2 16,-1 0-1-16,0 2 0 0,0 0-1 0,0 4 0 16,0-4 0-16,0 2 1 0,0 0 1 0,0-2-1 15,0 1-1-15,-1-1 0 0,1 0 0 0,0 0 0 16,0 0 1-16,0 0-1 0,0 0 1 0,0 2 0 16,0-2 0-16,1 0 1 0,-1 0-1 0,0 0 1 15,0 0-1-15,0 0 0 0,0-2-1 0,0 2 2 16,0 0-2-16,-1 0 1 0,1 0-1 0,-4-1 0 0,4-1 0 15,0 2 2-15,2 0-2 0,-2 0 0 16,0 0 1-16,-2 0 0 0,2 0 1 0,2 0-1 0,-2 0 0 16,0 2 0-16,0-2 0 0,-2 0-1 0,4 0 0 15,-2 0 1-15,0 0 0 0,0 0 0 16,0 0 0-16,0 0-1 0,0 0 1 0,0 0 1 0,0 0-1 16,0 0-1-16,-4 0 2 0,4 0-1 0,-2 0-1 15,2 0 1-15,-1 0-1 0,-3 0 1 0,2 0 0 0,6 0-1 16,-2 1 0-16,-1-1-1 0,1 4 1 15,0-2 1-15,-2 0 0 0,5 0-1 0,-5-2 1 16,-1 0-1-16,1-2 1 0,0 2 1 0,0-4-1 16,0 4 0-16,0 0-1 0,0-4-1 0,0 4 1 0,0 0 0 15,-2 0-1-15,2 0 1 0,-2 2 0 0,0-2 0 16,2-2 1-16,0 2-1 0,0 0 1 0,2 0 0 0,-2 0 0 16,2 0-1-16,1-1-1 0,-1 1 1 0,-4 0-1 15,2 0 1-15,-1 0 0 0,1 0 0 0,0 0 0 16,-2 1 1-16,0-1 0 0,2 0-2 0,2 0 1 15,-2 0 0-15,0 0-1 0,0 0 0 0,0-1-1 16,0 1 0-16,0-2 2 0,0 2-1 0,-2-2 0 0,2 2 2 16,-2 0-1-16,2-2 1 0,0 2-1 0,0 0 1 15,-2 0-1-15,4 2 0 0,-2-2 1 16,0 0-2-16,0 0 0 0,0 0 1 0,0 0 0 0,0 0 0 16,0 2 0-16,2-2 2 0,-2 0-3 0,2 2 1 15,0-2 0-15,-2 0 2 0,0 0-2 0,1-2 0 16,-1 2 0-16,-1 0-2 0,-1 0 2 0,2 0 0 15,-2 0 0-15,2 0-1 0,0 0 2 0,0 0-1 16,0 0 0-16,0 0 0 0,4 0 0 0,-4 0 1 16,0 0-1-16,1 3 2 0,-2-3-3 0,1 0 0 15,-2 2 1-15,2-2-1 0,-2 0 1 0,2 0-1 16,0 0 1-16,-2 0-2 0,2 0 2 0,0-2 1 16,0 2-1-16,0 0 2 0,0 0-1 0,0 2-1 15,2-2 1-15,0 0 0 0,-2 0 0 0,0 0-1 16,0 0 0-16,0 0 0 0,0-2 0 0,0 2 0 0,0-1 0 15,-2 1 0-15,4 0 0 0,-2 0 0 16,0 0 1-16,-2-2-1 0,2 0 0 0,0 2 0 0,2 0-1 16,-2-2 2-16,0 2-2 0,0 0 2 0,2 2-1 15,-1-2 0-15,-1 2 0 0,0 0 0 0,0-2 1 16,0 1-1-16,0-1 0 0,0 0-1 0,2 0 1 16,-2 2-1-16,0-2 1 0,-2 0 0 0,1 0 0 15,-1-2 0-15,0 2 0 0,2-1 0 0,-2 1 0 16,0-2 0-16,2 2 0 0,0 0-1 0,2 0 1 0,0 0 0 15,-2 2-2-15,0-2 2 0,0 0 0 0,4 0 0 16,-4 0 0-16,0 0-1 0,1 0 0 0,-1 0 1 0,0 0 0 16,2 0 0-16,-2 0 0 0,0 0 0 0,-2-2 0 15,2 2 1-15,0 0-1 0,0 0 0 0,0 0 1 16,0 0 0-16,0 0-1 0,0 0 0 0,-3-2 0 16,-1 0 0-16,4 2 1 0,-2 0-1 15,1 0 0-15,1 0 0 0,0 2 0 0,0-2-1 0,3 2 1 16,-1 0 0-16,-2-2 0 0,2 1 0 0,0 1 1 15,-2-2-1-15,0-2 1 0,0 2-1 0,-2 0 0 16,-2 0 0-16,4 0 2 0,-2-1-1 0,1 1-1 16,-3 0 0-16,4-2 0 0,0 2 1 0,4 0 0 0,-3 0-1 15,3 2 1-15,-4-2-1 0,2 0 0 16,0 1 1-16,-2 1 0 0,-4-2 0 0,4 0-1 0,0 2 1 16,-2 0-1-16,-3-2-1 0,3 4 1 15,-2-3 0-15,-5-1 0 0,6 2 0 0,-6 2 0 0,0-1 0 16,3-1 0-16,-3 0 1 0,0 2 1 0,0-1-2 15,9 3 0-15,-3-1-1 0,-3-5 1 0,1 5 2 16,-4-1-2-16,5 1-1 0,4-3 0 0,-5 0 1 16,-1 0 0-16,1-2 0 0,3 2 1 0,2-2-1 0,-2 0-1 15,-3-2 2-15,3 2-1 0,-2 0 0 0,8 0 1 16,-6 0-1-16,0 2 0 0,1-1 0 0,-1-1 1 0,4 0-1 16,-1 0 0-16,-1 0 1 0,-1 0-1 0,-1-3 0 15,2 1-1-15,0 2 1 0,2 0 0 0,-2 0-1 16,-6 0 1-16,3 0-2 0,3 0 2 0,0 0 0 15,0 2 0-15,1 0 0 0,-2-2 0 0,1 0 0 16,0 0 0-16,-4 0 0 0,4 0 1 0,0 1-1 16,-2-2-2-16,0 1 1 0,2 0 0 0,2 0-1 15,2 0 1-15,-4 0-1 0,-4 0 1 0,1 0 1 16,3 0 0-16,0 3 0 0,-4-3 0 0,-1 0 0 16,-1 4 0-16,6-4 1 0,-3 2-1 0,-1-1-1 15,0-1 0-15,1-1 0 0,3 1 0 0,0 0 1 16,0 0-1-16,2 0-2 0,3 0 3 0,-1 0-1 15,-1 0-1-15,-3-2 0 0,4 2 1 0,-4 0-2 16,0-2 1-16,2 4 1 0,-4-2 0 0,2 0-1 16,0 0 1-16,7 2-1 0,-7-2 1 0,0 0 0 15,0 0-1-15,-4 0-1 0,3 0 1 0,1 0 0 0,-9 0 0 16,7 0 1-16,2 0-2 0,-4 0 0 0,-1 0 2 16,5 1-2-16,0 1 2 0,3 0-2 0,-3-2 0 15,-1 0 1-15,1 0 1 0,5 0 0 0,-1-2-1 16,-4 0 1-16,3 2 0 0,-3-3 1 0,0 1 0 15,2 0 0-15,0 2 0 0,-4 0 0 0,2 0 0 16,-2 0 0-16,4 0 0 0,0 0 0 0,-4 0 1 16,0 2-1-16,0 2 0 0,2-4 1 0,0 3-1 15,2-1 0-15,-4 2 0 0,2-4 1 0,0 0-1 16,-1 0-1-16,-1 0 2 0,2 0 1 0,0 0-2 16,3 0 1-16,-3-4 1 0,0 4-2 0,0-2 1 15,4 0 1-15,-4 1-2 0,0-1 0 0,0 0 0 16,0 2 1-16,0-2-1 0,2 2 1 0,-2 2 0 15,7 0-1-15,-5 0 0 0,-2-2 1 0,0 3-1 16,0-3 0-16,2 0 0 0,-2 2 0 0,-4-2 0 16,-3 0 0-16,7 0 1 0,0 0-1 0,-2 2 0 0,0-2 0 15,-1 2 1-15,3-2-1 0,3 1 0 0,-1 1 0 16,-2-2 2-16,0 0-2 0,2 0 1 0,0 0 0 16,-6 0-1-16,2 0 3 0,-3-3-1 0,5 3-1 15,-2-2-1-15,0 0 0 0,0 0 1 0,2 0 0 16,0 1-1-16,0 1 0 0,0 0 0 0,0 1 1 15,0-1 0-15,0 2-1 0,0 0 0 0,-1-2 1 16,1 5-1-16,3-5 1 0,-3 0-1 0,0 0 0 16,0 0-1-16,0-1 1 0,-2 1 0 0,2 0 0 15,0-2 0-15,0 2 0 0,8 2 0 0,-10-1 0 16,2-1 0-16,0 2 1 0,0 2 0 0,0-4-1 16,-4 0 0-16,2 0 0 0,1 0 2 0,4 0-1 15,-1 0 0-15,-2 0 0 0,0 0-1 0,-2 0 1 16,-1 2 1-16,3-2-1 0,0 0-1 0,-4 0 2 15,4 2 0-15,-2-4 1 0,-3 2 0 0,7-2 0 16,-6 0 1-16,-1 2 0 0,1 0 2 0,2-2-2 0,2 2 0 16,4 4-1-16,-1-2 0 0,-4 0 0 0,1-1-2 15,0 1-1-15,0-2 0 0,0 4 0 0,-6-4 0 16,-5 0 0-16,6 0 0 0,3 0-1 0,0 2 1 16,0-1 0-16,-5 1 0 0,2-2 0 0,3 2 0 0,2 2 0 0,-7-3 0 15,5 1-1-15,-3 0 1 0,5-2 2 0,-2 2-2 16,-2 0-1-16,2-2 1 0,-5 0 1 0,7 0-1 15,-5 0 0-15,-2 1-1 0,-4 1-1 0,7-2 2 16,-1 2-1-16,3-2 0 0,-2 2-2 0,4 1 3 16,-3-3 0-16,3 4 0 0,0-2 0 0,-2 1 0 15,0-3 0-15,-2 2 1 0,4 0 0 0,0-2-1 16,0 2 0-16,0 0 0 0,-7-2 0 0,4 1 0 16,3 1 0-16,-9-2 0 0,7 0 0 15,0 2 1-15,-2-2 0 0,3 0-1 0,1 0 0 0,0 0 0 16,0 0 0-16,0 0 0 0,1 0 0 0,-6 0-1 15,3 0 1-15,2 4 0 0,0-3 0 0,-2 1-1 16,1 2 1-16,-3 0-2 0,2-4 2 0,4 3 0 16,-2-3 0-16,0 0 0 0,-7-2 0 0,7 2 1 15,-2 0-1-15,2 0 1 0,-2 0 0 0,0-1-1 16,2 1 0-16,-3 0-1 0,3 3 0 0,0-3 1 16,-2 2-1-16,0-2 1 0,2 2-1 0,-4-2 1 15,4 0-2-15,-1 2 2 0,-1-2 0 0,2 3-1 16,0-1 1-16,0 0 0 0,-2-2 0 0,2 2-1 0,-4-2 0 15,4 1 1-15,-1-1-1 0,-3 0 0 0,4 2 1 16,-2-2-1-16,0 0 0 0,1 2 0 0,1 0 1 16,-2 0 0-16,2-2 2 0,0 0-1 0,0 0-1 15,-2 1 0-15,2-1 0 0,-2 0 0 0,0 2 0 16,1-2 0-16,-1 2-1 0,-4-2 1 0,3 2 0 16,1 0 0-16,0-2 0 0,-1 0 1 0,1 1-1 15,0 3 0-15,2-4-1 0,0 4 1 0,-2-3-1 16,2-1 1-16,-2 0 0 0,2 4-1 0,-3-4 1 15,1 0-2-15,-2 0 2 0,1 0 0 0,3 0 0 16,-4 2 0-16,2 0 0 0,0-2 0 0,2 0-1 16,-1 0 1-16,1 0-2 0,0 0 2 0,0 0 0 15,0 0-1-15,0 0 1 0,0 0 0 0,0 0 0 16,0 1 1-16,-2-1 0 0,0 0 0 0,2 0-1 0,-2 0 1 16,0 0-1-16,2 0 0 0,0 2 0 0,0-2-1 15,-1 2 0-15,1-2 1 0,0 0 0 0,0 0 0 16,-2 2 0-16,-2-2 0 0,2 0 1 0,1 2 0 0,1-2-1 15,0 0 0-15,0 0-1 0,0 3-1 0,-2-3 2 16,2 0 0-16,0 0-1 0,0 0 0 0,0 0 0 16,-2 0 1-16,0 0 0 0,-1 0 0 0,3 0 0 15,-4 0-2-15,2 0 0 0,0 0 0 0,1 2 1 16,-1-2-1-16,0 2 0 0,0-2 1 0,0 0 0 16,1 2 1-16,-1-1 0 0,0-1 1 0,2 0 0 15,-2 0 0-15,0 2-1 0,1-2 0 0,-1 0 0 16,0 0 0-16,-2-2 0 0,3 2-2 0,-1 0 2 0,2 2 0 15,-2-2-1-15,2 2 1 0,0 0 0 0,0-2 0 16,-2 2 0-16,2-2 0 0,-2 2-1 0,2-2 1 16,-2 1 1-16,2 1-1 0,-1-2 0 0,1 0 0 15,-2 0 0-15,2 0 0 0,-2 0 1 0,2 0 0 16,-2 0-1-16,0 0 0 0,1 0 2 0,1 2-1 16,-2-2-1-16,-2 2 0 0,2-2 0 0,-1 0 1 15,-1 5-1-15,1-7 0 0,1 2-1 0,0 4 1 16,-3-4 0-16,5 2 0 0,-4 0 0 0,2-2 0 15,-3 0 2-15,3 3-2 0,-3-3 0 0,1 4 0 0,2-1 0 16,0-3-1-16,-1 2 2 0,-1-2-2 0,1 4-1 16,-3-4 3-16,6 2 0 0,-4-2-1 0,1 0 1 0,-3 1-1 15,1 1-1-15,3 0 1 0,-1 0 1 0,1 1-2 16,-4-3-1-16,1 2 1 0,1 0 0 0,1-2-1 16,-1 4 1-16,1-3 1 0,-1 3-1 0,0-2 1 15,1 0-1-15,1-2 0 0,-3 0 0 0,1 1 1 16,2 1 0-16,0-2-1 0,0 2 1 0,2 0 0 15,-1 0 0-15,1-1 0 0,0-1 0 0,0 4-1 16,0-4 1-16,-2 0 1 0,0 0-2 0,2 0 0 0,-2 0 1 16,2 0 0-16,0 0 0 0,0 0 0 15,0 0-1-15,2 0 0 0,-2 0 1 0,0 0 0 0,0 0 0 16,0 0 0-16,0 0 0 0,0-2 0 0,-2 2-1 16,2 0 1-16,0 0 0 0,0 0 0 0,0 0 0 15,0 0 0-15,-2 0 0 0,2 2 0 0,0-2 1 16,0 0-1-16,-1 0 0 0,1 4-2 0,-2-4 2 15,2 2 0-15,0-2-1 0,-2 0-1 0,0 1 2 16,0-1 0-16,1 0-2 0,-1 0 2 0,0 0-1 16,-2 0 1-16,3 0 0 0,-1 0-1 0,0 2 0 15,0 2 1-15,0-4 0 0,1 2 1 0,-1-1 0 0,0 1-1 16,2-2 0-16,-2 2 0 0,2-2 0 16,0 0 0-16,0 4-1 0,0-4-1 0,0 0 0 0,-2 0 2 15,2 0 0-15,-1 0-1 0,-1-2 1 16,0 2-3-16,0 0 2 0,2 2-2 0,-3-1 0 0,1-1-3 15,2 0 1-15,-4 4-5 0,4-4 1 0,-2 4-3 16,1-4-2-16,-1 1-2 0,0 3-3 0,-2-2 0 16,-1 3-1-16,-1-1 2 0,-1-2-4 0,2 3 3 15,-1 0-3-15,-3-3-6 0,4 2-2 0,-2 1-4 16,0-5-4-16,-1 4-5 0,-2-4-2 0,6 4-1 16,-1-4-1-16,-3 3 5 0,6 3-2 0,-7-6-13 15,4 5-7-15,1-1-4 0,-5-4-10 0,2 1-15 0,0 1-46 16,0-2-21-16,0 0-21 0,-1 0-28 0,-3-3 128 15,4 1-93-15,-2-4-17 0</inkml:trace>
          <inkml:trace contextRef="#ctx0" brushRef="#br0" timeOffset="-15420.5785">-7460 4452 28 0,'-8'-9'26'0,"5"-2"6"16,-8 1-3-16,5 1 14 0,3 0 5 0,5-2 7 0,-10 4 22 15,1-1 6-15,5 1 4 0,-1 0-4 0,3 3-2 0,-2-1-2 16,2-1-6 0,-2 5-8-16,0 1-23 0,4-4-2 0,-4 4-2 0,1 0-4 0,-5 0 1 15,4 0 5-15,2 0 4 0,0 2 3 0,0-2 3 16,0 0 5-16,-1 0-2 0,-1 0-1 0,0 0-3 15,2 0-10-15,-2 0-7 0,0-2-6 0,2 2-3 0,0 0-13 16,4 0-4-16,-4 0-5 0,0 2-2 0,2 1-7 16,-2 3 2-16,2 6-1 0,-2 1 0 0,0-6 3 15,1 13 0-15,12 5 0 0,-11-5 1 0,5 4 1 16,4 1-1-16,-4-2 3 0,6 5-1 0,-1-5 0 16,1 2 0-16,-6-3 2 0,9-4 0 0,2-4 4 15,6-1-1-15,7-6 2 0,-6-3 3 0,11-1 5 16,0-3 4-16,13-5 0 0,-4-4 1 0,11-7 1 15,2-4-1-15,21-13 0 0,-9 1-4 0,6-10-9 16,11-10-3-16,-4-9-4 0,0-4-2 0,3-9-13 16,-8-6-5-16,5 1-6 0,2-2-1 0,-2-2-10 0,5 0-3 15,-5 12-5-15,0 3-5 0,-3 8-15 16,-6 8-10-16,-8 7-16 0,-1 3-17 0,-14 12-19 0,-11 13-37 0,3 1 101 16,-3 2-72-16,-8 7-4 0</inkml:trace>
          <inkml:trace contextRef="#ctx0" brushRef="#br0" timeOffset="-15749.7919">-7459 4494 258 0,'6'2'152'0,"-6"-1"-102"0,3-1-66 0,-1 0 68 0,0-1-56 0,-2-3-38 15</inkml:trace>
        </inkml:traceGroup>
        <inkml:traceGroup>
          <inkml:annotationXML>
            <emma:emma xmlns:emma="http://www.w3.org/2003/04/emma" version="1.0">
              <emma:interpretation id="{0300768F-38B1-4FD6-8834-C612E928C96E}" emma:medium="tactile" emma:mode="ink">
                <msink:context xmlns:msink="http://schemas.microsoft.com/ink/2010/main" type="inkWord" rotatedBoundingBox="31092,14551 31150,14557 31146,14589 31089,14582"/>
              </emma:interpretation>
              <emma:one-of disjunction-type="recognition" id="oneOf1">
                <emma:interpretation id="interp5" emma:lang="" emma:confidence="1">
                  <emma:literal/>
                </emma:interpretation>
              </emma:one-of>
            </emma:emma>
          </inkml:annotationXML>
          <inkml:trace contextRef="#ctx0" brushRef="#br0" timeOffset="-13865.3067">1486 5006 47 0,'0'2'49'0,"0"-2"-14"0,0 0-12 0,0 0 14 16,0 0-5-16,0 0-4 0,0 0-7 0,0-2-1 15,0 2-2-15,0-2-2 0,0 2-2 0,0 0 0 16,0 0 0-16,0 0 3 0,0 0 6 0,0-1 4 16,0 1 2-16,0 0 4 0,0 0-1 0,0 0 0 15,0 0-3-15,0-2-3 0,0 2-5 0,0 0-6 16,0 0 1-16,0 0-5 0,0 2-1 0,0-2-2 0,0 0 5 16,0 1 0-16,0 1-1 0,0-2 2 0,0 0-3 0,0 0 4 15,0 0-2-15,0-2 0 0,0 2-2 0,0 0-2 16,0 0 0-16,0 0-1 0,0 0 1 0,0 0-5 15,0 0 2-15,0 0-1 0,0 0-4 0,0-1 0 16,0 1 1-16,0 0-2 0,0 0 2 0,0 0-2 16,-2 0-1-16,2 0 1 0,0 1-1 0,0-1 0 0,0 0 1 15,0 0-1-15,0 0-1 0,0 0 2 16,2 0 0-16,-2 0 0 0,0 0-1 0,0 0 0 0,0 0-5 16,0 0 0-16,0 0-1 0,0 0 1 0,0 0 0 15,0 0-2-15,0 0 0 0,0 0 2 0,0 0 3 16,0 0 0-16,0 0 1 0,0 0-3 0,0 0 1 15,0 0-2-15,0 0 3 0,0 0-3 0,0 0-2 16,0 0 0-16,0 0-1 0,0 0 1 0,0 0-6 16,0 0-2-16,0-1-2 0,0 1-2 0,0 0-2 15,0 0 0-15,0 0-1 0,0 0 3 0,0 0 2 16,0 0 1-16,0 1 4 0,0-1 2 0,2 0 1 16,0 2-3-16,0-2 1 0,1 0-4 0,1 0-2 15,-1-2-2-15,3 1-9 0,-1-1-6 0,1-2-16 16,-1 1-3-16,2-3 33 0,-1 4-27 0,1-1-7 0</inkml:trace>
        </inkml:traceGroup>
      </inkml:traceGroup>
    </inkml:traceGroup>
  </inkml:traceGroup>
</inkml:ink>
</file>

<file path=ppt/ink/ink37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25.3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3E74A5A-0A8D-4115-A04E-C5F2C90DA7C8}" emma:medium="tactile" emma:mode="ink">
          <msink:context xmlns:msink="http://schemas.microsoft.com/ink/2010/main" type="writingRegion" rotatedBoundingBox="13851,16404 17871,11035 18955,11847 14935,17216"/>
        </emma:interpretation>
      </emma:emma>
    </inkml:annotationXML>
    <inkml:traceGroup>
      <inkml:annotationXML>
        <emma:emma xmlns:emma="http://www.w3.org/2003/04/emma" version="1.0">
          <emma:interpretation id="{52EFF05E-F0D8-4F3C-BF2B-DC51F84E0363}" emma:medium="tactile" emma:mode="ink">
            <msink:context xmlns:msink="http://schemas.microsoft.com/ink/2010/main" type="paragraph" rotatedBoundingBox="13851,16404 17871,11035 18955,11847 14935,17216" alignmentLevel="1"/>
          </emma:interpretation>
        </emma:emma>
      </inkml:annotationXML>
      <inkml:traceGroup>
        <inkml:annotationXML>
          <emma:emma xmlns:emma="http://www.w3.org/2003/04/emma" version="1.0">
            <emma:interpretation id="{EC26CE28-747F-466A-9335-27333B599CBA}" emma:medium="tactile" emma:mode="ink">
              <msink:context xmlns:msink="http://schemas.microsoft.com/ink/2010/main" type="line" rotatedBoundingBox="13851,16404 17871,11035 18955,11847 14935,17216"/>
            </emma:interpretation>
          </emma:emma>
        </inkml:annotationXML>
        <inkml:traceGroup>
          <inkml:annotationXML>
            <emma:emma xmlns:emma="http://www.w3.org/2003/04/emma" version="1.0">
              <emma:interpretation id="{DE3F24DB-1719-456F-B3A9-EA322C52D4A5}" emma:medium="tactile" emma:mode="ink">
                <msink:context xmlns:msink="http://schemas.microsoft.com/ink/2010/main" type="inkWord" rotatedBoundingBox="13897,16439 15956,13690 16993,14467 14935,17216">
                  <msink:destinationLink direction="with" ref="{24F601B5-888D-4834-85C4-158213992B7F}"/>
                </msink:context>
              </emma:interpretation>
              <emma:one-of disjunction-type="recognition" id="oneOf0">
                <emma:interpretation id="interp0" emma:lang="" emma:confidence="0.5">
                  <emma:literal>..</emma:literal>
                </emma:interpretation>
                <emma:interpretation id="interp1" emma:lang="" emma:confidence="0.5">
                  <emma:literal>. . .</emma:literal>
                </emma:interpretation>
                <emma:interpretation id="interp2" emma:lang="" emma:confidence="0">
                  <emma:literal>- . .</emma:literal>
                </emma:interpretation>
                <emma:interpretation id="interp3" emma:lang="" emma:confidence="0.5">
                  <emma:literal>. .</emma:literal>
                </emma:interpretation>
                <emma:interpretation id="interp4" emma:lang="" emma:confidence="0">
                  <emma:literal>.</emma:literal>
                </emma:interpretation>
              </emma:one-of>
            </emma:emma>
          </inkml:annotationXML>
          <inkml:trace contextRef="#ctx0" brushRef="#br0">-339 10241 1062 0,'-4'-9'465'0,"-1"-2"-301"0,-1 7-116 0,3-1 13 16,-1 1-12-16,1 1-32 0,-1 1-17 16,4 0-31-16,0 2-5 0,0 2-3 0,0 3-1 0,2 6 2 15,0 2 5-15,3 14 5 0,-3-2 5 16,0 2 18-16,-1 16 5 0,3 10 5 0,0-1 4 16,-3-1 2-16,-1 5 3 0,2-4 3 0,7 6 7 0,2-10 0 15,-2 7 2-15,-2-23-5 0,4-3-3 0,4 3-1 16,-3-12-3-16,8-4-3 0,0-10-7 0,-2-4-1 15,7-4-2-15,9-7-1 0,3-11 0 16,-3-2-2-16,6-10-1 0,-3-11-2 0,0-10-3 0,2 3-4 16,-6-15 1-16,-4 2 2 0,-11-2 1 0,3 1 2 15,-6 5 4-15,-6 7 6 0,-2 5 9 0,-3 3 6 16,-4 8-1-16,0 7 0 0,0 11 4 0,-4-5 0 16,0 10 0-16,4 6-4 0,-3 3-8 0,1 1-5 15,2 3-3-15,2 2 0 0,3 5-6 0,-3 0-2 16,7 17-4-16,-9-6 1 0,16 10 3 0,-5 9 3 15,2 2 0-15,-4-3 0 0,0 0 0 0,0 1 2 16,0-14-1-16,5 4 0 0,-7-11 0 0,2-7-1 0,-1-7 2 16,-1 2 0-16,4-6 1 0,-2-5 2 0,0-6 3 15,0-1 0-15,-4-8 2 0,4-3 0 0,-2-2-1 16,-1-4 2-16,-1 4-1 0,-1-2-1 0,-2 0 1 16,-1-2 0-16,3 12-3 0,-2-1 0 0,2 2 0 0,-3 1-4 15,3 5 0-15,-2-1 0 0,0 8-5 0,3 3-2 16,0-3 1-16,-1 6 0 0,5 3-2 0,2 7 2 15,-2-2-3-15,5 5 0 0,1 6 2 0,1-2 2 16,0 0-2-16,-1 2 1 0,-5-4 2 0,5-7 1 16,-1 6 2-16,-1-12 1 0,0-3 0 0,-1-3 6 15,-1-4 2-15,3-2 1 0,-1-8 2 0,-2-4 2 16,-2-6 0-16,2-6 0 0,-4-1-2 0,-3-9-1 16,3 1 1-16,-4-5 2 0,-3 4 3 0,0-1 3 15,0 1 1-15,0 9-1 0,0-4 2 0,-1 7-7 16,-1 2 0-16,0 13-4 0,0-5-5 0,0 8-5 15,1 6-5-15,1 1-3 0,1 3-10 0,1 3-1 16,2 3-1-16,5 6-2 0,-2 6-1 0,6 8 2 16,3 6 2-16,-3 9 3 0,3-2 10 0,2 7 1 15,-2 4 2-15,4-16 0 0,0 5 2 0,0-13-2 16,5-12 1-16,4-5 0 0,-6-3 0 0,4-3 3 0,-1-14 1 16,2-10 6-16,1-1 0 0,-7-2 4 0,0-14-1 15,-3-8 0-15,1-11 1 0,-3-12-3 0,-3 4 0 16,-1 1-1-16,-8-7 1 0,-3-9 7 0,-6-2 3 0,-3 6 6 15,-4 12 5-15,-5-9 11 0,2-3 0 0,-6 17 0 16,0-3 0-16,2 9-3 0,-4 2-3 0,-9 7-6 16,12-1-6-16,1 6-4 0,-4 6 1 0,6 9 2 15,-1 4-1-15,-2 6-1 0,8 8-5 0,7 2-2 16,-3 2-7-16,0 10-17 0,3 2-6 0,-5 22-4 16,4 4-5-16,6 15-3 0,-4 21 2 0,6 21 4 15,1 4 5-15,-2-2 12 0,20 22 0 0,6 7 0 16,-4-2 2-16,3-11-1 0,4-11 2 0,1-8-1 0,8 1-11 15,-2-23-10-15,0-4-9 0,-6-11-10 0,2-19-12 16,6-3-54-16,0-15-40 0,7-15-53 0,-9-15 136 16,3-24-116-16,4 13-53 0</inkml:trace>
          <inkml:trace contextRef="#ctx0" brushRef="#br0" timeOffset="147.0128">1350 9026 1463 0,'-6'33'560'0,"3"-10"-429"0,-3-1-122 0,-1-15-9 16,7-3-13-16,0 1-44 0,0 4-6 0,4-9-8 16,3 0-10-16,4 0-11 0,5-11-51 0,4-16-56 15,2-2 132-15,-3 2-72 0,1-18-38 0</inkml:trace>
          <inkml:trace contextRef="#ctx0" brushRef="#br0" timeOffset="-871.9732">-1021 11336 152 0,'-17'-34'114'0,"5"9"-22"0,-1-2-12 0,6 12 48 0,-2-1-13 16,4 5-8-16,5 6 6 0,-2 3 7 0,2 2-4 15,0-2-16-15,0 2-33 0,0 0-12 16,0-2-8-16,5-3-11 0,2-2-8 0,4-1-8 0,4-2-2 16,5-7 1-16,3-1 0 0,13-5-3 0,4-1-5 15,14-1-2-15,-13 0-2 0,8-2-3 0,7-2-3 16,-5 7 0-16,-5 1-1 0,-4 1-5 0,-10 3-4 15,-6 5-8-15,6 1-3 0,-5 7-31 0,-5 3-8 16,1 2-4-16,-1 5-10 0,-2 1-8 0,-4 9-21 0,0 0-79 16,2 3 120-16,-1-3-54 0,-7 2-30 0</inkml:trace>
        </inkml:traceGroup>
        <inkml:traceGroup>
          <inkml:annotationXML>
            <emma:emma xmlns:emma="http://www.w3.org/2003/04/emma" version="1.0">
              <emma:interpretation id="{A8987528-214E-49A3-8B7E-896ECB7D58AD}" emma:medium="tactile" emma:mode="ink">
                <msink:context xmlns:msink="http://schemas.microsoft.com/ink/2010/main" type="inkWord" rotatedBoundingBox="16883,12355 17268,11841 17796,12237 17411,12751"/>
              </emma:interpretation>
            </emma:emma>
          </inkml:annotationXML>
          <inkml:trace contextRef="#ctx0" brushRef="#br0" timeOffset="-254038.0488">2315 6713 760 0,'-30'-9'246'0,"-3"-2"-207"0,-3 0-35 0,9 4-16 0</inkml:trace>
          <inkml:trace contextRef="#ctx0" brushRef="#br0" timeOffset="-253307.5216">2465 6897 264 0,'7'13'217'0,"-5"-8"-97"0,-4 1-84 0,0-3 44 15,1 1-30-15,1-1-79 0,0 1-19 0,0 0-17 16,0-3-26-16,0-1-4 0,0 0 4 0,-2 2 5 0,2-2 8 16,-2 2 16-16,2-2 19 0,0-2 13 15,-2 4 28-15,0-2 2 0,-1 0 1 0</inkml:trace>
          <inkml:trace contextRef="#ctx0" brushRef="#br0" timeOffset="-253145.9943">2371 7081 37 0,'-3'11'45'0,"-1"-2"-4"0,0 0-17 16,4 0 19-16,-5-2 0 0,5 0-3 0,-5-1-3 0,3-3-4 15,0 1 0-15,-4 2-3 0,5-5-3 0,1 1-10 16,-2-2-6-16,-2 4-5 0,2-4-11 0,-1 2-28 15,5-2-26-15,-1 0 44 0,-1 0-33 0,0 1-16 16</inkml:trace>
          <inkml:trace contextRef="#ctx0" brushRef="#br0" timeOffset="-253462.4562">2593 7225 446 0,'2'-1'225'0,"0"-3"-151"0,0 2-74 16,-2 0 38-16,0 2-84 0,0 0-16 0,0 0 0 0,3-1 1 15,-3 1 16-15,2 0 17 0,-2 0 27 0,2 0 20 16,-2 0 41-16,0 0 9 0,0 1 4 0,0-1 1 15,-2 2-2-15,0-2-11 0,2 7-16 0,0-7-12 16,0 0-19-16,0-1-6 0,-2-3-5 0,1 2-4 16,1 2-10-16,-4-3-3 0,4-3 0 0,0 6-3 15,0 0-4-15,0 0-2 0,0 0-1 0,0-2-3 0,-2 2-4 16,-1 0-7-16,1-1-3 0,0-1-6 16,0 2-2-16,-3 0-8 0,3-2-10 0,0 2 0 15,0 0 9-15,-1 0 8 0,-1 0 8 0,2 0 7 0,0-2 7 16,1 0 12-16,-3 2 16 0,0-1 5 0,4-1 3 15,0 2-1-15,0 3-2 0,-5-1 1 0,3-2 0 16,2 0-2-16,0 0-4 0,0 0 0 0,-7-2-5 16,5-1 1-16,2-3 0 0,-3 3-1 0,1 1 0 15,-4-2-3-15,1 1-5 0,3-1-14 0,0-1 22 16,-3-1-11-16,1-4-7 0</inkml:trace>
          <inkml:trace contextRef="#ctx0" brushRef="#br0" timeOffset="-251836.5586">2487 7184 77 0,'0'2'48'0,"-6"0"-44"0,4-1-3 0,2 1 6 0,-7 0-18 0</inkml:trace>
          <inkml:trace contextRef="#ctx0" brushRef="#br0" timeOffset="-251977.236">2463 7224 574 0,'-3'9'250'0,"-5"3"-164"16,-2-3-78-16,2 0 17 0,-3 2-17 0,4-2-85 16,-4 4-16-16,10-4-16 0,-1 2-13 0,2-2 73 15,0-4-56-15,-4-5-8 0</inkml:trace>
          <inkml:trace contextRef="#ctx0" brushRef="#br0" timeOffset="-252161.6118">2418 7204 680 0,'-4'9'234'0,"-6"3"-246"16,2-4-74-16,-1-3 88 0,-5 2-86 0,7-5-37 15</inkml:trace>
          <inkml:trace contextRef="#ctx0" brushRef="#br0" timeOffset="-252841.2777">2340 7195 91 0,'6'3'31'0,"-6"-1"-26"0,2 2-4 0,-2-1-1 0</inkml:trace>
          <inkml:trace contextRef="#ctx0" brushRef="#br0" timeOffset="-252308.2494">2295 7298 403 0,'0'3'202'0,"0"-1"-121"0,0 2-62 0,-5-4 38 15,-2 3-45-15,3 1-13 0,-3 1-4 0,5 1-5 16,-1 3-3-16,-1 2-8 0,-2-2-10 0,5-2-41 16,-3 2-22-16,0-2 67 0,3-2-54 0,-1-1-39 15</inkml:trace>
          <inkml:trace contextRef="#ctx0" brushRef="#br0" timeOffset="-252508.8243">2214 7345 450 0,'4'14'297'0,"1"2"-156"0,-7-5-146 0,-7-7 34 0,2-1-92 16,2 1 54-16,1 0-106 0,2-1-42 0</inkml:trace>
          <inkml:trace contextRef="#ctx0" brushRef="#br0" timeOffset="-252661.8333">2221 7363 630 0,'-5'12'223'0,"0"-1"-217"0,-4-2-66 0,0-3-24 0,3-3 50 16,1-1-84-16,-1 3-52 0</inkml:trace>
        </inkml:traceGroup>
        <inkml:traceGroup>
          <inkml:annotationXML>
            <emma:emma xmlns:emma="http://www.w3.org/2003/04/emma" version="1.0">
              <emma:interpretation id="{FB6E2D3D-89B1-4549-A13C-086D6E65A590}" emma:medium="tactile" emma:mode="ink">
                <msink:context xmlns:msink="http://schemas.microsoft.com/ink/2010/main" type="inkWord" rotatedBoundingBox="17841,11985 17946,11846 18013,11896 17908,12035"/>
              </emma:interpretation>
            </emma:emma>
          </inkml:annotationXML>
          <inkml:trace contextRef="#ctx0" brushRef="#br0" timeOffset="745842.4405">2804 6774 770 0,'-2'2'256'16,"1"4"-245"-16,-3-6-42 0,2 0-2 0,2 0-24 0,2 0-3 15,-4 0 1-15,0 0 30 0,2 0 18 0,0 0 14 16,0 0 14-16,0 0 28 0,0-2 8 0,0 2 9 16,0-2 8-16,0 2 6 0,0 2 1 0,0-2-5 15,0 0-7-15,0 2-23 0,0-1-8 0,0-1-9 16,0 2-6-16,0-2-13 0,0 0-2 0,0 0-4 15,0 0-2-15,0 0 2 0,0 0 0 0,0 0 1 16,0 0 1-16,0-3 1 0,0 3-2 0,0 0 2 0,-1 0 4 16,1 1-1-16,0-1 2 0,0 0 1 0,0 0-2 0,0 0 1 15,0-1 0-15,0-1 0 0,1 2-3 0,-1 0-3 16,0-2-2-16,0 4-2 0,0 1 0 0,2-3-4 16,-2 2-2-16,2 0-2 0,-2-2-3 0,0 0-2 15,0-2-1-15,0 4 1 0,0-2-1 0,0 0 1 16,2 0 2-16,1-2 2 0,-1 2 0 0,5 0 2 15,-1-3 1-15,-1 1 1 0,1-2-3 0,-1 4 1 16,2-3 1-16,-1 3-3 0,1-4 2 0,-3 6-4 16,-1-2 0-16,3-2-2 0,1 2 2 0,-2 0-4 15,4-2-1-15,-2-1-4 0,1 1-7 0,1-7-33 16,-2 3-28-16,2-6-30 0,2 1 82 0,-2-4-80 16,2-3-39-16</inkml:trace>
        </inkml:traceGroup>
        <inkml:traceGroup>
          <inkml:annotationXML>
            <emma:emma xmlns:emma="http://www.w3.org/2003/04/emma" version="1.0">
              <emma:interpretation id="{27121DC1-5DD8-44EE-8AB4-3047A0DF2D81}" emma:medium="tactile" emma:mode="ink">
                <msink:context xmlns:msink="http://schemas.microsoft.com/ink/2010/main" type="inkWord" rotatedBoundingBox="17877,11650 18170,11259 18302,11358 18010,11749">
                  <msink:destinationLink direction="with" ref="{24F601B5-888D-4834-85C4-158213992B7F}"/>
                </msink:context>
              </emma:interpretation>
              <emma:one-of disjunction-type="recognition" id="oneOf1">
                <emma:interpretation id="interp5" emma:lang="" emma:confidence="1">
                  <emma:literal/>
                </emma:interpretation>
              </emma:one-of>
            </emma:emma>
          </inkml:annotationXML>
          <inkml:trace contextRef="#ctx0" brushRef="#br0" timeOffset="-247068.6269">3219 6132 659 0,'-3'7'320'0,"-1"8"-233"15,4-3-90-15,-5-8 13 0,1 3-47 0,4 2-27 16,-7 0-34-16,5 0-17 0,2-2-10 0,0 1 1 0,0-5 70 16,0 4-67-16,2-7-14 0</inkml:trace>
          <inkml:trace contextRef="#ctx0" brushRef="#br0" timeOffset="-247244.4248">3003 6211 1050 0,'-4'9'390'0,"4"15"-356"16,-5-19-213-16,-6 1 174 0,11-3-116 0,-7 1-106 0</inkml:trace>
          <inkml:trace contextRef="#ctx0" brushRef="#br0" timeOffset="-247425.3464">2884 6491 888 0,'9'4'334'0,"0"-3"-290"0,-9 1-147 0,0-2-25 0,0 0 91 15,0 0-117-15,0-3-78 0</inkml:trace>
        </inkml:traceGroup>
      </inkml:traceGroup>
    </inkml:traceGroup>
  </inkml:traceGroup>
</inkml:ink>
</file>

<file path=ppt/ink/ink37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21.6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4110E51-0C26-4EA2-8BE8-A5685F779508}" emma:medium="tactile" emma:mode="ink">
          <msink:context xmlns:msink="http://schemas.microsoft.com/ink/2010/main" type="writingRegion" rotatedBoundingBox="11432,17733 14612,4855 17272,5512 14093,18390"/>
        </emma:interpretation>
      </emma:emma>
    </inkml:annotationXML>
    <inkml:traceGroup>
      <inkml:annotationXML>
        <emma:emma xmlns:emma="http://www.w3.org/2003/04/emma" version="1.0">
          <emma:interpretation id="{86B3B913-FABD-45F5-8CF9-125D5A0CCA8B}" emma:medium="tactile" emma:mode="ink">
            <msink:context xmlns:msink="http://schemas.microsoft.com/ink/2010/main" type="paragraph" rotatedBoundingBox="11432,17733 14612,4855 17272,5512 14093,18390" alignmentLevel="1"/>
          </emma:interpretation>
        </emma:emma>
      </inkml:annotationXML>
      <inkml:traceGroup>
        <inkml:annotationXML>
          <emma:emma xmlns:emma="http://www.w3.org/2003/04/emma" version="1.0">
            <emma:interpretation id="{A3B6FE36-6C35-4D33-8A30-165F488CB2FA}" emma:medium="tactile" emma:mode="ink">
              <msink:context xmlns:msink="http://schemas.microsoft.com/ink/2010/main" type="line" rotatedBoundingBox="11432,17733 14612,4855 17272,5512 14093,18390"/>
            </emma:interpretation>
          </emma:emma>
        </inkml:annotationXML>
        <inkml:traceGroup>
          <inkml:annotationXML>
            <emma:emma xmlns:emma="http://www.w3.org/2003/04/emma" version="1.0">
              <emma:interpretation id="{0006C73D-C453-45A4-B4FC-03F357C056A2}" emma:medium="tactile" emma:mode="ink">
                <msink:context xmlns:msink="http://schemas.microsoft.com/ink/2010/main" type="inkWord" rotatedBoundingBox="11432,17733 12335,14076 14996,14733 14093,18390">
                  <msink:destinationLink direction="with" ref="{AA66293B-8933-4BF9-B3E7-3C3C06ED5335}"/>
                  <msink:destinationLink direction="with" ref="{34008ECD-EC23-455D-944C-7940C17BA26C}"/>
                </msink:context>
              </emma:interpretation>
              <emma:one-of disjunction-type="recognition" id="oneOf0">
                <emma:interpretation id="interp0" emma:lang="" emma:confidence="0.5">
                  <emma:literal>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1</emma:literal>
                </emma:interpretation>
                <emma:interpretation id="interp4" emma:lang="" emma:confidence="0">
                  <emma:literal>i</emma:literal>
                </emma:interpretation>
              </emma:one-of>
            </emma:emma>
          </inkml:annotationXML>
          <inkml:trace contextRef="#ctx0" brushRef="#br0">34 0 1291 0,'-5'18'544'0,"1"-3"-369"0,-5 6-132 0,5-8 15 16,1 5-11-16,1-4-31 0,0 3-19 0,-1-6-43 15,1-1-34-15,2-2-34 0,3-1-39 0,1-9 104 16,1-3-88-16,8-24-34 0</inkml:trace>
          <inkml:trace contextRef="#ctx0" brushRef="#br0" timeOffset="-133.7084">-742 1150 1141 0,'-22'7'473'0,"-8"-2"-328"15,-1 4-111-15,-5-9 21 0,-2 0-45 0,2-1-2 16,0 2-13-16,-4 1-7 0,-1-5-2 0,-4 1-1 16,3-5-2-16,6 7-2 0,-5-2 1 0,6 4-1 15,-1 3 1-15,5 8-3 0,8 1-1 0,1 15 0 16,3 3 1-16,0 15 4 0,5 11 2 0,7 9 2 16,1 0 1-16,1-3 5 0,10 7 1 0,8 5 2 0,0-4 4 15,5-11 4-15,3-7 3 0,8-5 3 0,9-4 6 16,13-16 0-16,5 2 2 0,-8-10 0 15,8-15-3-15,4-8 1 0,8-14-4 0,-4-20-2 0,-9-4-3 0,7-25 0 16,-10 9 0-16,-3-47-2 0,1 6 0 0,-3-17-3 16,-3-16 1-16,-1-11-2 0,-3 6-1 0,-6-6 0 15,-2-3 0-15,-12 10 2 0,-2 4 1 0,-9 6 4 16,-9 10 3-16,-7 10 2 0,-6-3 3 0,-1 17 1 16,-6 2 2-16,-1 21 3 0,1-2 1 0,2 17 9 15,0 14-1-15,0 16-1 0,-1 4-5 0,5 7-4 0,-2 19-6 16,-8 10-5-16,5 5-5 0,-1 6-10 0,-4 14-4 15,3 15-1-15,-7 16 3 0,7 27 0 0,1-3 3 16,2-5 4-16,5 12 2 0,2 21 0 0,6 6-1 16,5-7 3-16,2-10 1 0,7 11 4 0,-4 10 6 15,15-33 1-15,-2 8 3 0,6-24 6 0,5-6-1 16,3-16-2-16,0-5 0 0,8-17-6 0,2-10-5 16,12-15-4-16,-5 0-4 0,6-17-5 0,5-6-3 15,-8-18 1-15,6-1 1 0,-7-16-5 0,-8-10 2 16,-9-6-2-16,2-5 2 0,-7-4 2 0,-7-8 1 15,-8 14 2-15,1-4 0 0,-4 9 6 0,-10 16 4 0,-1-4 12 16,2 4 6-16,-2 13 7 0,-2 5 8 0,1 8 4 0,-3-1 14 16,4 11 0-16,-2 0-2 0,2 2-8 0,0 2-6 15,-2-2-13-15,2 0-10 0,0 2-10 16,-1 5-14-16,-1 9-10 0,0-8-2 0,0 24-4 0,0 1 0 16,2 12 2-16,0 9 3 0,0 2 4 0,2-2 3 15,2 0 2-15,3 0-7 0,-3-16-12 0,-1-4-11 16,1-10-40-16,-1-13-26 0,1-6-21 0,1-5-26 15,-3-20-122-15,2-1 183 0,-2-34-116 0,-2 5-43 16</inkml:trace>
          <inkml:trace contextRef="#ctx0" brushRef="#br0" timeOffset="260.8451">281-1072 1577 0,'-7'9'596'0,"-11"-5"-456"16,2 0-117-16,0 3-8 0,5-2-12 0,0-1-5 16,0 5-3-16,4 2-5 0,-2 0-1 0,3 8 0 15,1 7-3-15,3 8 0 0,2 11 0 0,7 20 1 16,1-4 1-16,10 19 3 0,3 14-1 0,12 19 3 16,-1-1 0-16,12 16-3 0,8 9-4 0,6 11-2 15,1 2-7-15,-1 11-7 0,7 1 0 0,-11-23 0 16,-3 5 1-16,-8-15 6 0,-16-37 1 0,4 5-13 15,-4 2-1-15,-9-37-2 0,-2-8-11 0,-7-6-13 0,4-2-41 16,-10-14-22-16,4 4-15 0,-7-14-11 0,-5-11 89 16,-2 1-68-16,-4-6-11 0</inkml:trace>
          <inkml:trace contextRef="#ctx0" brushRef="#br0" timeOffset="417.0188">579 1281 265 0,'-34'-28'122'0,"-4"-5"-76"0,7 8-20 0,0 1 52 15,12 3-6-15,2 4 4 0,5 5 13 0,6 6 19 16,1-1 1-16,5 7-1 0,0 0-10 0,4-2-26 15,1 1-13-15,4-3-5 0,9-3-10 0,7-2-13 16,-1 0-2-16,15-15-1 0,-2 1 0 0,8-15-10 16,0 7-3-16,0-36-8 0,2 12-12 0,-4-18-62 15,4-4-55-15,-4-8 97 0,1 0-68 0,-6-12-62 16</inkml:trace>
          <inkml:trace contextRef="#ctx0" brushRef="#br0" timeOffset="2706.0928">1272-1126 354 0,'5'-9'298'15,"10"0"-137"-15,-15 6-96 0,-6-3 51 0,-6-3-43 16,-8-2 4-16,0-1-13 0,4 1-1 0,-2-2-6 0,-13 1-1 16,2-3-3-16,0 1-5 0,-1 3-2 15,1 0-5-15,-4 2-3 0,3 4-1 0,1 3-3 0,2 2-3 16,-2-4-1-16,4 4-3 0,1 6-5 0,4-1-6 16,-1-1-5-16,3 1-3 0,1 2-2 0,3 6-6 15,3 1-5-15,2 4 2 0,2 6-2 0,3 5-2 16,2 3 2-16,2 8-3 15,9 18 3-15,8 19-1 0,-7-12 4 0,25 45-1 0,-5-14 3 0,8 25 2 16,2 2 1-16,9 17 1 0,-1-4 1 0,12-3 2 16,0 11 0-16,-1-8 0 0,-5-1-2 0,-1-7 2 15,-3-5 1-15,-12-20 0 0,-2-4-1 0,-14-14-1 16,-11-15-1-16,-6-16-3 0,4 2-4 0,-11-25-30 16,-3-6-17-16,-4-7-15 0,3-3-13 0,-10-12-108 15,-4-4 132-15,-10-19-88 0,-3-2-41 0</inkml:trace>
        </inkml:traceGroup>
        <inkml:traceGroup>
          <inkml:annotationXML>
            <emma:emma xmlns:emma="http://www.w3.org/2003/04/emma" version="1.0">
              <emma:interpretation id="{A1861B26-BEEE-4CC5-A787-A6E81D8A3AA7}" emma:medium="tactile" emma:mode="ink">
                <msink:context xmlns:msink="http://schemas.microsoft.com/ink/2010/main" type="inkWord" rotatedBoundingBox="13876,8855 14849,4913 16742,5381 15769,9322">
                  <msink:destinationLink direction="with" ref="{B1C5E138-8851-4343-A540-1D104D609EBF}"/>
                </msink:context>
              </emma:interpretation>
            </emma:emma>
          </inkml:annotationXML>
          <inkml:trace contextRef="#ctx0" brushRef="#br0" timeOffset="-262774.4533">1129-6875 940 0,'33'18'295'0,"7"2"-268"0,-1-20-35 0,8-5 10 15,9-15-29-15,0 2-6 0,9 0 36 0,-2-18 17 0,27-17 9 16,1 5 0-16,-10-7 0 0,14-8-4 0,5-13-2 0,4-12 0 16,17-20-6-16,-3 7-3 15,-16 7-4-15,-6-2-2 0,11-19-1 0,-6-1-1 0,-11 6-1 0,-9 16-1 16,-2-1 0-16,8-8 1 0,-33 32-2 0,6-3 1 16,-19 19 2-16,-10 17-1 0,-8 14 1 0,-5 1 1 15,-9 10 4-15,-5 9-6 0,1 4-4 0,-5 0-12 16,-5 8-146-16,-4-1 136 0,-11 16-69 0,2 4-68 15</inkml:trace>
          <inkml:trace contextRef="#ctx0" brushRef="#br0" timeOffset="-53004.7472">1265-7640 771 0,'-45'36'259'0,"7"-2"-211"16,-9-17-44-16,11-1-11 0,3 0 8 16,13 2-4-16,10-7 1 0,2-7 4 0,1 5 2 15,3-4 4-15,4-3 3 0,0 0-2 0,0-2 4 16,2 0 0-16,7-4 11 0,11-9 12 0,4 3-1 0,3-7 1 15,12-6 0-15,17-8 0 0,6-9 0 16,21-14 1-16,-8 4-13 0,1 1-12 0,2-3-2 0,21-11-5 16,-5-4 0-16,21-4 0 0,-21 7-4 0,13-9 1 15,10-1 0-15,-20 2-2 0,8 0 3 0,-6 7-1 16,-19 5 2-16,-3 10-1 0,1-2 2 0,-6 10 3 16,0 6 1-16,-14 5 2 0,0 2 2 0,-11 6 4 15,-8 3-1-15,-10 6 2 0,4 1-2 0,-17 2-2 16,0 4 0-16,-3-2-2 0,-4 7-1 0,-4 0-3 15,-1 2 2-15,-2 2 2 0,-2-4-1 0,0 2 1 0,2 2 0 0,-2 0 6 16,-2-4 0-16,0 2-1 0,2 0 0 16,0-3-1-16,0 4 2 0,-2-1-2 0,2 0 1 0,0 2-5 15,0-2-2-15,-2 0 0 0,2 0-2 16,0 2 1-16,0 0-4 0,0-2 0 0,0 0-1 0,0 0-1 16,0-2 1-16,0 2-2 0,0 0 2 0,0 0-1 15,0-2-1-15,-1 0 0 0,1 2 0 0,0 2-1 16,0-2 0-16,0 0 1 0,0 0-2 0,0 0 0 15,0 0 0-15,1 0 0 0,-1 0 0 0,0-3 0 16,0 3-1-16,-1 0 1 0,1 0 0 0,0 0-2 16,1 3 2-16,-1-3-1 0,0 2 0 0,0-2 1 15,0 0-1-15,0 0 0 0,0 0 0 0,0-2 1 16,0-3 0-16,0 5 1 0,0 0 1 0,0 2 0 0,-1-2 0 16,1 0 0-16,0 1 1 0,0 1 0 0,0 0-2 15,0 0 1-15,0 0-1 0,0-1 0 0,1 1-1 16,-1-2 2-16,0 0-1 0,0 0 0 0,2 0-1 15,-2 0 1-15,0-2 1 0,0 2-1 0,-2-1 1 16,2-1-1-16,0 2 1 0,-1 0 0 0,1 0 1 16,0 0 0-16,0 0-1 0,0 0-1 0,0 0-1 15,0 0 0-15,0 0 0 0,0 0 0 0,0 0-1 16,0 0-2-16,0 0 2 0,0 0 0 0,0-2-1 16,0 2 2-16,0 0-3 0,0 0 2 0,0 0 1 15,0 2 0-15,0-2 0 0,0 0-2 0,0 2 0 16,0-2-4-16,-2 0-3 0,2 0-11 0,-2 0-44 15,2 0-28-15,0 0-28 0,2 0-23 0,3 0 88 16,2 1-81-16,11 3-23 0</inkml:trace>
          <inkml:trace contextRef="#ctx0" brushRef="#br0" timeOffset="-263563.1566">1972-9703 1141 0,'-2'28'306'0,"-9"-18"-388"16,-21-8 0-16,14 5 23 0,-6-1-10 0,1-6-11 15,18 5 24-15,-3 1 43 0,-1-3 58 0,2 4 34 16,-2-3-24-16,-2 3-28 0,-3-3-18 0,-4 5-8 15,-2 2 0-15,-2 7-1 0,1-4 3 0,-5 6 2 16,-1 2 0-16,2 1 5 0,2 1 1 0,-1-1 4 16,2 1 0-16,8-3 0 0,-2 1-2 0,3-6-5 0,11 0-3 15,-3 1-7-15,1 1-5 0,6-2-5 0,4-2 0 16,3 3-1-16,5 1 2 0,8 1 2 0,-4 1 1 0,3-2 4 16,5-3 3-16,2 3 1 0,5 0-2 15,-2 0 2-15,-1 0 0 0,3-2 1 0,3-1 1 0,-7-1 0 16,0-1-1-16,-8 1 6 0,6 1 2 0,-18 3 1 15,2 0 6-15,-7 2 2 0,-6 3 1 0,-5 4-1 16,-6 6-1-16,-8 4-4 0,-7 5-3 0,-8 17-3 16,-2 1-4-16,-7 10-1 0,-7 15-2 0,-2 13 0 0,2-5 2 15,-8 1-1-15,-1 6 2 0,1-17 0 0,4-2-1 16,6-11-7-16,-1-18-11 0,15-12-18 0,-2-4-41 16,16-14 60-16,12-11-39 0,13-17-19 0</inkml:trace>
          <inkml:trace contextRef="#ctx0" brushRef="#br0" timeOffset="-263111.5414">2521-9989 1149 0,'5'21'441'0,"-1"12"-336"15,-13-10-93-15,5 10 23 0,-1 3-31 0,5 7-27 16,0 8 2-16,0 6 5 0,0 3 16 0,9 1 2 15,-4 6 0-15,0-2 1 0,1 2-2 0,-1 3 1 16,2-1 1-16,-5-3-1 0,4-4 1 0,-12-4 1 16,1-3 1-16,-2-15 2 0,-1 2 1 0,-2-12-1 15,-3-10 0-15,4-2 0 0,-2-2-2 0,4-8-3 16,-2-3-2-16,-2 6-1 0,0-7-3 0,6-1-7 16,-4 1-5-16,2-2-4 0,-2-2-2 0,1-4-3 0,3-5 0 15,0-4 1-15,1-1 0 0,-1-2 8 0,1-19 2 0,-2-15 5 16,3-1 4-16,-1 4 3 0,2-21 1 0,6-3 1 15,0-17 1-15,8-9-2 0,-3 1 1 0,8 9 3 16,1 10-3-16,5-17 1 0,8 11 1 0,-4-7 0 16,2 21-1-16,7-9 3 0,-2 3 0 0,9 1-3 0,-5 0 1 15,4 7-1-15,-1-2 0 0,-1 19 1 0,5 3 0 16,-3 9-2-16,-1 13-2 0,-8 9 1 0,3 8-3 16,-7 14 0-16,-4 10 0 0,-5 16-1 0,-4 5 1 15,-11 11 1-15,-5 15 2 0,-11 8 0 0,-7 3 0 16,-12 12-3-16,-14 5-4 0,-4 8-2 0,-8-2-1 15,-9 10-11-15,-6 1-7 0,-6-1-11 0,3-1-14 0,-4 2-16 16,-3-3-5-16,-6-8-9 0,8-1-34 0,-4-15 74 16,-2-3-46-16,13-11-1 0</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6:50.759"/>
    </inkml:context>
    <inkml:brush xml:id="br0">
      <inkml:brushProperty name="width" value="0.07" units="cm"/>
      <inkml:brushProperty name="height" value="0.07" units="cm"/>
      <inkml:brushProperty name="color" value="#ED1C24"/>
      <inkml:brushProperty name="fitToCurve" value="1"/>
    </inkml:brush>
  </inkml:definitions>
  <inkml:trace contextRef="#ctx0" brushRef="#br0">1065 1221 1088 0,'-3'0'360'15,"1"2"-288"-15,0-2-78 0,2-2 13 0,0 2-36 16,9 0 2-16,-3 0 1 0,1 0 4 0,7 2 8 16,1-1 6-16,3 1 17 0,3 0 5 0,7-2 5 0,-1 0 7 15,6 0 14-15,3-2 6 0,3-1 3 0,0-2 3 16,6 2-1-16,-1-2-3 0,3 0-2 0,2 2-8 15,8-1-9-15,2 3-8 0,12 1-4 0,-2-2-3 16,4-1-7-16,10 3 2 0,-3 0-4 0,4 0-3 16,3 0-1-16,-3 0 0 0,3 0 3 0,-6 1-3 15,-1 3 3-15,1-3-2 0,-8 3 0 0,2-1 2 16,-13-3 1-16,-5 1 2 0,0 1 0 0,0 0 3 16,-2-2 4-16,-1 0 4 0,-2-4 2 0,-8 3 3 15,-2-1 0-15,-14-1 0 0,-2 0 5 0,3-1-1 0,-12 3-5 16,-6-1-2-16,-3 2 0 0,-1-3 0 0,-4 3-4 15,2-3 0-15,-2 3-4 0,2 0-3 0,-5 0-1 16,0-2-2-16,2 0-2 0,2 2-2 0,-2 0 0 16,0 0 1-16,-2 0-3 0,0 0 1 0,3 0 1 15,-1 0-1-15,-1 0 0 0,-1 0-5 0,0 0-15 16,0 0-11-16,0 0-11 0,-1 0-12 0,-3 0-49 16,3-1-32-16,-3 1-56 0,0-2-87 0,-8-1 191 15,-1 0-127-15,-10-4-43 0</inkml:trace>
</inkml:ink>
</file>

<file path=ppt/ink/ink38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23.13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4F601B5-888D-4834-85C4-158213992B7F}" emma:medium="tactile" emma:mode="ink">
          <msink:context xmlns:msink="http://schemas.microsoft.com/ink/2010/main" type="inkDrawing" rotatedBoundingBox="15619,12732 17728,11124 17836,11266 15727,12874" semanticType="callout" shapeName="Other">
            <msink:sourceLink direction="with" ref="{27121DC1-5DD8-44EE-8AB4-3047A0DF2D81}"/>
            <msink:sourceLink direction="with" ref="{DE3F24DB-1719-456F-B3A9-EA322C52D4A5}"/>
          </msink:context>
        </emma:interpretation>
      </emma:emma>
    </inkml:annotationXML>
    <inkml:trace contextRef="#ctx0" brushRef="#br0">11 1597 1073 0,'-4'18'371'0,"3"-7"-339"0,-5-11-72 0,6 3-2 15,0 1-17-15,0 1-5 0,6 1 6 0,-1-4 3 0,2 1 11 16,6 3 35-16,-2-3 12 0,8 1 14 0,0-4 8 16,6-4 26-16,5 1 10 0,5-14 6 0,4 3 7 15,-4-2 8-15,13-17-4 0,16-12 0 0,1-2-8 16,-4-2-22-16,15-8-12 0,27-8-7 0,7-27-7 15,23-22-10-15,-8 6-7 0,-3 5-25 0,7-4 8 0,29-24-108 16,-13-6-46-16,-14-8-68 0,-19 32 164 0,13-16-166 16,10-4-85-16</inkml:trace>
  </inkml:traceGroup>
</inkml:ink>
</file>

<file path=ppt/ink/ink38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26.46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5D45EE0-6A9A-483F-9460-56A323538901}" emma:medium="tactile" emma:mode="ink">
          <msink:context xmlns:msink="http://schemas.microsoft.com/ink/2010/main" type="writingRegion" rotatedBoundingBox="11059,18745 18851,13239 20658,15797 12867,21302"/>
        </emma:interpretation>
      </emma:emma>
    </inkml:annotationXML>
    <inkml:traceGroup>
      <inkml:annotationXML>
        <emma:emma xmlns:emma="http://www.w3.org/2003/04/emma" version="1.0">
          <emma:interpretation id="{AAC13EC0-0CB8-47B9-B4A0-F15F8659B43D}" emma:medium="tactile" emma:mode="ink">
            <msink:context xmlns:msink="http://schemas.microsoft.com/ink/2010/main" type="paragraph" rotatedBoundingBox="11059,18745 17517,14182 18678,15825 12221,20388" alignmentLevel="1"/>
          </emma:interpretation>
        </emma:emma>
      </inkml:annotationXML>
      <inkml:traceGroup>
        <inkml:annotationXML>
          <emma:emma xmlns:emma="http://www.w3.org/2003/04/emma" version="1.0">
            <emma:interpretation id="{87E038C2-9787-41D9-9965-64F857E0559B}" emma:medium="tactile" emma:mode="ink">
              <msink:context xmlns:msink="http://schemas.microsoft.com/ink/2010/main" type="line" rotatedBoundingBox="11059,18745 17517,14182 18678,15825 12221,20388"/>
            </emma:interpretation>
          </emma:emma>
        </inkml:annotationXML>
        <inkml:traceGroup>
          <inkml:annotationXML>
            <emma:emma xmlns:emma="http://www.w3.org/2003/04/emma" version="1.0">
              <emma:interpretation id="{EBD68ABE-1A4E-4281-B23C-E566115A5AD5}" emma:medium="tactile" emma:mode="ink">
                <msink:context xmlns:msink="http://schemas.microsoft.com/ink/2010/main" type="inkWord" rotatedBoundingBox="11067,18755 12211,17947 13112,19222 11968,20031"/>
              </emma:interpretation>
              <emma:one-of disjunction-type="recognition" id="oneOf0">
                <emma:interpretation id="interp0" emma:lang="" emma:confidence="1">
                  <emma:literal/>
                </emma:interpretation>
              </emma:one-of>
            </emma:emma>
          </inkml:annotationXML>
          <inkml:trace contextRef="#ctx0" brushRef="#br0">40 671 819 0,'-9'13'403'0,"2"-1"-230"0,2-3-102 0,-4 2 47 16,5-11-42-16,0 2-15 0,2 3-44 0,2-5-5 0,0-2-7 15,4-1-5-15,2-1-13 0,3 2 4 0,1-3 0 16,1 1 2-16,5-5 9 0,2 0 0 0,1 0 2 16,0 0-1-16,1 0 5 0,2-2-6 0,0 1 0 15,-1-5-2-15,4 4 1 0,1-1-1 16,4 3 1-16,-1-2 0 0,-2 0 0 0,0 6-1 0,9-3 0 15,-1 3 1-15,-3 0-1 0,1 1 0 0,1 0 0 0,2 1 1 16,4-3-1-16,-2-1 2 0,-6 2-2 0,2-4 1 16,1-6-1-16,-5-3 0 0,5-7 3 0,-8 2-1 0,3-6 3 15,1-2 1-15,-4-5 0 0,-2-2 3 16,-1 0 3-16,-6 0 1 0,-4 4-1 0,-1 0 5 16,-4 3 14-16,-5 4 4 0,-6 5 4 0,-2 4 4 0,-3 4 3 15,-4 5-1-15,0 1-1 0,2 3-4 0,-5-2-15 16,3 1-6-16,4 6-9 0,-2 0-7 0,3-1-21 15,1 1-7-15,3 0-5 0,-1 0-2 0,3 5-4 16,3 8-2-16,6 14 2 0,0-2 3 0,0 2 15 16,9 16 5-16,2 1 4 0,5 6 4 0,4 4 1 15,-2 2 3-15,0-9 3 0,-5-14-1 0,3 3 3 16,-3-11 0-16,0-7 1 0,-2-5 1 0,-6-2 4 16,-1-6-2-16,-1-5 5 0,-1 4 3 0,3-6 4 15,-6-4 3-15,8-3 1 0,-16 2 1 0,9-9 2 16,-2-4 0-16,-3-3-5 0,3-4-1 0,-7-2-4 15,0-6-3-15,-7-3 0 0,7-3-3 0,-2 7-4 16,-5-4 1-16,-4 7 1 0,0 0-1 0,2 3 4 16,-4 8 1-16,4 5 1 0,-3 3 3 0,-3 1 0 0,6 11 0 0,-1-4-2 15,-5 1 1-15,4 3-9 0,0 0-6 16,-3 0-4-16,3 1-14 0,0 1-10 0,-5-2-6 0,3 2-10 16,3 3-13-16,-3-1-34 0,0 1-22 0,1-1-30 15,-1-2-24-15,-1 1 105 0,3 1-82 0,-4-11-20 16</inkml:trace>
          <inkml:trace contextRef="#ctx0" brushRef="#br0" timeOffset="-541.5483">139-331 1446 0,'-12'4'563'0,"-10"7"-410"0,8 0-119 0,3-2-1 16,-2-2-19-16,6 0-10 0,2 6-3 0,6 7-9 15,1 1-3-15,5 6-4 0,2 11-1 0,6 15 1 16,-2-3 3-16,12 37 3 0,-2-8 1 0,6 15 3 15,-2-2 1-15,13 27-2 0,-4-3 3 0,0 1 0 16,2 4 0-16,-11-15 1 0,2-10 1 16,-7-1-10-16,-12-17-8 0,-1-15-8 0,-1-7-13 0,-8-20-47 15,0-9 15-15,-4-14-78 0,-3 5-30 0,0-25 116 16,-6-11-84-16,-9-18-22 0</inkml:trace>
        </inkml:traceGroup>
        <inkml:traceGroup>
          <inkml:annotationXML>
            <emma:emma xmlns:emma="http://www.w3.org/2003/04/emma" version="1.0">
              <emma:interpretation id="{239F5621-B642-41FB-BC5B-8FE0A37B7FC4}" emma:medium="tactile" emma:mode="ink">
                <msink:context xmlns:msink="http://schemas.microsoft.com/ink/2010/main" type="inkWord" rotatedBoundingBox="12966,17397 17517,14182 18678,15825 14128,19041"/>
              </emma:interpretation>
              <emma:one-of disjunction-type="recognition" id="oneOf1">
                <emma:interpretation id="interp1" emma:lang="" emma:confidence="1">
                  <emma:literal/>
                </emma:interpretation>
              </emma:one-of>
            </emma:emma>
          </inkml:annotationXML>
          <inkml:trace contextRef="#ctx0" brushRef="#br0" timeOffset="1548.4674">2476-950 154 0,'22'42'167'0,"-4"3"-23"0,-2-2-70 15,0 3 52-15,-5-3-18 0,-4-2-14 0,2-1-29 16,-3-7-15-16,-2-6-6 0,1-8-9 0,-3 1 0 16,-2-7-11-16,0-11-2 0,0-2 2 0,-4-8-5 15,1 5-5-15,-3-12-1 0,-1-8-3 0,0-8-1 16,-2-19-4-16,0 6 1 0,1-2-1 0,3-3 0 0,5-9 0 16,0-1-1-16,5 3-1 0,3 7-4 0,8-3-1 15,-5-3-2-15,18 10-2 0,-2 4-7 0,5 3-23 16,6 4-8-16,4 12-10 0,-6 0-10 0,9 11-50 15,-4 10-6-15,-3 6-4 0,-2 8 4 0,-3 7 32 16,-4 8 27-16,-10 5 37 0,3-6 40 0,-11 5 102 16,-4 3 21-16,-1-8 18 0,-3-4 12 0,-3-6 5 15,0-7-19-15,0-4-29 0,2-1-32 0,-2-5-38 16,2-2-12-16,3-3-7 0,-1-2-2 0,1 1-7 0,-1-8 4 16,3-1 11-16,-2-1 4 0,3 0-5 0,-5-2-12 0,4-2-4 15,1-2-8-15,1 3-7 0,0-1-3 16,0 9-11-16,2 0-2 0,1-2-16 0,3 8 5 0,3 3-11 15,0 9-30-15,2 1-21 0,5 4-29 0,4 6-41 16,1 6 96-16,-3-1-72 0,4 6-23 0</inkml:trace>
          <inkml:trace contextRef="#ctx0" brushRef="#br0" timeOffset="1259.0717">2133-1462 452 0,'0'-4'405'15,"-1"3"-127"-15,-5 2-174 0,4 1 95 0,-3 5-83 0,0 2-40 16,5-1-55-16,-8 1-18 0,7-2-23 16,-1 4-26-16,4-2-66 0,-2 0-43 0,1 0-53 15,8 5 137-15,0 1-140 0,0-5-57 0</inkml:trace>
          <inkml:trace contextRef="#ctx0" brushRef="#br0" timeOffset="1885.4706">3803-1787 1116 0,'10'0'484'0,"-8"6"-322"0,2 3-120 0,3 12 39 0,-2 1-38 16,6 9-36-16,0 8-5 0,-4 12-2 0,4 3 0 0,4 11 1 16,-5 7 0-16,-2 6-1 0,1 1 0 15,-6 4 3-15,1 6-1 0,-4-5 0 0,-2 3 0 16,-3-4 0-16,-3 2 4 0,-4-24 3 0,3-3 4 16,0-4 0-16,3-32 0 0,-1-1-9 0,-2-4-4 0,2-19-7 15,5-9-9-15,-5-25-9 0,0-13-12 0,-4-32-2 16,0 9 1-16,0-6 10 0,8-3 5 0,-7-26 6 15,9 10 5-15,-5-8 6 0,6 21 6 0,4-14 0 16,-1-1 0-16,8 19 2 0,-5-1 2 0,8 13 15 16,4 14 5-16,0 14 4 0,0-2 4 0,-3 17 7 15,-1 7 2-15,1 7 1 0,-1 2-3 0,0 7-4 16,-3 4-2-16,7 9-2 0,-3 0-1 0,1 12-6 16,2 3-2-16,-3 11-6 0,1 3-5 0,-2 7-36 15,-3 9-21-15,-7 9-25 0,1-4-29 0,-5-1-36 0,-9-4-36 16,-4-2-82-16,-1-2 157 0,-2-7-100 0,-6-14-30 0</inkml:trace>
          <inkml:trace contextRef="#ctx0" brushRef="#br0" timeOffset="2055.4411">4176-2597 928 0,'27'4'470'0,"-9"8"-248"15,6 8-134-15,-8 7 38 0,2 9-9 0,4 9-34 16,5 6-21-16,-7 10-31 0,8 10-7 0,-1 10-8 15,-3-4-4-15,-1-1-7 0,-5 4-8 0,4 4-32 16,-8-1-20-16,1-10-24 0,-2-12-29 0,-6-9-33 0,4 1-107 16,-8-21 163-16,3 2-116 0,-6-10-26 0</inkml:trace>
          <inkml:trace contextRef="#ctx0" brushRef="#br0" timeOffset="1116.5384">1892-877 1213 0,'16'39'446'0,"-2"10"-344"15,-14-7-88-15,11 6 11 0,4 5-30 0,3 1-17 16,10 7-6-16,12-9-6 0,-15 3-7 0,11-5-12 15,-5-5-2-15,-7-7 0 0,1-4 0 0,-3-5 11 0,-15-12 8 16,-2-3-2-16,8 0 3 0,-8-6 3 0,-3-7-22 16,-4-4-14-16,2-12 47 0,-5-17-41 0,-1 8-14 15</inkml:trace>
          <inkml:trace contextRef="#ctx0" brushRef="#br0" timeOffset="2762.7129">4773-2406 422 0,'9'-7'311'0,"-3"3"-114"0,-4 4-108 0,-1-1 59 0,1 1-18 0,-2 1-43 16,0-1-6-16,0 0-5 0,0 0-10 0,-2 2-18 16,-1-2-2-16,-6-3-7 0,0 1-3 0,2 0-19 0,-8 0-9 15,1-1-6-15,-1 3-1 0,1-4-1 16,1 4-3-16,1 0-2 0,-3 5-5 0,4 6-3 16,0 0-2-16,2 0 0 0,0 11-3 0,4 6-1 0,0 12 2 15,3 9 4-15,2-6 5 0,3 4 3 0,-1 5 4 16,7-17-2-16,2 3 2 0,3-10 1 0,5-11 0 15,4-6 2-15,-1-4 1 0,5-11 3 0,3-1-2 16,3-17 0-16,3 0 0 0,0-6 0 0,4-14 3 16,5-7-3-16,-7 4-2 0,3-4 0 0,1-1 2 15,-6 8 0-15,-2-4 0 0,-5 8 2 0,-6 5-3 16,-5 4 2-16,6 6 0 0,-10-1-2 0,-5 12-2 0,6-1 0 16,-1 2 0-16,-3 2-3 0,0 7 0 0,0 2-1 0,0 2-4 15,1 9-3-15,4-4-5 0,-5 4-4 0,-2 4 1 16,2 1 2-16,0 2 1 0,-7 0 4 0,3-5 8 15,-5-3 15-15,1 7 13 0,-3-14 7 0,0 3 7 16,0-3 10-16,-2-3 6 0,1 0 0 0,-3 0-2 16,2-2-4-16,0-1-5 0,1-6-2 0,-3 2-4 15,-1-4-11-15,1-6-5 0,-3-4-3 0,1-1-5 0,4 1-9 16,-3-7-3-16,5 9-2 0,0-3-3 16,0 4-6-16,7 5 0 0,-1 2-3 0,1 2 0 15,0 4 1-15,4 5-1 0,0 0-3 0,1 2-1 16,3 0 4-16,1 5-2 0,6 0 1 0,-2 2 2 15,3 0 0-15,1-2 3 0,-3 1 4 0,1-5 0 0,1-3 3 16,-5-2 0-16,0-10 1 0,2 3 2 0,5-9 1 16,-3 1 0-16,3-13 1 0,-3-5 0 0,2-8 0 15,-1-7 0-15,6-14-1 0,-6 3-1 0,-3-9 0 16,2-8-1-16,-4-3 0 0,2 2 0 0,-8-8 0 16,-3 0-1-16,-3-3 0 0,3 3 2 0,-6 1 1 15,-3-3 1-15,-1 14-1 0,-5-5 2 0,-1 10 3 16,-4 9 5-16,2 6 5 0,-5 5 2 0,-3 7-2 0,-1 14 4 15,4 0 3-15,-4 2 1 0,5 9-3 0,-3 7-2 16,2 0-3-16,1 0-9 0,6 8-4 0,3-1-9 0,-1 2-6 16,1 2-6-16,6 15-6 0,3 3-2 0,6 29-1 15,0 0 4-15,9 16 6 0,-6 0 3 0,13 34 1 16,-3 4 1-16,6 8 2 0,5 8 1 16,-5-16 0-16,3 2 0 0,-8-8-3 0,6-12-5 0,-9-23-11 15,5-4-12-15,-9-20-53 0,1-14-35 0,0-12-38 16,-1-4-55-16,-4-19 138 0,2-7-114 0,-5-14-29 15</inkml:trace>
          <inkml:trace contextRef="#ctx0" brushRef="#br0" timeOffset="2929.6074">5880-3802 1521 0,'0'27'564'0,"3"-4"-420"0,-1 4-124 15,-13-9 16-15,26-12-34 0,1-1-8 0,7-5-44 16,10 0-12-16,3-16-8 0,2 0-10 0,5-17-59 15,-1-10-47-15,-1-19-76 0,-3 3 169 0,3-17-135 16,-1-14-67-16</inkml:trace>
        </inkml:traceGroup>
      </inkml:traceGroup>
    </inkml:traceGroup>
    <inkml:traceGroup>
      <inkml:annotationXML>
        <emma:emma xmlns:emma="http://www.w3.org/2003/04/emma" version="1.0">
          <emma:interpretation id="{0EACD8E0-17FA-415E-8BA8-5240B99B40E9}" emma:medium="tactile" emma:mode="ink">
            <msink:context xmlns:msink="http://schemas.microsoft.com/ink/2010/main" type="paragraph" rotatedBoundingBox="13992,18190 19895,14666 20703,16020 14800,19544" alignmentLevel="2"/>
          </emma:interpretation>
        </emma:emma>
      </inkml:annotationXML>
      <inkml:traceGroup>
        <inkml:annotationXML>
          <emma:emma xmlns:emma="http://www.w3.org/2003/04/emma" version="1.0">
            <emma:interpretation id="{3FE71621-FA38-4586-BAF0-59717783BC39}" emma:medium="tactile" emma:mode="ink">
              <msink:context xmlns:msink="http://schemas.microsoft.com/ink/2010/main" type="line" rotatedBoundingBox="13992,18190 19895,14666 20703,16020 14800,19544">
                <msink:destinationLink direction="with" ref="{FF0FCCBF-4BEC-4AA4-AA9F-FBEA3F271E09}"/>
              </msink:context>
            </emma:interpretation>
          </emma:emma>
        </inkml:annotationXML>
        <inkml:traceGroup>
          <inkml:annotationXML>
            <emma:emma xmlns:emma="http://www.w3.org/2003/04/emma" version="1.0">
              <emma:interpretation id="{01A671DE-AED2-4DEF-AA31-6E71BD4E218A}" emma:medium="tactile" emma:mode="ink">
                <msink:context xmlns:msink="http://schemas.microsoft.com/ink/2010/main" type="inkWord" rotatedBoundingBox="13992,18190 19895,14666 20703,16020 14800,19544"/>
              </emma:interpretation>
              <emma:one-of disjunction-type="recognition" id="oneOf2">
                <emma:interpretation id="interp2" emma:lang="" emma:confidence="0.5">
                  <emma:literal>anti,</emma:literal>
                </emma:interpretation>
                <emma:interpretation id="interp3" emma:lang="" emma:confidence="0">
                  <emma:literal>anti.</emma:literal>
                </emma:interpretation>
                <emma:interpretation id="interp4" emma:lang="" emma:confidence="0">
                  <emma:literal>intis</emma:literal>
                </emma:interpretation>
                <emma:interpretation id="interp5" emma:lang="" emma:confidence="0">
                  <emma:literal>optic</emma:literal>
                </emma:interpretation>
                <emma:interpretation id="interp6" emma:lang="" emma:confidence="0">
                  <emma:literal>opting</emma:literal>
                </emma:interpretation>
              </emma:one-of>
            </emma:emma>
          </inkml:annotationXML>
          <inkml:trace contextRef="#ctx0" brushRef="#br0" timeOffset="5303.5319">6139-1460 1041 0,'8'-16'524'0,"-7"10"-277"0,-1 6-146 0,2-3 44 0,-5 3-13 15,1 0-61-15,-2 0-17 0,1 0-19 0,-3 1-17 16,-3 3-27-16,-2 0-11 0,-3 1-10 0,1 4-9 16,-3 11-11-16,-6 0-2 0,-5 16 1 0,0 0 2 0,4-4 10 15,3 24 4-15,-2 6 10 0,1 1 10 0,4-5 12 16,10 1 3-16,2-5 7 0,5 4 2 0,3-18 0 16,-1 3-2-16,5-9 0 0,6-14-4 0,3 0-2 15,6-18-3-15,-2 5-3 0,3-14-3 0,8-9-2 16,-4-4 3-16,4-11-1 0,-4-14-1 0,-6-15-3 15,10 4 0-15,-9-27-4 0,-1 4-1 0,-4-11 1 16,1 0-1-16,-6-4 0 0,1 4 4 0,-2 6 4 16,-6 5 3-16,2 14 4 0,-1 0 2 0,-3 16 7 15,1 12 2-15,-2 15 2 0,0-2 3 0,-1 8 8 0,1 9-1 16,0 3-3-16,-2 4-1 0,4 4-12 16,-3 1-2-16,5 12-3 0,3-1-3 0,2 7-12 0,3 8 1 15,-1 12 1-15,3 2 1 0,0 1 6 16,-1 4 2-16,1-8-1 0,-2-5 2 0,-1 3 3 0,1-15 0 15,4-8 1-15,-3-5 0 0,-3-4 2 0,3-8-1 16,1-6 2-16,0-1-2 0,-1 0 1 0,-1-15-1 0,-1-7-1 16,5-2 0-16,-5 1 0 0,-3-10-1 0,-2 4 1 0,1-9-1 15,-4 0 0-15,0 0 0 0,-1 3 2 0,-6 8-2 16,6-2 1-16,-4 5-1 0,3-3 1 0,1 16-1 16,-4 2 5-16,2-4 3 0,-2 12-1 0,5 3 1 15,-5 5-1-15,4-2 0 0,-6 13-2 0,4 4 0 16,9 8-4-16,1 11-1 0,6 13-2 0,-5 0-1 15,5 11 0-15,7 10 0 0,1 3 1 0,-3-4-1 0,-7-4 2 16,2 2 0-16,-10-15 1 0,6-3 0 0,-5-11 4 16,-5-11 1-16,-1-6 0 0,-3-1 2 0,-2-13-5 15,1-1-1-15,1-6 0 0,0-2-1 0,-8-10-4 16,3-8 0-16,-4-7 0 0,0 0 1 16,4-5 5-16,-10-7 2 0,6-5-1 0,-2 3 2 0,8 2 0 15,1-3-1-15,4 6-1 0,5 1 0 0,4 0-5 16,5 7-1-16,6 5 0 0,-1-4-2 0,-1 9 2 15,7 4-1-15,7-3-3 0,-1 3 0 0,-1 2 2 16,5 5-1-16,-1 2 0 0,7-2 0 0,7 3-1 16,1-1 3-16,-6 2 2 0,2-5 1 0,-2-4 1 0,0-8 1 15,2 4 2-15,-14-5 4 0,-1-11-1 0,-1 1 2 16,-15-10-1-16,2-2 1 0,-4-4-1 0,-1 0-1 16,-16-10-2-16,1 1-2 0,-6-2-2 0,-8-3 0 15,2-2 0-15,-6 2 0 0,-5 4 0 0,1-1 1 16,-3 1 2-16,0 1 2 0,-2 4 6 0,-3 3 0 15,-1 6 1-15,3 0 1 0,-3 5 1 0,1 4-1 16,8 9 3-16,-3 0-1 0,5 9 1 0,6 5 1 0,4 6-3 16,-3 0-4-16,6 10-7 0,2 6-2 15,3 20-5-15,-1 4-3 0,3 17-7 0,0 17-2 0,6 14 2 16,1 4 2-16,4 20 4 0,4 8 2 16,5-2 2-16,2 6-2 0,0-20-1 0,5 3-6 0,2-3-16 15,-2-3-9-15,1-18-8 0,-3-15-13 0,-5-11-12 0,2-4-29 16,-11-30-2-16,4 4 0 0,-6-11 12 0,-7-9 6 0,0-4-29 15,-7-19-16-15,1 5-9 0,-5-15 13 0,-7-7 2 16,2 3 33-16,-4-14 31 0,4 8 22 0,0 1 67 16,-4-3 39-16,9 23 35 0,-2-3 32 0,8 9 34 15,-6-2-21-15,8 12-22 0,-1-1-14 0,0 5-21 16,4 2-10-16,0-1-11 0,0 1-16 0,-1-2-30 16,1 2-7-16,0 0-7 0,0 0-4 0,3-2-7 15,1 2 0-15,3-5-3 0,-2 1 2 0,4-1 1 16,4-3 0-16,-4-1 0 0,7 0 3 0,-1-5 3 15,1 3 2-15,7 0 3 0,-5 0 0 0,6-1 0 16,1 1 2-16,2 0 0 0,-3 2-1 0,5 2-6 16,-2-2-2-16,-4 5-3 0,6 1-1 0,-4 3-5 15,2 1-2-15,-1 7-1 0,-1-5-1 0,-3 6 2 16,-6 0-5-16,2 6 4 0,0-4-1 0,-6 1 2 0,-1-1 1 16,-3-4 2-16,1 2 2 0,-4-3-1 0,0 1 2 15,-1-5 1-15,0-2 2 0,-1 0 1 0,3-2 0 16,-3 0 3-16,3-3-1 0,-1-4 3 0,4 3 3 15,0-5-2-15,-2 6 0 0,1-8-1 0,1 3 0 16,-4-1-5-16,0 2-1 0,1 1-2 0,-3 1-3 0,1 2-2 16,1-2-1-16,-1 5-4 0,1 0 0 0,3 2 2 15,-1 2-1-15,-2 0 1 0,4 1 2 0,-3 1 2 16,1-1 0-16,2 1 4 0,-2-4 0 0,2 0 2 16,2 0 4-16,-2-4 3 0,2-1 3 0,3-6 0 15,-1 4 5-15,0-6 2 0,-1-1 0 0,4-1 0 16,-5 1 1-16,0 0-4 0,-2 1 0 0,0 6-1 15,4-6-5-15,-2 8-1 0,-2 1-1 0,0 2 1 16,1 1-3-16,1 1-1 0,0 1-3 0,7 5-1 16,-7-1-1-16,0 4-4 0,1 4-3 0,5-1-2 0,3 5-3 15,-4 3 1-15,2-4 0 0,-6 0 0 0,3-3 2 0,1-3 2 16,-3-2 2-16,-2 1 2 0,1-9 3 0,1 0 4 16,-2 0 4-16,3-8 3 0,-1-1 1 0,-1-5 0 15,3 1 1-15,-1-8-2 0,-1 1 1 0,3-2-7 16,0 1-3-16,-1 4-2 0,-1-1-1 0,2 4-9 15,-1 3-7-15,1 4-4 0,-1 1-14 0,-3 1-32 16,3 1-21-16,-6 4-27 0,0-1-38 0,-2-1 100 16,-3 0-73-16,-6-7-21 0</inkml:trace>
          <inkml:trace contextRef="#ctx0" brushRef="#br0" timeOffset="5776.3521">5773-2177 1453 0,'-25'26'525'0,"3"3"-423"0,2-19-135 16,9-8-27-16,11-2-27 0,0-7-50 0,15-11 83 15,3-4-72-15,11-17-16 0</inkml:trace>
          <inkml:trace contextRef="#ctx0" brushRef="#br0" timeOffset="5590.5207">7457-3055 1053 0,'32'3'359'0,"1"-10"-341"0,-10-16-112 0,13-14 79 0,-3-2-65 16,5-6-59-16</inkml:trace>
          <inkml:trace contextRef="#ctx0" brushRef="#br0" timeOffset="5446.2321">8568-3683 991 0,'-9'41'522'0,"2"-7"-276"0,-2 3-193 0,4-10 156 0,-1-2-246 16,1-3-58-16,-4-4 67 0,3 5-53 15,-6-10-21-15</inkml:trace>
          <inkml:trace contextRef="#ctx0" brushRef="#br0" timeOffset="3918.378">4494-756 1033 0,'12'28'447'0,"1"12"-292"15,-4 0-107-15,4-2 28 0,-3 12-21 0,1-3-26 0,-2-2-8 16,2 2-4-16,0-7-5 0,0 3-4 0,0 1-2 16,-6-7-7-16,-1 1 0 0,-3-5 0 0,3-1 0 15,-4-3 1-15,-2-16 1 0,-1 1 8 0,-5 1 2 16,5-8 3-16,-3-7-1 0,-1 0-2 0,0-6-2 15,0-6-1-15,1-1-1 0,1 1-8 0,-2-14-4 0,1-6-2 16,1-17 1-16,-1 6 2 0,3-2-1 0,3-17 0 16,0 1-1-16,9-9-2 0,-2 5 1 0,6 5 1 15,-3-7-2-15,12 19-1 0,-2-7 2 0,3 16-3 16,5 10-1-16,-3 7-1 0,2 4-1 0,0 7-2 16,0 8-1-16,0 8-2 0,0 1-4 0,2 8-1 15,0 9 1-15,-2 6 1 0,-2 2 4 0,-1 3 8 16,-3 8 8-16,-4-4 6 0,-3-4 10 0,-7-2 15 15,-1-6 6-15,-5-8 2 0,-1-2 2 0,0-7-1 16,0-7-5-16,-1-2-6 0,1 2-1 0,-2-6-3 16,2-1 2-16,5-8 1 0,-3 2 2 0,-2-7 4 15,4-5 2-15,-3-8 2 0,-2-1 0 0,1-6-11 16,0-4-4-16,1 2-2 0,5-8-6 0,5 3-10 16,5-2-4-16,7 5-1 0,1 2-4 0,-1 4 3 0,1 9-4 15,6 0 0-15,-2 6 0 0,-7 6 1 0,-3 6-1 16,0 0-1-16,6 7-5 0,1 8-4 0,2 1 0 0,-5 0-5 15,3 8-6-15,0 6-31 0,13 12-17 0,-2-3-22 0,-7 1-30 16,2 2 83-16,1 3-65 0,-8-9-20 16</inkml:trace>
          <inkml:trace contextRef="#ctx0" brushRef="#br0" timeOffset="3493.3976">3974-38 1205 0,'-2'25'507'0,"-1"-5"-339"16,-1 0-118-16,-3-9 18 0,1-2-9 15,3-6-15-15,-3-1-18 0,3 2-11 0,-1-6-2 0,-7 0-8 16,2-3-3-16,0-3-3 0,-5 3-5 0,-2-2 1 0,-10-2 1 16,-6-6 1-16,-1 3 2 0,4-3 5 0,-5 6 2 0,-6-7 5 15,-10 0 1-15,3-1 1 0,9 1-2 0,-2-2-2 16,-1 0-2-16,14-9-3 0,-2-5-5 0,7-6-8 15,4 3-2-15,16-10-1 0,-1 0-1 0,6-2 0 16,8-3 1-16,6 5 1 16,-3-2 3-16,6 3 5 0,3 3 0 0,3 5 1 0,-1 5 1 0,-5 4 0 15,3 5-2-15,-7 10 1 0,6-3-3 0,-8 10-11 16,-1 5-1-16,-4 13-2 0,0-3-6 0,-2 17-8 16,-3 10-3-16,-4 15-2 0,-4 4 1 0,-6 12 10 15,-7 15 1-15,-13 2 2 0,3 5 9 0,-8 6 22 16,-8 0 11-16,3-1 8 0,1-1 5 0,1-4 7 15,5 1 3-15,1-14 3 0,3-1-3 0,5-11-11 0,12-20-8 16,1-2-4-16,-2 2-7 0,2-14-11 0,11-11-6 16,-1-6-8-16,6-1-10 0,6-13-6 0,0 0 2 15,1 0-1-15,5-13 0 0,6-5 3 0,8-16 2 0,-2 9-2 16,7-15 4-16,11-12-31 0,-4-1-23 16,20-24-32-16,-9 7-45 0,6-13 102 0,5 1-81 0,-9-12-28 15</inkml:trace>
          <inkml:trace contextRef="#ctx0" brushRef="#br0" timeOffset="18595.3691">4775-1307 1085 0,'-16'0'407'0,"3"0"-319"0,-1-3-81 0,-1 3 2 16,3-2-18-16,3 2-8 0,0-4-3 0,5 4 9 15,2 0 0-15,-3 0 3 0,3 0 3 0,0 0 4 16,2-2 2-16,-1 2 4 0,1 0 7 0,-2 0 7 16,2 0 4-16,0 0 2 0,-2-1 2 0,0 1 8 0,2 0 1 15,-2 1 0-15,0-1-1 0,2 0-5 0,0 2-3 16,-1-4-2-16,-1 4-2 0,2-2-12 0,0 0-7 0,0-3-3 16,3-1-2-16,-1 0-5 0,4 1 1 0,8-4 2 15,4-6-3-15,15-7 3 0,-1-2 2 0,1 3 2 16,15-12 2-16,17-5 1 0,18-13 0 0,-9 4-1 0,-3-6 2 15,6-8-2-15,10-1 1 0,-17-5 0 0,10-1-1 16,-6-3 0-16,-6 0-2 0,10 3 1 0,-1 1 0 16,-3 3 4-16,2 3 0 0,-14 6 1 0,1 5 2 15,-11 4 7-15,-12 8 0 0,-8 6 1 0,-3-1 1 16,-7 8 0-16,-8 3-1 0,-1 9-1 0,-2-4 0 16,-2 6-4-16,-6 6 0 0,-1 1 1 0,2-2-1 15,-3 4-1-15,-1 0 0 0,0 0 1 0,0 0-3 16,0 0-2-16,0 0 0 0,0 0 0 0,0 0-2 15,-1 0-2-15,1 0 0 0,0-1-1 0,0 1 0 16,0 0-1-16,0 1 1 0,0 1-1 0,-2-2-1 16,2 0-1-16,0 0-2 0,-2 2-1 0,2-2-12 15,-2 0-5-15,0 0-8 0,1 0-11 0,1 0-16 0,-2 0-69 16,-2 4-57-16,1-1 126 0,1 3-84 0,-5 1-69 16</inkml:trace>
        </inkml:traceGroup>
      </inkml:traceGroup>
    </inkml:traceGroup>
  </inkml:traceGroup>
</inkml:ink>
</file>

<file path=ppt/ink/ink38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6:25.4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4008ECD-EC23-455D-944C-7940C17BA26C}" emma:medium="tactile" emma:mode="ink">
          <msink:context xmlns:msink="http://schemas.microsoft.com/ink/2010/main" type="inkDrawing" rotatedBoundingBox="14661,11696 17555,9899 17896,10449 15002,12245" semanticType="callout" shapeName="Other">
            <msink:sourceLink direction="with" ref="{0006C73D-C453-45A4-B4FC-03F357C056A2}"/>
            <msink:sourceLink direction="with" ref="{CB4CD708-5AF0-4B3F-986D-A5378F16B14E}"/>
          </msink:context>
        </emma:interpretation>
      </emma:emma>
    </inkml:annotationXML>
    <inkml:trace contextRef="#ctx0" brushRef="#br0">-85 6455 836 0,'-18'-13'294'15,"-3"4"-235"-15,-1-1-52 0,4 2-5 16,3-3-2-16,3 4-3 0,5 2-1 0,-2 3 2 0,3 2-4 15,1-2-4-15,-1 4-2 0,-1 3-4 0,2 10-8 16,-1-2-1-16,1 5 3 0,-1 14 0 0,6 11 4 16,-3 1 4-16,5 15 4 0,3-8 3 0,11-6 11 15,-3 7 6-15,10-14 5 0,15-4 3 0,15-16 10 16,-6-3 6-16,32-21 3 0,-7 1 3 0,13-18 3 16,2 6-3-16,12-39-3 15,5 9-4-15,1-14-9 0,9-15-3 0,7-10-5 0,-2-5-4 16,18-11-6-16,0-10-4 0,-5 3-2 0,-10-1-2 0,-4-1-1 15,-5-1 1-15,-28 9 0 0,15 0-1 0,-26 20 0 16,-15 4 1-16,-3 8 3 0,0 4 2 0,-4 6 0 16,-1 10-1-16,-6 14-2 0,2 1 2 0,-11 5-1 15,-2 9-1-15,-7 1 0 0,0 2 0 0,-5 9-1 0,-13 1-2 16,9 3 1-16,-7-5-3 0,0 6 2 0,1 3-1 16,5 0-2-16,-10 2-2 0,7 2 0 0,1 0 1 15,-5-2 1-15,1 4 2 0,0-3-2 0,-2-1 2 16,-3 2 2-16,1 0 1 0,-2-2-1 0,2 0 4 15,-5 2-2-15,-2-2 2 0,2 0 3 0,-2 0 0 0,0 2-1 16,2-2 1-16,-2 0 2 0,0 0-3 0,0-2 2 16,0 0-3-16,2 2-3 0,-1-2 0 0,1 2 0 15,-2 0 0-15,0 0-2 0,0 0 1 0,0-2-2 16,-2 2 2-16,2 2-1 0,-1-2-1 0,1 0-3 16,-2 0-4-16,2 0-2 0,0 0-6 0,2 0-11 15,-2 0-13-15,0 0-9 0,0 2-17 0,0-2-25 0,0 2 61 16,0 0-43-16,1-2-9 0</inkml:trace>
  </inkml:traceGroup>
</inkml:ink>
</file>

<file path=ppt/ink/ink38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32.66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F0FCCBF-4BEC-4AA4-AA9F-FBEA3F271E09}" emma:medium="tactile" emma:mode="ink">
          <msink:context xmlns:msink="http://schemas.microsoft.com/ink/2010/main" type="inkDrawing" rotatedBoundingBox="15227,19600 20184,16512 20219,16569 15262,19656" semanticType="underline" shapeName="Other">
            <msink:sourceLink direction="with" ref="{3FE71621-FA38-4586-BAF0-59717783BC39}"/>
          </msink:context>
        </emma:interpretation>
      </emma:emma>
    </inkml:annotationXML>
    <inkml:trace contextRef="#ctx0" brushRef="#br0">0 3058 740 0,'33'-9'266'0,"8"-11"-183"16,13-15-44-16,-5 7 5 0,14-12 3 0,26-9 17 16,-10-3 14-16,44-19 10 0,-11 3 11 0,23-10 6 15,-3 2-1-15,30-17-4 0,-9 1-3 0,6-6-17 16,11-3-12-16,21-4-11 0,-3-5-10 0,-6-5-22 16,15-8-7-16,-6-7-4 0,7 4-2 0,1 0-1 15,-13-8 0-15,-8 10 1 0,1 1-2 0,-4 9 2 16,-7 11-2-16,-18 9 0 0,3 1-1 0,-12 8-2 15,-11 7-1-15,-18 13 0 0,-4 0-3 0,-16 8-11 16,-14 10-8-16,-15 11-9 0,-6 3-12 16,-17 10-29-16,-13 8-13 0,-9 1-12 0,0 3-14 0,-16 11-140 15,-6 0 177-15,-15 0-97 0,-3 2-51 0</inkml:trace>
  </inkml:traceGroup>
</inkml:ink>
</file>

<file path=ppt/ink/ink38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7:45.5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17468AA-E239-4BEC-8F3A-89AA2A8C874E}" emma:medium="tactile" emma:mode="ink">
          <msink:context xmlns:msink="http://schemas.microsoft.com/ink/2010/main" type="inkDrawing"/>
        </emma:interpretation>
      </emma:emma>
    </inkml:annotationXML>
    <inkml:trace contextRef="#ctx0" brushRef="#br0">17 1549 1284 0,'-9'9'469'0,"5"-9"-377"0,2-8-95 0,0 1 3 16,2-9-29-16,2-4-7 0,9-7-2 0,2-4 5 15,5-6 17-15,7-9 6 0,9-2 8 0,2-3 5 16,-3 4 4-16,12-5 3 0,9-20 5 0,4 3 4 16,-4 10-1-16,6-10 2 0,6 4 2 0,8-9 6 15,8 4 2-15,-7-2 0 0,-3 12-4 0,-5 6-2 0,9-8 3 16,-9 8 0-16,1-3 0 0,-17 15-7 0,8-3 7 16,3 0 2-16,-15 9-1 0,3 2 3 0,-8 5-2 15,3 2 0-15,-20 9-2 0,8-1-3 0,-12 5-7 16,-6 5 0-16,-4 4-4 0,-2-3-3 0,-6 7-3 15,1 1-2-15,-2 0 1 0,-2-2-1 0,0 2-2 16,0 0-2-16,-2 0 0 0,2 3-2 0,0-4 0 16,0 1-2-16,0 1-2 0,0 1-1 0,-2-2-1 0,2 0-3 15,0 0-1-15,0 0-5 0,-2 0-16 0,2 0-9 16,-2 0-11-16,2 0-16 0,0 0-64 0,0 0-36 16,6 0-61-16,-1 2 149 0,4 0-131 0,4 0-59 15</inkml:trace>
  </inkml:traceGroup>
</inkml:ink>
</file>

<file path=ppt/ink/ink38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8:23.17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DAB1A24-BDF8-4E13-A6CA-3FC13E22C4B7}" emma:medium="tactile" emma:mode="ink">
          <msink:context xmlns:msink="http://schemas.microsoft.com/ink/2010/main" type="inkDrawing" rotatedBoundingBox="35142,17463 38431,16254 38528,16518 35238,17726" semanticType="callout" shapeName="Other">
            <msink:sourceLink direction="with" ref="{E4C9CEE6-3F56-4005-B605-895924694357}"/>
          </msink:context>
        </emma:interpretation>
      </emma:emma>
    </inkml:annotationXML>
    <inkml:trace contextRef="#ctx0" brushRef="#br0">65 1193 1440 0,'-13'25'565'0,"4"-3"-411"0,-4-15-145 0,6-3 9 16,2-1-42-16,-1 1-22 0,1 1-17 0,1-3-4 0,3-2-3 15,-1 0 2-15,5 7 17 0,3 0 12 16,10-7 14-16,8-3 12 0,6-3 25 0,14 1 11 16,20-9 9-16,0-1 8 0,17-17 14 0,14 3 1 15,28-9 2-15,-2 2-2 0,18-11-6 0,11-2-3 16,14-7-2-16,2 2-3 0,-11 4-12 0,-3-6-5 0,8-8-2 16,6 1-3-16,-18 11-8 0,-16 0 1 0,-4 3-4 0,8-7-1 15,-17 7-2-15,0 1-1 0,-16 11 0 0,-19 3-2 0,7-4 0 16,-26 9-2-16,7-3 2 0,-29 16-2 0,-5-2-7 15,5-4-3-15,-25 17-5 0,2-4-2 0,-7 3-13 16,-4 3-4-16,-7-1-8 0,-4-3-6 0,-9 1-16 16,-5-3-11-16,-17-5-18 0,1 3-23 0,-13-2-70 15,-11-3-43-15,-2 7 149 0,-2-2-114 0,-1 4-64 16</inkml:trace>
  </inkml:traceGroup>
</inkml:ink>
</file>

<file path=ppt/ink/ink38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9:50.03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92C1AB2-F66F-4F0C-9804-3CB8184AE6F3}" emma:medium="tactile" emma:mode="ink">
          <msink:context xmlns:msink="http://schemas.microsoft.com/ink/2010/main" type="inkDrawing" rotatedBoundingBox="26295,8790 31452,8402 31584,10155 26427,10544" hotPoints="31814,9368 29080,10313 26274,9608 29008,8662" semanticType="enclosure" shapeName="Ellipse"/>
        </emma:interpretation>
      </emma:emma>
    </inkml:annotationXML>
    <inkml:trace contextRef="#ctx0" brushRef="#br0">4201 605 257 0,'5'2'117'0,"-1"0"-80"0,-6-4-29 0,6 5 21 0,-4 1-18 15,2-4 29-15,3 5 14 0,-5-5 19 0,0-1 15 16,0-1 27-16,0 2 10 0,0-2 3 0,0 0 1 15,0 2-24-15,0-2-10 0,-2 2-13 0,0-1-10 16,2-1-22-16,0 2-7 0,0 0-8 0,0-2-4 16,-1 0-13-16,1 2-4 0,-2-7-3 0,2 5-3 15,-2-5-2-15,-2 2-2 0,-3-5 1 0,0 3-3 16,3-4 3-16,-5 1-1 0,0 4 0 0,0-5-1 16,-2 2 0-16,2 2-1 0,-1 0-2 0,-1-6 3 15,-4 4-3-15,1-3 0 0,-2-5 0 0,-2 5 0 0,-4-3 0 16,0-3 0-16,-3 2 0 0,-2 0 0 15,-2 0 0-15,-3 1 0 0,-5-3 2 0,1 2-2 0,4 0 1 16,-4-2 0-16,-11 1-1 0,-2-3 0 0,4 4 0 16,-5 2 0-16,-3 1-1 0,-3-3 1 0,-3 3-1 15,-3-1-1-15,10-1 2 0,3 6 0 0,-12-3 0 16,0 3-1-16,3-2 1 0,6 5 0 0,-13-3 0 0,1 6 0 16,-4-3 0-16,1 3 0 0,2-1-1 15,-2 2 0-15,1 6-1 0,-3-4 1 0,2 4-2 0,2 1 2 16,4 4-1-16,-8-2 1 0,1 2 0 0,-3 0 1 15,1 0 0-15,1 4-1 0,6 0 1 0,-3-3 0 16,4 1 1-16,1 2-2 0,1 1 1 0,3-1 0 16,-8 1-1-16,5 4 1 0,-1 0-1 0,-6 2 0 15,6 4-1-15,-3-3 1 0,7 7-1 0,4-3-1 16,-4-2 2-16,1 4 0 0,5 0 0 0,-1 2-3 16,-4 4 1-16,-2-3 2 0,6-4 1 0,-1 3-1 0,-2 5-1 15,0-3 0-15,5-3 1 0,5-1 1 0,0-3 0 0,0 5-1 16,7 0-2-16,0-2 1 0,5-2-2 0,-1-3 0 15,1 3-5-15,8 4 0 0,-2-2-1 0,9-4-1 16,-2 3 0-16,-1 1 0 0,8 0 1 0,0-2 0 16,3 2 1-16,-1-2 1 0,3 1 2 0,3-1-1 15,3 0 0-15,0 0 1 0,4 1-1 0,-2 1 3 16,7-2 1-16,1 2-1 0,4 2 0 0,1-2 1 0,1 0-2 16,3 0 0-16,6 2 1 0,1-6-1 0,1 3 4 15,5-3-3-15,1-5 1 0,3 2 1 0,4-2 0 16,2-5 2-16,-2-6-1 0,7 6 1 0,6-6-1 15,1-4 1-15,6 1 2 0,-6-2 0 0,6 0 0 16,1-2 0-16,-3 0 0 0,-3 1 0 0,-3-1 0 16,-1 0 0-16,1 2-1 0,1 0-1 0,-4-2 2 15,1 2-1-15,7 3 1 0,2-3-2 0,-4 0 2 16,6 1-2-16,1 5 0 0,5-3 0 0,-8 0-1 16,-1 3 1-16,-3-5-2 0,10 5 2 0,-2-1 0 0,-1 2-2 15,-8-4 3-15,4 1-1 0,9-1 1 0,4 2-1 16,-4-1 0-16,-8-5 0 0,6 1 1 15,4-2 1-15,-2 0-2 0,6 0-1 0,-5-2 1 0,5 2 0 16,-1 0 0-16,6-1 0 0,-4 1 0 0,2 0 0 16,-2 1 0-16,-3-2 2 0,-2-3-2 0,-6 0 2 15,6 3 1-15,-8-5 0 0,1 1-1 0,1-1 1 16,-3-3 1-16,1 4 0 0,5-4 0 0,-7-2-1 16,5 0-2-16,-6 0 2 0,-2-3 1 0,0 1 1 15,-2 3-1-15,-3-5-2 0,0 2 1 0,-4 3 0 0,5-3 0 16,1 4-1-16,-2-2 0 0,5 0-1 0,-2 6-1 15,-3-4-1-15,1-6 1 0,-3 5 0 0,2-3 0 16,-8 0 0-16,-3 3 1 0,-3-7-1 0,2-8 3 16,7 7-1-16,-12 4 2 0,1-6-3 0,-1 3 1 0,6-4 0 15,-4 5-1-15,2-4 0 0,-5 7 1 0,-2-1 0 0,4-1-2 16,-5 1 2-16,3-2 3 0,-15 7-2 0,2-6 5 16,4 2 2-16,-13 4 0 0,4-1 1 0,-6-1 4 15,-2 0-3-15,-1-3-1 0,1-1 1 16,-1 1-2-16,-4-6-1 0,-7-2 0 0,1-1-2 0,-5-3 1 15,-3 1 2-15,-4 0 0 0,4-4 1 0,-10 0 0 16,2-2 3-16,-1-3-1 0,-4 2 3 0,3-1 0 16,-3-3 1-16,-2 4-1 0,-3-6 0 0,1 3-2 15,-3-1-2-15,-2-7-3 0,0 3-2 0,-7-1-4 16,-4-6-2-16,-7 4 0 0,-6-1-2 0,-3 1-1 16,-8 3-1-16,-4 4 2 0,-3-2-1 0,-5 8 1 15,-2-1 0-15,2 6-2 0,-2-1 2 0,11 5 1 0,11 8-1 16,-20-1 1-16,0 1-2 0,11 2 0 0,0 2 0 15,0 6-3-15,-8-1-3 0,-3 4-4 0,-1-4-3 16,13 4-3-16,6 6-5 0,-12 3-23 0,-1 4-14 16,2-3-17-16,9 7-24 0,-12 4-110 0,3 1 154 15,-5 12-99-15,2-1-50 0</inkml:trace>
  </inkml:traceGroup>
</inkml:ink>
</file>

<file path=ppt/ink/ink38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8:21.7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3D4F132-1FAA-4E17-9FDC-4A7223C21976}" emma:medium="tactile" emma:mode="ink">
          <msink:context xmlns:msink="http://schemas.microsoft.com/ink/2010/main" type="writingRegion" rotatedBoundingBox="33788,16128 37427,15961 37508,17736 33870,17903"/>
        </emma:interpretation>
      </emma:emma>
    </inkml:annotationXML>
    <inkml:traceGroup>
      <inkml:annotationXML>
        <emma:emma xmlns:emma="http://www.w3.org/2003/04/emma" version="1.0">
          <emma:interpretation id="{D0FA1D25-69B0-49A2-9ACA-4AECD71511D0}" emma:medium="tactile" emma:mode="ink">
            <msink:context xmlns:msink="http://schemas.microsoft.com/ink/2010/main" type="paragraph" rotatedBoundingBox="33788,16128 37427,15961 37508,17736 33870,17903" alignmentLevel="1"/>
          </emma:interpretation>
        </emma:emma>
      </inkml:annotationXML>
      <inkml:traceGroup>
        <inkml:annotationXML>
          <emma:emma xmlns:emma="http://www.w3.org/2003/04/emma" version="1.0">
            <emma:interpretation id="{4216B9D1-650A-423A-A175-6C0166532B07}" emma:medium="tactile" emma:mode="ink">
              <msink:context xmlns:msink="http://schemas.microsoft.com/ink/2010/main" type="line" rotatedBoundingBox="33788,16128 37427,15961 37508,17736 33870,17903"/>
            </emma:interpretation>
          </emma:emma>
        </inkml:annotationXML>
        <inkml:traceGroup>
          <inkml:annotationXML>
            <emma:emma xmlns:emma="http://www.w3.org/2003/04/emma" version="1.0">
              <emma:interpretation id="{E4C9CEE6-3F56-4005-B605-895924694357}" emma:medium="tactile" emma:mode="ink">
                <msink:context xmlns:msink="http://schemas.microsoft.com/ink/2010/main" type="inkWord" rotatedBoundingBox="33788,16128 37427,15961 37508,17736 33870,17903">
                  <msink:destinationLink direction="with" ref="{4DAB1A24-BDF8-4E13-A6CA-3FC13E22C4B7}"/>
                </msink:context>
              </emma:interpretation>
              <emma:one-of disjunction-type="recognition" id="oneOf0">
                <emma:interpretation id="interp0" emma:lang="" emma:confidence="0.5">
                  <emma:literal>The</emma:literal>
                </emma:interpretation>
                <emma:interpretation id="interp1" emma:lang="" emma:confidence="0.5">
                  <emma:literal>T into</emma:literal>
                </emma:interpretation>
                <emma:interpretation id="interp2" emma:lang="" emma:confidence="0.5">
                  <emma:literal>TW o</emma:literal>
                </emma:interpretation>
                <emma:interpretation id="interp3" emma:lang="" emma:confidence="0">
                  <emma:literal>TH o</emma:literal>
                </emma:interpretation>
                <emma:interpretation id="interp4" emma:lang="" emma:confidence="0">
                  <emma:literal>TK o</emma:literal>
                </emma:interpretation>
              </emma:one-of>
            </emma:emma>
          </inkml:annotationXML>
          <inkml:trace contextRef="#ctx0" brushRef="#br0">4206 7063 1172 0,'7'-3'557'0,"-4"-1"-333"16,-3 4 67-16,8-9-192 0,1 0-53 16,0-7-31-16,9-4-16 0,12-9-3 0,-3 4-2 0,2-9-5 15,11-4-2-15,3 3 0 0,-3 3 2 0,3 1 2 16,-1 4 1-16,-4 7-1 0,5 2 2 0,-1 7-8 16,-3 6-5-16,8 7-8 0,2 3-9 0,1 6-32 15,6 7-18-15,-3 4-25 0,1 3-39 0,0-1 99 16,-2 3-69-16,-3-8-17 0</inkml:trace>
          <inkml:trace contextRef="#ctx0" brushRef="#br0" timeOffset="-225.5713">4723 6836 1491 0,'0'5'608'0,"0"-3"-432"0,0 2-140 0,-3-10 5 15,1 1-28-15,0-13-21 0,2 14-15 0,-2-8-14 16,2-3 1-16,0 6 2 0,0-2 2 0,0 1 12 0,0 6 4 0,2 0 10 15,-2 1 8-15,0 3 10 0,2-2 1 16,-2 2 2-16,2-2 4 0,-2 2-3 0,0 0 2 0,0 0-4 16,-2-2-5-16,6 6-4 0,3 10-1 0,-4-5-1 15,8 15-3-15,4 17 0 0,1-6 1 0,9 37 0 16,2-7 0-16,2 20 1 0,0-2-1 16,4 20 0-16,1-1-4 0,0-4-9 0,0 3-5 15,-7-9-3-15,-1 2-3 0,-1-11-11 0,-5-7-9 0,-9-10-12 16,5-1-11-16,-13-9-48 0,-1-7-28 0,0-8-32 15,-2-3-40-15,-13-11 133 0,1-3-105 0,-15-21-24 16</inkml:trace>
          <inkml:trace contextRef="#ctx0" brushRef="#br0" timeOffset="211.7002">5546 6728 1241 0,'13'16'560'0,"-9"-12"-360"15,1 5-146-15,-1-4 39 0,-3-1-38 0,8 12-34 16,2 6-18-16,5 10-8 0,4 13 0 0,7 13 0 15,0-6 1-15,-1 19 0 0,3 8 1 0,3 4 0 16,-5-2 2-16,0 2-3 0,-2 6-3 0,-1-5-7 0,-6 7-8 16,7-10-17-16,-9 0-8 0,-5-5-10 0,4-6-10 15,-8-12-31-15,-3-8-19 0,-1-17-21 0,1-1-38 16,-4-10 117-16,0-15-74 0,-4-12-21 16</inkml:trace>
          <inkml:trace contextRef="#ctx0" brushRef="#br0" timeOffset="499.8439">5680 7511 864 0,'18'16'458'0,"-7"-10"-267"0,1-6-135 15,-1-4 103-15,5-3-121 0,10-4-34 0,6-9-21 16,2 6-5-16,13-22-5 0,-5 5-9 0,5-5-24 16,-4 1-6-16,-9-2-5 0,2 0 5 0,-7-6 13 15,-3 9 12-15,-10 7 11 0,4-4 16 0,-8 2 46 16,-4 4 15-16,-3 9 11 0,-1-4 5 0,-3 5 6 15,-1 5-3-15,2 4-3 0,-2-1-1 0,0 5-17 16,0 0-5-16,-2 2-8 0,2 0-3 0,0 0-11 16,0 2-3-16,0 2-5 0,0-4-5 0,0 0-4 0,0 0-1 15,0 0 0-15,0 3 0 0,4 10-3 0,-2 0 0 16,5 16 1-16,0-1 0 0,8 18-2 0,1 11 1 16,4 8 1-16,0 0-1 0,1-3-5 0,1 1-13 0,0 0-48 15,1 5-36-15,-1-17-62 0,-4-10 121 0,-4-13-95 16,-1-3-73-16</inkml:trace>
          <inkml:trace contextRef="#ctx0" brushRef="#br0" timeOffset="693.4665">6485 6448 1446 0,'10'4'678'0,"5"3"-418"15,-6-2-198-15,-9-3 71 0,-4 7-92 0,10 6-29 16,-3 15-26-16,3 6 1 0,6 24 0 0,-1-1 2 0,-2 19-8 15,9 19-8-15,-2-3-7 0,1 15-11 16,-1-5-31-16,0 3-17 0,2-4-18 0,-5-6-19 16,0-10-42-16,-1-3-10 0,-3-26-9 0,-5-6-13 0,-1-8-16 15,-1-39 127-15,2-10-104 0,-2-6-9 0</inkml:trace>
          <inkml:trace contextRef="#ctx0" brushRef="#br0" timeOffset="1093.6175">7055 6726 1167 0,'5'9'485'0,"-3"-2"-336"0,0-5-114 16,-2 5 28-16,0 4-33 0,3 9-30 15,-3 5-4-15,6 17 0 0,-1-1-3 0,3 11 0 16,1 12 1-16,5-5-1 0,0-1 2 0,1 1 4 0,1-3-1 16,2-14-1-16,0-2 1 0,-2-12 1 0,-1-8-1 15,-3-7 1-15,5 1-2 0,1-21-3 0,-2-4-1 16,9-5 0-16,-5 3-1 0,0-6 1 0,3-7 0 15,4 1-5-15,-3-6-3 0,-4 15-2 0,-4-16-2 0,4-3-4 16,2 3 0-16,-1 3 1 0,-5-3 3 0,-1 8 7 0,-1-3 6 16,-3 14 4-16,0-3 5 0,-4 7 7 0,-3 6-1 15,1 3 1-15,-1 3-4 0,-1-1 0 0,1 5-4 16,5 6 1-16,-4-1-1 0,4-1 1 0,-1-3 7 16,1-1 12-16,0 4 9 0,2-10 6 0,-1-2 9 15,-1-8 21-15,4 0 2 0,1-11 1 0,1 0-5 16,-1-5-5-16,3-6-5 0,-7 0-7 0,5 2-8 0,-2-5-14 15,-3 5-4-15,-2 6-3 0,-1-3-2 0,-4 5-8 16,-1 3-3-16,-2 0-4 0,-2 1-4 0,-5-6-13 16,-4 1-5-16,1 2-5 0,-7 2-5 0,-4-1-9 15,-3-1-7-15,-5 5-7 0,-3-5-10 0,-1 15-46 16,-6-2-46-16,-10 0-77 0,7 5 161 0,-12 2-135 16,-2 2-69-16</inkml:trace>
        </inkml:traceGroup>
      </inkml:traceGroup>
    </inkml:traceGroup>
  </inkml:traceGroup>
</inkml:ink>
</file>

<file path=ppt/ink/ink38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6:43.33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787DECF-DE96-47C5-B8E2-F40A40FFCE1A}" emma:medium="tactile" emma:mode="ink">
          <msink:context xmlns:msink="http://schemas.microsoft.com/ink/2010/main" type="inkDrawing" rotatedBoundingBox="21260,12779 24145,12676 24151,12841 21266,12943" shapeName="Other"/>
        </emma:interpretation>
      </emma:emma>
    </inkml:annotationXML>
    <inkml:trace contextRef="#ctx0" brushRef="#br0">-8280 3209 513 0,'-9'2'226'0,"4"0"-149"0,-4-2-57 0,-2 0 23 16,4 0-6-16,3 3-14 0,1-3 1 0,1 0 16 0,-2 0 7 15,2-5 5-15,2 7 9 0,0-2-3 0,0 1-4 0,-1-2 4 16,1 1-6-16,0 0-13 0,-2 0-5 0,0 3-4 16,0-3-5-16,0 0-5 0,2 0-1 0,0 0-8 15,2-2 0-15,0 2-1 0,-2-1-4 0,0-1-1 16,0 2-3-16,2-2-5 0,-4 0 0 0,2-1-3 16,-4 4-2-16,4-1 1 0,2 0 0 0,9 2-1 0,-6-2 1 15,8 2 6-15,1 3 1 0,8 3 2 0,-2-7 0 16,9 5 1-16,1-3 1 0,7 3 1 15,2 1 0-15,3-2 1 0,5 3 1 0,3 3 0 0,8-2 3 16,2 0-2-16,6 1 0 0,15-4 0 16,1 1 0-16,6 4 2 0,13-8 0 0,-7-1 1 0,2 0 0 15,12-4 2-15,-7-1 0 0,7-1 0 0,-9-1 1 0,-7-3-3 16,8-2-2-16,-14-1 0 0,5 0-1 16,-10 2 2-16,-11-2-2 0,6-2 0 0,-2-3 0 15,-6 4-1-15,3 3 0 0,-1 0 2 0,1-4 0 0,-10 2-2 16,-9 6 2-16,-7-1-1 0,4 6 2 0,-15-3 0 15,3-1 0-15,-9 0-1 0,-4 1-1 0,-1 3-1 16,-5-2 0-16,4 0 2 0,-13-1-2 0,0 1 0 16,2-2 1-16,-11 4-1 0,5 0 4 0,-3 0 3 15,0 0 2-15,-2-2-1 0,2 2 2 0,-2 0 3 16,0 0-3-16,0 0 1 0,0 0-2 0,0 0-3 16,0 0-2-16,-2 0-2 0,2 0-2 0,0 0-1 15,-2-1 0-15,2 1-2 0,0 0 1 0,0 0-1 16,0 1 1-16,0 1-1 0,0-2 1 0,0 0-2 15,0 0 0-15,0 0 1 0,0 0-1 0,0 0 1 16,0 0-3-16,0 0-1 0,0 0 2 0,0 0 0 0,0 0-1 16,0 0 0-16,0 0-1 0,-2-2 1 0,2 2 0 15,0 0 1-15,0 0 0 0,2 0 0 0,-2-1-2 0,0 1 1 16,0 0 1-16,0-2-1 0,0 2-1 0,0-2 0 0,-2 2 0 16,2 0-1-16,0 0 1 0,0 0 0 15,0 0-2-15,0 0 2 0,0 4 0 0,0-3 0 16,0-2 0-16,0 2 1 0,-2-1 1 0,2 4-2 0,0-2 1 15,0 0-1-15,0-2 0 0,0-2 0 0,0 2 1 16,0 2-2-16,0-2 1 0,0-2-1 0,0 2 0 16,0 0 1-16,0 0 0 0,0 0 0 0,0 0 0 15,0-2 1-15,0 2-1 0,0 0 2 0,0-2 1 16,0 0-2-16,0 2 0 0,0 0 0 0,0 0-1 16,0 2 0-16,0 0 0 0,0-2 0 0,0 0 0 0,2 0 0 15,0 0 0-15,-4 0-2 0,2-4 1 16,0 3 0-16,0 1-2 0,0 0 0 0,-2 0 1 0,1 0-2 15,1 0 0-15,0 1 2 0,0 1-2 0,0-2 2 16,-2 0 1-16,2 0-3 0,-2 0 1 0,2 0 1 16,0 0 1-16,0-2 0 0,0 1 0 0,2 1-2 15,0 0 1-15,-1 0 2 0,-1 0-1 0,0 0 0 16,0 0-3-16,2 1 1 0,-2 3-1 0,2-4 0 16,-2 0-1-16,0-2-2 0,0 2-1 0,0 0-1 15,0 0 1-15,0 0 0 0,0 0 1 0,-2 0 0 16,2-2 1-16,0 2 0 0,-2 0 4 0,2 0 0 15,0 0 1-15,0 0-1 0,0 0 0 0,0 0 2 16,0 0-1-16,0 0 0 0,0 0-1 0,0 2 2 0,0 0-1 16,0-2 1-16,0 0 0 0,0 0 0 0,0-2 0 15,-1 2 0-15,1 0 0 0,0 0 0 0,0 0-1 16,0-2-2-16,0 2 0 0,0 2-4 0,0-2 0 16,0 0-1-16,0 0-1 0,0-2 0 0,-2 2 2 15,2 2 1-15,0-4-2 0,0 2 6 0,2 0 1 16,-2 0 0-16,0 0 1 0,1 0 0 0,-1 0 0 0,0 0 0 15,0 0 0-15,0 0 0 0,0 0-2 0,0 0 1 0,0 0-3 16,2 0-4-16,-2 0-2 0,0 0-3 0,0 0-4 16,0 0-11-16,0 0-3 0,0 4-5 0,0-4-1 0,0 0-8 15,0 0-1-15,0 0-1 0,0 0 1 16,2 0-3-16,-2-2 0 0,0 2-3 0,0 0-5 0,0 0-20 16,0 0-12-16,0 0-17 0,0 0-25 0,-2 0 85 15,2-2-61-15,0 1-14 0</inkml:trace>
  </inkml:traceGroup>
</inkml:ink>
</file>

<file path=ppt/ink/ink38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3:31.03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C6FFCC3-DD0B-4124-93FC-09CA859E8830}" emma:medium="tactile" emma:mode="ink">
          <msink:context xmlns:msink="http://schemas.microsoft.com/ink/2010/main" type="writingRegion" rotatedBoundingBox="23697,12175 17654,10001 18062,8868 24104,11042"/>
        </emma:interpretation>
      </emma:emma>
    </inkml:annotationXML>
    <inkml:traceGroup>
      <inkml:annotationXML>
        <emma:emma xmlns:emma="http://www.w3.org/2003/04/emma" version="1.0">
          <emma:interpretation id="{C62D9CE6-7B59-4CD7-A67B-D5D0A47CB1A3}" emma:medium="tactile" emma:mode="ink">
            <msink:context xmlns:msink="http://schemas.microsoft.com/ink/2010/main" type="paragraph" rotatedBoundingBox="23697,12175 17654,10001 18062,8868 24104,11042" alignmentLevel="1"/>
          </emma:interpretation>
        </emma:emma>
      </inkml:annotationXML>
      <inkml:traceGroup>
        <inkml:annotationXML>
          <emma:emma xmlns:emma="http://www.w3.org/2003/04/emma" version="1.0">
            <emma:interpretation id="{BAC883E3-CFB4-4DC2-BC73-ABA0AFEAD163}" emma:medium="tactile" emma:mode="ink">
              <msink:context xmlns:msink="http://schemas.microsoft.com/ink/2010/main" type="line" rotatedBoundingBox="23697,12175 17654,10001 18062,8868 24104,11042"/>
            </emma:interpretation>
          </emma:emma>
        </inkml:annotationXML>
        <inkml:traceGroup>
          <inkml:annotationXML>
            <emma:emma xmlns:emma="http://www.w3.org/2003/04/emma" version="1.0">
              <emma:interpretation id="{0C7BC7C3-CA9E-442A-B6FE-3FB770C67DF7}" emma:medium="tactile" emma:mode="ink">
                <msink:context xmlns:msink="http://schemas.microsoft.com/ink/2010/main" type="inkWord" rotatedBoundingBox="23697,12175 23287,12028 23695,10894 24104,11042"/>
              </emma:interpretation>
            </emma:emma>
          </inkml:annotationXML>
          <inkml:trace contextRef="#ctx0" brushRef="#br0">-5912 1365 300 0,'5'0'29'0,"-5"0"-86"0,7-4 19 15,-8 2-2-15,8-1-20 0,-5-3 2 0,-4 3 43 16,5-4 30-16,6 5 15 0,-5-2-3 0,-6 1-23 16,0 3-6-16,-10-2 14 0,1 2-11 0,2 0-33 15</inkml:trace>
          <inkml:trace contextRef="#ctx0" brushRef="#br0" timeOffset="558.9181">-5912 2117 388 0,'5'4'189'0,"-1"-1"-183"15,-11-1-5-15,-6 0 29 0,-5-4-99 0</inkml:trace>
          <inkml:trace contextRef="#ctx0" brushRef="#br0" timeOffset="1355.8757">-5907 2590 232 0,'2'0'144'0,"-2"-2"-84"15,-7 2-52-15,3-2 37 0,1-1-80 0,-10 1-21 16,-3-2 39-16,-6 1-33 0,4 1-20 0</inkml:trace>
        </inkml:traceGroup>
        <inkml:traceGroup>
          <inkml:annotationXML>
            <emma:emma xmlns:emma="http://www.w3.org/2003/04/emma" version="1.0">
              <emma:interpretation id="{11159530-50C7-4435-B131-BEF36AB5E956}" emma:medium="tactile" emma:mode="ink">
                <msink:context xmlns:msink="http://schemas.microsoft.com/ink/2010/main" type="inkWord" rotatedBoundingBox="22089,11371 21342,11103 21480,10720 22227,10988"/>
              </emma:interpretation>
            </emma:emma>
          </inkml:annotationXML>
          <inkml:trace contextRef="#ctx0" brushRef="#br0" timeOffset="278.0094">-7538 1789 527 0,'11'3'177'16,"-6"-1"-148"-16,-5-2-23 0,7-2-14 0</inkml:trace>
          <inkml:trace contextRef="#ctx0" brushRef="#br0" timeOffset="-278.6571">-8083 1175 374 0,'-2'4'216'0,"2"-4"-125"16,0 0-72-16,0 0 33 0,-2 0-36 0,1 2-15 0,1 1-3 15,0-3-1-15,0 0 3 0,-2 0 4 0,2 2 6 0,0-2 7 16,0 0 4-16,0-2 4 0,0 1 2 0,0 1 8 16,0-2 3-16,0 2-4 0,2 0 1 0,-6-2-3 15,2 2-2-15,-3-4 0 0,1 3-2 0,2 1-5 16,-5-6-2-16,5 2 2 0,-7 1 0 0,9-1 1 15,0 2 0-15,0 1-4 0,0 1-1 0,0-2-4 16,0 2-1-16,2 2 1 0,2-2-2 0,-1 1-5 16,1 1 1-16,-6 0-1 0,2-2-2 0,0 0-1 15,-2 0-2-15,-5-2-1 0,5 2 0 0,-3-3 0 16,5 1-2-16,0 4 0 0,0-2-8 0,2 1-2 16,1-1-4-16,1 0-7 0,-4 2-9 0,0 4-7 15,0-6-11-15,0-4-13 0,0 6-32 0,-4-4-27 16,2 0-23-16,2 2 90 0,0-5-83 0,2-1-33 15</inkml:trace>
        </inkml:traceGroup>
        <inkml:traceGroup>
          <inkml:annotationXML>
            <emma:emma xmlns:emma="http://www.w3.org/2003/04/emma" version="1.0">
              <emma:interpretation id="{CB4CD708-5AF0-4B3F-986D-A5378F16B14E}" emma:medium="tactile" emma:mode="ink">
                <msink:context xmlns:msink="http://schemas.microsoft.com/ink/2010/main" type="inkWord" rotatedBoundingBox="18404,10090 17712,9841 18059,8876 18752,9125">
                  <msink:destinationLink direction="with" ref="{AA66293B-8933-4BF9-B3E7-3C3C06ED5335}"/>
                  <msink:destinationLink direction="with" ref="{34008ECD-EC23-455D-944C-7940C17BA26C}"/>
                </msink:context>
              </emma:interpretation>
              <emma:one-of disjunction-type="recognition" id="oneOf0">
                <emma:interpretation id="interp0" emma:lang="" emma:confidence="1">
                  <emma:literal/>
                </emma:interpretation>
              </emma:one-of>
            </emma:emma>
          </inkml:annotationXML>
          <inkml:trace contextRef="#ctx0" brushRef="#br0" timeOffset="-12305.9417">-11277-602 675 0,'-4'11'282'15,"-3"-8"-235"-15,2 3-83 0,-1-6 13 0,1 0-68 0,3-2 44 16,-5 0-72-16,3-1 0 0</inkml:trace>
          <inkml:trace contextRef="#ctx0" brushRef="#br0" timeOffset="-12138.9574">-11364-505 673 0,'-5'6'178'0,"1"5"-251"0,3-10-31 0,-3-1 78 16,2 4-97-16,2-2-31 0</inkml:trace>
          <inkml:trace contextRef="#ctx0" brushRef="#br0" timeOffset="-10636.0505">-11488 141 706 0,'-2'8'232'0,"-3"-3"-255"0,1 0-73 16,-1-1 88-16,1-2-87 0,4-2-35 0</inkml:trace>
          <inkml:trace contextRef="#ctx0" brushRef="#br0" timeOffset="-10802.5125">-11484 221 583 0,'5'7'230'0,"-10"-3"-215"16,1-1-13-16,2 1 9 0,-2-1-76 0</inkml:trace>
          <inkml:trace contextRef="#ctx0" brushRef="#br0" timeOffset="183648.8737">-11318-368 890 0,'-19'10'380'0,"-8"0"-261"0,9-2-104 0,-1-8 22 15,0 5-27-15,3 2-15 0,4 2-14 16,-1 2 3-16,2-4 5 0,4 2 6 0,-2-2 7 16,2 3 2-16,3-3 2 0,-1-4 0 0,1 1 1 15,0-2 0-15,-1 0-1 0,3-2-1 0,2 0-1 16,-3 0-1-16,-3 1-3 0,-3-1 0 0,2 2-1 0,-4 0-3 15,0 0-2-15,-1 1-4 0,-5 5-12 0,1-3-4 16,-2 6-2-16,2 5-3 0,1-1 0 0,-1 3-2 0,-5 9 1 16,1-2 4-16,2 0 11 0,-2 2 5 15,5 2 1-15,-3 2 5 0,4 1 0 0,-1 1 4 0,6-6 1 16,0-6 2-16,4 5-1 0,1-10 1 0,1 4 0 16,3-9-1-16,0-1 2 0,0 3-1 0,0-4-1 0,2 2 0 15,-2 0 0-15,1-4 3 0,5-2-2 0,1 1 3 16,2-4 3-16,4-1 2 0,8-2 1 0,-1-5 2 15,11-6 1-15,3-6-1 0,6-8 0 0,1-1 0 16,6-2-7-16,4-9 1 0,-4 2-2 0,7 4-1 16,-4-1-3-16,-1 3 0 0,-4 6 0 0,-3 1 0 15,-4 5 0-15,-15 9-2 0,4 0 0 0,-5-2-5 16,-8 7 1-16,-5 2 1 0,-3-1 0 0,-3-1 3 16,-1 2-1-16,0 2 0 0,-2-1 3 0,-4 2 3 15,1 1-4-15,-5 5-3 0,-2 2-1 0,-10 4-5 16,2 0 3-16,-11 3 0 0,2 0-2 0,0-1 3 15,-4 1 3-15,-1 0 3 0,6-1 0 0,6-6 2 16,2 1-1-16,6-2-1 0,6-1-7 0,3-5-26 0,-1 1-7 16,4-1-3-16,0-2-1 0,7 0 2 0,1-2 2 15,-3-3 4-15,6-1 7 0,5 1 26 16,2-4 8-16,11-2 4 0,-6-1 2 0,3 1-5 0,-3-4 1 16,2 1-3-16,-3 3 0 0,-6 0-4 15,1 2 1-15,-10 4 0 0,4-1 2 0,-8 1 9 16,3 5 7-16,-6-2 7 0,1-1 2 0,-1 1 4 0,0 0-3 15,-7 2-5-15,-2 2-5 0,-7 1-12 0,-4 5-7 16,-2 2-6-16,-3-2-2 0,-5 4-2 0,-5 1 2 16,-1-4 5-16,9 4 2 0,7-6 2 0,-1-2 2 15,10-3-10-15,2 3-8 0,3-3-18 0,8-2 0 16,0 0-1-16,7-2 1 0,-4 1 0 0,1-8 0 0,12 1 10 16,-6-1 8-16,10-2 15 0,7-1 1 0,5-1 1 0,-8-5 2 15,11-2-3-15,1 4 1 0,-5-2-2 0,-6 4 0 16,-2-3 0-16,-5 5 0 0,-6-1 2 0,-3 8 1 15,-2 1 22-15,-2-1 8 0,-3 3 4 0,-2-2 4 16,-2 4-2-16,-2 0-4 0,-2 0-8 0,-5 2-8 16,-1 3-25-16,-7 4-9 0,-8 6-5 0,2-1-4 15,-6 3 2-15,-7 4 4 0,-2-1 8 0,5 0 4 16,3-2 6-16,-1-4-2 0,11-1-4 0,0-4-6 16,8 0-25-16,10-3-15 0,-2-5-9 0,2 1 0 15,2-2 2-15,-1 0 1 0,4 0 11 0,8-2 8 0,-6-1 25 16,10 1 15-16,3-4 11 0,-2 1 0 15,9-6-1-15,1 2 0 0,-3 0-6 0,-7 0 0 0,2-2-1 16,-5 4 0-16,-2 5-2 0,-4-3 5 0,-3 1 20 16,3 3 10-16,-7 1 3 0,2 0 5 0,-2 0 4 15,0 0-1-15,-4 0 0 0,-1 0-4 0,-1 0-22 16,-5 0-8-16,2 0-7 0,0 0-3 0,-3 0-4 16,1 0-1-16,9 0 1 0,-7 1 0 0,6 1 1 15,3 0-5-15,1-2-2 0,-4 0-1 0,5 2-1 16,-2-2-5-16,-2 0-4 0,4 2-1 0,-2-2-2 15,0 0 6-15,0 0 2 0,7 0 0 0,-5 0 4 0,5-2 1 0,-4 2 6 16,1 0 0-16,3 0 1 0,-7 0 0 0,2-2 0 16,0 2 7-16,-2 0-1 0,0 0 7 0,-2 0 0 15,0 2 1-15,0 0 2 0,1-1-2 0,-8 3-3 16,0 0-4-16,-2-1 0 0,-2 3-5 0,2-3-2 16,2 1 0-16,-3-1 0 0,4 1-1 0,-2-2 0 15,6 0-10-15,0-1-2 0,3-1-1 0,1 2-1 16,1-2-1-16,-1 0 1 0,4 0 3 0,3 0 3 15,0 0 9-15,1-2 1 0,2 2 3 0,5-3 2 16,-2 1-1-16,-1 2-1 0,3-4 0 16,-5 4-4-16,-1-3 3 0,2 1 4 0,-9 2-1 0,2 0 3 15,-4-2 4-15,0 2-2 0,-2 4-2 0,-5-1-2 16,-6 3-7-16,-1 3-3 0,-8 2 0 0,0 1-4 16,1 3-1-16,-8-1 1 0,7-1 2 0,4-1 4 15,4 1 3-15,6-6 2 0,-4 0-1 0,3-5 0 16,2 6-2-16,-2-8 0 0,9 0-2 0,-6 0-2 0,-3 0 0 15,7 0-2-15,2 0 0 0,0 0 1 0,2 0 0 16,-2 0 0-16,-2 0 3 0,4 0 2 0,0-2 2 16,0 2 1-16,-2 0 4 0,1-2 3 0,1 2 2 15,6 2 3-15,-7-2 1 0,-1 2 0 0,-3 1-4 16,-3 1-3-16,-5 7-3 0,-3-4-7 0,0 2-4 16,-8-2-1-16,-5 9-2 0,0-3-2 0,3 3 2 15,-1-1 3-15,3-5 1 0,3 5 4 0,-1-6 0 16,5-2 2-16,6-5-2 0,-2 3 1 0,6-3-2 15,1-2-1-15,1 0-3 0,1 0-4 0,2-2-3 16,0 2-6-16,0 2-3 0,0-2-4 0,0 2-2 16,4 0 0-16,-4-2 1 0,0 0 3 0,1 0 7 0,1 0 4 0,0-2 6 15,-2 2 6-15,0-2 5 0,2 2 1 0,1 0 3 16,-1 0-2-16,0 0-2 0,0-2 1 16,-2 2-3-16,2-2-1 0,-1 4-1 0,-1 0 0 0,4 0-1 15,-4 0 3-15,0-2 1 0,0 0-1 16,0 0 0-16,0 2 2 0,0-4 0 0,0-2 0 0,0 4 1 15,0-2-3-15,-2 2-2 0,2 2-3 0,0-2-5 16,0 0-11-16,-2 6-10 0,1-5-5 0,-5 5-8 16,3 5-7-16,-3-4-3 0,-1 9 0 0,0-3-2 15,0 3-14-15,-1 0-7 0,3-3 47 0,-4-1-29 16,2-1-14-16</inkml:trace>
          <inkml:trace contextRef="#ctx0" brushRef="#br0" timeOffset="185756.4883">-11035-35 828 0,'-4'18'255'0,"-1"-15"-294"0,1 4-42 0,4-3-7 16,-2 1-15-16,4 1-20 0,0-1-29 0,3 4 86 15,1 2-8-15,-1-4 19 0</inkml:trace>
          <inkml:trace contextRef="#ctx0" brushRef="#br0" timeOffset="185572.125">-11151-8 1111 0,'-18'1'293'0,"9"5"-391"0,-2-6-43 0,8-2 86 0,3 2-115 0,2 2-35 15</inkml:trace>
          <inkml:trace contextRef="#ctx0" brushRef="#br0" timeOffset="185407.0801">-11286 75 1269 0,'-16'5'300'0,"0"6"-389"0,14-4 3 15,5-2-33-15,-3 4-18 0,4 1-25 0,7 0-20 16,1 3 123-16,-6 0-32 0,3-3-30 0</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00.686"/>
    </inkml:context>
    <inkml:brush xml:id="br0">
      <inkml:brushProperty name="width" value="0.07" units="cm"/>
      <inkml:brushProperty name="height" value="0.07" units="cm"/>
      <inkml:brushProperty name="color" value="#ED1C24"/>
      <inkml:brushProperty name="fitToCurve" value="1"/>
    </inkml:brush>
  </inkml:definitions>
  <inkml:trace contextRef="#ctx0" brushRef="#br0">0-1 330 0,'4'0'230'0,"-4"0"-88"16,0 0-79-16,0 2 33 0,0-2-19 0,0-2-16 16,0 2-13-16,0 2-13 0,0-1-24 0,0 2-5 15,0-3 0-15,0 5-3 0,8 0-3 0,-2 0 3 16,4 0 0-16,1 0 3 0,2 1 4 0,9 1 8 16,0-1 3-16,16 1 0 0,-9-1 4 0,15 1 1 15,7-1-2-15,4 1-2 0,3-1-3 0,4 1-11 16,5-1-2-16,11-1 0 0,4 3-2 0,7-1-3 15,12 1 1-15,-5-1 2 0,-3-2 5 0,6-2 12 16,-3-2 3-16,-6 3 4 0,2-4 5 0,-27 0 3 0,5-2 1 0,22-1 9 16,-3 0-2-16,-12-1-6 0,7-1-2 0,-7 0-1 15,9 1 2-15,-10 0-1 0,6-1-1 0,-30 2-10 16,10-3-2-16,5 1-3 0,-14 0-3 0,1 3-4 16,-8-1-4-16,-1-2-4 0,-1 2-1 0,-8 1-1 15,-8 2-3-15,-2 0 0 0,-13 0-3 0,-2-3-7 16,-5 3-24-16,1-2-7 0,-7 2-11 0,2-1-9 15,-2-1-37-15,0 1-25 0,0 1-23 0,5 0-28 0,4-4 114 16,4 3-75-16,7-3-18 0</inkml:trace>
</inkml:ink>
</file>

<file path=ppt/ink/ink39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5:24.399"/>
    </inkml:context>
    <inkml:brush xml:id="br0">
      <inkml:brushProperty name="width" value="0.07" units="cm"/>
      <inkml:brushProperty name="height" value="0.07" units="cm"/>
      <inkml:brushProperty name="color" value="#ED1C24"/>
      <inkml:brushProperty name="fitToCurve" value="1"/>
    </inkml:brush>
    <inkml:brush xml:id="br1">
      <inkml:brushProperty name="width" value="0.1" units="cm"/>
      <inkml:brushProperty name="height" value="0.1" units="cm"/>
      <inkml:brushProperty name="color" value="#ED1C24"/>
      <inkml:brushProperty name="fitToCurve" value="1"/>
    </inkml:brush>
  </inkml:definitions>
  <inkml:traceGroup>
    <inkml:annotationXML>
      <emma:emma xmlns:emma="http://www.w3.org/2003/04/emma" version="1.0">
        <emma:interpretation id="{6F22F592-E0D0-4AC6-A399-580AA9B5D10A}" emma:medium="tactile" emma:mode="ink">
          <msink:context xmlns:msink="http://schemas.microsoft.com/ink/2010/main" type="writingRegion" rotatedBoundingBox="29514,7917 38135,7527 38261,10304 29639,10694">
            <msink:destinationLink direction="with" ref="{28AC5953-4FFD-4CAB-B0A3-93BA52B5D2E4}"/>
          </msink:context>
        </emma:interpretation>
      </emma:emma>
    </inkml:annotationXML>
    <inkml:traceGroup>
      <inkml:annotationXML>
        <emma:emma xmlns:emma="http://www.w3.org/2003/04/emma" version="1.0">
          <emma:interpretation id="{ED9E0950-52CD-45DA-AA1C-D441CECADEC0}" emma:medium="tactile" emma:mode="ink">
            <msink:context xmlns:msink="http://schemas.microsoft.com/ink/2010/main" type="paragraph" rotatedBoundingBox="29514,7917 38135,7527 38261,10304 29639,10694" alignmentLevel="1"/>
          </emma:interpretation>
        </emma:emma>
      </inkml:annotationXML>
      <inkml:traceGroup>
        <inkml:annotationXML>
          <emma:emma xmlns:emma="http://www.w3.org/2003/04/emma" version="1.0">
            <emma:interpretation id="{224416A9-9571-4A99-B67B-A24EB1819131}" emma:medium="tactile" emma:mode="ink">
              <msink:context xmlns:msink="http://schemas.microsoft.com/ink/2010/main" type="line" rotatedBoundingBox="29514,7917 38135,7527 38261,10304 29639,10694"/>
            </emma:interpretation>
          </emma:emma>
        </inkml:annotationXML>
        <inkml:traceGroup>
          <inkml:annotationXML>
            <emma:emma xmlns:emma="http://www.w3.org/2003/04/emma" version="1.0">
              <emma:interpretation id="{FF50D95A-B446-4B96-8A92-496F5FEA50C9}" emma:medium="tactile" emma:mode="ink">
                <msink:context xmlns:msink="http://schemas.microsoft.com/ink/2010/main" type="inkWord" rotatedBoundingBox="29514,7917 38135,7527 38261,10304 29639,10694"/>
              </emma:interpretation>
              <emma:one-of disjunction-type="recognition" id="oneOf0">
                <emma:interpretation id="interp0" emma:lang="" emma:confidence="1">
                  <emma:literal/>
                </emma:interpretation>
              </emma:one-of>
            </emma:emma>
          </inkml:annotationXML>
          <inkml:trace contextRef="#ctx0" brushRef="#br0">178 8 1055 0,'27'20'362'0,"-29"-15"-334"0,13 10-58 16,-13-6-12-16,8 7-3 0,13 16-5 0,-4-3-3 0,7 13 15 16,8 14 24-16,1 0 11 0,-6-1 2 0,-1 0 2 15,-5-1 0-15,-9-11 3 0,-3-1 3 0,-5-10 15 16,-6-10 4-16,-5-6 3 0,-2-2 3 0,-12-5-2 15,-1-3 1-15,-10-6 2 0,3 0-2 0,-3-4-17 16,-8-3-2-16,6-6-4 0,2 1 0 0,2-6-1 16,6-2-3-16,6-5-3 0,1-3 0 0,6-2-3 15,0-4 0-15,6 1 0 0,0 2-1 0,3 1 1 16,4 6-1-16,2 1 3 0,0 1 2 0,0 6 0 16,1 5 2-16,1 6-1 0,0-8 1 0,5 11-2 0,-2-1 1 15,-2-1-3-15,8 2-2 0,3 0 2 0,11 1-2 16,-3-1 1-16,4 2 1 0,9 0-2 0,-3 3 0 15,7 3 0-15,-3-1 0 0,-7 2-4 0,3 1-2 16,-18-3-2-16,11 6 1 0,-14-2 1 0,2-4 5 0,-8-3 1 16,-7 2 4-16,5-4 12 0,-5 0 7 0,2 2 3 15,-2-2 2-15,-2-6-1 0,2 4-4 0,-7-9-3 16,9 4-2-16,1-7-9 0,-3-4-4 0,0 0-1 16,0-4-2-16,6 0-1 0,1-1 1 0,6 0 1 15,-4 3 1-15,-2 2 1 0,7 0 0 0,-1 3-1 16,1 1 0-16,3 1 0 0,-3 2-2 0,8 6 0 15,-4-2 0-15,5 5-1 0,4 2-2 0,2 3-3 16,0 3-3-16,-4-1-7 0,4 8-14 0,4-1-56 16,-1 3-46-16,-3-4 99 0,0 1-74 0,-6-6-38 0</inkml:trace>
          <inkml:trace contextRef="#ctx0" brushRef="#br0" timeOffset="273.1657">1098 60 813 0,'7'22'290'0,"4"-6"-248"0,0 4-48 15,-6-9-1-15,5 1-14 0,4 3 0 0,2-1 4 0,9 1 17 16,3 1 11-16,-1-5 2 0,-2 0 3 0,0-8 7 16,2-3 3-16,-2-7 3 0,1 2-3 0,-5-8 4 15,1-3 1-15,-4-4 1 0,0 0 0 0,-3 2-4 0,-8-4-4 16,0 1-2-16,-2-3 1 0,-3 2-5 0,-2 3 0 15,-3 2 1-15,-5-4-3 0,-6 1-3 0,3 2-4 16,0 0-5-16,-3 5-5 0,-4-3-10 0,-4 2-6 16,0 3-11-16,4 2-9 0,-3 1-31 0,-4-2-13 15,5 8-23-15,-4-2-23 0,4 4 80 0,-1 6-61 16,6-1-13-16</inkml:trace>
          <inkml:trace contextRef="#ctx0" brushRef="#br0" timeOffset="496.7155">1764-380 1088 0,'-11'20'405'0,"4"0"-317"0,-6-2-78 16,-5-8-2-16,17 10-14 0,-5 4-3 16,1-1 1-16,8 2 3 0,5 6 0 0,1 2 4 0,7 3-1 15,11 3 0-15,-4-1 2 0,1-2 0 0,5-1 0 0,3 3 0 16,4-4-3-16,0 2-5 0,-5-9-6 0,-8 2-11 15,6 0-5-15,-14-11-9 0,3 2-7 0,-7-8-28 16,-1 3-21-16,-10-10-45 0,0 4 95 0,-7-3-71 16,-4-3-35-16</inkml:trace>
          <inkml:trace contextRef="#ctx0" brushRef="#br0" timeOffset="817.5728">2161-10 893 0,'4'3'329'0,"6"-1"-250"0,3-2-60 16,9-9-4-16,3 0-4 0,17-7 1 16,-1-8 0-16,19-3-31 0,8-9-36 0,17-14-67 0,-7-3 98 15,6-13-86-15,8-10-55 0</inkml:trace>
          <inkml:trace contextRef="#ctx0" brushRef="#br0" timeOffset="672.0928">2161-662 699 0,'11'-1'320'15,"-9"1"-199"-15,3 3-80 0,-1 4 43 0,1 8-50 16,2 5-10-16,8 12-2 0,-1 1 0 0,4 14-2 16,6 10-4-16,-1 12-4 0,1 1-2 0,-1-7-2 0,-1 15-3 0,1 21 0 15,2 0-5-15,-5-10-11 0,-2 10-10 0,-3-14-8 16,-6 2-22-16,-7-22-9 0,5 5-6 0,-7-20-24 16,-6-24-45-16,-4-6 89 0,-8-26-49 0,3 6-11 15</inkml:trace>
          <inkml:trace contextRef="#ctx0" brushRef="#br0" timeOffset="23410.697">5470 623 533 0,'0'4'251'0,"0"-1"-166"15,0 1-81-15,0-4-5 0,0 0-34 0,0 0-37 16,0 2-24-16,2 3 54 0,0 1-54 0,2 3-4 16</inkml:trace>
          <inkml:trace contextRef="#ctx0" brushRef="#br0" timeOffset="23561.4533">5581 704 359 0,'1'15'138'0,"-1"-15"-134"0,0 3-48 0,0-3 54 15,0 0-49-15,0 0-25 0</inkml:trace>
          <inkml:trace contextRef="#ctx0" brushRef="#br0" timeOffset="42085.0911">2863-994 583 0,'-5'4'247'16,"5"-2"-169"-16,0 0-64 0,-4-4 5 0,2 2-8 15,2 0-23-15,-2-2-11 0,8 4 2 0,-6 0 5 16,0-2 0-16,0 0 8 0,0 0 12 0,-2 0 5 16,0 0 3-16,0 0 5 0,1 0 5 0,1 0 1 15,1 0 3-15,-2-2-1 0,1 2 0 0,0 0-4 16,1-2-2-16,-1 2-4 0,0 0-7 0,0 0-3 0,0 0-1 16,0 0-4-16,0 2-2 0,0-2-3 0,0 2 0 15,0-2-2-15,4 0 1 0,-4 1 0 0,0 3-1 16,0-2 3-16,2 1 0 0,-2 1 1 0,2 5 1 15,-2-2 0-15,1 4 0 0,1-2 1 0,-2 0 0 16,4 2-1-16,1 0 2 0,-1-4 1 0,1 0 0 16,1-1 2-16,-1 1 2 0,2-5-2 0,4-2 11 15,0 0 5-15,-2-2 0 0,4-4 3 0,3-1 2 0,5-4 5 16,10-5-1-16,-2 0 1 0,0 1-8 16,11-4-3-16,10-8-2 0,21-10-4 0,-8 5 2 0,7-8-9 15,13-10 1-15,2 3-2 0,-2-13-2 0,2 4 1 0,-2 0-3 16,0-5 0-16,-13 12-2 0,11-3 3 0,-9 5 0 15,2 4 0-15,-1 5 0 0,-8-2-1 0,-2 6 2 16,-4 3 0-16,-5 6-1 0,-5 0-1 0,-6 7-4 16,-3 5-1-16,-6 2-2 0,4 2-3 0,-5 4-9 15,-3 3-3-15,-2 2-3 0,-3-2-5 0,-4 2-4 16,-1 0-1-16,-2 4-2 0,-5-2-1 0,1 1-3 16,-3 1-4-16,-2 1-6 0,6 2-3 0,-6 1-7 15,2-1-7-15,-2 4-6 0,1-4-5 0,-2 4-7 16,1-2-3-16,-4 2 0 0,-1-2 7 0,-1 3 46 15,-1-3-29-15,-6-2 3 0</inkml:trace>
          <inkml:trace contextRef="#ctx0" brushRef="#br0" timeOffset="-2535.8241">4996-43 1151 0,'-4'0'401'0,"-7"-2"-295"0,1-5-85 16,-10-9 11-16,2 2-15 0,-2-3-19 15,-9 1-1-15,-5-4-1 0,-8-1 0 0,-3-1 1 16,0 0-2-16,-13 2-11 0,1-1-4 0,-26 5-4 0,10 3-1 15,-4 0 2-15,-13 6 0 0,8 5-1 0,3 2 1 16,-2 4 4-16,16 5 7 0,9 9 1 16,-4-5 3-16,17 8 3 0,5 4 2 0,11 1 3 0,2 1 6 15,9 0 19-15,8 2 5 0,8-6 8 0,6 2 5 16,6 1 8-16,8-3 0 0,16 1 0 0,4 1-1 16,21-5-10-16,12 3-7 0,29 1-6 0,-1-4-9 0,22-4-17 15,20-2-8-15,14-8-14 0,3 1-16 16,1-2-50-16,7-7 16 0,-4-1-79 0,4-3-60 0,-20-1 143 15,-15-9-97-15,6-2-65 0</inkml:trace>
          <inkml:trace contextRef="#ctx0" brushRef="#br0" timeOffset="46819.8468">6151-45 781 0,'0'4'298'0,"-2"-2"-222"15,0 0-66-15,2-2-5 0,0 0-10 0,2 3-11 0,0-3-4 16,0 4 1-16,1 1 0 0,6 4 3 0,-3 0 6 16,1 0 11-16,2-1 9 0,5-3 12 15,8-5 4-15,-4 5 4 0,11-8 1 0,12-10 0 0,-5 2-1 16,31-10-4-16,-5-6-8 0,10-8-30 0,-2 3-13 16,17-13-21-16,-2 0-30 0,8-2 54 0,-1-9-42 15,13-11-17-15</inkml:trace>
          <inkml:trace contextRef="#ctx0" brushRef="#br0" timeOffset="84480.6256">4364 203 867 0,'0'7'187'0,"0"4"-205"0,0-9-45 0,8-1-86 16</inkml:trace>
          <inkml:trace contextRef="#ctx0" brushRef="#br0" timeOffset="84670.6161">4554 122 1021 0,'-2'0'238'0,"0"-2"-335"16,2 0 44-16,0 7-148 0,0 1-52 0</inkml:trace>
          <inkml:trace contextRef="#ctx0" brushRef="#br0" timeOffset="84995.5802">4760 158 794 0,'1'19'245'0,"-1"-17"-220"16,-1 0-38-16,1-2-47 0</inkml:trace>
          <inkml:trace contextRef="#ctx0" brushRef="#br0" timeOffset="86392.9387">4792 205 453 0,'0'9'92'0,"0"-8"-101"16,-4-1-38-16</inkml:trace>
          <inkml:trace contextRef="#ctx0" brushRef="#br0" timeOffset="86052.8613">4781 125 343 0,'0'4'100'15,"0"7"-83"-15,-2-13-19 0</inkml:trace>
          <inkml:trace contextRef="#ctx0" brushRef="#br0" timeOffset="86224.7913">4801 156 602 0,'4'21'235'0,"-4"-17"-162"0,0 1-48 0</inkml:trace>
          <inkml:trace contextRef="#ctx0" brushRef="#br0" timeOffset="85872.5797">4824 55 769 0,'6'11'176'0,"-6"-11"-187"0,4 3-40 16,-3 4-71-16</inkml:trace>
          <inkml:trace contextRef="#ctx0" brushRef="#br0" timeOffset="86806.7703">4893 145 189 0,'7'11'73'0,"-3"-4"-41"0,-4-3-12 15</inkml:trace>
          <inkml:trace contextRef="#ctx0" brushRef="#br0" timeOffset="86985.7287">4787 194 757 0,'3'12'239'0,"-5"-13"-287"16,2 1-76-16,-1-2 105 0,1 2-122 0,0 2-63 16</inkml:trace>
          <inkml:trace contextRef="#ctx0" brushRef="#br0" timeOffset="88625.387">5398 57 521 0,'2'18'142'0,"2"-15"-119"0,5 4-34 0</inkml:trace>
        </inkml:traceGroup>
        <inkml:traceGroup>
          <inkml:annotationXML>
            <emma:emma xmlns:emma="http://www.w3.org/2003/04/emma" version="1.0">
              <emma:interpretation id="{C368B394-43ED-405B-8B2E-F705A88F7B8B}" emma:medium="tactile" emma:mode="ink">
                <msink:context xmlns:msink="http://schemas.microsoft.com/ink/2010/main" type="inkWord" rotatedBoundingBox="34658,9305 35736,9256 35770,10002 34691,10051"/>
              </emma:interpretation>
              <emma:one-of disjunction-type="recognition" id="oneOf1">
                <emma:interpretation id="interp1" emma:lang="" emma:confidence="0.5">
                  <emma:literal>c</emma:literal>
                </emma:interpretation>
                <emma:interpretation id="interp2" emma:lang="" emma:confidence="0">
                  <emma:literal>C</emma:literal>
                </emma:interpretation>
                <emma:interpretation id="interp3" emma:lang="" emma:confidence="0">
                  <emma:literal>a</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88798.8297">5691 190 628 0,'-2'13'122'0,"2"-6"-143"0,-2-3-33 0,-3-4-71 15</inkml:trace>
        </inkml:traceGroup>
        <inkml:traceGroup>
          <inkml:annotationXML>
            <emma:emma xmlns:emma="http://www.w3.org/2003/04/emma" version="1.0">
              <emma:interpretation id="{08938DF6-8226-4104-9311-42B893751B59}" emma:medium="tactile" emma:mode="ink">
                <msink:context xmlns:msink="http://schemas.microsoft.com/ink/2010/main" type="inkWord" rotatedBoundingBox="34987,9269 36686,9193 36732,10227 35034,10303"/>
              </emma:interpretation>
              <emma:one-of disjunction-type="recognition" id="oneOf2">
                <emma:interpretation id="interp6" emma:lang="" emma:confidence="1">
                  <emma:literal/>
                </emma:interpretation>
              </emma:one-of>
            </emma:emma>
          </inkml:annotationXML>
          <inkml:trace contextRef="#ctx0" brushRef="#br0" timeOffset="88962.071">5846 138 375 0,'-2'20'180'0,"-3"-10"-132"0,3-10-17 0,2 0 2 15</inkml:trace>
          <inkml:trace contextRef="#ctx0" brushRef="#br0" timeOffset="89812.3927">6308 138 438 0,'0'9'142'0,"-2"-9"-120"0,0-4-20 0,0 4-9 0</inkml:trace>
          <inkml:trace contextRef="#ctx0" brushRef="#br0" timeOffset="89658.7571">6353 93 862 0,'0'21'238'16,"-6"-21"-225"-16,5 2-40 0,-3-2-56 0</inkml:trace>
          <inkml:trace contextRef="#ctx0" brushRef="#br0" timeOffset="93541.6077">4101 915 959 0,'-20'6'340'0,"4"8"-319"0,-8-14-18 0,3-7-24 16,-15 7-22-16</inkml:trace>
          <inkml:trace contextRef="#ctx0" brushRef="#br0" timeOffset="93358.5883">4577 872 633 0,'-5'18'241'0,"-1"-5"-262"0,-1-1 19 16,4-13-19-16,-1-1-76 0</inkml:trace>
          <inkml:trace contextRef="#ctx0" brushRef="#br0" timeOffset="-2883.4534">4146-39 1260 0,'36'14'443'0,"11"-6"-346"0,-4-8-79 0,31 0-5 0,0 0-12 16,31 0-1-16,23 0 2 0,13 0 3 0,0-2-1 16,-12 2 1-16,9-6-2 0,22 1 2 0,6-2-1 15,-27-2-1-15,4-4 1 0,-6 2 1 0,22-5-1 16,-4-2 0-16,-4 0-1 0,-19 2 1 0,-13-2-3 0,17 1 0 15,-5 1-9-15,1-2-7 0,-27 4-11 0,-1-3-41 16,12 1-17-16,-30-2-23 0,5 0-26 0,-23 2 80 16,3-2-67-16,-48 0-16 0</inkml:trace>
          <inkml:trace contextRef="#ctx0" brushRef="#br1" timeOffset="158254.4093">4938 100 654 0,'2'0'275'0,"2"0"-198"0,-3-4-68 0,-4-5 20 16,-1 4-51-16,-1 1-9 0,3 2-4 0,0-1 19 16,-1 3 9-16,3-2 9 0,-4 2 11 0,4 2 30 15,0 0 9-15,0-1 6 0,4-1 10 0,-4 2-3 0,0-2-4 16,-2 0 3-16,0 0-2 0,2 0-14 0,0 2-5 15,0-2-4-15,2 0-6 0,3 0-3 0,-3 0-1 16,3-2-5-16,15-1-2 0,5-3 6 0,13 1 2 16,20-4 2-16,0-2-2 0,23 0 0 0,4 0-3 15,47-5-5-15,-6 0-3 0,6-4-7 0,23 0-3 16,13 6-4-16,-2-8 0 0,5-1-4 0,-1 1 2 0,-4 0 0 16,3 1-1-16,3-5 0 0,-13 1 3 0,-19-2 3 15,6 4-1-15,-3 1 3 0,-13-3-1 0,-11-1-2 16,-3 3 2-16,-12 3 0 0,-5-2-3 0,-12 10-4 15,-4-8 1-15,-18 4-8 0,-11 1-10 0,-11 3-6 16,-6-1-13-16,-10 0 5 0,-20 8-26 0,0-6-49 16,-3 0-41-16,-8 0-88 0,-5 4 167 0,-14-5-108 0,-15 3-87 15</inkml:trace>
          <inkml:trace contextRef="#ctx0" brushRef="#br1" timeOffset="158712.8477">5631-220 1038 0,'0'-3'347'0,"0"-1"-276"0,0 1-61 0,-4-3 0 0,1 1-8 16,-3-1 3-16,3 1 11 0,-4 1 13 15,3-3 3-15,-1 4 5 0,1 1 6 0,0 0 0 0,1 0-1 16,-1-1-4-16,-1-3-5 0,-2 4-11 0,-1 0-6 16,-3 1-8-16,-3-1-3 0,-4 0-4 0,-2 2-1 15,-3 4-1-15,-3 3-2 0,-1-3-1 0,-3 6 0 16,-5 1 2-16,5 2-3 0,-5 1-5 0,1 2-1 16,3 8-3-16,-3-2-3 0,5-3 1 0,9 12-4 15,-1 2-1-15,-1-1 1 0,4 1 4 0,9-3 4 0,0 1 2 0,9 5 3 16,9-4 3-16,-2 3 0 0,2-6 4 15,11 1 2-15,11 3 6 0,7 1 3 0,5-7 3 0,-7-2-2 16,9 1 3-16,0-1 2 0,6-9 1 16,-1 2-2-16,1-7-3 0,1-2-4 0,10-2-2 0,-8-1 3 15,2-4-2-15,1-2-1 0,-10-8 0 0,8-3 0 16,-7 4-1-16,-8-7-1 0,-8-1-3 0,5 1-2 16,-9-2-9-16,-2 1-7 0,-7 4-9 0,-2 2-13 15,-6-1-36-15,-4 2-17 0,-4 5-24 0,1-3-42 16,-4 1 101-16,-2 1-73 0,-7-3-18 0</inkml:trace>
        </inkml:traceGroup>
      </inkml:traceGroup>
    </inkml:traceGroup>
  </inkml:traceGroup>
</inkml:ink>
</file>

<file path=ppt/ink/ink39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6:49.23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8AC5953-4FFD-4CAB-B0A3-93BA52B5D2E4}" emma:medium="tactile" emma:mode="ink">
          <msink:context xmlns:msink="http://schemas.microsoft.com/ink/2010/main" type="inkDrawing" rotatedBoundingBox="33751,9531 37332,9233 37342,9356 33761,9655" semanticType="strikethrough" shapeName="Other">
            <msink:sourceLink direction="with" ref="{6F22F592-E0D0-4AC6-A399-580AA9B5D10A}"/>
          </msink:context>
        </emma:interpretation>
      </emma:emma>
    </inkml:annotationXML>
    <inkml:trace contextRef="#ctx0" brushRef="#br0">4635 235 608 0,'-4'11'209'0,"4"-4"-248"0,-1-7 34 0,-1-3-37 15,2-5-67-15</inkml:trace>
  </inkml:traceGroup>
</inkml:ink>
</file>

<file path=ppt/ink/ink39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1:24.3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B61B5A7-D07A-42BC-9658-64358B4BE62A}" emma:medium="tactile" emma:mode="ink">
          <msink:context xmlns:msink="http://schemas.microsoft.com/ink/2010/main" type="writingRegion" rotatedBoundingBox="33202,4201 31788,11838 29669,11446 31083,3809"/>
        </emma:interpretation>
      </emma:emma>
    </inkml:annotationXML>
    <inkml:traceGroup>
      <inkml:annotationXML>
        <emma:emma xmlns:emma="http://www.w3.org/2003/04/emma" version="1.0">
          <emma:interpretation id="{0DFB0B83-9CED-49EC-8068-E098A8E1B2B3}" emma:medium="tactile" emma:mode="ink">
            <msink:context xmlns:msink="http://schemas.microsoft.com/ink/2010/main" type="paragraph" rotatedBoundingBox="33202,4201 31788,11838 29669,11446 31083,3809" alignmentLevel="1"/>
          </emma:interpretation>
        </emma:emma>
      </inkml:annotationXML>
      <inkml:traceGroup>
        <inkml:annotationXML>
          <emma:emma xmlns:emma="http://www.w3.org/2003/04/emma" version="1.0">
            <emma:interpretation id="{B9144B98-CA75-4FDE-8421-63A4F38A2C95}" emma:medium="tactile" emma:mode="ink">
              <msink:context xmlns:msink="http://schemas.microsoft.com/ink/2010/main" type="line" rotatedBoundingBox="33202,4201 31788,11838 29669,11446 31083,3809"/>
            </emma:interpretation>
          </emma:emma>
        </inkml:annotationXML>
        <inkml:traceGroup>
          <inkml:annotationXML>
            <emma:emma xmlns:emma="http://www.w3.org/2003/04/emma" version="1.0">
              <emma:interpretation id="{B2BC4C92-CA23-4CFA-9320-8E34BD40D81B}" emma:medium="tactile" emma:mode="ink">
                <msink:context xmlns:msink="http://schemas.microsoft.com/ink/2010/main" type="inkWord" rotatedBoundingBox="29993,10195 31081,3815 33142,4166 32053,10547"/>
              </emma:interpretation>
              <emma:one-of disjunction-type="recognition" id="oneOf0">
                <emma:interpretation id="interp0" emma:lang="" emma:confidence="1">
                  <emma:literal/>
                </emma:interpretation>
              </emma:one-of>
            </emma:emma>
          </inkml:annotationXML>
          <inkml:trace contextRef="#ctx0" brushRef="#br0">-1460-8535 1160 0,'0'7'350'0,"0"4"-400"0,-2-11-66 16,4 3-69-16,-2-3-16 0,5 0 106 0,-1 0-108 0,-1 8-15 15</inkml:trace>
          <inkml:trace contextRef="#ctx0" brushRef="#br0" timeOffset="-195.1464">-1576-8503 1275 0,'-9'6'439'0,"5"-1"-403"0,1-3-92 0,-1-2-86 0,4 0-67 16,0 0 139-16,2 0-115 0,5-4-64 0</inkml:trace>
        </inkml:traceGroup>
        <inkml:traceGroup>
          <inkml:annotationXML>
            <emma:emma xmlns:emma="http://www.w3.org/2003/04/emma" version="1.0">
              <emma:interpretation id="{9A6FE288-C144-4146-AAC2-01B66D505553}" emma:medium="tactile" emma:mode="ink">
                <msink:context xmlns:msink="http://schemas.microsoft.com/ink/2010/main" type="inkWord" rotatedBoundingBox="30522,11585 30529,11600 30522,11604 30514,11589"/>
              </emma:interpretation>
              <emma:one-of disjunction-type="recognition" id="oneOf1">
                <emma:interpretation id="interp1" emma:lang="" emma:confidence="1">
                  <emma:literal/>
                </emma:interpretation>
              </emma:one-of>
            </emma:emma>
          </inkml:annotationXML>
          <inkml:trace contextRef="#ctx0" brushRef="#br0" timeOffset="-78398.253">-2041-7057 85 0,'1'0'86'0,"3"3"-20"0,-6-3-36 16,2 0 19-16,0 4-11 0,0-4-5 0,2 2-13 15,-2-1-2-15,0 3 0 0,0-2 0 0,0-2 6 0,0 0 2 16,0-4 5-16,0 4-1 0,0 0 3 0,0-2 1 0,0 2 5 16,0-1-1-16,0-1-8 0,0 2-3 0,0 2-3 15,0-2 0-15,0 0-4 0,0 0 0 0,0 0-8 16,0 0 0-16,0 0 2 0,0 0 0 0,0 0 2 16,0 1-1-16,2-1 1 0,-2 0 0 0,-2 0-1 15,2 0 2-15,0 0-7 0,0 2 0 0,0-2-2 0,0 0-2 16,0 0-2-16,0 0 1 0,0 0 2 15,0-2-2-15,0 1 4 0,0 1 0 0,0 0-3 0,0 0 1 16,2 0-2-16,-2 0 0 0,2 1-1 0,-2-1 0 16,0 0-1-16,0 0 1 0,0 2 2 0,0-2 0 15,0 0 3-15,0-2 0 0,0 2 0 0,1 0-1 16,-1 0 1-16,0-1 1 0,0 1 0 0,0 0-1 16,0 0-2-16,0 0 0 0,-1-2-2 0,-1 2-1 15,0 0-2-15,2 0-1 0,0-2-1 0,0 2-1 16,0 0 1-16,0 0-1 0,0 0 1 0,0 2 1 0,2-2 1 15,-2 0-2-15,0 0 1 0,0-2 2 0,0 2-3 16,0 0 1-16,0-2 3 0,0 2 2 0,0 0 0 16,0 2 0-16,2-2 1 0,-2 2-1 0,0-4 0 15,0 2 0-15,0 0-3 0,0 0-1 0,0 0 0 16,-2 0 0-16,2 0-1 0,0 0 1 0,0 4 1 16,0-4-1-16,0 0-1 0,0 0 2 0,0 0 0 15,0 0 0-15,0 0 0 0,0 0-1 0,0 0 0 16,0 0-1-16,0 1 0 0,0-1-1 0,0 0 0 15,0 0 0-15,0-3 0 0,0 5 0 0,0-2-2 0,0 0 2 16,0 0 1-16,0 0-1 0,0 0 2 16,0 0-1-16,0 1 0 0,2 1 1 0,-2-4 0 0,0 2 0 15,0 0 1-15,0 0-1 0,1 0-1 0,-1-1 0 16,0-1 1-16,0 2 0 0,0 0 0 0,0 0-1 16,-1 0-1-16,1 0 1 0,0 2 1 0,0-1 1 0,0-1 1 15,0-1-3-15,0 2 4 0,0-1-3 0,0 0 2 0,-2 0 0 16,2 0-3-16,0-3-1 0,0 3 2 0,0 2-1 15,0-4 0-15,0 2-1 0,0-2 1 0,0 2-1 16,0 0 2-16,0 2 0 0,-2-2-2 0,2 0 1 16,0 0-2-16,0 0 2 0,2 2-2 0,-2-2-1 15,2 0-4-15,-2 1-1 0,1-1-3 0,-1 0-4 16,0 0-12-16,0 0-7 0,0 0-8 0,0 0-12 16,-1 0-39-16,-1 0-22 0,2 0-34 0,0 0 94 0,-2-1-82 15,2-1-37-15</inkml:trace>
        </inkml:traceGroup>
      </inkml:traceGroup>
    </inkml:traceGroup>
  </inkml:traceGroup>
</inkml:ink>
</file>

<file path=ppt/ink/ink39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8:40.08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E305C9E-5F75-4569-8341-1279EEF873AC}" emma:medium="tactile" emma:mode="ink">
          <msink:context xmlns:msink="http://schemas.microsoft.com/ink/2010/main" type="writingRegion" rotatedBoundingBox="32208,18761 35251,17790 35729,19290 32686,20261"/>
        </emma:interpretation>
      </emma:emma>
    </inkml:annotationXML>
    <inkml:traceGroup>
      <inkml:annotationXML>
        <emma:emma xmlns:emma="http://www.w3.org/2003/04/emma" version="1.0">
          <emma:interpretation id="{EB5C8A09-077A-4665-84A7-5EA9BA86B8EB}" emma:medium="tactile" emma:mode="ink">
            <msink:context xmlns:msink="http://schemas.microsoft.com/ink/2010/main" type="paragraph" rotatedBoundingBox="32208,18761 35251,17790 35729,19290 32686,20261" alignmentLevel="1"/>
          </emma:interpretation>
        </emma:emma>
      </inkml:annotationXML>
      <inkml:traceGroup>
        <inkml:annotationXML>
          <emma:emma xmlns:emma="http://www.w3.org/2003/04/emma" version="1.0">
            <emma:interpretation id="{D6D15323-5CC5-4A08-BAE0-F37636F9E826}" emma:medium="tactile" emma:mode="ink">
              <msink:context xmlns:msink="http://schemas.microsoft.com/ink/2010/main" type="line" rotatedBoundingBox="32208,18761 35251,17790 35729,19290 32686,20261"/>
            </emma:interpretation>
          </emma:emma>
        </inkml:annotationXML>
        <inkml:traceGroup>
          <inkml:annotationXML>
            <emma:emma xmlns:emma="http://www.w3.org/2003/04/emma" version="1.0">
              <emma:interpretation id="{2A1FC043-8C85-4561-8ADA-E6F275159B28}" emma:medium="tactile" emma:mode="ink">
                <msink:context xmlns:msink="http://schemas.microsoft.com/ink/2010/main" type="inkWord" rotatedBoundingBox="32208,18761 35251,17790 35729,19290 32686,20261"/>
              </emma:interpretation>
              <emma:one-of disjunction-type="recognition" id="oneOf0">
                <emma:interpretation id="interp0" emma:lang="" emma:confidence="1">
                  <emma:literal/>
                </emma:interpretation>
              </emma:one-of>
            </emma:emma>
          </inkml:annotationXML>
          <inkml:trace contextRef="#ctx0" brushRef="#br0">2369 411 35 0,'-6'6'65'0,"1"-1"15"0,-1 4-19 15,-1 4 15-15,2 1-3 0,1-1-6 0,1 0-16 16,3-1-17-16,1-1-19 0,3-4-26 0,3 0-38 16,4-5-13-16,2-2-13 0,-1-2 43 0,3-1-44 15,1-6-11-15</inkml:trace>
        </inkml:traceGroup>
      </inkml:traceGroup>
    </inkml:traceGroup>
  </inkml:traceGroup>
</inkml:ink>
</file>

<file path=ppt/ink/ink39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3:57.17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3CBF540-8BA3-470F-A678-C6D45B7672CA}" emma:medium="tactile" emma:mode="ink">
          <msink:context xmlns:msink="http://schemas.microsoft.com/ink/2010/main" type="writingRegion" rotatedBoundingBox="1247,17834 22932,6995 26803,14738 5117,25577"/>
        </emma:interpretation>
      </emma:emma>
    </inkml:annotationXML>
    <inkml:traceGroup>
      <inkml:annotationXML>
        <emma:emma xmlns:emma="http://www.w3.org/2003/04/emma" version="1.0">
          <emma:interpretation id="{86DFDFC1-70B4-41C4-928C-9A2182E62CC9}" emma:medium="tactile" emma:mode="ink">
            <msink:context xmlns:msink="http://schemas.microsoft.com/ink/2010/main" type="paragraph" rotatedBoundingBox="11936,17329 23427,9484 26817,14451 15326,22295" alignmentLevel="3"/>
          </emma:interpretation>
        </emma:emma>
      </inkml:annotationXML>
      <inkml:traceGroup>
        <inkml:annotationXML>
          <emma:emma xmlns:emma="http://www.w3.org/2003/04/emma" version="1.0">
            <emma:interpretation id="{0FB12CBC-AE2F-4F51-8C20-33C5EAB0927F}" emma:medium="tactile" emma:mode="ink">
              <msink:context xmlns:msink="http://schemas.microsoft.com/ink/2010/main" type="line" rotatedBoundingBox="11936,17329 19382,12246 21268,15008 13822,20091"/>
            </emma:interpretation>
          </emma:emma>
        </inkml:annotationXML>
        <inkml:traceGroup>
          <inkml:annotationXML>
            <emma:emma xmlns:emma="http://www.w3.org/2003/04/emma" version="1.0">
              <emma:interpretation id="{374B1D3F-2145-4CF6-89BA-70450C61C41D}" emma:medium="tactile" emma:mode="ink">
                <msink:context xmlns:msink="http://schemas.microsoft.com/ink/2010/main" type="inkWord" rotatedBoundingBox="15808,15523 19772,12817 21268,15008 17304,17714"/>
              </emma:interpretation>
              <emma:one-of disjunction-type="recognition" id="oneOf0">
                <emma:interpretation id="interp0" emma:lang="" emma:confidence="1">
                  <emma:literal/>
                </emma:interpretation>
              </emma:one-of>
            </emma:emma>
          </inkml:annotationXML>
          <inkml:trace contextRef="#ctx0" brushRef="#br0">-12798-5764 1405 0,'18'-18'670'15,"-13"18"-469"-15,4-3-159 0,-9 1 16 0,4 2-31 16,0 0-27-16,-6 2-23 0,2 0-10 0,-2-2-19 0,2 1-5 16,-2-1-4-16,0 0-6 0,-7 0-71 0,4 0-50 15,-22 2 133-15,-2 4-87 0,-14 4-58 0</inkml:trace>
        </inkml:traceGroup>
      </inkml:traceGroup>
    </inkml:traceGroup>
  </inkml:traceGroup>
</inkml:ink>
</file>

<file path=ppt/ink/ink39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0:52.01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4BC9CD0B-3B94-4C34-AD7C-5A1DB52988E1}" emma:medium="tactile" emma:mode="ink">
          <msink:context xmlns:msink="http://schemas.microsoft.com/ink/2010/main" type="writingRegion" rotatedBoundingBox="20497,16034 37682,7884 40976,14831 23791,22980"/>
        </emma:interpretation>
      </emma:emma>
    </inkml:annotationXML>
    <inkml:traceGroup>
      <inkml:annotationXML>
        <emma:emma xmlns:emma="http://www.w3.org/2003/04/emma" version="1.0">
          <emma:interpretation id="{9592CB3C-09EC-45DF-A1DC-129156307FE9}" emma:medium="tactile" emma:mode="ink">
            <msink:context xmlns:msink="http://schemas.microsoft.com/ink/2010/main" type="paragraph" rotatedBoundingBox="20497,16034 37682,7884 39248,11186 22063,19336" alignmentLevel="1"/>
          </emma:interpretation>
        </emma:emma>
      </inkml:annotationXML>
      <inkml:traceGroup>
        <inkml:annotationXML>
          <emma:emma xmlns:emma="http://www.w3.org/2003/04/emma" version="1.0">
            <emma:interpretation id="{DD6B9BF8-D318-4ABC-BBA4-25DCA01BBC9F}" emma:medium="tactile" emma:mode="ink">
              <msink:context xmlns:msink="http://schemas.microsoft.com/ink/2010/main" type="line" rotatedBoundingBox="26748,13167 37660,7863 38541,9675 27629,14980"/>
            </emma:interpretation>
          </emma:emma>
        </inkml:annotationXML>
        <inkml:traceGroup>
          <inkml:annotationXML>
            <emma:emma xmlns:emma="http://www.w3.org/2003/04/emma" version="1.0">
              <emma:interpretation id="{312B8B00-0C17-42B5-BEE1-B160D9CD7F07}" emma:medium="tactile" emma:mode="ink">
                <msink:context xmlns:msink="http://schemas.microsoft.com/ink/2010/main" type="inkWord" rotatedBoundingBox="26897,13475 33872,10084 34604,11589 27629,14980"/>
              </emma:interpretation>
              <emma:one-of disjunction-type="recognition" id="oneOf0">
                <emma:interpretation id="interp0" emma:lang="" emma:confidence="1">
                  <emma:literal/>
                </emma:interpretation>
              </emma:one-of>
            </emma:emma>
          </inkml:annotationXML>
          <inkml:trace contextRef="#ctx0" brushRef="#br0">674-7985 1592 0,'-14'24'595'0,"5"-12"-451"16,9-14-125-16,0-1-11 0,0 1-24 0,0 2-58 15,0 0-11-15,5 4-15 0,1-3-17 0,1-1-73 16,7 0-71-16,12-12 173 0,2-4-108 0,5-15-58 16</inkml:trace>
        </inkml:traceGroup>
      </inkml:traceGroup>
    </inkml:traceGroup>
  </inkml:traceGroup>
</inkml:ink>
</file>

<file path=ppt/ink/ink39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9:39.60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3E92052-5D7F-416F-9C91-A1AAF1659EF7}" emma:medium="tactile" emma:mode="ink">
          <msink:context xmlns:msink="http://schemas.microsoft.com/ink/2010/main" type="writingRegion" rotatedBoundingBox="31168,8333 27764,8856 27487,7052 30891,6529"/>
        </emma:interpretation>
      </emma:emma>
    </inkml:annotationXML>
    <inkml:traceGroup>
      <inkml:annotationXML>
        <emma:emma xmlns:emma="http://www.w3.org/2003/04/emma" version="1.0">
          <emma:interpretation id="{C0F63910-32FE-4652-B105-DBAFC095C598}" emma:medium="tactile" emma:mode="ink">
            <msink:context xmlns:msink="http://schemas.microsoft.com/ink/2010/main" type="paragraph" rotatedBoundingBox="31168,8333 27764,8856 27487,7052 30891,6529" alignmentLevel="1"/>
          </emma:interpretation>
        </emma:emma>
      </inkml:annotationXML>
      <inkml:traceGroup>
        <inkml:annotationXML>
          <emma:emma xmlns:emma="http://www.w3.org/2003/04/emma" version="1.0">
            <emma:interpretation id="{B5EF7E08-9BBC-4E39-A847-893660C736EE}" emma:medium="tactile" emma:mode="ink">
              <msink:context xmlns:msink="http://schemas.microsoft.com/ink/2010/main" type="line" rotatedBoundingBox="31168,8333 27764,8856 27487,7052 30891,6529"/>
            </emma:interpretation>
          </emma:emma>
        </inkml:annotationXML>
        <inkml:traceGroup>
          <inkml:annotationXML>
            <emma:emma xmlns:emma="http://www.w3.org/2003/04/emma" version="1.0">
              <emma:interpretation id="{6AFC167C-CC27-42F9-A64E-F2CE47782940}" emma:medium="tactile" emma:mode="ink">
                <msink:context xmlns:msink="http://schemas.microsoft.com/ink/2010/main" type="inkWord" rotatedBoundingBox="27487,7052 30891,6529 31168,8333 27764,8856"/>
              </emma:interpretation>
            </emma:emma>
          </inkml:annotationXML>
          <inkml:trace contextRef="#ctx0" brushRef="#br0">-1529-11222 189 0,'-4'0'80'0,"4"-2"-80"0,-3 2-32 0,3 0 45 16,0-2-39-16,0 2-25 0</inkml:trace>
        </inkml:traceGroup>
      </inkml:traceGroup>
    </inkml:traceGroup>
  </inkml:traceGroup>
</inkml:ink>
</file>

<file path=ppt/ink/ink39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09:25.06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05E0D3F-32ED-463E-8FD6-C2C1408FCC3C}" emma:medium="tactile" emma:mode="ink">
          <msink:context xmlns:msink="http://schemas.microsoft.com/ink/2010/main" type="writingRegion" rotatedBoundingBox="16013,9278 32505,3493 33257,5637 16765,11422"/>
        </emma:interpretation>
      </emma:emma>
    </inkml:annotationXML>
    <inkml:traceGroup>
      <inkml:annotationXML>
        <emma:emma xmlns:emma="http://www.w3.org/2003/04/emma" version="1.0">
          <emma:interpretation id="{80255F2F-B8F9-4F77-88BC-601209A38B0B}" emma:medium="tactile" emma:mode="ink">
            <msink:context xmlns:msink="http://schemas.microsoft.com/ink/2010/main" type="paragraph" rotatedBoundingBox="16013,9278 32505,3493 33257,5637 16765,11422" alignmentLevel="1"/>
          </emma:interpretation>
        </emma:emma>
      </inkml:annotationXML>
      <inkml:traceGroup>
        <inkml:annotationXML>
          <emma:emma xmlns:emma="http://www.w3.org/2003/04/emma" version="1.0">
            <emma:interpretation id="{607FF401-AC73-4E68-BDE3-500CB4DF829E}" emma:medium="tactile" emma:mode="ink">
              <msink:context xmlns:msink="http://schemas.microsoft.com/ink/2010/main" type="line" rotatedBoundingBox="16013,9278 32505,3493 33257,5637 16765,11422"/>
            </emma:interpretation>
          </emma:emma>
        </inkml:annotationXML>
        <inkml:traceGroup>
          <inkml:annotationXML>
            <emma:emma xmlns:emma="http://www.w3.org/2003/04/emma" version="1.0">
              <emma:interpretation id="{F16F6E8D-48B0-4AF1-A855-CE8F34DF13D6}" emma:medium="tactile" emma:mode="ink">
                <msink:context xmlns:msink="http://schemas.microsoft.com/ink/2010/main" type="inkWord" rotatedBoundingBox="29178,4660 32505,3493 33257,5637 29930,6804"/>
              </emma:interpretation>
            </emma:emma>
          </inkml:annotationXML>
          <inkml:trace contextRef="#ctx0" brushRef="#br0">-1305-14463 482 0,'5'2'216'0,"2"-2"-166"15,-3 0-65-15,0 0 19 0,3 0-50 0,2 5-40 16,0 1 47-16,4 1-35 0,-3-2 3 0</inkml:trace>
        </inkml:traceGroup>
      </inkml:traceGroup>
    </inkml:traceGroup>
  </inkml:traceGroup>
</inkml:ink>
</file>

<file path=ppt/ink/ink39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0:18.68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FEDC68D-64A8-4865-97EC-1B44933E1EF1}" emma:medium="tactile" emma:mode="ink">
          <msink:context xmlns:msink="http://schemas.microsoft.com/ink/2010/main" type="writingRegion" rotatedBoundingBox="26884,10211 34767,1115 37933,3858 30050,12955"/>
        </emma:interpretation>
      </emma:emma>
    </inkml:annotationXML>
    <inkml:traceGroup>
      <inkml:annotationXML>
        <emma:emma xmlns:emma="http://www.w3.org/2003/04/emma" version="1.0">
          <emma:interpretation id="{8CD63CCD-707B-432D-AE0A-5CB2521E37F7}" emma:medium="tactile" emma:mode="ink">
            <msink:context xmlns:msink="http://schemas.microsoft.com/ink/2010/main" type="paragraph" rotatedBoundingBox="26884,10211 34767,1115 37933,3858 30050,12955" alignmentLevel="1"/>
          </emma:interpretation>
        </emma:emma>
      </inkml:annotationXML>
      <inkml:traceGroup>
        <inkml:annotationXML>
          <emma:emma xmlns:emma="http://www.w3.org/2003/04/emma" version="1.0">
            <emma:interpretation id="{01158CA2-02D6-4753-A094-D6AAD5A4D71A}" emma:medium="tactile" emma:mode="ink">
              <msink:context xmlns:msink="http://schemas.microsoft.com/ink/2010/main" type="line" rotatedBoundingBox="26884,10211 34767,1115 37933,3858 30050,12955"/>
            </emma:interpretation>
          </emma:emma>
        </inkml:annotationXML>
        <inkml:traceGroup>
          <inkml:annotationXML>
            <emma:emma xmlns:emma="http://www.w3.org/2003/04/emma" version="1.0">
              <emma:interpretation id="{DDD45A89-005F-4E86-A918-21D82870BC6F}" emma:medium="tactile" emma:mode="ink">
                <msink:context xmlns:msink="http://schemas.microsoft.com/ink/2010/main" type="inkWord" rotatedBoundingBox="29301,7421 34767,1115 37933,3858 32467,10165"/>
              </emma:interpretation>
              <emma:one-of disjunction-type="recognition" id="oneOf0">
                <emma:interpretation id="interp0" emma:lang="" emma:confidence="1">
                  <emma:literal/>
                </emma:interpretation>
              </emma:one-of>
            </emma:emma>
          </inkml:annotationXML>
          <inkml:trace contextRef="#ctx0" brushRef="#br0">2537-924 668 0,'2'7'196'0,"3"6"-231"0,-3-9-73 0,-2-3 82 16,4 3-70-16,1 0-43 0</inkml:trace>
          <inkml:trace contextRef="#ctx0" brushRef="#br0" timeOffset="-218.1832">2331-936 415 0,'0'0'151'0,"0"-2"-131"0,0 4-32 0,0 1-2 15,0-3-19-15,2 2 2 0,-4 2-1 0,4-4 2 16,-2 1-8-16,0 1 3 0,0 2-2 0,2-4-4 16,-2 0 29-16,2 2-24 0,0-2-7 0</inkml:trace>
          <inkml:trace contextRef="#ctx0" brushRef="#br0" timeOffset="-63178.7315">2492-1070 1010 0,'5'14'442'0,"-5"-14"-372"0,0 4-106 16,0-4-20-16,0 0-83 0,0 0-22 0,2 2-6 15,0 1 2-15,0 3 16 0,2-1 3 0,-3 1 1 16,5-1 70-16,-4-3 19 0,-2 2-5 0</inkml:trace>
          <inkml:trace contextRef="#ctx0" brushRef="#br0" timeOffset="-66364.6276">2550-1019 224 0,'3'0'171'0,"-3"-4"-78"0,0 4-62 15,0 0 44-15,0 0-34 0,0 0-35 0,0 0-2 16,0 4-3-16,0-4-1 0,0 0 0 0,0 0 1 0,0 0-1 16,0 3 0-16,0-3 0 0,0 0 2 15,0 0 0-15,-1-3 0 0,1 3 0 0,0 1-2 16,0-2 1-16,0-1-1 0,0 0-9 0,-2 2-14 0,2-2-16 16,0 2-24-16,0 4 46 0,0-4-34 0,0 0-15 15</inkml:trace>
          <inkml:trace contextRef="#ctx0" brushRef="#br0" timeOffset="-66241.887">2550-960 561 0,'2'7'191'0,"-2"-7"-124"0,-2 0-32 0</inkml:trace>
          <inkml:trace contextRef="#ctx0" brushRef="#br0" timeOffset="-63021.6981">2658-1124 925 0,'7'11'385'0,"-1"0"-283"0,-1-6-98 15,-5-7 4-15,-2 0-36 0,-1 1-118 0,3 1 109 0,-2 0-79 16,-2 0-37-16</inkml:trace>
          <inkml:trace contextRef="#ctx0" brushRef="#br0" timeOffset="107309.1874">2664-1072 776 0,'3'7'238'0,"3"-3"-237"0,-1 0-27 0,-10-4-18 16,5 0-7-16,-2 1 2 0,4-1 11 0,-1 2 20 0,-1-2 9 16,0 0 1-16,0 2 4 0,0-2 1 0,0 0-1 15,0-2 0-15,0 2-5 0,2 0 0 0,0 0-1 16,-2 0-1-16,0 0-3 0,7 0 0 0,-7 2 1 16,0 0 1-16,2-2-2 0,-4 0-16 0,2 0-4 15,-3-4-4-15,3 4-3 0,-6 0-16 0,6-2-8 16,2 2-9-16,-2 0 39 0,0 0-25 0,0 0-7 15</inkml:trace>
          <inkml:trace contextRef="#ctx0" brushRef="#br0" timeOffset="107709.045">2678-1048 57 0,'0'0'73'0,"0"0"-5"0,-2 0-29 0,0-2 17 16,1 2-2-16,1-2-12 0,0 2-7 0,-2 2-8 16,2-2-6-16,2 0-11 0,-2 2-3 0,1-2-2 0,-1 0-2 15,0 1-5-15,0-1-3 0,2-1-1 16,0 1-4-16,0 0 0 0,0 0-3 0,-2 0-8 0,1 0-1 15,-1-2 1-15,0 2-1 0,2 2-2 0,-4-4 4 16,-1 2 1-16,1 0 2 0,0-2 11 0,-1 2 3 0,3 2 3 16,0 0 4-16,-4-2 6 0,8 0 0 0,-3 0 3 15,-1 0 3-15,2 0-3 0,2 1 0 0,-4-1-1 16,3 0-1-16,-8-3-3 0,1 3-1 0,4 0-4 16,0 0-2-16,-1-2 0 0,1 2-1 0,-2 0 0 15,5 2 0-15,-3 0 0 0,4-1 0 0,-6-1 0 16,2 0 1-16,-2 0-1 0,2 0-1 0,0 0 0 15,0 0-2-15,2 0-1 0,0-1 1 0,-2-1 1 16,0 2-1-16,0-2 2 0,-2 2-1 0,2 0-16 16,-5 0-3-16,5-2-3 0,0 2-1 0,0 0 0 15,0 2-1-15,2-2-1 0,1 0 4 0,1 0 16 0,-2 2 4 16,-1 0 3-16,-1-2 2 0,0 0 1 0,-1 0 0 0,1 0 0 16,0 0-1-16,1 0 1 0,-1 0-2 0,0 0 2 15,0 0-3-15,0 0 0 0,0 0 0 0,-1 0 2 16,-3 0-2-16,4 0-1 0,0 0 1 0,0 0-1 15,0 0-1-15,5 0 1 0,-3 0-2 0,2 0 0 16,1 0 2-16,-5-2-1 0,4 2 1 0,-2 0-1 16,-1 0-6-16,3-2 7 0,0 2-3 0,1 0-2 15</inkml:trace>
          <inkml:trace contextRef="#ctx0" brushRef="#br0" timeOffset="61036.19">2532-1056 568 0,'0'2'235'0,"0"-2"-174"15,0 4-56-15,0-6 23 0,0 2-37 0,0-2-4 16,-2 2 1-16,2-2 4 0,0 2 15 0,0 0 7 0,0 0 6 15,0 4 6-15,0-4 12 0,0 0 6 0,0-2 5 16,-2 2 1-16,2 0 5 0,0 0 2 0,0-2-1 16,0 2-3-16,0 0-8 0,0 0-5 0,0 0-6 15,0 0-4-15,0-1-13 0,0 1-1 0,0 7-7 16,0-9-1-16,0 2-5 0,0 0-1 0,0-2 0 16,0 2-1-16,2 4 0 0,-2-8-1 0,-2 1 2 15,2 4 1-15,0-1 0 0,-2 0 0 0,2 0 1 0,0-1 3 16,0 1-1-16,2 0-1 0,-2 0 2 0,0-2-1 15,2 2 0-15,-2 2 0 0,0-2 1 0,0 0-3 0,0 0 3 16,0 0 0-16,0 1 1 0,2-1-1 0,-2 0 4 16,0 0 0-16,0 0 1 0,0 0 0 0,-2 0 2 15,2-1-1-15,0-1 0 0,-2 2-1 0,2 2 0 16,0 1-1-16,-2-3-2 0,2 2 1 0,0 0-4 16,0-2 1-16,0 0 0 0,0 0-1 0,0-4 2 15,0 4-1-15,0-3 3 0,2 3 0 0,-2-2 4 16,0 2 1-16,0 0 1 0,0 2 0 0,0-2 2 15,0 3 0-15,0 1-1 0,0-4 1 0,0 0-3 16,0 0-2-16,0 0-1 0,0-2 0 0,0-2-5 16,0 3 1-16,-2 2 0 0,2-1 0 0,0 0-3 0,0 2-1 15,0-2 3-15,0 0-4 0,0 6 3 0,0-6-2 16,0-2 0-16,0 4-1 0,0-4 0 0,0 2 2 16,0-2-2-16,0 2 1 0,2 0 0 0,-2 0-1 0,0 0 2 15,-2-2-2-15,2 2 1 0,0-2-1 0,0 1 1 16,-1-3-1-16,1 4 0 0,0 0-1 0,0 0-2 15,1 4 2-15,-1-4-1 0,2 3 1 0,-2 1-2 16,0-2 0-16,0-1 1 0,0-1 0 0,0 0 0 16,0 0 0-16,0-1-1 0,2-3 0 0,-2 2 1 15,0 4-1-15,0-2-1 0,0 0 0 0,0 0 1 16,0-4 0-16,0 4-2 0,0 0 1 0,-2-1 0 16,2-1-1-16,-2 2 2 0,2 0 0 0,0 0-2 15,0 0 1-15,0 0 1 0,0-2 0 0,2 4-1 16,-2-2 0-16,0 0-1 0,0 0-1 0,2 0 0 15,-2 0-2-15,0 0 0 0,0 2-3 0,0-2-3 0,0 0 0 16,0 0 1-16,0 0 0 0,0 0 0 0,0 1 1 16,0 1 2-16,0-2 2 0,0 2 4 0,0-2 1 0,0 0 0 15,0 0-2-15,0 0-4 0,0 0-6 0,0-2-16 16,0 0-11-16,0 2-12 0,0 0-20 0,0 0-74 16,0 0-42-16,2 2-52 0,0-2 153 0,5 0-142 15,0 4-65-15</inkml:trace>
        </inkml:traceGroup>
      </inkml:traceGroup>
    </inkml:traceGroup>
  </inkml:traceGroup>
</inkml:ink>
</file>

<file path=ppt/ink/ink39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03.3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3BE48BE-9E84-4AB3-8848-E712FD3FF082}" emma:medium="tactile" emma:mode="ink">
          <msink:context xmlns:msink="http://schemas.microsoft.com/ink/2010/main" type="inkDrawing" rotatedBoundingBox="28577,11328 34920,10294 34987,10708 28644,11742" semanticType="underline" shapeName="Other">
            <msink:sourceLink direction="with" ref="{DCB6EFF0-90B9-4DE9-8ED5-CDA3D7CE1761}"/>
          </msink:context>
        </emma:interpretation>
      </emma:emma>
    </inkml:annotationXML>
    <inkml:trace contextRef="#ctx0" brushRef="#br0">24 971 647 0,'-13'13'292'0,"6"-8"-191"15,3-3-75-15,4 0 28 0,0-2-31 0,-2 0-18 16,4 3 5 0,4 5 6-16,1-1 9 0,-4-2 12 0,8 8 10 0,11 3 22 15,0 0 8-15,6-1 2 0,12 1 1 0,12 0 0 0,31-1 5 0,40-4-3 16,-9 1-3-16,-1-6-15 0,39-5-3 0,29-1 2 16,24-5-5-16,42-13-3 0,-30-2-14 0,50-12-2 0,2 1-4 15,20-18-7-15,-8 2-1 0,17-7-9 16,-13-2-1-16,-5 0-2 0,-1 0-1 0,-21-3-3 15,-3 1 1-15,-22 4 0 0,-1-4 0 0,-17 4 4 0,-24 0-1 16,-14 2 3-16,-9 5 0 0,-13 7 5 16,-19 2 0-16,-26 6 1 0,-6 6 1 0,-21 3 2 0,-23 8 3 15,-20 6 1-15,-3 0 1 0,-17 2-2 0,-16 5-3 0,0-1-1 16,-4 1-3-16,0 2-5 0,0-2-6 0,0 0-5 16,-2 2-3-16,2 0-2 0,0 0-1 0,0 4-1 15,0-4 0-15,0 2 0 0,2-2 0 0,-2 0 2 16,0 0 0-16,0 0-2 0,0 0 2 0,1 0-2 15,-2 0 2-15,1 0-1 0,0 0 0 0,0 0-1 0,0 0 0 16,1 0 0-16,1 0-1 0,-2-2 1 16,2 2-3-16,-2 0 2 0,0-2-1 0,0 0-3 15,0 2-2-15,-2 0-2 0,2 0-1 0,0 0-5 16,0 0-6-16,0 0-5 0,0 0-6 0,0 0-6 0,0-5-18 16,0 3-11-16,0-5-15 0,-2-2-15 0,-1 0-60 15,-1 0-50-15,-7 0-86 0,-1-2 194 0,-5 0-158 16,-8 0-75-16</inkml:trace>
  </inkml:traceGroup>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1:05.32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6C821BF-4B1E-4F2E-8247-F05496804584}" emma:medium="tactile" emma:mode="ink">
          <msink:context xmlns:msink="http://schemas.microsoft.com/ink/2010/main" type="writingRegion" rotatedBoundingBox="30264,12609 30889,10122 33068,10669 32443,13156"/>
        </emma:interpretation>
      </emma:emma>
    </inkml:annotationXML>
    <inkml:traceGroup>
      <inkml:annotationXML>
        <emma:emma xmlns:emma="http://www.w3.org/2003/04/emma" version="1.0">
          <emma:interpretation id="{7B03E62C-8236-40DD-90C7-B5ABE210C7C0}" emma:medium="tactile" emma:mode="ink">
            <msink:context xmlns:msink="http://schemas.microsoft.com/ink/2010/main" type="paragraph" rotatedBoundingBox="30264,12609 30889,10122 33068,10669 32443,13156" alignmentLevel="1"/>
          </emma:interpretation>
        </emma:emma>
      </inkml:annotationXML>
      <inkml:traceGroup>
        <inkml:annotationXML>
          <emma:emma xmlns:emma="http://www.w3.org/2003/04/emma" version="1.0">
            <emma:interpretation id="{268A1C5C-6430-4954-8C7F-EB7585057EEB}" emma:medium="tactile" emma:mode="ink">
              <msink:context xmlns:msink="http://schemas.microsoft.com/ink/2010/main" type="line" rotatedBoundingBox="30264,12609 30889,10122 33068,10669 32443,13156"/>
            </emma:interpretation>
          </emma:emma>
        </inkml:annotationXML>
        <inkml:traceGroup>
          <inkml:annotationXML>
            <emma:emma xmlns:emma="http://www.w3.org/2003/04/emma" version="1.0">
              <emma:interpretation id="{72F9A52E-2B80-4457-96D5-FD7028DC7C76}" emma:medium="tactile" emma:mode="ink">
                <msink:context xmlns:msink="http://schemas.microsoft.com/ink/2010/main" type="inkWord" rotatedBoundingBox="30264,12609 30889,10122 33068,10669 32443,13156">
                  <msink:destinationLink direction="with" ref="{8A24D44E-1273-4AF1-BD77-B0EC5B66076C}"/>
                  <msink:destinationLink direction="with" ref="{36965134-1194-425E-941F-8D4A4D70DEFE}"/>
                </msink:context>
              </emma:interpretation>
              <emma:one-of disjunction-type="recognition" id="oneOf0">
                <emma:interpretation id="interp0" emma:lang="" emma:confidence="1">
                  <emma:literal/>
                </emma:interpretation>
              </emma:one-of>
            </emma:emma>
          </inkml:annotationXML>
          <inkml:trace contextRef="#ctx0" brushRef="#br0">2683 3087 1014 0,'-12'0'348'0,"-5"-1"-278"0,9 1-60 15,-5 0-19-15,8 0 11 0,-5 0-2 0,-10 0-1 16,12 1 0-16,-6 3-1 0,3 1-3 0,-3 0-4 16,-4 1-2-16,-3 3-6 0,2 2-6 0,1 1-15 15,-2 1-3-15,4 5-7 0,1 4-6 0,0-2-8 16,5 5-1-16,0 0 3 0,6 0 8 0,4 4 15 15,2-2 5-15,6 5 9 0,2-4 7 0,2-2 14 0,10 3 2 16,7 7 5-16,0-1 0 0,-6-3 1 0,10-1 0 16,-1-3-2-16,-1 5 1 0,-1-6-1 0,3 3 0 15,-15-12-2-15,1 2-1 0,-1-2 0 0,-10-1 1 16,-1 0 1-16,-4-6 2 0,-1 1 4 0,-2-2 4 16,-5-4 5-16,-3 3 4 0,1-3 0 0,-3 1 1 15,-8-2 0-15,-9 0-2 0,6 0-2 0,-11 0-3 16,1 2-5-16,-6-2-2 0,-1-2-4 0,3 0 1 15,2-1-1-15,6 1-6 0,-4 0-8 0,6-1-10 16,-2-2-13-16,11 0-59 0,-3 0 72 0,4-2-46 0,2-1-31 16</inkml:trace>
          <inkml:trace contextRef="#ctx0" brushRef="#br0" timeOffset="1158.9076">1642 4610 1063 0,'1'0'379'0,"1"0"-309"16,1 1-69-16,-3-1-12 0,4 5-3 0,-1 5 0 0,0 2 1 15,2 5 5-15,0 4 2 0,-1 11-1 16,-1-1 3-16,0-1 2 0,-1 15-1 0,-2 6-3 16,0 2 0-16,0-3 2 0,-3 5 0 0,-4-3 0 0,0 6 2 15,-1-7-1-15,0 4 1 0,1-19 2 0,-1-1 4 16,-1-3 1-16,3-11 2 0,2-2 1 0,-1-11 6 16,2 2 3-16,1-7 2 0,1 1 2 0,-3-6 4 15,1-3-7-15,-2-3 1 0,0-7-1 0,0-10-4 16,2 2-4-16,-2-12-3 0,2-7 2 0,-1-11-4 15,3 3 7-15,1-11 2 0,-2 3 2 0,2-2 6 16,-2 0 0-16,2 2 3 0,0 3-2 0,0 9-3 16,0-6-3-16,0 9-2 0,4 2-3 0,1 7-7 15,0-4-2-15,3 15-3 0,0-5 0 0,0 8-2 16,1-2 2-16,2 14-3 0,3-7 0 0,-3 3-1 16,3 4-1-16,2 0-2 0,1 5 1 0,4 3-4 15,1 0-4-15,1 5-2 0,-1 3-1 0,1 2-2 16,0 5-7-16,-1 1-2 0,-2 1-8 0,-4 0-7 15,1 1 2-15,-10 0-2 0,3 0 0 0,-7-1 3 0,-3 0 7 16,-3-4 4-16,-1 2 7 0,-12-2 10 0,-1-1 3 16,2-2 2-16,0-4-2 0,0 3 0 0,12-4-8 0,-9 0-27 15,-3-2-25-15,12-2-28 0,-4-1-64 0,7 0 114 16,-1 2-100-16,-4-4-54 0</inkml:trace>
          <inkml:trace contextRef="#ctx0" brushRef="#br0" timeOffset="-387.5242">1424 3102 712 0,'0'-6'261'0,"-3"4"-205"0,3 2-53 16,0 0 5-16,2 2-16 0,-1 3 0 0,2 1-1 15,-1 6 0-15,1 8 5 0,1-5 3 0,1 8 1 16,0 5-3-16,-2 7 1 0,0 2-1 0,2-4 1 16,-5 12 0-16,4 6-1 0,-3 2 1 0,1-5 0 15,0 4 1-15,3-6 0 0,1 2 11 0,8-9 4 16,-4 4 9-16,3-17 5 0,5-4 14 0,0 3 6 15,2-10 3-15,2-5 4 0,6-2-9 0,0-1-2 16,2-7-6-16,5-2-5 0,3-11-16 0,0 1-5 0,4-8-4 16,-4-1-2-16,-5-18-1 0,2 5 0 0,-7-13 1 15,-6 1 6-15,-5-1 6 0,-2-1 2 16,-6-2 3-16,-2 0 0 0,-5 7 1 0,-2 2 1 0,-2 3-4 16,0 4-6-16,1 4-4 0,-6-1-4 0,2 8-1 15,2 3-3-15,1 5-3 0,-3-2-4 0,4 7-2 16,-3-3-4-16,3 6-11 0,-3 1-6 0,4 2-15 15,0-1-10-15,-3 0-57 0,1 4-31 0,1-1 94 16,1 2-72-16,0-2-46 0</inkml:trace>
          <inkml:trace contextRef="#ctx0" brushRef="#br0" timeOffset="572.6191">2873 3473 663 0,'2'5'215'0,"3"4"-164"0,-2 0-35 15,4-3-3-15,0-2-3 0,1 2 0 0,0-4 0 0,2 1 0 16,2-3-2-16,0-5-6 0,-3 0-8 0,5-3-16 16,-3 0-7-16,-1-2-3 0,0 0-3 0,-3-3 6 15,0-1 5-15,-4 3 10 0,0-6 10 0,-3 2 33 16,0 0 11-16,-1 4 5 0,-3-3 6 0,1 4-3 15,0 0-6-15,-4 0-5 0,4 2-9 0,-2 1-18 16,-2 1-7-16,-1 1-7 0,-1-2-3 0,-1 4-4 16,-1 1 0-16,-1 2-3 0,-1 0 1 0,0 4 1 15,-1 1 1-15,1 6 3 0,1 1 0 0,1-2 3 0,1 5-2 16,0 8-1-16,0-5 0 0,0 4 0 0,3 1 1 16,4 0 0-16,0 2 1 0,3 0 0 0,0 0 2 15,5-7 3-15,3 7 3 0,4-7 7 0,-1 1 5 16,4-4 5-16,2 1 0 0,-2-4 2 0,3-2 3 0,2-4-1 15,1-2-3-15,1 2-4 0,0-4-4 16,3 1-4-16,-4-3-2 0,4 5-3 0,-3-3 0 16,3 0-2-16,-7 3-1 0,2 0-1 0,-5 1 1 0,1 3-2 15,-2 4-3-15,2-5 2 0,-3 9 0 0,-8-2-1 16,4-4 0-16,1 3 2 0,-7-4 0 0,-1-1 2 16,1 0 6-16,-5-4 3 0,2-4 3 0,-1 1 5 15,-3-2 2-15,4 2 4 0,-3-4 0 0,0 0 4 16,1-4 2-16,0 1 1 0,4-3-5 0,0-1-1 15,-2-1-2-15,3-3-2 0,-3-2-1 0,3 0-4 16,6-3-9-16,-6 0 0 0,2-4-3 0,-2-1 0 16,9-1-1-16,1-4-1 0,5 3-1 0,-1 2 0 15,-9-3 2-15,6 1-2 0,-3 3 1 0,-1 1 2 0,2-1-3 16,-7 2-2-16,-2 3-1 0,4-3-3 0,-2 6-2 16,1 2-10-16,1-5-42 0,1 2-35 15,-6 4-49-15,5 1 104 0,-1-2-78 0,1 4-63 0</inkml:trace>
          <inkml:trace contextRef="#ctx0" brushRef="#br0" timeOffset="2248.3918">2352 4575 1106 0,'10'8'402'0,"-7"-6"-318"0,1-1-74 0,-6-1-18 15,2 0 3-15,-5 0-7 0,5 0-7 0,-6-1-16 16,1 1-9-16,-5 0-8 0,3 3-6 0,-6 0-12 15,1 2 0-15,-3 4 4 0,0-1 4 0,-3 7 17 16,-2 0 11-16,0 6 7 0,0 1 8 0,2 1 14 16,-2 6 5-16,3-3 6 0,2 1 7 0,2-4 9 15,1 0 2-15,9 0 0 0,-3-6 2 0,4-2 5 16,2-3-1-16,2-4-7 0,1 0-4 0,0 0-6 0,5-6-5 16,2-4-1-16,0 2-3 0,0-1-5 0,4-4-4 15,-3-5 0-15,4-3-4 0,2-6-1 0,-2-1 3 16,-4 2 4-16,1-3 1 0,0-3 0 0,-1 3 3 15,-4 2 7-15,-2 3 7 0,-2-2 3 0,-1 4 2 16,-1-1 0-16,-1 7 4 0,0-4 2 0,2 2-2 16,-2 6-1-16,-2-1-4 0,2 1-4 0,-1 4-3 15,1 0-2-15,0 0-5 0,0 0-3 0,0-1 0 16,0 1-4-16,1 0-4 0,1 1-1 0,0-1 0 16,3 4 0-16,-2 5 0 0,2 1 0 0,2 4 2 15,3 7-1-15,0 6 3 0,1-4 3 0,4 15-1 16,0 0 0-16,2 7 0 0,-2 0 1 0,3 7-1 0,-5-3 1 15,1 3 0-15,-3 3-7 0,-6-4-1 0,5 4-4 16,-10-5-3-16,-2-2 1 0,-8-3-2 16,4-4 4-16,-4-3 4 0,-7-3 6 0,1-3 4 0,-3-4 5 15,-1-8 4-15,2-5-2 0,2 0 1 0,-1-5-3 16,0-4-3-16,4-4-4 0,3 0-1 0,0-4-1 16,2 2-1-16,3-8-5 0,-2-9 0 0,1 2 2 15,2-1-1-15,-1-8 2 0,4-4 1 0,-3-8 0 16,4-11 0-16,0 2 6 0,2 4 4 0,1-2 1 0,1-7 0 15,1 2 0-15,3 0 0 0,2 11-2 0,-2-4 3 16,2-4 1-16,3 13-2 0,1-1 1 0,1 1 1 16,0 9 3-16,1 5 2 0,-3-2-1 0,2 8 0 15,-1 4 1-15,1 0-2 0,-2 3-2 0,0 5-5 16,2 0-5-16,0 1-6 0,2 4-2 0,-1 2-3 16,1 6-3-16,1 6-1 0,0-3-1 0,-1 7-1 15,0 6 2-15,-1 1 5 0,-2-2 0 0,2 0 2 0,-9-3 0 16,3-2 2-16,-5 2 2 0,5-7 6 0,-9-6 0 15,3-5 1-15,-3 1 2 0,1-5-1 0,-2 1 2 16,0-1 2-16,0-3-1 0,0 0 4 0,0 0 3 16,-3 0 5-16,1-2 1 0,2-3 4 0,5 4 0 15,-3-8-3-15,3 3 1 0,-4-4-6 0,4-5-4 16,-1-7-4-16,-1 4-3 0,0-7-3 0,1-3-2 16,0 1 0-16,1 2 0 0,-3 2 1 0,5 1-1 15,-2 9 0-15,1-3 1 0,-1 6-1 0,2 3-1 16,0 0 1-16,-1 1-1 0,3 2-1 0,-1-1-1 0,0 4-1 15,1-1-1-15,-1 0-1 0,-2 4-1 0,6 5-1 16,-4-2 0-16,2 1-3 0,-1 3 2 0,1-3-2 0,0 9-1 16,0-2-1-16,-1 4 0 0,0-4 4 0,-3-1-2 0,-1 0 4 15,2 1 2-15,-4-3 3 0,-3-5 4 16,2 1 4-16,-2-4 4 0,0 1-1 0,0 1 3 0,0-3 7 16,0-1 0-16,-2 0 3 0,2 0 1 0,0 0 2 15,0-1-2-15,0-8 1 0,0 3-1 0,2-4-8 16,1-3-2-16,2-9-1 0,0 4-3 0,4-7-4 15,-1-2 0-15,4 1-1 0,-3-3 1 0,3 3-2 16,1 3-1-16,-1 4-1 0,1 1 1 0,-1 2 0 16,-4 7-1-16,4 1 2 0,-2 0-3 0,-2 4 3 15,-1 3 0-15,1-3 0 0,-1 1-2 0,-1 3 0 16,1 0-1-16,-2 0 1 0,2 2 0 0,-1 3-1 16,1 0 1-16,1 6-1 0,-1 1 0 0,3 5 1 15,-4-3 0-15,3 8-2 0,-3-2 1 0,1 2-2 16,-2-1-1-16,2 1 0 0,-2-4-1 0,-2-1-7 15,2-3 1-15,0-4-14 0,0 2-10 0,1-2-25 16,1-3-16-16,-4-2-27 0,6-4-34 0,2-1 90 16,1-3-72-16,8-10-10 0</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00.087"/>
    </inkml:context>
    <inkml:brush xml:id="br0">
      <inkml:brushProperty name="width" value="0.07" units="cm"/>
      <inkml:brushProperty name="height" value="0.07" units="cm"/>
      <inkml:brushProperty name="color" value="#ED1C24"/>
      <inkml:brushProperty name="fitToCurve" value="1"/>
    </inkml:brush>
  </inkml:definitions>
  <inkml:trace contextRef="#ctx0" brushRef="#br0">107 383 384 0,'-5'0'166'0,"3"1"-114"0,-3-1-42 0,2 0 3 15,3 0-9-15,0 3-13 0,-3 4-1 16,-2-7-3-16,0 5 1 0,-2 0 2 0,-1 0 3 0,2 4 8 0,-1-4 5 16,-1-2 24-16,0 1 9 0,1-1 9 0,4-3 9 15,-3 2 7-15,2-1 16 0,0-1 4 0,0 0 1 16,1 0-16-16,0 0 1 16,1 0-5-16,1-1-2 0,1-1-2 0,-2 0-14 15,0 2-3-15,2 0-1 0,-1 0-4 0,1 0-10 0,0 0-4 0,1 0-2 16,3 0-3-16,4 0 5 0,0 0 2 0,5 2 1 15,10-2 1-15,9 0 4 0,2 0 2 0,14 0-2 16,2 0-2-16,9 0-8 0,1-2-7 16,5 2-3-16,0 0-2 0,7 0-2 0,-7 2 1 0,14 0 2 15,-2-1 2-15,-2-2 8 0,5 1 6 0,-1-2 0 16,-1-1 2-16,9-1 2 0,-9-2-2 0,18-9-3 16,-8 4 0-16,1 0-8 0,11-4-2 0,-16-1-3 15,9-2-2-15,-7-3-2 0,-16 1-2 0,-3-3 1 0,3 4 1 16,-8-1 6-16,-2-1 1 0,-8 5 1 0,2-1 3 15,-5 3 1-15,-7 2 1 0,-5 6-3 16,-1-2-2-16,-8 0-5 0,-2 4-2 0,-8 1-1 0,0 0-1 16,-5 1-3-16,-10 2 0 0,3-1 4 0,-1 1 0 15,-3 0 0-15,-2 0-1 0,0 1 1 0,2-1-1 16,-2 2 1-16,0-2-2 0,0 1-2 0,0-1-1 16,-2 0 0-16,2 0 0 0,0 0-1 0,-2 0 1 15,2 2-2-15,0-2-1 0,0 0 0 0,-1-2-3 16,1 2-1-16,0 0-2 0,0 2-2 0,-2-2-11 15,0-2-4-15,2 2-3 0,-3-3-4 0,-5 2-20 16,-2-3-9-16,-3-1-10 0,-13-3-14 0,-18-3-47 0,-3-2-32 16,-18 0-48-16,-13-2-61 0,-18-1 179 15,-7 1-125-15,-15-1-37 0</inkml:trace>
</inkml:ink>
</file>

<file path=ppt/ink/ink40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10.67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EAB0927-CC3A-4B70-A4F5-3F2661DCBE3E}" emma:medium="tactile" emma:mode="ink">
          <msink:context xmlns:msink="http://schemas.microsoft.com/ink/2010/main" type="inkDrawing" rotatedBoundingBox="28665,17215 34075,15612 34129,15793 28719,17396" semanticType="underline" shapeName="Other">
            <msink:sourceLink direction="with" ref="{F1AEB0B7-80D1-43CB-A14C-E61ABB291F51}"/>
          </msink:context>
        </emma:interpretation>
      </emma:emma>
    </inkml:annotationXML>
    <inkml:trace contextRef="#ctx0" brushRef="#br0">-8 1620 1123 0,'-3'11'456'16,"3"-11"-322"-16,5 0-101 16,8 0 35-16,14 0-23 0,4-2 0 0,34-8 6 0,1-3 12 0,28-9 20 15,25-8 7-15,29-6 3 0,7 0-2 0,-8-2-16 0,35-11-7 16,29-12-3-16,-2 1-7 0,-16 15-17 0,9-13 1 0,-9 6-2 16,20-10 9-16,-9 8-1 0,0-2-1 0,-32 13-2 15,-8 5-2-15,22-12-5 0,-11 1-6 0,3 4-4 16,-37 3-12-16,25-3-6 0,2-2-1 0,-11-1-5 15,-7-3-2-15,-13 4-2 0,9 2 0 0,-20-11-2 16,-1 9-3-16,-20 0-7 0,-8 0-8 0,-21 9-4 16,0 1-6-16,-15 4-20 0,-21 11-11 0,-15 4-16 15,0 2-14-15,-9 5-46 0,-10 6-28 0,-1-1-54 16,-5-1-74-16,-9 2 195 0,0 1-130 0,-18 4-37 0</inkml:trace>
  </inkml:traceGroup>
</inkml:ink>
</file>

<file path=ppt/ink/ink40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11.09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D5A145D-C0F8-4ACC-A6AD-18B015D2A546}" emma:medium="tactile" emma:mode="ink">
          <msink:context xmlns:msink="http://schemas.microsoft.com/ink/2010/main" type="inkDrawing" rotatedBoundingBox="33065,17695 37356,16975 37385,17152 33095,17872" semanticType="underline" shapeName="Other">
            <msink:sourceLink direction="with" ref="{F1AEB0B7-80D1-43CB-A14C-E61ABB291F51}"/>
          </msink:context>
        </emma:interpretation>
      </emma:emma>
    </inkml:annotationXML>
    <inkml:trace contextRef="#ctx0" brushRef="#br0">0 835 1022 0,'79'-16'451'0,"19"2"-274"0,5-8-109 0,19-3 15 16,19-1-3-16,12 1-2 0,6 2-1 0,18-6-20 15,16 0-5-15,-3 0-2 0,5 2-3 0,-2-4 7 16,7 3-1-16,-11-1 0 0,3 0-2 0,-8 4-3 16,-4-4-3-16,-7 2-3 0,-8 0-2 0,-10 5-8 15,-4 0-3-15,-13 1-3 0,-3 1-6 0,-27 3-5 0,-25 5-3 0,2-3 0 16,3 3 0-16,-23-1-4 0,-20 6-2 0,-5 0 1 15,-4-2-2-15,-16 1-1 0,4 5-1 0,-10-3-3 16,-5 3-3-16,-2-1-8 0,-5 2-3 0,0 1-5 16,0 1-4-16,-2 0-9 0,0 0-1 0,0 0-3 15,0 0-1-15,0 0-4 0,0 0-1 0,0 0-5 16,-2 0-4-16,-4 0-17 0,3-2-11 0,-4-13-10 0,-2 5-13 16,-2 1-31-16,-2-10-10 0,2 10-12 0,-1-7-9 15,-3-4-35-15,4 10-35 0,-3-1 141 0,1 2-92 16,2-2-27-16</inkml:trace>
  </inkml:traceGroup>
</inkml:ink>
</file>

<file path=ppt/ink/ink40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15.69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F477327-7B3A-4A30-B25E-5D2F4A4B6C56}" emma:medium="tactile" emma:mode="ink">
          <msink:context xmlns:msink="http://schemas.microsoft.com/ink/2010/main" type="inkDrawing" rotatedBoundingBox="5390,14269 15007,11761 16124,16040 6506,18548" hotPoints="14749,11903 15795,15793 6844,18200 5798,14310" semanticType="enclosure" shapeName="Rectangle">
            <msink:sourceLink direction="with" ref="{5A5D92C6-D59F-404A-A439-60043B03B3CD}"/>
            <msink:sourceLink direction="with" ref="{9D03D2E7-63B4-4B6A-88FB-EF4FFDD14151}"/>
          </msink:context>
        </emma:interpretation>
      </emma:emma>
    </inkml:annotationXML>
    <inkml:trace contextRef="#ctx0" brushRef="#br0">0 2139 1428 0,'14'11'513'0,"22"-2"-403"0,-3-2-90 0,23-8-4 16,16 1-3-16,38-18-3 0,0 7 3 0,4 2 9 16,62-20 0-16,19-9-5 0,9-4-5 0,-9 1-7 15,18-10 1-15,7-8 1 0,35-15 0 0,8-15 1 16,-7 6 1-16,1 4-1 0,19-15 1 0,3-3-1 16,14-2-1-16,-5-1-1 0,1 3-2 0,5 1 0 15,-9 1-2-15,0 8-1 0,-14 6 2 0,-6 0-3 16,-1 10 1-16,-113 28-1 15,-75 21 2-15,0 2-2 0,200-48 1 0,-7-4 1 0,-24 8-2 0,-5-1 3 0,-14 6 0 16,-24 10-1-16,-59 28 1 0,-39 8 0 0,-3-3 2 16,-21 8 1-16,-17 10 0 0,0 2-2 0,-21 5 1 15,-5 5 2-15,-10 8-4 0,-1-2-2 0,-6 11 0 16,3 10-1-16,1 6-2 0,1-2-1 0,5 22-1 16,3 3-2-16,5 22 2 0,-2-11 1 0,16 53 1 15,1-17-1-15,8 26 1 0,6 17 1 0,12 21 1 16,-9-4 0-16,6 5 0 0,4 9 1 0,-3-10-1 15,-1-1 0-15,-6-3 1 0,-3-15 0 0,0-10 0 16,-8-6 1-16,-1-20 2 0,-7-12 1 0,-6-24 0 16,-4 2 1-16,-10-21 5 0,-9-21 4 0,-11-6 4 0,1-7 7 15,-5-6 9-15,-8-11 7 0,-16 0 1 0,-3 0 1 16,-21 1-7-16,-8-3-6 0,-37 6-9 0,-5-1-14 16,-51 1-23-16,-28 5-11 0,-30-1-2 0,-9 3-2 15,8-4 2-15,-31 13 2 0,-30 3 5 0,-7-1 5 16,43-3 13-16,-6 10 3 0,-14 0-2 0,-35 10-43 15,-28 10-10-15,6 1-8 0,31-8-6 0,-21 24-2 0,-55 17 3 16,-11 25 0-16,5-9 4 0,40 1 40 0,-36 15 13 16,-4 6 5-16,19-6-4 0,-1 2-6 0,20-2-4 15,-12 4-2-15,45 0 1 0,-1-9 1 0,30-9 1 16,19 0 3-16,39-29 6 0,6 0 5 0,46-23-64 16,28-24-50-16,21-22 95 0,14-5-68 0,25-23-64 15</inkml:trace>
  </inkml:traceGroup>
</inkml:ink>
</file>

<file path=ppt/ink/ink40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26.46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D3D36CC-F91D-4DA6-9AEE-E9B6B317FE4B}" emma:medium="tactile" emma:mode="ink">
          <msink:context xmlns:msink="http://schemas.microsoft.com/ink/2010/main" type="writingRegion" rotatedBoundingBox="4386,3347 40716,2717 41003,19278 4673,19908"/>
        </emma:interpretation>
      </emma:emma>
    </inkml:annotationXML>
    <inkml:traceGroup>
      <inkml:annotationXML>
        <emma:emma xmlns:emma="http://www.w3.org/2003/04/emma" version="1.0">
          <emma:interpretation id="{6A990D0E-DE84-4D1F-A38F-E47D14B0EC04}" emma:medium="tactile" emma:mode="ink">
            <msink:context xmlns:msink="http://schemas.microsoft.com/ink/2010/main" type="paragraph" rotatedBoundingBox="4386,3347 31511,2877 31593,7605 4468,8075" alignmentLevel="1"/>
          </emma:interpretation>
        </emma:emma>
      </inkml:annotationXML>
      <inkml:traceGroup>
        <inkml:annotationXML>
          <emma:emma xmlns:emma="http://www.w3.org/2003/04/emma" version="1.0">
            <emma:interpretation id="{3CC3B8D9-1026-4C5B-9396-FEAED98AF4DC}" emma:medium="tactile" emma:mode="ink">
              <msink:context xmlns:msink="http://schemas.microsoft.com/ink/2010/main" type="line" rotatedBoundingBox="4386,3347 31511,2877 31593,7605 4468,8075"/>
            </emma:interpretation>
          </emma:emma>
        </inkml:annotationXML>
        <inkml:traceGroup>
          <inkml:annotationXML>
            <emma:emma xmlns:emma="http://www.w3.org/2003/04/emma" version="1.0">
              <emma:interpretation id="{F046F9F4-BE6C-499B-9C93-7BEFA65C3F71}" emma:medium="tactile" emma:mode="ink">
                <msink:context xmlns:msink="http://schemas.microsoft.com/ink/2010/main" type="inkWord" rotatedBoundingBox="4386,3347 9289,3262 9369,7927 4467,8012">
                  <msink:destinationLink direction="with" ref="{29C94336-931F-4739-A596-E33CF716DC58}"/>
                </msink:context>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7</emma:literal>
                </emma:interpretation>
              </emma:one-of>
            </emma:emma>
          </inkml:annotationXML>
          <inkml:trace contextRef="#ctx0" brushRef="#br0">-1434-7067 1214 0,'14'0'484'0,"8"-2"-365"0,7 0-101 15,5-5 25-15,11 0-29 0,18-13-12 0,-1-2-9 16,26-12 12-16,11-9 9 0,22-15 4 15,14-5-1-15,3-9-4 0,26-15-2 0,-5-9-4 0,12 3 1 16,6-7-1-16,0-6-1 0,-15 5-1 0,-7 2 0 16,-12 7 0-16,-8 3-1 0,-17 19 2 0,-12-1-3 15,-18 15 3-15,-14 11-3 0,-16 6 3 0,-6 6-2 0,-14 6-1 16,-12 13-2-16,-3-1 2 0,1 1 0 0,-8 5-5 16,-2 7 2-16,2-2-4 0,4 1 0 0,-2 3 0 15,2 3 0-15,-4 1 0 0,8 3-3 0,7 2 3 16,6 9-2-16,-2-2 1 0,10 4 2 0,7 15-3 15,-1-7 2-15,12 25-1 0,-4-1-1 0,6 26 1 16,2-11 2-16,7 52-1 0,0-11-1 0,9 20 3 16,6 20 2-16,-5 5 0 0,-2 4 2 0,-3 4 1 15,-1 7 1-15,-13 1 2 0,-1 1 1 0,-18-15 3 16,-7 4-3-16,-4-18 4 0,-1 1 2 0,-7-14 1 16,-4-19-1-16,-8-15 1 0,-3-6 1 0,-6-10-15 15,-6-19 6-15,-9-12-41 0,-4-4-27 0,-10-14 49 16,-8-11-35-16,-10-16-20 0</inkml:trace>
          <inkml:trace contextRef="#ctx0" brushRef="#br0" timeOffset="-376.912">-1813-7617 1347 0,'20'-6'519'0,"-19"6"-403"0,7 4-108 0,-1 14 7 15,7 2-26-15,8 32-10 0,16 8-6 0,2 19 17 16,15 33 8-16,21 35 3 0,-2 13 6 0,2 30 6 16,14 32 0-16,-19 18 0 0,-6-5-2 0,-4 21-1 15,-23 10 1-15,0-21 2 0,-11-5-3 0,-7-14 2 16,-2-17-2-16,0-44-1 0,-4-5 0 0,-1-40-22 0,-4-28-15 16,-2-29-23-16,2-4-21 0,-5-37-74 15,-3-15-94-15,1-14 169 0,-2-20-125 0,-3-34-75 0</inkml:trace>
          <inkml:trace contextRef="#ctx0" brushRef="#br0" timeOffset="827.8217">-543-6982 1653 0,'-29'13'571'0,"6"12"-485"0,8 8-92 16,5 5-25-16,10 14-2 0,-2 24 1 0,2 0 8 16,7 16 18-16,0 14 3 0,2-3 1 0,6-9 1 15,-5-4 0-15,7-10-3 0,1-26 0 0,2 2 1 16,3-20 2-16,1-21 4 0,-3-12 5 0,8 1 3 0,7-17 4 16,0-8 1-16,8-16 1 0,1-4-4 0,5-21-22 15,12-12-14-15,-3-25-12 0,-3 3-15 16,-4 6-12-16,-3-11-8 0,3-7-14 0,3-2-2 0,-19 14 13 15,-2 18 5-15,-3 1 3 0,-1-10 2 0,-3 13 5 16,0 2 8-16,-9 10 16 0,11 5 6 0,-5 2 4 16,-1 19 6-16,1-7 8 0,-6 30 10 0,-4-5 6 15,2 2 4-15,-5 29 4 0,-2-1 6 0,-2 10 12 0,-1-4 4 16,1 18 2-16,-1-3 2 0,1 15 2 0,-2 1-1 16,8 3-4-16,-4-1-6 0,0 5-8 0,3 2-5 15,1-2-4-15,2 0 0 0,-1 0-7 0,0-2-1 16,1 2 0-16,-3-2 1 0,-3-3 0 0,-1 1 2 15,-3-9 2-15,-5 4 1 0,0-13 4 16,-9-3 1-16,-4-9 2 0,3-2 0 0,-3-8 4 0,-1-4-2 16,3-3 1-16,-4-5-5 0,3-4-8 0,-1-6-5 15,2-14-1-15,2 4-4 0,2-9-14 0,2-12-1 16,6-8-3-16,3 2 2 0,3 2 6 0,8 5 1 0,-1 2 5 16,-1-3 3-16,5 6 9 0,-7 16 2 0,1 1 4 0,3 1 1 15,-5 6 1-15,-1-1-1 0,0 3-1 0,-1 2-2 16,-1 1-1-16,-2 3-2 0,-1-3 1 0,1 8-1 15,-3-4 2-15,0 0 1 0,0 2-2 0,0-1 3 16,3-5-2-16,-1 4 2 0,3-3-4 0,0-2 0 16,4 1-3-16,1-1-2 0,1 3-2 0,2-1-1 15,3 5 0-15,0 0-2 0,12 0 0 0,-3 4-2 0,2 3 1 16,9 0 2-16,2 4 0 0,-4-4 0 0,2 2 2 16,-4 0 2-16,0-5 2 0,-5-1 4 0,-2 1 8 15,-7-4 3-15,0-7 3 0,-2-2 3 0,0-6 3 16,-5-3 3-16,-2-3 1 0,3-1 0 0,0-7-3 15,-3-3-2-15,2 1 0 0,0-3-3 0,-1 6-4 16,-1-4-1-16,0 8-3 0,-2 3-4 0,-2 3-9 16,-1 9-3-16,-1-2-3 0,0 9-2 0,-1 0-3 15,1 2-4-15,4 6-4 0,0-1 0 0,0 2-2 0,4 4 2 16,1 5-1-16,5 2-16 0,4 10-10 16,0-5-11-16,-1 2-10 0,5 1-20 0,2-1-65 0,7 0-57 15,11-16 134-15,-9-2-89 0,7-8-62 0</inkml:trace>
        </inkml:traceGroup>
        <inkml:traceGroup>
          <inkml:annotationXML>
            <emma:emma xmlns:emma="http://www.w3.org/2003/04/emma" version="1.0">
              <emma:interpretation id="{F43DAE31-DC6D-44B1-945E-368677F7F60B}" emma:medium="tactile" emma:mode="ink">
                <msink:context xmlns:msink="http://schemas.microsoft.com/ink/2010/main" type="inkWord" rotatedBoundingBox="10137,3885 14282,3813 14353,7904 10208,7976">
                  <msink:destinationLink direction="with" ref="{29C94336-931F-4739-A596-E33CF716DC58}"/>
                </msink:context>
              </emma:interpretation>
            </emma:emma>
          </inkml:annotationXML>
          <inkml:trace contextRef="#ctx0" brushRef="#br0" timeOffset="-54016.1125">5995-5063 1309 0,'-9'-3'494'15,"5"-10"-364"-15,1 0-100 0,-5-1 8 0,10 7-22 0,-2 0-5 0,-2 3-2 16,1-1-1-16,-5-3-6 0,4 8-2 0,-1 2 0 0,3-2-9 16,-2 0-8-16,0 4-2 0,2 16-1 0,0-1-2 15,6 14 1-15,-1 8 0 0,0 21 1 0,1-4 6 16,1 5 7-16,4 20 1 0,5 20 1 0,-3-6 2 16,3-7 0-16,4 12 1 0,1-25 1 0,5 6 2 15,4-29 0-15,-1 6 7 0,-2-20 3 0,0-19 1 16,4-10 11-16,0-14 4 0,-2 3 3 0,1-11-4 15,6-22 5-15,0 4-5 0,4-16 3 0,3-14-2 0,1-14-7 16,3 3 0-16,-17-15 3 0,1 4 1 0,-6 3 3 16,6-7-1-16,-20 17-6 0,3-4-1 0,-12 5-9 15,2 0-8-15,-10-5-13 0,4 5-15 0,-1 4-26 16,-8-2-8-16,4 20-8 0,0-8-9 0,-4 14-35 16,5 12-43-16,-3 5-55 0,2 2 140 0,0 7-100 15,-2 3-55-15</inkml:trace>
          <inkml:trace contextRef="#ctx0" brushRef="#br0" timeOffset="-53555.4975">7567-5855 938 0,'-2'5'331'0,"2"-1"-264"0,0 12-59 0,-2-1-3 15,2 10-11-15,0-4 0 0,0 23-1 0,0-3 5 16,2 10 3-16,0 5 5 0,5 3 2 0,-2 6 2 15,-1-5 4-15,5 7 2 0,0 1 1 0,0-3 1 16,2 4-1-16,-6-4-3 0,-1-7-2 0,1-1-2 16,-1-8-2-16,-4-5 0 0,0-14 0 0,-4 3 0 15,-1-10 1-15,-1-7 3 0,4-3 2 16,-5-4 1-16,2-4 1 0,-1-1-3 0,-1-4-2 0,-2-4 0 0,0-1 1 16,-3-6-1-16,-3-3-1 0,1 1 0 0,1-1-2 15,-3-3 4-15,3 3 5 0,2 1 6 0,2-1 2 16,7 5-1-16,-3 4 0 0,1-5-2 0,4 5-3 15,0 1-5-15,4 1-6 0,11-3-4 0,6 3-6 16,-1 3-3-16,3-4-1 0,6-1 0 0,7 1 1 16,6 2 3-16,-1-3 2 0,-6 5 0 0,8-9-2 15,-3 4 3-15,-1-6-1 0,-1 0 1 0,-5-5 5 16,5-1 3-16,-13-2 1 0,-2-5 7 0,1 2 18 0,-10 1-1 16,-1-6 2-16,-6 1 1 0,0 3-4 0,-5-4-2 15,5-2-2-15,2 4-5 0,-7-1-14 0,4 3-1 16,-6 8 1-16,5-1-1 0,0 2 2 0,-5 8 0 15,2 5 0-15,-2-1-3 0,-2 2-10 0,1 0-8 16,-3 3-7-16,6-3-10 0,-4 2-28 0,2 0-16 16,2 2-21-16,-2-4-28 0,0 1-141 0,0-1 192 15,5 0-115-15,-3-1-64 0</inkml:trace>
          <inkml:trace contextRef="#ctx0" brushRef="#br0" timeOffset="5357.4288">3921-8036 965 0,'22'-2'354'0,"18"-5"-279"0,-4 0-66 0,14-2-3 16,17 1-12-16,14 7 1 0,-1-1 2 16,14 4 3-16,8 8 0 0,10 16 0 0,7-1-1 0,-1 15 0 15,10 10 0-15,-5 15-1 0,1-9-1 16,6 26 1-16,-6 6 1 0,-4 17 1 0,-10-4 0 0,-16-7 0 15,-21 14 2-15,1 11 2 0,0 15 0 0,-21-24 2 16,-21 0-1-16,-6-7 2 0,-7 5 2 0,-19-14 3 16,0 6-2-16,-1-21 1 0,-19-7 1 0,-16 9-2 15,-28 3-1-15,12-7-1 0,-25 4-8 0,-19 12-17 16,0 2-8-16,-17-3-13 0,1 2-18 0,-7-4-46 16,-4 3-27-16,18-23-33 0,4-1 99 0,9-15-90 0,7-9-38 15</inkml:trace>
        </inkml:traceGroup>
        <inkml:traceGroup>
          <inkml:annotationXML>
            <emma:emma xmlns:emma="http://www.w3.org/2003/04/emma" version="1.0">
              <emma:interpretation id="{66569045-A35C-43A5-9DFC-F78304DD0A96}" emma:medium="tactile" emma:mode="ink">
                <msink:context xmlns:msink="http://schemas.microsoft.com/ink/2010/main" type="inkWord" rotatedBoundingBox="15609,5760 18633,5707 18657,7064 15632,7116"/>
              </emma:interpretation>
              <emma:one-of disjunction-type="recognition" id="oneOf1">
                <emma:interpretation id="interp5" emma:lang="" emma:confidence="1">
                  <emma:literal/>
                </emma:interpretation>
              </emma:one-of>
            </emma:emma>
          </inkml:annotationXML>
          <inkml:trace contextRef="#ctx0" brushRef="#br0" timeOffset="-52461.1726">10403-6164 1287 0,'18'0'534'0,"2"0"-373"0,-13 0-139 0,-7 0 38 0,-3 2-66 16,-1 5-5-16,0 0-10 0,-10 11 2 0,-8 13 0 15,3 1 5-15,-5 1 8 0,-5 14 1 0,6 3 2 0,-6 8 0 16,4 9 1-16,-1-4 0 0,6-7 2 0,10-16 0 16,-3 5-1-16,11-22-3 0,-3 8 1 0,5-20 0 15,0-2 0-15,0-2 1 0,2-7-3 0,1 2-4 16,4-6 1-16,-1 4 1 0,12-20-1 0,0 2-1 0,2-7 1 16,9-9 0-16,0 1 2 0,-2-1 6 0,0-4 3 15,-4 4 2-15,2 3 2 16,-5 4 1-16,-4 5 3 0,-3 3 2 0,3 6 1 15,-1 0-3-15,1 8-4 0,-3 3-3 0,-3 6-2 0,3-1 1 16,9 8-3-16,-8 4 0 0,2 10-4 0,-1 0 1 16,-1 9 3-16,3 10 0 0,1 8 2 0,-4 0-2 0,-10 6-5 15,1 7-4-15,-3-3 0 0,-6 1-3 0,-3-2 0 16,-7-5 3-16,1-7 0 0,-1-2 3 0,-1-11 11 16,1-7 5-16,6-11 6 0,-1 0 6 0,2-9 0 0,5-9 2 15,1-2 1-15,-3-5 0 0,2 0-6 0,-1-4-2 16,1-7-4-16,4-8 1 0,3-10 1 0,0 0-2 15,-1 0-2-15,9-5 0 0,1-8-2 0,1-2 3 16,4 6-1-16,-2 2 0 0,1-8 2 0,0 4 1 16,0 20 0-16,-2-3 0 0,4 6-1 0,-2 10-2 15,0 1-3-15,0 6-6 0,4 9-7 0,1-2-3 16,4 7-5-16,-2 4-2 0,1 5-5 0,1 9-6 0,-4 6-2 16,4-2-5-16,-7 0-8 0,-2 5-3 0,-7-5 2 15,2-4 2-15,-3-5 9 0,-2-6 11 16,-10-3 4-16,5-2 6 0,-1-5 18 0,-2-4 7 0,2 0 1 15,3-4 2-15,5-5-3 0,2-3 0 0,12-10 3 16,1 0 3-16,2-7 1 0,9-8 0 0,-5-10-1 16,3-4-1-16,-3 10 0 0,1-21-4 0,4-8-5 15,-3 7-4-15,-1 5-7 0,1-4 0 0,-6 16-3 0,3-5-3 16,-10 28-2-16,2-8 1 0,-6 16 2 0,-5 6-1 0,3 4-4 16,1 9-2-16,-1-4 1 0,-8 9-4 0,5 7-5 15,1-2-5-15,-8 15-3 0,3-4-2 0,-7 3 2 16,2 2 2-16,-8-6-2 0,3 3 9 0,-3-6 12 15,-1-6 9-15,4-6 11 0,-3 0 9 0,1-7 14 16,5 0 5-16,0-2 4 0,3 0 4 0,1-4 3 16,3 0-1-16,-1-7-2 0,3 1-4 0,0-5-4 15,3-3-3-15,6-13-5 0,-1 3-4 0,2-5-12 16,7-7-4-16,4 10-6 0,-3-5-5 0,4 5-3 16,2 6-3-16,-6 12 0 0,1-3-2 0,9 10-3 15,-9 5 0-15,9 7 0 0,-1 4 0 0,2 9-4 16,5 5-2-16,-5 13-5 0,1 2-7 0,-6-4-6 0,-11 14-12 15,1 13-38-15,2 1-29 0,-10-5-38 0,-3 4-53 16,-1-3 132-16,0 1-121 0,0-10-51 0</inkml:trace>
          <inkml:trace contextRef="#ctx0" brushRef="#br0" timeOffset="-53234.8">9393-6139 1396 0,'18'15'521'0,"9"5"-393"16,-7 7-107-16,-8-9 13 0,17 32-38 0,-5-6-3 16,3 13 1-16,3 12 3 0,-8 1 2 0,0 3 1 0,-4 10 0 15,-9-2 1-15,-6 6 0 0,1-1 2 16,-4-3 2-16,-5 4 1 0,-3-9 2 16,-3-4 1-16,1-13 5 0,-3-7 4 0,0-25 4 0,4 5 2 0,0-16-4 15,2-14-1-15,-2-4-7 0,2-2-1 16,-6-9-12-16,1-1-4 0,-1-12-3 0,-1-3 2 0,-3-7 10 15,-1-11 1-15,4-9 5 0,3 1 5 0,4-12 6 16,5-3 1-16,0-5-3 0,6-2-3 0,1 6-6 16,10-9-2-16,4-6-3 0,3 0 0 0,0 14 0 15,5 1-1-15,-9 12-1 0,13-3 1 0,-6 24-1 0,0-5 0 16,-1 13 2-16,-5 12-5 0,-2 0-4 0,4 12-4 16,3-5-1-16,-12 11-1 0,5 2-5 0,1-1-6 15,-4 12-12-15,-1-1-7 0,-8 8-27 16,6-2-15-16,-11 16-26 0,-2-2-44 0,-10 8 97 15,-8 6-69-15,-7 1-16 0</inkml:trace>
        </inkml:traceGroup>
        <inkml:traceGroup>
          <inkml:annotationXML>
            <emma:emma xmlns:emma="http://www.w3.org/2003/04/emma" version="1.0">
              <emma:interpretation id="{F930526B-D308-4018-A1EA-F976465F1FD3}" emma:medium="tactile" emma:mode="ink">
                <msink:context xmlns:msink="http://schemas.microsoft.com/ink/2010/main" type="inkWord" rotatedBoundingBox="19233,4188 24130,4103 24168,6318 19272,6403"/>
              </emma:interpretation>
              <emma:one-of disjunction-type="recognition" id="oneOf2">
                <emma:interpretation id="interp6" emma:lang="" emma:confidence="1">
                  <emma:literal/>
                </emma:interpretation>
              </emma:one-of>
            </emma:emma>
          </inkml:annotationXML>
          <inkml:trace contextRef="#ctx0" brushRef="#br0" timeOffset="-51232.2472">14400-6798 1417 0,'-34'24'464'0,"19"-17"-416"0,8 7-70 0,-5 3-17 16,8 1-20-16,6 9 2 0,9-2 6 0,-1 0 13 15,3 1 21-15,9-10-4 0,5-5 2 0,5-1 4 16,-7-6 7-16,3-9 5 0,2-8 3 0,-1-3 6 16,0-13 2-16,0 2 6 0,-6 1 3 0,-3 1-3 0,2-5-1 15,-4 1-3-15,-7 3-3 0,-4 5-5 0,-2-1 1 16,3 0 1-16,-8 8-4 0,0-6 0 0,-8 11-6 15,1 0-4-15,-7-2-3 0,-1 2-1 0,-5 2-6 16,-3 0 1-16,-8 1 1 0,-3 3-2 0,-4 3 8 16,-3 3 3-16,-1 8 2 0,1 2 2 0,-12 8 8 15,3 7 3-15,1 9 2 0,7 3 2 0,3 11 10 16,1 8 1-16,13 8 2 0,-1 2 2 0,19-1-2 16,7 10 0-16,11-11-1 0,3-1-1 0,17-1-10 0,9-9-7 15,8-12-8-15,3-3-9 0,3-10-17 0,9-6-15 16,-3-19-20-16,1-1-24 0,-1-18-118 0,-1-12 153 15,3-11-89-15,-3-4-56 0</inkml:trace>
          <inkml:trace contextRef="#ctx0" brushRef="#br0" timeOffset="-50923.2328">15526-7065 1053 0,'-36'25'405'0,"0"1"-307"0,0 6-82 0,-18 11-1 16,7-5-9-16,-27 31-6 0,9-6-3 0,-2 9 2 16,-7 4-9-16,15 5-21 0,-3-3-36 0,15-8 53 15,11 1-31-15,16-26-19 0</inkml:trace>
          <inkml:trace contextRef="#ctx0" brushRef="#br0" timeOffset="-51034.2968">15203-7054 898 0,'4'-22'427'0,"-4"17"-267"16,2-6-122-16,1 11 70 0,-1 0-98 0,2 5-3 15,3 3-6-15,9 2-2 0,0 7 1 0,11 10 2 0,-3-2 6 16,3 13 4-16,9 5 1 0,0 10-1 15,-2-1-2-15,2 13-2 0,-1 4 1 0,-3 3-8 0,1 2-9 16,-4-7-17-16,-1 3-8 0,-6-23-4 0,-2 3-4 16,-6-15-27-16,-3-19-28 0,0-12-60 0,0-4 110 15,0-29-70-15,1-9-41 0</inkml:trace>
          <inkml:trace contextRef="#ctx0" brushRef="#br0" timeOffset="-51549.5315">16280-6413 1691 0,'-1'18'562'0,"1"0"-479"0,12-15-91 16,6 3-23-16,17 1-2 0,1 4-1 0,11 1 7 16,16 8 11-16,7 6 3 0,-7-1 4 0,-3-2 1 0,-4 6-1 0,-6 7-9 15,4-1-2-15,-14 1-2 0,-15 0-4 0,-7 2-1 16,0 5-16-16,-14 6-7 0,-4-2-6 0,0-6 6 15,-11 3-2-15,-14-1-16 0,-24-3-13 0,11 1-19 16,-14-16-25-16,-18-5 86 0,1 7-52 0,-14-21-22 16</inkml:trace>
          <inkml:trace contextRef="#ctx0" brushRef="#br0" timeOffset="-50359.2028">15968-6998 836 0,'27'3'314'0,"-18"-3"-232"16,11-1-65-16,-4-3 17 0,-1 4-36 0,12-4 8 15,-14-1 18-15,6 1 11 0,-8-1 1 0,-9 1 5 0,0-1 13 16,-2 0 4-16,0-1-2 0,0 1-1 0,-2 5-6 16,-3-8-7-16,1 3-10 0,2 1-7 0,0-1-12 0,1 5-6 15,-5 0-8-15,4 0-4 0,-1 0-4 0,3 9-2 16,-13 6-1-16,4-3-1 0,-5 19 0 0,3-6 0 15,-4 8 8-15,-1 1-1 0,2 11-3 0,7-5 0 16,5-1-1-16,0 1 1 16,16-11-1-16,-8 2-6 0,15-6-2 0,6-9 2 0,10-12 3 0,-7-1 2 0,14-6 3 15,-5-12-2-15,5-8 2 0,4-2 4 16,1-10 4-16,3-3 0 0,-5 4-2 0,0-2 2 0,-5 2 7 16,-4 1 5-16,-10 10 3 0,-1-1 3 15,-8 10 2-15,-9 3 2 0,-6 2-1 0,5 0-3 16,-7 7-8-16,0 2-2 0,-4 6-4 0,2-1-3 0,-9 6-3 15,3 7 0-15,1 9-1 0,-8 2 2 0,-1-2 1 16,-2 13-2-16,5-1 2 0,-2 3 3 0,4-8 0 16,6-1-1-16,-1-8 0 0,6 2-1 0,10-13-3 15,3 1 1-15,1-4 0 0,-2-11 1 0,12 0 4 16,8-18-1-16,-3 7 2 0,7-18 0 0,1-13 0 0,-4 1-1 16,8-17-3-16,-2-1 2 0,-6-6 0 15,3 0 3-15,-10-4 3 0,1-3 5 0,-3 1 15 0,-1 1 6 16,-7-6 7-16,4 8 3 0,-4 1 10 0,-4 0 3 15,-1 13-1-15,1 0-4 0,-5 7-3 0,0 13-3 16,-3 5-6-16,-3 2-5 0,1 9-15 0,-4 3-6 16,0 12-8-16,0-5-7 0,0 10-15 0,0 7-6 15,-2 15-5-15,-2 3 0 0,-1 14 2 0,-2 13 0 0,-6 28 5 16,-1 1 6-16,-3 16 7 0,-4 18 4 16,1-1-7-16,-2 5-10 0,6 0-36 0,0-4-15 0,9-20-18 15,1-6-20-15,4-14-48 0,4-14-33 16,5-25-17-16,-1-3-21 0,1-19 141 0,6-32-91 0,3-20-40 15</inkml:trace>
          <inkml:trace contextRef="#ctx0" brushRef="#br0" timeOffset="-50112.4729">17304-7038 621 0,'3'-7'346'0,"4"1"-188"16,-1 6-117-16,-4-1 82 0,12 6-106 0,0-5-7 0,6 6-7 16,0 1 1-16,11-2 2 0,-2-1 1 0,7-2 5 15,2-2 3-15,-4-6 8 0,-2-1 8 0,-4-4 16 16,-1-3-5-16,-8 1 14 0,-2-3 4 0,-8 1 5 15,-6 1-1-15,1-2-9 0,-4 3-9 0,0 2-15 16,-2-3 5-16,-3 1-18 0,-1 4-3 0,-3-2-14 16,-2 4-5-16,4 3-4 0,-4 4-1 0,-5 4-2 15,0 5 0-15,-4 11 2 0,2 0 2 0,-2 9 9 16,-7 9 5-16,4 3 7 0,1-1 3 0,2-2 3 16,8 0-1-16,12 3 0 0,-4-1-3 15,6-8-4-15,12-3-5 0,11-2-8 0,4 0-38 0,22-9-30 16,-2-1-53-16,-4-5-94 0,18-17 159 15,23-11-138-15,34-31-82 0</inkml:trace>
          <inkml:trace contextRef="#ctx0" brushRef="#br0" timeOffset="-51799.4171">13086-5883 1187 0,'-16'12'430'0,"5"-5"-351"15,2-1-80-15,9-4-13 0,0-1-1 0,2 12 0 16,4-4 6-16,3-5 19 0,0 10 14 0,7-5 11 0,2 4 10 16,7 3 13-16,6-5 4 0,18 0 1 15,5-2-1-15,18 2-9 0,16-2-3 0,17-4-7 0,0 4-4 16,25-9-12-16,14 0 0 0,11-4-8 15,-3 1-3-15,-15-4-8 0,0-2-2 0,33-6 1 16,-1-1-4-16,-32 1 0 0,6-3-5 0,-11 2 2 0,17-4-13 16,-8 0-12-16,7-1-13 0,-31 3-14 0,-5-2-18 0,11-2-78 15,-13 2-57-15,7-1 138 0,-30 6-96 0,-4-10-68 16</inkml:trace>
        </inkml:traceGroup>
        <inkml:traceGroup>
          <inkml:annotationXML>
            <emma:emma xmlns:emma="http://www.w3.org/2003/04/emma" version="1.0">
              <emma:interpretation id="{DCB6EFF0-90B9-4DE9-8ED5-CDA3D7CE1761}" emma:medium="tactile" emma:mode="ink">
                <msink:context xmlns:msink="http://schemas.microsoft.com/ink/2010/main" type="inkWord" rotatedBoundingBox="25068,4090 31530,3978 31567,6113 25105,6225">
                  <msink:destinationLink direction="with" ref="{93BE48BE-9E84-4AB3-8848-E712FD3FF082}"/>
                </msink:context>
              </emma:interpretation>
              <emma:one-of disjunction-type="recognition" id="oneOf3">
                <emma:interpretation id="interp7" emma:lang="" emma:confidence="1">
                  <emma:literal/>
                </emma:interpretation>
              </emma:one-of>
            </emma:emma>
          </inkml:annotationXML>
          <inkml:trace contextRef="#ctx0" brushRef="#br0" timeOffset="-48891.1118">19099-6991 1313 0,'-22'0'572'0,"-5"0"-426"0,7 0-132 0,10-4-3 0,2 3-24 15,8 1-7-15,-1-6-4 0,2 6-4 0,1 2 1 16,0-2 8-16,12 5 10 0,1-5 6 0,-2 2 1 16,12 0 2-16,7 0 4 0,4-2 3 0,17-2 1 15,6-5-1-15,4-6-16 0,6 2-15 0,3-7-12 16,6-2-14-16,-8-7-29 0,2 0-9 0,-1-3-1 16,-19 1-2-16,-11 2 18 0,3-2 19 0,-24 4 13 15,-8 1 17-15,-12 4 33 0,0 2 10 0,-12 6 3 16,6 2 4-16,-3 0-4 0,-3 2-5 0,-1 5-3 15,-3-1-4-15,1 6-5 0,4 0 2 0,-10 14-1 16,5 0-1-16,-6 11 1 0,2-7 1 0,4 25 1 16,-4-1 2-16,2 6 2 0,2 8-2 0,1 11 0 15,1 1-1-15,1 15-8 0,-1 7-7 0,-3 16-12 16,-1-9-11-16,2 4-22 0,-5 11-7 0,-7-24-7 16,1 6 1-16,-3-18 7 0,-5-19 7 0,3-12 11 0,-2-4 12 15,-2-12 22-15,1-13 5 0,-4-5 6 0,-3-2 13 16,4-11 17-16,-5-8 7 0,1-1 6 0,3-1 9 15,1-1 9-15,11-6 6 0,-2 3 16 0,2-2-3 16,7 5-10-16,7 2-6 0,6 4-8 0,-2-1-13 16,9 6-12-16,-2-2-9 0,2 2-17 0,6 0-9 15,-1 2-8-15,4-2-2 0,7 6 3 0,17-5 2 16,-8 5 3-16,17 1 2 0,3-3 0 0,14-4-22 16,6-2-24-16,9-5-36 0,7-10-53 0,15-12 98 0,7-7-74 15,14-11-34-15</inkml:trace>
          <inkml:trace contextRef="#ctx0" brushRef="#br0" timeOffset="-48719.3275">20768-7406 1311 0,'0'2'454'0,"0"0"-369"16,4 10-78-16,-4 3-11 0,0 12-1 0,3 9 0 16,-4 18 2-16,-3 0-1 0,-10 13 9 0,-6 14 1 15,-7 17 1-15,1 3-2 0,-12 12 1 0,-5 12 0 16,3-2-8-16,-1-2-16 0,1 5-67 0,-1-3-41 15,10-19-51-15,0-3-47 0,13-25 143 0,4-11-134 0,14-36-38 16</inkml:trace>
          <inkml:trace contextRef="#ctx0" brushRef="#br0" timeOffset="-48481.2948">20871-6549 900 0,'-2'6'341'0,"2"3"-252"0,0 12-68 0,4 8-3 16,1 0-2-16,2 14 1 0,4-6 0 0,7 6-1 15,0-3-2-15,6-4 2 0,3-7 8 0,5-6 5 16,3-3 4-16,3-6 5 0,3-5 7 0,1-5 17 16,-5-4 6-16,5-2 1 0,-13-5-2 0,-8-4 11 15,7 0-1-15,-19-3-5 0,5 1-2 0,-12-3-22 16,-2 2-5-16,-7-10-8 0,-1 1-9 0,-6-4-24 16,-10-6-5-16,-6-5-12 0,-4 2-12 0,-6-5-7 15,-9-1-6-15,-5 8-3 0,0-1-2 0,-2 5-31 16,-5 6-26-16,6 8-45 0,-1-2-77 0,10 9 163 15,4 2-108-15,26-10-47 0</inkml:trace>
          <inkml:trace contextRef="#ctx0" brushRef="#br0" timeOffset="-47281.4575">22183-6861 1019 0,'14'51'359'0,"-3"-3"-281"0,-2 15-67 0,-3 19-11 0,-3-1 1 15,8-2 3-15,-4-3 4 0,-1 2 0 16,-1-22 1-16,-1-2 3 0,6-20 2 0,0-14 3 0,2-9 0 16,-6 0 9-16,1-8 3 0,2-3 2 15,0-9-3-15,0-3-9 0,-2 1-14 0,-3-27-17 0,-3-20-31 16,7 4-13-16,-5-2-4 0,-1-23 1 0,0 10 1 0,-11-9 5 16,-13 8 10-16,2-6 15 0,1 20 31 0,-7 9 7 15,-4-1 8-15,-8 1 2 0,12 9 1 16,3 11 2-16,3-2 0 0,-2 0 0 0,19 16-4 0,-3-5-7 0,10 4-8 15,7 1-3-15,3 2 0 0,4 2 2 0,6 2 7 16,5 0-1-16,-8 5 3 0,5-3 9 0,1 6-4 16,-2 5 2-16,4 10-4 0,-2-5-1 0,-4 11-2 15,8 5 0-15,-6 12-1 0,1 6-7 0,-3 11 2 16,-7 9-1-16,-5 27 0 0,-2-1 1 16,-2-8-4-16,-12 16 0 0,-2 6 2 0,-2 1-2 0,-4-6 1 15,-3-19 1-15,0-16 2 0,1 3 3 0,2-30 1 16,4 6 4-16,0-14 1 0,2-17 2 0,2-1 7 15,3-10-1-15,-3 2 1 0,6-4-4 0,-1-6-6 16,-1-1-3-16,1-16-5 0,0-2 1 0,1-4 1 16,3-15 4-16,3-3 4 0,-5-3 2 0,5-13 7 15,2 0-2-15,6-15-1 0,-1 2-3 0,8 2-11 16,1-11-5-16,1 24-6 0,1 0-2 0,2 3-2 16,0 23 1-16,0 14 1 0,2-3 3 0,-4 19 0 15,6 3-3-15,5 2 1 0,0 2-1 0,-5 5 0 0,0 2-6 0,14 4-16 16,0-1-7-16,-7-3-4 0,0 6-4 0,-2-8 0 15,5-1 1-15,-5-8 2 0,2 0 7 0,-11-4 18 16,-5-6 8-16,-1-3 6 0,-6-4 2 0,-2-5 4 16,-6 2-3-16,0-3 0 0,0 2 0 0,-5-1 0 15,0 1-2-15,-2 1-1 0,-4 2 2 0,-1 4 0 16,-1-2 2-16,1 7 0 0,-4 0-1 0,5 6-1 16,-3-2 2-16,2 3-3 0,1 2-3 0,-3 4-4 15,3 2 0-15,2 5-1 0,-1 3 2 0,1 14 2 16,0-1-1-16,2 6 7 0,0 10 5 0,6 10 3 0,1-3 1 15,-2 1 2-15,10 5-1 0,1 2 5 16,0 4-1-16,-1-6-1 0,3-4 0 0,0-6-1 0,-4-1 2 16,-5-14-2-16,6 7 3 0,-8-21-5 0,-2-5 10 15,1 1 2-15,-3-7 5 0,-3-4 3 0,4 2 1 16,-2-4-3-16,-2 2-5 0,-2-7-8 0,0-6-25 16,0-2-18-16,0-8-21 0,2-19-16 0,8-12-26 15,-3 4 0-15,6-22 3 0,-2 16 8 0,5 0 16 16,4-4 11-16,-1 24 14 0,1-5 11 0,-4 10 21 15,1 7 1-15,1 3 0 0,-4 6-1 0,-1 4-1 16,0-8 2-16,-9 19-2 0,3-2 3 0,-3 5 3 16,0 1-2-16,0 12 1 0,0 0 0 0,-2 10 0 15,0 6 2-15,-4 15 3 0,0-2-1 0,1 11-2 16,-4 7 3-16,3-1-1 0,0-3 0 0,4-4 1 16,2-5 1-16,7-17-1 0,-2 1 5 0,8-14 16 15,3-11 1-15,2-7 2 0,-4-2 1 0,11-9-1 16,0-6 0-16,2-14-2 0,5 2-6 0,-3-13-16 15,7-10-3-15,-6 1-2 0,4 0 0 0,-10 1-2 0,-8 13 0 0,5 1 2 16,-5-6 2-16,-2 19 1 0,-3 4 0 0,0 1-1 16,1 0 1-16,2 2-1 0,2 1 1 0,-1-3-3 15,2-6 0-15,3 0 0 0,0-3 0 0,-1-6 0 16,3-5 0-16,-1-2 1 0,-1-7 4 0,0-2 3 16,-10-7 12-16,5 4 1 0,-7-6 3 0,1-2 1 0,-5 0 5 15,-1-1 1-15,-3-5 2 0,-2 5 0 0,0 1-5 16,0-3 1-16,0 5-2 0,0 2 2 0,-4 7 0 15,2 2-6-15,-1 7-2 0,1 7-5 0,0 7-7 16,0 5-4-16,1 10-8 0,-1 3-9 0,0 13-10 16,2-3 1-16,-9 28-5 0,2 1 1 0,-6 18 0 15,2-6 3-15,-9 39 5 0,2 0 6 0,0 11 6 16,0 13 3-16,7-3 0 0,1 0 2 0,10 0 0 16,3-1 0-16,19-19 1 0,-2-2-1 0,10-16 0 15,14-11-2-15,8-18-6 0,-1 1-1 0,8-19 1 16,4-11 0-16,2-12 1 0,-2-3 0 0,1-10 1 15,-3-9 3-15,0 1 3 0,2-3 2 0,-12-2 3 16,-4 13-2-16,7-7 0 0,-3 1 0 0,-8 6 0 16,-5 1-1-16,-6 8 1 0,1 2-2 0,-12 1-1 15,6 0-2-15,-10 6 0 0,-7 4 1 0,-1 1-25 16,-7 2-15-16,6 2-17 0,-12-2-26 0,-5 9 59 16,0-7-48-16,-31 1-21 0</inkml:trace>
          <inkml:trace contextRef="#ctx0" brushRef="#br0" timeOffset="-47127.5309">25097-7843 1694 0,'9'9'681'0,"4"7"-556"16,-1-5-131-16,-8-5-40 0,3 1-1 0,4 0-20 16,-4 6-54-16,4-1-33 0,-2-1-56 0,0 0 149 0,-3 0-108 15,-6-9-75-15</inkml:trace>
        </inkml:traceGroup>
      </inkml:traceGroup>
    </inkml:traceGroup>
    <inkml:traceGroup>
      <inkml:annotationXML>
        <emma:emma xmlns:emma="http://www.w3.org/2003/04/emma" version="1.0">
          <emma:interpretation id="{50264E27-1CAA-43F6-BE00-0101EDBB1D45}" emma:medium="tactile" emma:mode="ink">
            <msink:context xmlns:msink="http://schemas.microsoft.com/ink/2010/main" type="paragraph" rotatedBoundingBox="18703,6858 37026,5518 37651,14062 19328,15402" alignmentLevel="3"/>
          </emma:interpretation>
        </emma:emma>
      </inkml:annotationXML>
      <inkml:traceGroup>
        <inkml:annotationXML>
          <emma:emma xmlns:emma="http://www.w3.org/2003/04/emma" version="1.0">
            <emma:interpretation id="{10664E5E-3188-4EAA-BD09-06A2E946B5FD}" emma:medium="tactile" emma:mode="ink">
              <msink:context xmlns:msink="http://schemas.microsoft.com/ink/2010/main" type="line" rotatedBoundingBox="18703,6858 36571,5551 36797,8637 18929,9945"/>
            </emma:interpretation>
          </emma:emma>
        </inkml:annotationXML>
        <inkml:traceGroup>
          <inkml:annotationXML>
            <emma:emma xmlns:emma="http://www.w3.org/2003/04/emma" version="1.0">
              <emma:interpretation id="{8A636E30-89D4-40A8-9F14-0185BB54A5B1}" emma:medium="tactile" emma:mode="ink">
                <msink:context xmlns:msink="http://schemas.microsoft.com/ink/2010/main" type="inkWord" rotatedBoundingBox="18725,7159 26436,6595 26640,9380 18929,9945">
                  <msink:destinationLink direction="with" ref="{CA7B9BC3-A083-4893-B96D-B964D92B8D73}"/>
                </msink:context>
              </emma:interpretation>
              <emma:one-of disjunction-type="recognition" id="oneOf4">
                <emma:interpretation id="interp8" emma:lang="" emma:confidence="1">
                  <emma:literal/>
                </emma:interpretation>
              </emma:one-of>
            </emma:emma>
          </inkml:annotationXML>
          <inkml:trace contextRef="#ctx0" brushRef="#br0" timeOffset="-44191.3723">13682-4511 852 0,'29'-12'424'15,"-15"-1"-230"-15,-12 11-122 0,-2 0 47 0,-2 2-47 16,2 0-21-16,-3 6-14 0,1 1-14 0,-5 9-23 16,-4 8-1-16,-13 19-2 0,4 4 3 0,-7 7-1 15,-9 18 1-15,-2 1 2 0,4-3-2 0,0 2 1 16,1-5 0-16,12-9-1 0,3-2 0 0,5-8-1 0,13-6 0 15,13-6-2-15,1 0 1 0,13-5-9 0,11-4 1 16,14-9 0-16,-5-2-2 0,16-14-42 16,8-6-46-16,12-23-77 0,9 0 132 0,13-16-106 0,12-18-69 15</inkml:trace>
          <inkml:trace contextRef="#ctx0" brushRef="#br0" timeOffset="-44809.8923">15797-4529 1000 0,'5'-18'408'0,"-3"2"-282"15,-2-6-84-15,-5 6 21 0,-3-4-19 16,-1 4-4-16,-3-6-2 0,1 6-1 0,-2 2-2 0,-1-3-4 16,-1 5-4-16,-3-3-9 0,4 4 0 0,-2-1-4 15,-2 6-1-15,-2-1-7 0,-2 5-6 0,-1 4-2 0,3 4-5 16,-5 8-5-16,-3 6-3 0,0 14 1 16,1 6 0-16,-1 16 1 0,-2 11 5 0,6 12 1 15,1 1 0-15,1-3 4 0,11-3-1 0,8 2 4 16,-1 2-2-16,6-13 1 0,11-19 1 15,6-2-2-15,9-1-5 0,18-10-2 0,0-5 1 0,-1-2-1 0,9-15-1 16,18-10 1-16,13-15-3 0,-6 7-1 0,-3-19 6 0,5-10-1 16,8 0 3-16,-21-12-1 0,3 1 4 0,-16-4 1 15,7 1 5-15,-30-5 5 0,6 3 6 0,-11 1 3 16,-7 1 3-16,-7 7 1 0,1 1-1 0,-8 2 2 16,-5 10-1-1,-1 4-3-15,-1-2-4 0,-5 6-1 0,-1 4-2 0,0 9-3 0,0-4-4 0,-4 4-5 16,2 6-3-16,-6 3-3 0,-1 3 2 0,-6 12-7 15,-3-1-1-15,-2 13 1 0,-2 2 4 0,-5 3 2 16,0 14 1-16,5-8 1 0,3 7 1 0,5-2 0 16,6-2-1-16,6-6-2 0,0-5-3 0,8-1-1 15,1-5 1-15,10-4-1 0,-1-6-6 0,0-1 0 0,8-11 0 0,2-2 3 16,1 0 4-16,4 0 2 0,-1-11 3 0,3-6 2 16,2-10 7-16,5-14 3 0,-1 3 0 0,-3-2 1 15,-4 2-3-15,4-7-1 0,-5 7-1 0,1-7 2 16,-9 18-3-16,-3 7 0 0,1-1 1 0,-12 12-2 15,5 0-1-15,-5 3-4 0,0 4-5 0,-2 2-3 16,0 4-3-16,0 3 0 0,4 4 1 0,-3 7 0 16,-1 6 2-16,4 1 3 0,-4 11 4 0,4 4 3 15,5-2 1-15,0-2 1 0,3 3-1 0,10-8 1 0,1 1 0 16,3-6-3-16,4-8 0 0,5-7-2 0,-6-1 0 16,3-6 2-16,-3-4-1 0,7-13 0 0,-5-8 0 15,3-6 6-15,-2-11-1 0,1-7 3 0,-2-2-1 16,3-9 1-16,-5-7 1 0,-6 3 1 0,-1 2-1 15,-2 1 7-15,-6 2 1 0,-5 8 0 0,2-5 2 16,-6 11-1-16,-5 3 0 0,2-7 7 0,-2 3 2 16,0 6-6-16,-2 0 0 0,1 2 2 0,-3 3 6 15,0 7-5-15,1-1 1 0,-1 7-7 0,2 9-4 0,-1 0-8 16,3 9-6-16,-2-2-7 0,0 2-7 0,-1 9-3 16,1-3-1-16,-5 28-2 0,-1-2 0 0,1 15 5 15,-2-5 6-15,2 37 1 0,-2-3 2 0,3 18 5 16,3 7-1-16,5-3 4 0,1-1 2 0,10-5 3 15,3 0 0-15,15-18-1 0,-2 0 1 0,9-20 2 16,10-12-3-16,5-12 0 0,1-4 0 0,3-10 3 16,3-11 1-16,-4-12 2 0,2-5-1 0,-6-14 0 15,-1-12 3-15,-8-16 0 0,4-4 1 0,-9-8 1 0,-6-16 6 16,-8 3 2-16,-1 1 2 0,-7 1 2 16,-7 5-1-16,-1 10-1 0,-3 1-3 0,-1 9-5 15,-3 8-7-15,3 6-3 0,-4 4-1 0,2 5-3 0,0 7 1 16,-2 8 1-16,1 1-2 0,-1 4-3 0,0 8-5 0,0 1-10 15,0 0 0-15,0 5-2 0,2 0-2 0,0 8 1 16,0 1 1-16,5 17 0 0,-2-4 5 0,1 0 10 16,1 11 0-16,2 9 1 0,0 9 2 0,6 7-2 15,-5-12 1-15,3 7 3 0,0 7-1 0,1-20 2 16,0 3-2-16,1-8 3 0,-4-13 0 0,-8-14 2 0,6 5-1 16,-3-5 0-16,-4-10 0 0,1 1-3 0,1-4 0 15,-2 0-2-15,3 2 1 0,6-1-2 0,-6 1-2 16,1-2 3-16,3 0 0 0,-4 2 4 0,1-2 3 15,-3 0-1-15,-3 0-1 0,0 0-1 0,0 0-4 16,0 0-13-16,0 0-8 0,-2-4-10 0,-7-1-14 16,4 1-29-16,-8-1-6 0,1-4-5 0,-1 3 3 0,-1-4 3 15,-3 1 2-15,1-2 2 0,5 5-9 16,2-3 24-16,7 4 4 0,1-4-1 0,-1 0 4 16,2-2 7-16,3 2 9 0,5 0 9 0,-3 0 29 0,6 2 10 15,-4 0 12-15,2 1 12 0,-7 1 4 0,5 3 11 16,-1 0 2-16,-5 0-2 0,1 2-5 0,-2 0-5 15,0-2-4-15,4 4-7 0,-2 4-1 0,-2-3-14 16,1 5-2-16,8 2 1 0,-3-1-1 0,-3 4-2 16,5 1 0-16,-1 1-3 0,4 1-2 0,0 0 1 15,-2-1-2-15,3 1-1 0,-5-1-1 0,4-5 2 16,-4-1-1-16,4 0 6 0,-3-1 2 0,1-1 5 16,-2-4 2-16,2-1 3 0,-2 2 2 0,2 1-1 15,-4-1 1-15,4-1-1 0,4 1-3 0,-2-4 0 0,0 0 0 16,5 0-1-16,-2-5-1 0,8-8 3 0,0 0 0 15,3-8 0-15,-2-1-1 0,1 0 0 0,1-10-3 0,0-6 4 16,4-2 1-16,-5 6-2 0,-3-4-1 0,1 2-3 16,2-5 1-16,-3 3 0 0,1-2-5 0,-6 7-4 0,0 5-5 15,4-1-2-15,-4 7 0 0,2-3 0 16,-5 12-3-16,2 2-7 0,-1-1 3 0,-5 10-3 0,4-2 1 16,-1 4-1-16,-3 2-1 0,6 7 1 0,-3-2 0 15,1 6 6-15,3 1 2 0,4 6 0 0,-4 4 1 16,-3 5 3-16,0 5 0 0,1 4 0 0,-7 3 1 15,0 1-4-15,-5 5-2 0,-2-6 0 0,-5-1-2 16,-2-6-8-16,-10-1-5 0,1-4-9 0,0-6-14 16,-11-7-64-16,-2-3-52 0,-9-6 113 0,-2-1-84 15,-3-8-62-15</inkml:trace>
          <inkml:trace contextRef="#ctx0" brushRef="#br0" timeOffset="-44398.3174">13254-4674 1458 0,'-7'-4'493'15,"-6"-1"-406"-15,6 1-90 0,-4 0-25 0,4 3-4 16,-2 4 0-16,-5 10 2 0,-6 9 3 0,0-4-2 16,0 7 12-16,-2 13 3 0,-3-2 9 0,5 20 3 0,-1-2 3 15,6 7 7-15,-3 1 2 0,15 8 5 0,-5-1-4 16,8-1 1-16,4 1-1 0,5-4 0 0,2-2-3 15,5-4-1-15,4-1-1 0,-4 0 0 0,0-4-2 16,-3-3 2-16,0-3 1 0,-8-8 0 0,1 3 1 16,-8-5-1-16,-4-5-2 0,-10-1-2 0,-4 1-6 15,-9-8-14-15,-7 2-8 0,-9-2-8 0,-2-3-13 16,-3-8-42-16,-8-3-23 0,7-9-32 0,3-2-75 0,4-9 152 16,10-9-102-16,16-9-32 0</inkml:trace>
          <inkml:trace contextRef="#ctx0" brushRef="#br0" timeOffset="-46543.4229">14700-4943 1029 0,'-26'23'549'0,"10"-1"-333"0,0-2-172 0,5-13 166 16,7 9-235-16,-5 11-7 0,4 2-5 0,0 20 9 15,-1 7 7-15,-1 27 10 0,2 2 7 0,-1-6 4 0,10 35 0 16,7 5 0-16,-2 5 0 0,3-3 2 15,10-3-1-15,7 1-1 0,9 5 0 0,10-5 0 0,1-5 1 16,-2-9 1-16,9-22 0 0,13 2-3 0,10-28 0 16,-3 8 1-16,-8-29 1 0,15-7 1 0,-1 4-7 15,2-33-24-15,8-2-24 0,6-23-114 0,-6 7 136 0,20-46-81 16,-11 10-67-16</inkml:trace>
          <inkml:trace contextRef="#ctx0" brushRef="#br0" timeOffset="-46359.176">16246-4059 1109 0,'2'11'412'0,"0"-2"-307"0,5 11-80 0,6 5 6 0,5 18-19 16,1-1-1-16,10 16 6 0,6 10 2 0,4 10 2 15,-1-1-1-15,4 6-3 0,1 6 0 0,0-3-2 16,-5 3-2-16,-3-13-2 0,-16 1-2 0,-4 15 1 0,-3-1 0 16,-6-12-4-16,-12 4-3 0,-6-9-1 0,-15 9-14 15,-18-14-10-15,5 3-10 0,-2-15-12 0,-1-13-16 0,-16 1-72 16,-12-18 22-16,4 9 61 0,4-23-55 0,-20-8-36 15</inkml:trace>
          <inkml:trace contextRef="#ctx0" brushRef="#br0" timeOffset="-42551.9892">20126-4334 957 0,'0'11'358'0,"-2"-6"-271"16,2-5-70-16,0-1 8 0,-2-3-18 0,2 4-7 15,0 4-6-15,2-3 1 0,-2-1-1 0,-2-7 4 0,-1 4 2 16,-3-3 0-16,-1 3 1 0,0 1 4 0,-2-5 1 16,-4 5-1-16,0 2 2 0,-3 2-2 0,0 1-1 15,-4 3-2-15,-2 3 2 0,-1 3-3 0,-4 5-2 16,3 6 1-16,3 0-1 0,-6 1-3 0,3 8-1 15,4 3 0-15,1-3-1 0,11 3 2 0,1-1-1 16,14 4-1-16,1-4 0 0,11 0 2 0,14 1 1 0,1-1 1 16,6 2-1-16,1 0 0 0,4-2 1 0,2 4 2 15,-3-3 0-15,1 2-6 0,-2 3-3 16,-5-4-5-16,-2 2 0 0,-5-4 0 0,-6 1 1 0,-11-6-2 16,1 0 4-16,-8-4 9 0,-9-11 4 0,-8 8 10 15,-3-2 5-15,-2-4 1 0,-6 0 0 0,-4 1 3 0,-8 4 2 16,-8 3-2-16,-3-5 0 0,6 0-5 0,2 0 0 15,-11-1 3-15,-3-1-1 0,1 1-1 0,-1-6-5 0,-10-4-1 16,6 4-3-16,-6-6-6 0,6 1-9 16,4-5-42-16,-8 1-23 0,24-3-45 0,-2-3-63 0,8-5 125 15,7-2-97-15,14-10-35 0</inkml:trace>
        </inkml:traceGroup>
        <inkml:traceGroup>
          <inkml:annotationXML>
            <emma:emma xmlns:emma="http://www.w3.org/2003/04/emma" version="1.0">
              <emma:interpretation id="{A177DF59-6E83-4946-BC46-EBB2501CF98A}" emma:medium="tactile" emma:mode="ink">
                <msink:context xmlns:msink="http://schemas.microsoft.com/ink/2010/main" type="inkWord" rotatedBoundingBox="27154,7596 27625,7561 27695,8518 27224,8552"/>
              </emma:interpretation>
            </emma:emma>
          </inkml:annotationXML>
          <inkml:trace contextRef="#ctx0" brushRef="#br0" timeOffset="-42311.0029">21297-4381 1230 0,'32'8'499'16,"-26"-7"-362"-16,-1 3-115 0,-5-4 38 0,2 2-72 0,-2 5-4 15,-4 4-5-15,-1 1-3 0,-2 5 1 0,-4 3 5 16,-13 14 1-16,-1 4 5 0,-11 16-1 0,4-5 2 16,-3 1 6-16,6 1 2 0,-10 8 0 0,10-3 0 15,0-2 3-15,11-10-1 0,5 6 0 0,-5 1 1 16,18-10-2-16,4 4 2 0,10-5 0 0,-1 0 0 15,19-8 0-15,-1 1-7 0,11-6-46 0,3-4-47 16,23-15-79-16,-3-8 136 0,15-18-119 0,14-15-74 16</inkml:trace>
        </inkml:traceGroup>
        <inkml:traceGroup>
          <inkml:annotationXML>
            <emma:emma xmlns:emma="http://www.w3.org/2003/04/emma" version="1.0">
              <emma:interpretation id="{7E19C81C-0474-4AD4-8275-24D7B6539E7B}" emma:medium="tactile" emma:mode="ink">
                <msink:context xmlns:msink="http://schemas.microsoft.com/ink/2010/main" type="inkWord" rotatedBoundingBox="28808,6119 36571,5551 36734,7774 28970,8342">
                  <msink:destinationLink direction="with" ref="{CA7B9BC3-A083-4893-B96D-B964D92B8D73}"/>
                </msink:context>
              </emma:interpretation>
              <emma:one-of disjunction-type="recognition" id="oneOf5">
                <emma:interpretation id="interp9" emma:lang="" emma:confidence="1">
                  <emma:literal/>
                </emma:interpretation>
              </emma:one-of>
            </emma:emma>
          </inkml:annotationXML>
          <inkml:trace contextRef="#ctx0" brushRef="#br0" timeOffset="-40270.202">28073-6150 827 0,'23'0'302'0,"6"2"-235"0,0-2-55 0,-4 0-11 16,6 0 6-16,-4-2 0 0,0 1 0 0,-4-1 3 15,-4-4 0-15,-7-1 0 0,-3 2 3 0,-2-4 2 16,-5-2 3-16,0 2 4 0,-4-4 4 0,-5 2 3 16,0 1 1-16,1 4-3 0,1 1-2 0,-4 1-7 15,2 4-2-15,-4 2-5 0,7 7-2 0,-3 5-3 16,0 4 0-16,-4 11 1 0,4 6 0 0,0 13 4 15,-1 12-1-15,5 16 1 16,-3 0-2-16,3-4-3 0,-1 20-2 0,-5 16 2 0,2-1 0 0,-2-10-3 0,-6 4-1 16,-3-3 0-16,-5 1 0 0,-4-11-1 0,0 1 2 15,1-15-2-15,1-18 0 0,-4-4 4 0,2-18 1 16,-2 6 1-16,6-20 2 0,-8-2 0 0,2 2 2 16,-1-11-1-16,-1 2 1 0,0-4 4 0,1-3 8 0,1-3 7 15,2-1 3-15,5 0 8 0,2-3 0 0,15 3 3 16,-6-2 4-16,4 0 0 0,7 2-3 15,0 0-5-15,0 0 0 0,5 2-7 0,-5-2-1 0,-3 2-4 16,6-2-4-16,-3 2-5 0,2-2-8 16,7 5-3-16,0-5-6 0,4 4-2 0,5-3-1 0,9 1-4 15,-2 2-7-15,15-6-21 0,1-2-8 0,13-8-13 16,-5-3-15-16,11-5-65 0,8-8-38 0,10-10-40 16,-2-7-43-16,1-13 163 0,8-7-125 0,-13-11-31 0</inkml:trace>
          <inkml:trace contextRef="#ctx0" brushRef="#br0" timeOffset="-40090.2904">28782-5682 656 0,'4'-40'382'16,"-1"13"-182"-16,-1-2-105 0,2 9 35 0,-3 6-19 0,-1-1-10 16,2 10-13-16,0-4-14 0,-2 4-28 0,2 5-12 15,-2 0-10-15,3 1-5 0,1 7-4 0,1 8-5 16,1-9-1-16,-3 26-2 0,3 1 0 0,-1 11-3 16,-1 15 2-16,-4 14-1 0,3 1-2 0,-4 19 1 15,-1 11 0-15,-5 7 0 0,-2-6-2 0,-4 4 1 16,-5 6-8-16,0-11-12 0,0-1-12 0,-2-13-47 15,-2-8-28-15,10-26-46 0,-1 3-35 0,9-20 115 16,4-20-99-16,22-35-23 0</inkml:trace>
          <inkml:trace contextRef="#ctx0" brushRef="#br0" timeOffset="-39798.0156">29736-5429 1327 0,'0'16'453'0,"-5"9"-362"0,-8 20-79 15,4-12-19-15,-7 26 2 0,-7 13 0 0,3 2 5 0,-7 13-1 16,2-6 1-16,3 6 1 0,-3 3 0 0,17-16 1 16,1 4 2-16,11-15 6 0,8 0 5 0,14-14 5 15,3 0 3-15,10-15 11 0,10-7 2 0,7-12 3 0,0-5 0 16,5-8-4-16,8-5-2 0,-6-14-5 0,0-1-1 16,-2-9-9-16,-1-5 0 0,-8-6-2 0,1-6-1 15,-14-2-2-15,-3-7 1 0,-8-1-2 0,0 0 3 16,-8-6-1-16,-7 3-4 0,-10-3-2 0,1-1-1 15,-6-3-10-15,-9 1-6 0,-10-2-2 0,-4 0-11 16,-12 8-12-16,-8-3-7 0,-14 13-6 0,3 0-8 16,-20 7-33-16,-9 13-32 0,-10 7-48 0,-5 6-83 15,12 1 176-15,-24 19-117 0,-27-3-93 0</inkml:trace>
          <inkml:trace contextRef="#ctx0" brushRef="#br0" timeOffset="-40859.3712">22681-4605 1502 0,'7'19'580'0,"2"-1"-402"0,6 7-147 16,3 4 107-16,3 0-166 0,-3-2-2 0,9 20 0 15,2 9 2-15,7 16-1 0,0-2-1 0,-5-10-3 0,-4 8-14 16,0 3-3-16,-12-19-4 0,-1 6 4 0,-10-11 10 16,5 3 5-16,-16-8 7 0,-6-4 8 0,0-8 21 15,-8-3 6-15,4-8 7 0,5-1 3 0,3-8-2 16,0-8 0-16,2-2-3 0,5 0-4 0,2-3-9 15,0-3-2-15,-2-3-2 0,-2-3 2 0,1-7 3 16,-3-2 2-16,6-4 3 0,2-6 2 0,5-3 2 16,6-6-1-16,3-2-1 0,0 1-2 0,6 3-3 15,0-4 0-15,1 10-2 0,2-1-3 0,-3 5-2 16,3 6-1-16,1 0-3 0,-3 4-2 0,6 0-8 16,-2 4-4-16,0-4-5 0,4 5-2 0,-8 0-1 0,6 1 0 15,4-1 2-15,-3-3 3 0,-3 1 10 0,0 1 4 16,0 0 6-16,1-6 5 0,-5-2 3 0,-1 2 2 0,-4 0 3 15,-2 0 0-15,-2-1 2 0,-5-1 2 16,4 2 3-16,-8 4-1 0,-3-2-3 0,4-2 0 0,-14 6-1 16,3-4 2-16,0 7-5 0,-3-4-4 0,-6 10-6 15,1-4-7-15,-1 5-4 0,-1 4-2 0,-3 11 0 16,0 4-2-16,-2 8 1 0,-3 8 4 0,5 10 3 16,-2 8 6-16,4 3 10 0,1 12 2 0,8-7 1 15,0 1 4-15,7 0 1 0,5-8 0 0,12-5 2 16,-1-5 0-16,13-4-1 0,5-5-1 0,11-4-1 15,2-5-5-15,5-8 0 0,8-3-3 0,9-11 0 16,-3-4-1-16,1-10-2 0,5-11 2 0,-5-13 1 0,2-2 5 16,-1-16-1-16,-6-7 4 0,-3-17 0 15,-1 6-1-15,-6-10 1 0,-3-12-3 0,-2 8-1 0,-2-3-1 16,-5 12-1-16,-8 3-3 0,-7-7 4 0,4-2-1 16,-7 20 1-16,-13-2 1 0,0 10 1 15,-2-5-5-15,-9 19 1 0,1-2 1 0,-1 12-3 0,0 13 0 0,-4 1-4 16,-3 15-4-16,2-5-3 0,-7 16 0 0,-8 8-3 15,-3 5-3-15,-8 7 1 0,-1 12-1 0,-6 26 4 16,-5-9 2-16,4 38 2 0,3-16 3 0,0 14 1 16,2 3 2-16,20-3 0 0,-2 6 1 0,12-15 2 15,6 0 0-15,15-14 0 0,-1 3 2 0,10-16 0 16,8-13 0-16,2-12-1 0,-1-4 1 0,3-11-4 16,-2-14 0-16,4-6 1 0,2-1-1 0,-6-13 0 15,6-6 2-15,-8-10 0 0,3 0 2 0,-3-4 3 16,-5-9 1-16,-3 4 0 0,-6-4-1 0,-2 3 0 15,-5 5-2-15,-2 12-2 0,-2-2 1 0,-5 5-5 0,-2 10-1 16,0 8-5-16,0-4-3 0,-4 10-5 16,-1 0 0-16,-10 7-2 0,4 5-2 0,2 1 2 0,-9 16 0 0,-2 11 4 15,2-1 2-15,0 3 7 0,4 10 1 0,-2-1 2 16,-1-4-2-16,12-6 0 0,-2 2 2 0,3-10 1 16,4-11 0-16,0-1 0 0,11-10 0 0,2-7 0 15,3-2 3-15,-2-4 4 0,1 2 1 0,6-20-1 16,3 0-1-16,3-12 2 0,4-10 0 0,3-14-1 0,-3 0-3 15,8-11-2-15,-1-10-1 0,0-1 1 0,0 2-1 16,-2-3 5-16,-2 3 4 0,-5-2 1 0,2 1 1 16,-4 3 0-16,-5-2 2 0,-6 9 0 0,0-1 1 15,-1 6 1-15,-5 10-1 0,-4 14 0 0,3-4 3 16,-9 12-1-16,-2 10-1 0,0 4-4 0,2 1-3 16,-3 10-16-16,1 1-5 0,-7 4-2 0,-9 6-7 15,9 10-1-15,-11 4-1 0,-4 16 1 0,1 5 3 16,-10 19 9-16,1 14 2 0,5 13 2 0,0-4 1 0,7 3 1 15,4 10 1-15,9-20 0 0,3 5 0 0,2-18-2 16,18-16-2-16,11 2-7 0,2 0 0 0,-2-15-1 16,13-3 0-16,9-10 1 0,7-3-7 0,12-18-6 15,-5-2-3-15,-3-3 0 0,0-18-7 0,15-10-27 16,-2-12-12-16,-1 3-7 0,-7-1 3 0,1-9 2 16,5-1 10-16,-22-1 5 0,3 2 9 0,-12 5 32 15,5-5 13-15,-33 14 8 0,10-6 8 0,-11 14 11 16,-4 6-5-16,-2 10-1 0,1 1-4 0,-8 13-3 15,0 7-1-15,-16 17-2 0,2 1-2 0,-4 9-1 0,-12 13 2 16,3 2 6-16,-6 3 3 0,3 4 6 16,5 2 2-16,9-2 1 0,0 0 5 0,7-5 11 0,11-1 0 15,9-1 3-15,4-4 3 0,8-9 8 0,10-3-3 16,9-14 0-16,1 0-5 0,6-10-14 0,7-11-4 16,4-18-7-16,3 2-3 0,2-13-13 0,4-9-2 15,2-8-2-15,-2 1 1 0,1-4 0 0,-3-3 1 16,-13 4 1-16,1-3-1 0,-6 8 3 0,-18 4 0 0,7-5 1 15,-2 1 0-15,-16 6 1 0,0 1 2 0,-2 14 4 0,-1-6 6 16,-8 17 0-16,2-3 0 0,-7 7-4 0,1 7-5 16,-3 2-5-16,-5 7-4 0,1-3-6 0,-5 17-5 15,-9 8-1-15,2-4 1 0,-9 17 3 0,0-4 4 16,-1 2 4-16,-1 7 2 0,7-19 1 0,-1 3 1 16,12-7 1-16,-4-1 0 0,15-12 1 0,0 0 4 15,5-6 1-15,5-3 0 0,1-2 0 0,7-4-2 0,2-12-3 16,3-4-2-16,9-14-1 0,-7 0-3 0,2-15 3 15,7-14 2-15,-7-4 4 0,0 0 6 0,-6-1 13 16,-6-6 5-16,-1 9 4 0,-2-2 2 0,1 9-2 16,-3 6-1-16,-1 8-4 0,-2 3-3 0,-2 8-10 15,-1 4-3-15,-4 11-4 0,1 2-5 0,1 5-11 16,-4 10-6-16,0 2-1 0,-4 7-3 0,1 8-5 16,-5 4 0-16,-4 16 1 0,-3 0 1 0,1 2 8 15,-15 29 5-15,-9 16-1 0,-3-2 2 0,3-2-2 16,-9 13 2-16,0-5-47 0,-13 18-191 0,1-6 205 0,-2 0-119 15,8-18-79-15</inkml:trace>
          <inkml:trace contextRef="#ctx0" brushRef="#br0" timeOffset="-40683.3304">25223-5285 2019 0,'-28'34'619'16,"4"4"-602"-16,40-31-107 0,-1-7-62 0,24 4-45 16,12-4-84-16,12-13 177 0,27 4-98 0,6-29-16 15</inkml:trace>
        </inkml:traceGroup>
      </inkml:traceGroup>
      <inkml:traceGroup>
        <inkml:annotationXML>
          <emma:emma xmlns:emma="http://www.w3.org/2003/04/emma" version="1.0">
            <emma:interpretation id="{801BBD32-0C57-4119-B9D9-FD5C8E62792E}" emma:medium="tactile" emma:mode="ink">
              <msink:context xmlns:msink="http://schemas.microsoft.com/ink/2010/main" type="line" rotatedBoundingBox="21535,9448 37117,7594 37808,13406 22227,15260"/>
            </emma:interpretation>
          </emma:emma>
        </inkml:annotationXML>
        <inkml:traceGroup>
          <inkml:annotationXML>
            <emma:emma xmlns:emma="http://www.w3.org/2003/04/emma" version="1.0">
              <emma:interpretation id="{14B75D70-0D11-4107-ADC2-5A5E564A2BD2}" emma:medium="tactile" emma:mode="ink">
                <msink:context xmlns:msink="http://schemas.microsoft.com/ink/2010/main" type="inkWord" rotatedBoundingBox="21535,9448 28341,8638 29033,14450 22227,15260"/>
              </emma:interpretation>
              <emma:one-of disjunction-type="recognition" id="oneOf6">
                <emma:interpretation id="interp10" emma:lang="" emma:confidence="1">
                  <emma:literal/>
                </emma:interpretation>
              </emma:one-of>
            </emma:emma>
          </inkml:annotationXML>
          <inkml:trace contextRef="#ctx0" brushRef="#br0" timeOffset="-33329.259">19846-2696 1045 0,'2'0'443'0,"-2"-5"-294"16,0 3-105-16,0 2 22 15,-6 0-20-15,3 0-14 0,1-2-6 0,0 2-8 0,-5-2-4 0,7 2-5 16,-2-2-1-16,2 0-4 0,-2 1-1 0,-1 1-2 0,-4-4-4 16,1 4-2-16,4 0-1 0,-5 4-3 0,-4 10-2 15,-7-5-2-15,0 7-1 0,2 1 0 0,5 8 1 16,0-2 0-16,2 4 0 0,9 2 4 0,15 0 0 16,3 0 2-16,14 2-1 0,3-2 3 0,2-4 1 15,7 5 1-15,1-4 1 0,2-1-1 0,-8-3 0 16,3-2-3-16,-4-4 3 0,-9-2-2 0,-2-3 0 15,-4 2-1-15,-10-6-2 0,-2 2-1 0,-6-5-4 16,-1 1 4-16,-6 2-3 0,-3 2 3 0,-10 6-1 16,6-8 3-16,-23 16-2 0,6-5 4 0,-10 9 5 15,-9 4-1-15,-7 2 0 0,-11-5-1 0,1 5 3 16,-6-2-1-16,8-3-2 0,-1 1-16 0,1-5-27 16,10-1-16-16,8-8-18 0,6 3-23 0,7-6 63 15,6-3-59-15,1-3-13 0</inkml:trace>
          <inkml:trace contextRef="#ctx0" brushRef="#br0" timeOffset="-32446.3304">20238-1289 976 0,'5'-18'440'0,"0"4"-264"0,-3 12-114 0,-2 2 38 0,0-2-48 15,0 2-2-15,0 0-16 0,0 0-4 0,-2 0-6 16,2 0-8-16,0 0-11 0,0 2-3 0,2 2-2 16,2 5-3-16,-2 0-6 0,1 3 0 0,3 8 1 0,-1 13 2 15,-1 14 1-15,1-4 3 0,-1 2 0 0,-4 7 1 16,3 10 0-16,-3 8 0 0,-1 0 0 0,-3-10 0 0,2-4-2 16,0 11 1-16,-1-31-5 0,1 5-4 0,0-15-5 15,0-16-3-15,2-1-4 16,0-5-1-16,2-13-12 0,0-4-7 0,9-25-6 15,1 1 1-15,5-9 7 0,6-22 3 0,6-4 5 16,2-4 0-16,-1-5 16 0,6 0 10 0,-3 5 10 0,3 0 4 0,7 4-1 16,-3 5 1-16,5 7 0 0,-7 3 1 0,5 6 1 15,-1 17-3-15,5 3 3 0,0-3 4 0,-15 12-1 16,2 11-1-16,-1 6 1 0,3 1-2 0,-7 15-3 16,3 0 1-16,-6 0-1 0,-3 9-2 0,4 10-1 15,2 7 1-15,-6 6 1 0,-1 2 0 0,-2 9-1 0,2 0-1 16,-13 2-7-16,5-4-2 0,-7-6 0 15,-3-1-1-15,-1-16 1 0,-1-2-3 0,-2-13-3 0,0-7 3 16,2-5 8-16,4-2 4 0,3-7 10 0,1-2 5 16,12-11 7-16,-2 2 8 0,7-11 17 15,7-3 4-15,-3-12 1 0,5 3-2 0,0-6-1 0,-2-2-2 16,1 4-6-16,-1 2-6 0,-7 1-12 0,7 19-6 0,4-6 3 16,-5 2-1-16,-3 9-3 0,-1 5-3 0,0 4-1 0,4 4-1 15,-5 5-2-15,1 0 5 0,-5 3-13 16,5 5-5-16,3 6-2 0,4 2-3 0,2 10 0 15,-13-3-3-15,8 8-13 0,5-2-15 0,-17 16-9 0,8 0-12 16,-7 2-66-16,0 3-49 0,-3-3-76 0,5 0 165 16,-2-7-144-16,3-4-68 0</inkml:trace>
          <inkml:trace contextRef="#ctx0" brushRef="#br0" timeOffset="-38886.3817">15643-2537 1483 0,'-5'2'496'0,"1"-2"-407"16,1 0-97-16,-6-4-13 0,9 6-13 0,-6-2-8 15,5 7-11-15,-1 0 3 0,-7 9 7 0,1 1 5 0,-1 10 13 16,-5 5 4-16,-2 11 4 0,0 10 6 16,-2 8 7-16,1 11 4 0,1 20 0 0,2-1 1 0,1 11 3 15,2 10 2-15,4 4 5 0,7 1 5 16,4 9 9-16,6-5 0 0,16-2 1 0,-1-3 2 0,13-2 0 15,12-4 0-15,17-8-1 0,-4-6-7 0,-1-17-7 16,15-17 1-16,10-6 2 0,-2 3-1 0,-4-19-6 16,-4-18-6-16,8-8-2 0,25-5 0 0,9-20-6 15,-10-3-14-15,-5-2-13 0,-1-15-17 0,31-18-69 16,-6-10-50-16,2-14 122 0,-26 5-94 0,6-19-67 16</inkml:trace>
          <inkml:trace contextRef="#ctx0" brushRef="#br0" timeOffset="-28943.982">16219-18 1490 0,'-13'1'568'0,"4"-1"-434"15,0 0-118-15,4-1-8 0,3-1-9 0,0 2-16 16,2 0-6-16,0 0-3 0,0 3 2 0,0 6 4 15,2 4 0-15,-2 12 5 0,0 6 3 0,-2 27 1 16,-1 0 2-16,-4 19 6 0,-3 22 1 0,-2 29 0 16,-6 2 2-16,-4 20 2 0,-5 20 0 15,7 12 1-15,0 4 2 0,-1-13-1 0,17 2 3 0,-1 4 21 16,5 3 12-16,14-25 10 0,8-22 6 0,14-12 2 0,9 2 8 16,29-26 0-16,0 2-3 0,-2-20-18 0,26-12-13 0,8-1-8 15,26-17-7-15,-6 8-3 0,2-30-8 0,24-11-4 16,-8 7-2-16,6-35-4 0,-8 1-2 0,10-20-18 15,7 3-9-15,-9-26-14 0,-8 2-17 0,-8-14-38 16,1-4-21-16,-18-8-31 0,4-2-42 0,-12-3 125 16,-17-7-87-16,-9-2-16 0</inkml:trace>
          <inkml:trace contextRef="#ctx0" brushRef="#br0" timeOffset="-34804.2042">16890-1586 1037 0,'-11'-6'469'0,"2"-3"-318"0,4-2-118 15,-4-7 30-15,2 4-29 0,-4-6-21 0,2 0-2 16,4-5-2-16,-4 0-52 0,-2-4 55 0,2-2 2 16,-4 2 0-16,-3 4 5 0,9-2 0 0,-4 9-2 0,-9-2-4 15,4 2-1-15,-4 4-10 0,0 5-2 0,-5 0-5 0,-2 1-8 16,-11 10-2-16,0 2-2 0,4 1 2 15,-1 13-3-15,-1 9 0 0,-2 11 2 0,2 9 0 0,9 0 6 16,-4 9-1-16,3 2 2 0,6 7 2 16,2 0 2-16,11-1 7 0,4 5 4 15,12-8 2-15,2-1 1 0,11-4 4 0,10-7 2 0,16-6-1 0,2-5-1 16,15-11-9-16,11-7-1 0,6-15-3 0,3-1 0 16,5-13-4-16,4-15 0 0,7-14 2 0,-1-3-1 15,-2-10 4-15,3-10 0 0,-11-2 1 0,-1 2 1 16,-1 1 2-16,-33 6 0 0,1-4 3 0,0 2 7 15,-20 7 4-15,-16 10 1 0,-5 1 1 0,0-2 5 0,-12 9 1 16,1 1 1-16,-2 5-2 0,-2 6-4 0,1 0-3 16,-5 6-1-16,1 4-1 0,-6 2-7 0,-2 5-7 15,3-3-1-15,-14 6-3 0,1 3-5 0,-6 7-6 16,-6 5 0-16,-10 9-1 0,4 4 1 0,-6 2 4 16,-5 10 0-16,6-1 2 0,3-2 3 0,2 2 3 15,6-4 1-15,12-6-1 0,-1-4 0 0,12-3-4 16,5-7-3-16,5-5-2 0,-2 2-2 0,6-6-1 15,5-3 1-15,4-3 2 0,0 1-4 0,0 0 7 0,9-6 2 16,8-8 2-16,-2 3 2 0,-3-2 1 0,8-7 0 16,0-4 0-16,-3-1 7 0,-1-8 1 0,6 4 1 0,-11 2 1 15,-6 0 0-15,7-1 2 0,-6 6 1 16,-10 4 0-16,-4 2-1 0,5 3-1 0,-8-2 0 0,0 11-3 16,0-1 0-16,-8 1-6 0,8 2-3 0,-1 2-3 15,1 1-3-15,1 1-4 0,5 0-1 0,-6 3 0 16,2 0 1-16,1 4 2 0,3 2 1 0,1-3 4 15,-2 3 1-15,1 3 0 0,6-3 3 0,5-2 1 16,-1-2-1-16,2-4 0 0,5-1-1 0,3-4-3 16,4-4 1-16,3-7-1 0,3-3 0 0,7-8-2 15,0-3 2-15,-5 2 2 0,6-14 1 0,1-6 2 16,-2 2 1-16,-5 1 2 0,-7-3 0 0,-1 5 2 0,-1-6 5 16,-11 8 1-16,2-2 1 0,-9 13 0 0,0-4 2 15,-2 0-2-15,-6 4 2 0,-3 5 1 0,2 4-3 16,0 0-3-16,-2 3 2 0,-5 4-3 0,3 4-3 15,0 1-2-15,0 2-4 0,-5 1-4 0,-6 2-10 16,-5 5-3-16,2 3-2 0,-6 9 1 0,-7 9-2 16,-1-2 2-16,-5 17 3 0,7 3 2 0,-1 9 5 15,2-2 3-15,3 10 0 0,6-14-1 0,11-4 2 16,-4 6-1-16,17-26 0 0,1 8 0 0,11-12 1 16,-2 0 2-16,31-9-2 0,-6 1-3 0,14-12-1 15,11-5 3-15,17-19-3 0,-1-4 2 0,2-18 0 16,12-17-1-16,-9-5 1 0,1-1 5 0,-5-3 3 15,-11-6 1-15,-18 13 8 0,-3-1 1 0,-8 13 5 16,-14 8 3-16,-9 2 3 0,0 1 3 0,-17 8 5 16,-1 0 3-16,0 7-4 0,-2-2 1 0,-5 5-1 15,-6 5-3-15,7 4-3 0,-3 1-2 0,3 5-10 0,3 7-5 0,-5 0-10 16,4 0-7-16,2 2-8 0,-2 4-2 0,-1 7-2 16,-6 5-4-16,-2 13 1 0,2-4 2 0,-2 0 6 15,0 13 4-15,1 13-1 0,-1 5 4 0,9 7 1 16,2-5 2-16,3 8 2 0,-1 5-1 0,16-1 3 15,0-3-1-15,4-6 3 0,3-3-3 0,6-6-5 16,3-3-1-16,-1-9-14 0,6-8-10 0,1-10-11 16,0-1-15-16,5-11-50 0,-2-9-31 0,6-13-46 15,0-3 119-15,7-14-108 0,3-10-45 0</inkml:trace>
          <inkml:trace contextRef="#ctx0" brushRef="#br0" timeOffset="-38666.3242">17202-1514 1592 0,'-10'14'587'0,"2"-1"-467"0,3 1-116 0,0-6-15 0,3 2-10 16,4 12-6-16,3 3-7 0,0-1 5 0,15 24 5 0,9 8 6 16,-2-1 5-16,4 2 7 0,10 10 0 0,3-6 5 15,1 19 1-15,0-1 0 0,2-1 2 0,-16 1-2 0,-3 10 2 16,-2-6 0-16,-14 9-2 0,-4-6 0 0,-8-5 1 15,-11 4 0-15,-6-14 1 0,-11-3 1 0,-12-3-2 16,2 0 0-16,-13-5-1 0,3-6-7 0,-5-7-17 16,3-6-10-16,1-8-13 0,8-6-10 0,3-15-34 15,2-1-15-15,5-9-28 0,0-11-40 0,8-16 114 16,-1-4-71-16,5-15-17 0</inkml:trace>
        </inkml:traceGroup>
        <inkml:traceGroup>
          <inkml:annotationXML>
            <emma:emma xmlns:emma="http://www.w3.org/2003/04/emma" version="1.0">
              <emma:interpretation id="{DAFD8D6C-AF1C-403C-88AA-9C73EC682628}" emma:medium="tactile" emma:mode="ink">
                <msink:context xmlns:msink="http://schemas.microsoft.com/ink/2010/main" type="inkWord" rotatedBoundingBox="28735,9984 33483,9419 33687,11136 28939,11701"/>
              </emma:interpretation>
              <emma:one-of disjunction-type="recognition" id="oneOf7">
                <emma:interpretation id="interp11" emma:lang="" emma:confidence="1">
                  <emma:literal/>
                </emma:interpretation>
              </emma:one-of>
            </emma:emma>
          </inkml:annotationXML>
          <inkml:trace contextRef="#ctx0" brushRef="#br0" timeOffset="-31219.2152">22968-1608 1405 0,'11'0'456'0,"-11"-2"-345"0,3 4-92 0,-6-2 21 16,3-2-39-16,-4-1-5 0,2 1-4 0,-7-7-3 0,9-2 2 16,-7-9-3-16,-2-9-1 0,4 4-16 0,-10-4 18 15,3-2 1-15,-5 4 1 0,3 2-1 0,-4 2 0 16,-2 10 1-16,2 6-4 0,-4-2-8 0,-1 12-7 16,-1 6-3-16,-3 20-2 0,0-2 3 0,4 8 0 15,-4 15 6-15,3-3 11 0,1 5 12 0,8 2 10 16,3-3 2-16,12-8 0 0,1 4 0 0,7-9 0 15,12-2-5-15,5-5 0 0,4-4-4 0,0-4-3 16,10-15-5-16,10-3 1 0,1 0 1 0,-1-5-1 0,9-10-3 16,-8-12 5-16,6-1 3 0,-3-12 3 0,-1 5 9 15,-9-1 0-15,-10-2 0 0,-4-1 10 0,-2 2 2 16,-9 14-2-16,-4 1-5 0,-3 1 0 0,2 0-2 0,-8 12-3 16,2-1-1-16,-1 3-13 0,-1-2-3 0,2 4-3 15,1 0 0-15,-1 0-6 0,0 6-1 16,0 1-2-16,1 2-2 0,-1 9 0 0,0 4 0 0,0 7-1 15,-1 0 0-15,-5 7 2 0,3 5 4 16,-2-8 1-16,1 1 4 0,-3-9 6 0,-1-5 3 0,1-7 3 16,0-1 2-16,0-12 2 0,0 2-1 0,0-2 11 15,0 0 0-15,3-2-1 0,-1 2-1 0,2-9 0 0,3 0 7 16,5-9 4-16,3 2 1 0,-2 0-6 0,3-8-1 16,7-1 1-16,4-6-2 0,4 2-1 0,-2 2-7 15,7 0-4-15,-4-3-1 0,-3 12-2 16,6 0-2-16,-7 3-1 0,0 6 1 0,-5 5 0 0,0-1-1 0,-6 5-2 15,-1 2-6-15,6 1-3 0,-6 3-2 0,-4 3-7 16,3 4-2-16,-4 3 2 0,0-2-1 0,-1 4 1 16,-4 4 5-16,-1-4 0 0,1 0 7 0,-3-4 7 15,1-3 1-15,-4-5 1 0,3 1 0 0,-1-4 6 16,0-1 0-16,2-2 13 0,-3 0 0 0,3-2 4 16,3 1 5-16,1-5 6 0,-1 1 13 15,4-8 3-15,-1 2 4 0,3-3-8 0,1-6 0 0,1-2-6 16,1-1-3-16,0 0-7 0,4-5-14 0,0 1-4 15,0 0-4-15,3 0-5 0,3 6-5 0,-1-5 0 16,4 5-3-16,-4 3-1 0,-2 5-7 0,8-1-1 0,-4 6-2 16,0 3-2-16,2 5-10 0,-5 4-4 15,6 5-4-15,-6 3-2 0,8 4-4 0,-6 1-3 0,1 8-2 16,0-2-4-16,3 1 8 0,-1 1 6 16,5-1 3-16,6-8 5 0,0-5 9 0,-2 3 1 15,9-16 8-15,1 4 6 0,5-9 1 0,-1-4-7 0,4-12-2 16,-5-1-1-16,-3-3-2 0,-1-9 7 0,-9 4-3 15,-4-5-4-15,-10 1 17 0,-10 2 10 0,-7 0 3 16,2-1 1-16,-9 5-2 0,-5-1-1 0,-6 6-3 16,0-2 4-16,-1 5-21 0,-4 6-6 0,-3 7-5 15,-6 0-1-15,2 9-1 0,-6 5 0 0,-2 12 0 16,4 2 3-16,-4 1 6 0,6 15 5 0,-9 4 5 16,5 1 5-16,7 1 3 0,1 5 0 0,5-5 0 0,-3 4 6 15,10-5-2-15,0-2 1 0,4-6 0 0,5-5-1 0,5-3 2 16,6-6 1-16,7-4-2 0,-1-7-4 0,8-1-4 15,-2 1 1-15,13-16-4 0,6 0 1 0,-1-7-3 16,8-10-3-16,0-8-1 0,-2-4-3 0,0-9-3 16,-6-7-4-16,-5-9-3 0,-5 0-5 0,-2-2-5 15,-9-5-1-15,-6 8 1 0,2 5 2 0,-5 1 6 16,-2 12 1-16,-2 14 4 0,-1-3 4 0,1 11 6 16,-3 8 1-16,3 1-2 0,2 4-2 0,-4 4 0 15,10 5-1-15,5 0 0 0,1 0-1 0,-1 2 1 16,7 5-1-16,2 7 4 0,9 6 0 0,3 11-1 15,1 0 0-15,-6-1 1 0,5 12 1 0,5 7 0 16,2 6 4-16,-6-11-1 0,-10-6 1 0,8 5 12 0,3 4 4 16,-12-22 0-16,-2 2 4 0,-2-11 1 15,0-1 0-15,-2-6 0 0,1 0 3 0,-3-9-2 0,-1-2-1 16,3-7 2-16,0-2 2 0,2-9 0 16,4-5 1-16,9-4-1 0,-3-1-1 0,7-6-4 0,6-4-3 15,-1-7-3-15,2 0-3 0,1 2-4 0,0-6-1 16,-1 6 0-16,-1 0-2 0,-8 4-3 0,-3 10-1 0,-4 0 2 15,-1 1-1-15,-3 10 1 0,-13 4-1 0,-2 5 0 0,-2 0-2 16,-6 7-3-16,1 1-3 0,-2 3-1 16,0-2-5-16,-3 7-2 0,-1 3-1 0,1 15-1 0,0-3 4 15,-3 10 2-15,-1-1 1 0,2 27 1 16,-2-3 8-16,0 12 0 0,-2 7 0 0,-5 4 2 0,4 5-1 16,-3 5 0-16,-3 6 2 0,-2 2-2 15,2 0 0-15,-2 2 0 0,-1 3 0 0,1-3-2 0,-2-4-4 16,4-6-22-16,-2-3-11 0,4-16-17 15,-2 0-27-15,6-19-101 0,1-11 134 0,0-18-87 0,2-4-47 16</inkml:trace>
        </inkml:traceGroup>
        <inkml:traceGroup>
          <inkml:annotationXML>
            <emma:emma xmlns:emma="http://www.w3.org/2003/04/emma" version="1.0">
              <emma:interpretation id="{63427BE9-E0C3-4270-B102-AC938D4156B3}" emma:medium="tactile" emma:mode="ink">
                <msink:context xmlns:msink="http://schemas.microsoft.com/ink/2010/main" type="inkWord" rotatedBoundingBox="34235,9045 37247,8687 37375,9767 34364,10125"/>
              </emma:interpretation>
              <emma:one-of disjunction-type="recognition" id="oneOf8">
                <emma:interpretation id="interp12" emma:lang="" emma:confidence="1">
                  <emma:literal/>
                </emma:interpretation>
              </emma:one-of>
            </emma:emma>
          </inkml:annotationXML>
          <inkml:trace contextRef="#ctx0" brushRef="#br0" timeOffset="-29994.1209">31059-3023 1374 0,'-7'35'575'0,"3"-21"-412"0,-3 13-153 0,5-5 40 15,1-6-143-15,-12 15-41 0,-9-1 92 0,2-1-70 16,-1 0-26-16</inkml:trace>
          <inkml:trace contextRef="#ctx0" brushRef="#br0" timeOffset="-30132.283">28233-2842 1095 0,'9'5'460'16,"-3"-5"-334"-16,-4 4-110 0,-1-2 20 0,-1-2-75 0,-1 0-6 15,1 0-6-15,0-2 4 0,0 2 3 0,0 0 5 16,0 0 10-16,-4 0 22 0,2 0 13 0,2 0 11 16,-2-2 9-16,1 2 4 0,-1 0 0 0,-4-2-2 15,5 2-2-15,-1-3-7 0,-4 1-6 0,3 0-3 16,-1-2-4-16,0 1-5 0,1-1 1 0,1 2-1 16,-2 1-2-16,3-1 1 0,-1-2-1 0,-2 1 1 15,2 3 1-15,1-2 0 0,-1-2-1 0,2 4 4 0,-2-2 7 16,2 2 2-16,0 0 1 0,0 0 2 0,-2-2 0 15,2 2 0-15,-2-1 6 0,1 1-14 0,1 0-8 16,0 3-7-16,0-3-1 0,0 22-4 0,0 5 1 0,0 2-1 16,-2 14-5-16,0 2 9 0,-2 2 1 15,-1 7 7-15,0 2-1 16,-3 2 0-16,-1-4 0 0,2-5 1 0,-2 1 1 0,4-8 2 0,-1-2 1 0,1-8 2 16,1-10 3-16,2-8 2 0,1 1 1 0,1-10 12 15,-2-5 6-15,2 0 2 0,-2 0 1 0,2-2-1 16,-2-5-3-16,2-7 3 0,-2 1 2 0,2 2-12 15,0-11-3-15,0 1-1 0,0-8 2 0,8-7 0 16,-3 3 0-16,2 1-5 0,0-2-3 0,4-6 0 16,4-5-2-16,-1-2-2 0,2 4-4 0,2-4-4 15,-3-2 0-15,10 4-1 0,2 2-3 0,2 5-1 16,5 3-3-16,6 8-1 0,2 2-2 0,5 11 3 16,3 6-2-16,-1 7-2 0,-1 2-3 0,-2 10-5 0,-1 7 0 15,-9 17-2-15,0-1 0 0,-9 5 0 0,-4 12 1 16,-3 0 1-16,-4-3 3 0,-6 5 2 15,-1-7 4-15,-8-6 2 0,1-4 0 0,-2-1 5 0,-2-23 3 0,-1 4 7 16,1 1 7-16,0-8 9 0,2-8 8 0,0-1 6 16,0-1 8-16,2-3-1 0,0 0 0 0,1 1-4 15,-1-6-1-15,4-4-2 0,1 1-7 0,2-5-3 16,0 1-6-16,3-9 0 0,1 5-2 0,5-14-2 16,-2-2-3-16,4-9-5 0,4-8-1 0,3-5-2 15,2 4-3-15,5 0-3 0,2-4-3 0,-4 13 0 16,1 2-2-16,3 11-1 0,-3 12-1 0,-1 5-5 0,-1 4-4 15,-2 6-8-15,3 5-2 0,1 11-6 16,3 1 0-16,-8 8-7 0,3 9-3 0,2 11 1 16,-1 3 4-16,2 2 10 0,1 9 5 0,6-10 6 15,-1-1 2-15,-4-1 10 0,2-32 5 0,0 7 6 0,3-7 1 16,-5-6-1-16,-10-9 0 0,-1-6-5 0,4-9-6 16,-4-3-5-16,2 1-1 0,-14-7-5 0,-2-9 1 15,5 0 2-15,-11-7 1 0,2 7 7 0,-10 4 7 16,-3-4 3-16,1 11 1 0,0 0-1 0,-3 14-4 15,-1-1-3-15,-3 7-5 0,-1 1-5 0,-7 6-5 16,0 0-3-16,-9 6 0 0,-5 6 1 0,-7 4 5 16,6 6 2-16,-15 5 1 0,5 7 4 0,7 1 4 15,0 3 2-15,9 1 2 0,7-4 1 0,8-8 0 16,0 2 3-16,15-15 2 0,3 6 3 0,7-9 2 16,0-2 3-16,16-4-2 0,0-5 1 0,7 0 3 0,6-5-1 15,10-4-2-15,-3 1-3 0,6-1-2 0,1-1-2 16,-11 8-1-16,-2-2 0 0,5 8-4 0,-14 7-1 15,-1 7 1-15,-2 2 2 0,-8 5 0 0,3 5 0 16,-4 8 3-16,-2-2-3 0,-6 10 1 0,-1-1 0 16,-5 0-1-16,-3 0 0 0,-1 2-2 0,-4-4-1 15,-3-1 0-15,1-3 0 0,-3-4 1 0,0-12-1 0,-1-1-4 16,3 3-5-16,-2-9-2 0,3-7-6 0,1-9-8 0,-3 4-32 16,1-4-42-16,-4-6-69 0,3 3 124 0,-6-17-81 15,1-7-66-15</inkml:trace>
        </inkml:traceGroup>
      </inkml:traceGroup>
    </inkml:traceGroup>
    <inkml:traceGroup>
      <inkml:annotationXML>
        <emma:emma xmlns:emma="http://www.w3.org/2003/04/emma" version="1.0">
          <emma:interpretation id="{FFEDFDFA-1F3F-4F8B-B4AC-AA8A5A181725}" emma:medium="tactile" emma:mode="ink">
            <msink:context xmlns:msink="http://schemas.microsoft.com/ink/2010/main" type="paragraph" rotatedBoundingBox="15313,12093 36444,9157 37056,13557 15924,16492" alignmentLevel="2"/>
          </emma:interpretation>
        </emma:emma>
      </inkml:annotationXML>
      <inkml:traceGroup>
        <inkml:annotationXML>
          <emma:emma xmlns:emma="http://www.w3.org/2003/04/emma" version="1.0">
            <emma:interpretation id="{40E25A71-F670-48A8-AEC0-9CF1216C0F7C}" emma:medium="tactile" emma:mode="ink">
              <msink:context xmlns:msink="http://schemas.microsoft.com/ink/2010/main" type="inkBullet" rotatedBoundingBox="15313,12093 19210,11551 19684,14965 15787,15507"/>
            </emma:interpretation>
          </emma:emma>
        </inkml:annotationXML>
        <inkml:trace contextRef="#ctx0" brushRef="#br0" timeOffset="9095.5813">9559 3428 1774 0,'1'50'610'15,"12"2"-502"-15,16-41-105 0,5-11-6 0,33-5-18 16,-4-2-5-16,36-10 3 0,22-3 18 0,25-12 4 16,-5-10 3-16,29-12-2 0,14-14-3 0,13-10-6 15,-4-3-9-15,0-11-25 0,12-9-14 0,-10-7-21 16,9 3-21-16,-25 0-101 0,-2-5-96 0,-18 11 204 0,1-6-144 16,-25 17-53-16</inkml:trace>
        <inkml:trace contextRef="#ctx0" brushRef="#br0" timeOffset="8895.4285">12157-283 1699 0,'-5'11'633'0,"-4"11"-492"0,-2-1-125 0,-4 17-8 16,-4 9-15-16,1 38-7 0,-2 0 3 0,3 14 2 16,1 29 4-16,4 2-1 0,-3 4 3 0,13 5 1 15,2-6-1-15,9-16-2 0,4-3-4 0,-2-11-2 16,27-31-5-16,7-3-10 0,2 1-5 0,-2-25-6 16,13-16-1-16,1-7-2 0,19-6-10 0,7-27-4 15,-6 9-6-15,-7-26-1 0,17-18-30 0,-1 3-23 16,2-24-51-16,-10-10-84 0,-12-19 174 0,-1 11-111 15,-13-14-41-15</inkml:trace>
      </inkml:traceGroup>
      <inkml:traceGroup>
        <inkml:annotationXML>
          <emma:emma xmlns:emma="http://www.w3.org/2003/04/emma" version="1.0">
            <emma:interpretation id="{05FE03E3-74D1-4078-94BB-D76DF60612D4}" emma:medium="tactile" emma:mode="ink">
              <msink:context xmlns:msink="http://schemas.microsoft.com/ink/2010/main" type="line" rotatedBoundingBox="22372,12448 36627,10469 37056,13557 22801,15537"/>
            </emma:interpretation>
          </emma:emma>
        </inkml:annotationXML>
        <inkml:traceGroup>
          <inkml:annotationXML>
            <emma:emma xmlns:emma="http://www.w3.org/2003/04/emma" version="1.0">
              <emma:interpretation id="{74576BDB-7515-4111-A2AF-FF051C86CCEC}" emma:medium="tactile" emma:mode="ink">
                <msink:context xmlns:msink="http://schemas.microsoft.com/ink/2010/main" type="inkWord" rotatedBoundingBox="22414,12752 27871,11994 28258,14779 22801,15537"/>
              </emma:interpretation>
              <emma:one-of disjunction-type="recognition" id="oneOf9">
                <emma:interpretation id="interp13" emma:lang="" emma:confidence="1">
                  <emma:literal/>
                </emma:interpretation>
              </emma:one-of>
            </emma:emma>
          </inkml:annotationXML>
          <inkml:trace contextRef="#ctx0" brushRef="#br0" timeOffset="-27326.1589">17035 987 1350 0,'-17'7'588'0,"3"-7"-447"0,3-5-120 0,-1 1-8 16,3 2-13-16,-4 4-13 0,0 3-5 0,2 1 0 16,-1 6-1-16,-8 5 2 0,0 1 2 0,-11 12-2 15,1-4 3-15,-8 10 11 0,4-2 0 0,-21 15 0 16,9-4 2-16,-3 7-2 0,-5 6 0 0,14 14 1 15,-3 0 1-15,7 8-2 0,10 6 1 0,10-5 4 16,0-1 1-16,10-3 1 0,6-6 2 16,9-10 1-16,2-3 1 0,16-11-1 0,6-8 0 0,16-10-2 0,1 2-2 15,6-11 1-15,14-8-3 0,-5-15 0 16,4-3-1-16,-4-6 0 0,-2-15 0 0,2-8-1 0,-4-1-1 16,-1-7-9-16,-1-2 1 0,-6-7 1 0,-1 3 0 15,-3-3-1-15,-6-1 4 0,-1 3-1 0,-1 1 4 16,-16-1 7-16,2 4 1 0,-5 7 2 0,-2 1-1 15,-4 4 5-15,-12 14 0 0,-4-2 10 0,0 2 0 16,2 6 2-16,-4 7 2 0,-4-1-3 0,-3 3 0 16,-1 3-8-16,-3 0-4 0,6 2-11 0,-6 0-2 0,-14 9-7 15,0 4-2-15,-13 9-1 0,10-1 3 0,-8 10 0 16,-6-2 3-16,8 12 1 0,-5 1 2 0,10-1 2 16,8 6 2-16,10-5-2 0,-7-3-1 0,13-3 0 15,3-3-1-15,4-6 0 0,0 0-1 0,9-5-2 16,0-6 0-16,0-3 0 0,8-1 2 0,-1-6 3 15,4-3-1-15,5-3-1 0,0-2 1 0,0-10 3 16,6-4 2-16,3-6 0 0,-5 0 1 0,0-7 2 16,0-5 1-16,-5-4 1 0,-3-3 0 0,3 3 1 15,-8-4 0-15,-9 6 3 0,6 2-1 0,-6 2 1 16,-3 6-2-16,-4 1 0 0,3 5 1 0,-5 4-1 0,-3 3-2 0,5 2-2 16,0 2-5-16,-2 0-3 0,2 8-4 0,0-1-3 15,-3 2-10-15,3 3-4 0,0 5 0 0,-2-3-1 16,-4 11 3-16,6 6 1 0,2 14 4 0,-2-5 4 15,0 3 9-15,9 2 0 0,-3 7 1 0,17-10 2 16,-5-2 0-16,2-8 1 0,3 0 1 0,12-15-1 16,1-1-1-16,0-11 1 0,2-8-1 0,1-10-4 0,3 2 0 15,-2-12 0-15,1-6 1 0,-3-4 2 16,-2-1 5-16,-3 1 7 0,-3-4 7 0,-3 6 6 0,0-7 2 16,-10 5 8-16,-3 3 0 0,-1 3 3 0,-2 0-2 15,-1 3 2-15,-6-1-1 0,-4 1-2 0,2 1 0 16,0 5-5-16,-2-2-2 0,-8 0-2 0,3 4-3 15,-4-1-8-15,0 5-3 0,-2 6 0 0,4 1-5 16,-2 1-8-16,0 8-1 0,2 1-5 0,-1 1-4 16,3 3-2-16,-2 0-7 0,-4 14-6 0,-5 2 2 15,5 2 1-15,-5 11 0 0,-2 9 3 0,-2 9 2 16,-6 25 3-16,5-5 5 0,1-2 7 0,7-7 2 0,4 7-1 16,11-8 1-16,-2 5 1 0,7-17-1 0,11-5 0 15,-3 3 2-15,15-16-2 0,-1 0 0 0,4-11 4 16,-1 4 0-16,15-27-5 0,0-2 2 0,5-15 1 15,6-13-1-15,0-14 1 0,-4 0-1 0,4-10-1 16,-2-11 3-16,-7-2 3 0,-1 0 1 0,-10-4 2 16,-5 1 4-16,-8-4 2 0,2 5 2 0,-7 0 5 15,-9-2 3-15,-4 13 4 0,-2 1 1 0,-1 6 2 16,-4 9-2-16,-6 9 1 0,1 1 0 0,0 10-2 0,-3 4-1 16,1 7-2-16,2-2 1 0,-4 9-6 0,5 2 0 15,1 3-5-15,-1 3-4 0,-2 1-11 0,5 2-8 16,-5 5-6-16,-1 6-6 0,3-4-3 0,-10 22-3 0,-6 16-2 15,2 1 2-15,0 6 9 0,-7 18 4 0,5 13 5 16,-5 11 1-16,10 18 4 0,-3-7 1 0,7-6 4 16,8-14 0-16,5 3 0 0,7-12 0 0,9-13 0 15,0-14 1-15,12-6 3 0,-1 6 0 0,15-28 2 16,2 5 1-16,9-17 3 0,8-8-1 0,4-11 0 0,-4-1-3 16,0-18-1-16,7-7 2 0,-10-7-3 15,-2 1 1-15,-13-3 6 0,-6-4 5 0,-10 4 3 0,4 2 7 16,-8 0 1-16,-5 6 1 0,-2 1-1 0,-2 0 0 15,-1 9-10-15,-1 2-5 0,-3 5-3 0,1 0-3 16,-4 6-3-16,1 7-1 0,-4 1 1 0,4-1-2 16,-2 5-1-16,1 0 1 0,1 2-2 0,0 6-2 15,0-1-3-15,3 6-2 0,1 5-1 0,1 2-1 16,1 4 1-16,-1 5-1 0,1 7 1 0,-3-5-1 16,-1 4 2-16,-11-5-2 0,0 1 0 0,2 4 3 0,-2-6 0 15,-9-7 3-15,5-2 1 0,-8-2-3 16,4-3-6-16,1-1-6 0,2-1-3 0,-2-9-7 0,-1 3-18 15,5-5-9-15,-3 0-11 0,3-1-6 0,-1-3-31 16,0 2-10-16,1-5-17 0,-1 0-27 0,4-4 100 16,-2 2-67-16,10-11-13 0</inkml:trace>
          <inkml:trace contextRef="#ctx0" brushRef="#br0" timeOffset="-28754.384">18854 1447 1502 0,'14'5'540'15,"-7"-3"-426"-15,9 5-101 0,10 8 4 0,-8-6-27 0,23 16-5 16,6 13 6-16,2-2 3 0,-4 4 6 0,11 14 0 16,-2 9 0-16,6 9 1 0,-6 15-1 0,-4-2 0 15,-3-6-4-15,-11-1 0 0,0 19-3 0,-10-1-2 16,-17 3 1-16,-4-14 1 0,-8 7-1 0,3 5 1 0,-28-14 3 16,3 2 3-16,-7-9-3 0,-6-10-13 0,-4-8-22 15,-5-4-31-15,-10-10 55 0,-1-6-38 0,-31-17-20 16</inkml:trace>
          <inkml:trace contextRef="#ctx0" brushRef="#br0" timeOffset="-26232.2047">21604 786 1216 0,'5'2'520'0,"-1"2"-338"16,-4-2-120-16,3-2 23 0,-1 0-15 16,-2-2-15-16,0 0-12 0,-4-2-8 0,3-3-6 0,-3-5-4 15,-3 3-7-15,-4-6-8 0,-2-1-2 0,-1 0-4 16,-4 1-3-16,-6-1-8 0,-1 2-3 0,-13 1-5 15,9 0 1-15,2 4-1 0,-9 4-10 0,-9 3-8 16,4 0-2-16,-1 2 2 0,1 9-2 0,-1 9 0 0,-10 11-5 16,1 23 2-16,3-3 6 0,6 2 11 0,6 14 4 15,-4 10 3-15,11 19 4 0,-1-5 6 0,17-10 4 0,9 10 4 16,-6-1 9-16,26-9-1 0,-3 1 3 0,14-6 0 16,-2 1 1-16,24-10-2 0,-3 0 1 0,10-10-4 15,9-7-5-15,9-15-11 0,6-3-14 0,8-21-58 16,8-10-47-16,7-34-75 0,3-1 145 0,19-29-135 15,3-23-75-15</inkml:trace>
        </inkml:traceGroup>
        <inkml:traceGroup>
          <inkml:annotationXML>
            <emma:emma xmlns:emma="http://www.w3.org/2003/04/emma" version="1.0">
              <emma:interpretation id="{A521104A-CED3-4ECF-ADFB-1EB3A7AB4831}" emma:medium="tactile" emma:mode="ink">
                <msink:context xmlns:msink="http://schemas.microsoft.com/ink/2010/main" type="inkWord" rotatedBoundingBox="28821,11553 36627,10469 36952,12809 29146,13893"/>
              </emma:interpretation>
              <emma:one-of disjunction-type="recognition" id="oneOf10">
                <emma:interpretation id="interp14" emma:lang="" emma:confidence="1">
                  <emma:literal/>
                </emma:interpretation>
              </emma:one-of>
            </emma:emma>
          </inkml:annotationXML>
          <inkml:trace contextRef="#ctx0" brushRef="#br0" timeOffset="-25998.2764">23253 294 1341 0,'5'20'504'0,"-5"-10"-378"0,0 0-98 15,4 9 6-15,-2 7-11 0,0 19-16 0,1-4-5 16,-1-1 2-16,2 18-2 0,-4 17-2 0,-8 21-2 15,3-9 2-15,-4 3-3 0,-7 13 1 0,1 5 2 16,-10 0-3-16,2 4 0 0,-5-5 3 0,1-3 1 16,-5-17-1-16,3-2 2 0,2-15-7 0,0-10-5 0,12-24-11 15,-4 0-11-15,4-24-52 0,8-12-41 16,-6-23-75-16,-1-11 140 0,10-26-125 0,-8-19-62 0</inkml:trace>
          <inkml:trace contextRef="#ctx0" brushRef="#br0" timeOffset="-25872.5258">23054 877 778 0,'22'-80'428'0,"2"-3"-211"0,-1 15-129 0,-7 5 47 0,8 12-22 15,-4-1-20-15,5 14-32 0,0 5-16 0,4 10 2 16,0-1-3-16,2 10-11 0,-1 5-4 0,3 9-7 16,3 2-2-16,0 9-1 0,2 5 1 0,1 5-3 15,-4 5-3-15,-3 1-4 0,-10 3-2 0,0 12-2 16,-3-1-1-16,-4-3-5 0,-12 7-4 0,-8 2-4 0,-2 11-17 16,-18 5-8-16,-1-3-11 0,3-6-13 0,-11-4-21 0,-10-1-81 15,-6-2-55-15,6-16 145 0,1-17-97 0,5-14-75 16</inkml:trace>
          <inkml:trace contextRef="#ctx0" brushRef="#br0" timeOffset="-25644.3078">24047 169 1166 0,'16'54'437'16,"-7"-12"-318"-16,7 16-84 0,-1-6 8 0,1 15-22 15,4 14-1-15,-4 11 0 0,2 2-1 0,-2 1-5 16,-1 10-6-16,5-9-5 0,-4 3 0 0,4-11 5 15,2-5 10-15,6-23 10 0,-2 1 9 0,-1-12 10 0,2-33 6 0,4 2 7 16,-1-1 3-16,-3-12-4 0,-3-7-9 16,1-5-9-16,8-13-5 0,-3-9-14 0,-1 0-9 0,-4 0-11 15,1-17-13-15,6-27-37 0,-3-33-18 16,0 18-20-16,-6-15-31 0,6-18-55 0,-2-6-18 0,0-4-17 16,0 1-14-16,-1 7 131 0,-1 2-87 0,-2 24-3 15</inkml:trace>
          <inkml:trace contextRef="#ctx0" brushRef="#br0" timeOffset="-25457.3837">25236-428 491 0,'13'-5'277'0,"1"1"-123"16,-3 2-79-16,2 4 43 0,-1 7-18 0,-1 2-14 16,-4 2-9-16,-3-1-23 0,-2 6-1 0,-6 9-3 15,0 2-6-15,-3 4-6 0,-5 6 0 0,1 10-2 16,0 0 0-16,0 16-6 0,6 5-5 0,-2 13-5 0,7-4-6 16,-4 4-7-16,4 11-2 0,0-5-1 0,0 1-1 15,0-11 0-15,2-3-2 0,0 9-1 0,-6 0 0 16,-2-13 0-16,-1 0 0 0,0-11 2 0,-6 6-23 15,-8-20-7-15,3 2-14 0,-4-13-18 0,2-16-22 0,0-2-124 16,-1-18 150-16,-3 3-101 0,8-21-36 0</inkml:trace>
          <inkml:trace contextRef="#ctx0" brushRef="#br0" timeOffset="-23944.4484">25989 113 989 0,'14'56'410'0,"-7"4"-273"15,-7-10-91-15,0 14 40 0,2-1-60 0,-2 5-8 16,7 10 1-16,4-6 0 0,-9-2-1 0,7-6-12 16,-4-9-4-16,6-18 4 0,-2 0 4 0,2-11 8 15,5-15 0-15,-3-15 0 0,8-3 1 0,1-19-9 16,3-6-8-16,6-20-9 0,-2-6-13 0,0 4-9 0,5-29-1 0,4-16 1 16,-6-4 1-16,-1 7 10 0,-4-10 9 0,0 3 7 15,4-13 10-15,-4 8 5 0,0 0 6 0,-3 16 2 16,-1 11 0-16,4-1 2 0,-5 23 0 0,3-12 3 15,-14 41-3-15,0-3-4 0,1-1-5 0,-8 27-7 16,1 3 1-16,-3 15-3 0,-2-4-1 0,-2 36-3 16,1-1-1-16,-5 14 0 0,-1 22 3 0,-9 8 4 15,-2 8 0-15,-6 18 2 0,-3 7-2 0,2 4 1 0,-6-8-1 16,4 4-1-16,0 4-1 0,9-11-2 0,0-4-2 16,0-23 3-16,9-8 2 0,0-30 2 0,7 6 0 15,2-15 1-15,0-22 1 0,5-2 1 0,3-10-2 16,2-10-1-16,5 1-3 0,5-9 1 0,0-3-3 15,5-6-2-15,4-8-1 0,10-1-1 0,1 3 0 16,-4-2 1-16,2 2-2 0,5 4 0 0,1-2 2 16,-5 9 0-16,-6 5 0 0,-2 2 2 0,-1-5-1 15,1 4-1-15,5 1 2 0,-13 0 0 0,6-5-8 0,2-8-9 16,5-5-5-16,-2 2-1 0,-5-5-1 0,0-8 2 16,0 0 2-16,-11-8 2 0,2 4 8 0,-6-1 15 15,-1-5 0-15,-13 6 2 0,4 3 0 0,-6-1 0 16,-4 6-2-16,-1 4-6 0,-2 1-2 0,-3 8-9 15,-1 1 1-15,0 11-1 0,-3 4 0 0,-2 11-1 16,0 8-2-16,-9 17 5 0,2 0 2 0,-2 16 7 16,-8 13 4-16,3 5 1 0,3-5 2 0,4 3 3 15,3 6 1-15,15-11-3 0,1 2 1 0,10-15-4 16,12-5 1-16,15-9-2 0,0-2-3 0,14-7-6 0,9-6-4 16,13-7-3-16,-1-7-3 0,-3 0-2 0,20-23-4 0,11-4 1 15,-3 1 1-15,-8-6 6 0,3-8 6 0,-10-7 2 16,7-5 7-16,-20-9 4 0,6 3 4 0,-19 4 1 15,-8 1 1-15,3-4 8 0,-13 8-3 0,6-7 2 16,-16 20-1-16,0 2 2 0,-1-4 2 0,-15 20-1 16,3-4-2-16,-8 6-8 0,3 1 0 0,-9 14-4 15,-4-5-3-15,-11 8-5 0,-2 0-5 0,-16 14-1 0,4-1 0 16,-9 13 6-16,-12 7-1 0,3 10 2 0,-2 2-1 16,2 10 4-16,1 8 0 0,10-1 2 0,1-5-1 15,9-5-4-15,6-3 0 0,9-15-1 0,5 2 0 16,11-11-2-16,4-11 1 0,17-2-3 0,-6-1-1 15,10-9-2-15,7-4 0 0,10-11-1 0,-2-2 1 16,8-10 0-16,1-13-2 0,2-18 2 0,4-4 1 16,1-5 4-16,2-17 0 0,-9-1 2 0,1-2 1 15,-4-7 4-15,-5 3 0 0,2-3 3 0,-3 2 2 0,-9 8 1 16,-4 1 1-16,2-6 3 0,-2 2 2 0,-2 9 2 16,-9 7 2-16,-3 10 1 0,1-5 2 0,-6 19-1 15,1-2 1-15,-4 10-5 0,-1 16-2 0,-1-3-9 16,-3 13-6-16,0 0-5 0,0 9-8 0,-7 9-2 15,3-4-4-15,-14 30-2 0,-3-1 2 0,-8 18 3 16,-11 19 3-16,-7 21 3 0,4 5 3 0,-8 10 2 16,-3 17 2-16,7-3 1 0,4 3-1 0,9-3 1 15,5-5 0-15,20-17 0 0,-2-5 0 0,15-13-1 16,15-14-1-16,5-20-2 0,3-4 1 0,5-19-1 16,4-14 0-16,11-8-1 0,-1-5-1 0,0-19-2 0,7-9 0 15,-1-19-1-15,-3-1-1 0,5-10 2 0,-7-17 0 16,-6 10 1-16,-1-3 4 0,-6-1 3 0,-5 11 1 15,-5 8 2-15,1 3 0 0,-5 14 0 0,-4 5 0 16,-3 11 1-16,-1 0-4 0,-4 6-2 0,-8 14-4 0,1 2-2 16,-1 0-1-16,-3 7 1 0,-3 3 0 0,-3 14 0 0,-5 4 3 15,-4 21 2-15,3-6 2 0,-1 2 3 0,0 5 1 16,0 8-1-16,7-3 1 0,-4 5-1 0,13-19-2 16,0-3 2-16,0 7 2 0,14-26 2 0,-3 5 2 15,2-16 5-15,1 5-1 0,4-21 1 0,2-1 1 16,7-13-3-16,0-7-1 0,4-16-1 0,2-4-3 15,3-7 0-15,3-15-2 0,-6 1 0 0,3-3 1 0,-5-1 2 16,-3 0 2-16,1-4-1 0,0 1 3 16,-5-1 1-16,1-4 3 0,0 5 3 0,0-1 1 0,-5 5 2 15,2 6 2-15,-6 15 3 0,-1 1 0 16,-5 11 0-16,-2 11-3 0,-5 9-3 0,1 0-2 0,-2 9-11 16,-2 6-5-16,0-3-5 0,0 4-7 15,-4 2-9-15,2 0-1 0,-5 9-1 0,-4 4-2 0,0 10 3 16,-7 10 3-16,-5 23 0 0,1 5 4 15,1-3 6-15,-3 39 2 0,-1 6 2 0,5-4 2 0,4 3 1 16,7-3 0-16,3-5 2 0,6 10 2 0,22-17-1 16,-4 1 0-16,5-14 0 0,8-11 0 0,7-1 7 0,14-10 2 15,4-14 2-15,-2-16-1 0,10-8 4 16,-3 2 2-16,6-23-3 0,-1-2 2 0,-1-14-4 0,-1-8-2 16,-12-12-3-16,0-1 0 0,-7-8-4 0,-7-9 1 15,-3 6 1-15,-7-6-2 0,-2 5 1 0,-5 6 0 16,-4 10 1-16,1-2 0 0,-6 10 3 0,-3 9-1 15,-3 5-1-15,1 3-1 0,-3 6-2 0,-3 4-3 16,1 1-3-16,-2 2-5 0,0 2-9 0,0 2 0 16,0 5-1-16,4 2 1 0,-2 8 2 0,1 2 2 0,1 12 4 15,-1 0 2-15,3 8 7 0,1 7-1 16,0-1 2-16,0 2-1 0,1-4 1 0,2-7-1 0,3 2 1 16,0-2 1-16,-4-11-1 0,3-5 0 0,-4-6-3 0,1-1-19 15,-6-11-11-15,3 2-11 0,-3-4-17 0,1-8-27 16,-1-15-150-16,7-22 176 0,-3 12-110 0,-2-25-48 15</inkml:trace>
          <inkml:trace contextRef="#ctx0" brushRef="#br0" timeOffset="-23836.4678">30410-1482 1286 0,'-6'18'606'0,"-1"-1"-390"15,3-17-165-15,1 3 108 0,-3-1-161 0,-6 2-47 16,-3 3-14-16,-8 4-17 0,-4-2-15 0,-9-4-79 15,-10 2-60-15,-13-7 153 0,1 0-112 0,-9-3-57 16</inkml:trace>
        </inkml:traceGroup>
      </inkml:traceGroup>
    </inkml:traceGroup>
    <inkml:traceGroup>
      <inkml:annotationXML>
        <emma:emma xmlns:emma="http://www.w3.org/2003/04/emma" version="1.0">
          <emma:interpretation id="{3CFBDE0B-A2B6-424B-B717-A5A5700BFFB1}" emma:medium="tactile" emma:mode="ink">
            <msink:context xmlns:msink="http://schemas.microsoft.com/ink/2010/main" type="paragraph" rotatedBoundingBox="6062,13527 40942,13317 40980,19566 6099,19776" alignmentLevel="1"/>
          </emma:interpretation>
        </emma:emma>
      </inkml:annotationXML>
      <inkml:traceGroup>
        <inkml:annotationXML>
          <emma:emma xmlns:emma="http://www.w3.org/2003/04/emma" version="1.0">
            <emma:interpretation id="{93893D8E-534F-408E-A135-E180B58D0ADB}" emma:medium="tactile" emma:mode="ink">
              <msink:context xmlns:msink="http://schemas.microsoft.com/ink/2010/main" type="line" rotatedBoundingBox="6062,13527 40942,13317 40980,19566 6099,19776"/>
            </emma:interpretation>
          </emma:emma>
        </inkml:annotationXML>
        <inkml:traceGroup>
          <inkml:annotationXML>
            <emma:emma xmlns:emma="http://www.w3.org/2003/04/emma" version="1.0">
              <emma:interpretation id="{5A5D92C6-D59F-404A-A439-60043B03B3CD}" emma:medium="tactile" emma:mode="ink">
                <msink:context xmlns:msink="http://schemas.microsoft.com/ink/2010/main" type="inkWord" rotatedBoundingBox="6068,14630 6483,14628 6499,17222 6084,17225">
                  <msink:destinationLink direction="with" ref="{DF477327-7B3A-4A30-B25E-5D2F4A4B6C56}"/>
                </msink:context>
              </emma:interpretation>
            </emma:emma>
          </inkml:annotationXML>
          <inkml:trace contextRef="#ctx0" brushRef="#br0" timeOffset="-11332.3377">-11 2679 2346 0,'-34'40'863'16,"0"-31"-679"-16,7-5-168 0,2-6-31 0,12 2-9 15,11 0-15-15,0 0-3 0,6 7-1 0,0-2 1 0,1 17 1 16,0-2 2-16,15 21 8 0,7 15 5 0,0 40 8 16,0-4 4-16,4 32 4 0,9 28 2 0,-8 19-3 15,8 4-6-15,-11 24-12 0,0 10-9 16,-6-3-9-16,4-4-5 0,-5-18-6 0,-15-45-8 0,6-13-23 15,-4 10-5-15,-2-41-2 0,-5-53-13 16,-2-11-14-16,-2-19 73 16,0-43-55-16,0-8-3 0</inkml:trace>
        </inkml:traceGroup>
        <inkml:traceGroup>
          <inkml:annotationXML>
            <emma:emma xmlns:emma="http://www.w3.org/2003/04/emma" version="1.0">
              <emma:interpretation id="{9D03D2E7-63B4-4B6A-88FB-EF4FFDD14151}" emma:medium="tactile" emma:mode="ink">
                <msink:context xmlns:msink="http://schemas.microsoft.com/ink/2010/main" type="inkWord" rotatedBoundingBox="7955,14106 11874,14083 11888,16514 7970,16537">
                  <msink:destinationLink direction="with" ref="{DF477327-7B3A-4A30-B25E-5D2F4A4B6C56}"/>
                </msink:context>
              </emma:interpretation>
            </emma:emma>
          </inkml:annotationXML>
          <inkml:trace contextRef="#ctx0" brushRef="#br0" timeOffset="-10262.1621">1749 2396 1728 0,'18'2'767'0,"-24"1"-576"0,6 3-164 16,-7-6-22-16,0 11 1 0,0-4-15 0,12 27-16 15,4 2-4-15,6 20 3 0,-3-11 4 0,10 53 4 0,0-5 6 16,1 28 8-16,2 15 0 0,1 8 0 0,-5 2 1 16,5 11-24-16,-1 7-12 0,-4-12-13 0,-1-2-15 15,-5-15-27-15,-3-9-8 0,-1-28-4 0,0-3-1 16,-11-30 24-16,0-18 8 0,-2-18 3 16,-3 0-2-16,-4-25-70 0,-6-8-35 0,-8-21 134 0,1-6-102 15,-3-10-86-15,-8-19 127 0,-1 4-53 0,5-5 15 16,2-4 133-16,2 2-39 0,7 12 202 0,2-5 7 15,8 8-92-15,8 6 79 0,20 0-54 0,-2 1-23 0,0 3-26 16,33-2 1-16,1-7 3 0,2 1 0 16,1 2-6-16,6-1-6 0,6-2-7 0,16-12-5 0,9-13-8 15,-7-1-6-15,-2 8-5 0,-6-10 0 0,12-7-1 16,-3-11 1-16,-15 6 8 0,-17 13 11 0,2-7 23 16,-2-2 10-16,-20 20 8 0,2-1 9 0,-11 12 25 15,-5 5 14-15,-9 11 2 0,2 0-5 0,-8 13-10 16,-5 6-7-16,-2 1-6 0,0 5-8 0,1 4-23 15,-1 3-16-15,-2-1-10 0,2 3-11 0,2 2-23 16,0 4-8-16,-3 7-7 0,3 7-3 0,-4 14-6 16,1 10 2-16,-5 39-1 0,-2-5 3 0,1 32 11 15,-2 29 4-15,5 11 2 0,-4 2 1 0,2 14-26 16,6 6-11-16,10-19-12 0,-3-3-15 0,6-23-51 0,3-10-30 16,-1-35-45-16,3-5-60 0,0-21 172 0,-5-35-112 0,0-9-72 15</inkml:trace>
          <inkml:trace contextRef="#ctx0" brushRef="#br0" timeOffset="-10109.8394">3678 2634 1212 0,'5'-38'573'15,"-3"18"-348"-15,-2 19-158 0,0-1 62 0,0 5-62 16,4 10-44-16,-1 5-13 0,4 20-8 0,-1 5-5 16,1 15-6-16,4 21 2 0,-2 22 1 0,2 4 1 15,-2 5-9-15,-2 16-21 0,0 4-23 0,2 0-30 16,6 0-138-16,-3-7 173 0,5-22-110 0,-1-5-73 15</inkml:trace>
          <inkml:trace contextRef="#ctx0" brushRef="#br0" timeOffset="-9758.16">4327 2923 1062 0,'8'-42'516'0,"-8"24"-302"16,1 16-131-16,-1-1 35 0,0 3-31 0,-1 0-28 15,1 2-23-15,0-1-33 0,1 5-10 0,-2 12-10 16,1 4-3-16,1 23-1 0,3-2 7 0,-2 17 4 15,0-3 3-15,5 17 3 0,4-2 2 0,3-1 0 16,4-6 0-16,6-17 0 0,-4 1 1 0,7-16 1 16,1-12 4-16,0-8 2 0,-3-2 1 0,4-11 6 0,-4-9 1 15,2-4 2-15,0 1-2 0,-2-5 2 0,2-6-1 16,-5-4-4-16,3 1-1 0,-3 7-6 0,-2-7-1 16,-4 7-1-16,6-1-1 0,-4 3-6 0,2 8-1 15,10 9 1-15,-6-5 0 0,1 1 1 0,6 8-1 16,5-2 1-16,-2 0 2 0,11-2 8 0,0-4 3 15,2-12 4-15,6 0 6 0,-5-1 7 0,-1-21 5 0,5-3 18 16,-1-1 7-16,-9-1 2 0,-3-2 5 0,-1 2 4 0,-5-8 8 16,-10 6-2-16,-1 2-2 0,-6 5-14 15,-9 0-7-15,-5-4-4 0,-18 1-9 0,5-1-10 0,-13 3-19 16,-6-5-18-16,1-2-17 0,-16 0-18 0,-2-2-22 16,-11-1-66-16,6 2-38 0,-24-9-76 15,4 2 163-15,-9-6-142 0,-8-1-62 0</inkml:trace>
        </inkml:traceGroup>
        <inkml:traceGroup>
          <inkml:annotationXML>
            <emma:emma xmlns:emma="http://www.w3.org/2003/04/emma" version="1.0">
              <emma:interpretation id="{941E9ECE-6509-4ACB-9E96-44D885261833}" emma:medium="tactile" emma:mode="ink">
                <msink:context xmlns:msink="http://schemas.microsoft.com/ink/2010/main" type="inkWord" rotatedBoundingBox="13279,14582 19789,14542 19819,19694 13310,19733"/>
              </emma:interpretation>
            </emma:emma>
          </inkml:annotationXML>
          <inkml:trace contextRef="#ctx0" brushRef="#br0" timeOffset="-13004.3416">9203 3502 1252 0,'7'4'515'0,"-7"-3"-352"0,0-1-119 0,0-1 22 15,-3-3-14-15,3 4-42 0,0 0-5 0,0 0-1 0,0 2-3 0,-2-2-1 16,-2 0 0-16,-3-2 0 0,-5 2 2 15,-8-5 2-15,-7 1 1 0,-22-9 1 0,-7 1 1 16,-13 1 0-16,-17-7-2 0,-6 5 3 0,2 1 3 16,-4-3 5-16,16 13 4 0,-16 4 8 0,2-2 0 0,13 7-1 15,8 4-1-15,-1 4-4 16,-11 12-9-16,-3 16-12 0,4 2-11 0,7-5-9 0,4 28-3 0,-5 17-1 16,6 23 0-16,-4 17 0 0,11-2 6 15,-4 37 4-15,-1-6 5 0,15 30 1 0,-1-13 1 0,7 6 1 16,15 9-1-16,14-11 0 0,5 7 1 0,13-7-1 15,7-3 0-15,26-1 0 0,-1-3 1 0,15-4 2 16,16 2 3-16,8-18 1 0,3 0 2 0,16-16 6 16,2-13 6-16,29-13 0 0,-2 2 2 0,5-12-1 15,19-6-2-15,10-12-1 0,10-6-2 0,-13-11-3 0,16-26-6 0,23-1-1 16,2-5-1-16,-8-17 0 0,4-15 0 0,-8-10 2 16,27-12 0-16,-11-26 0 0,-6 6 3 0,-21-3 1 15,-11-12 1-15,21-9 5 0,-4-12 2 0,-16-9-1 16,-31 11 2-16,12-15 2 0,16 0 1 0,-45-3-1 15,11 1 2-15,-29-3 1 0,-4 5-2 0,-3-5 2 16,-4 1 2-16,-16 4 6 0,-3-5 4 0,-17 3 3 16,0-1 4-16,-7 1 2 0,-20 4 5 0,-11-1 2 15,0 1-2-15,-9-4-4 0,-10 0-5 0,-15-3-5 16,-2 2-3-16,-13-4-4 0,-10-1-8 0,-7 1-3 16,-5 0 1-16,-6 4-6 0,-8 3 0 0,-5 6 1 0,-1 1-1 15,11 10-5-15,-11 8 0 0,-32-12-2 0,8 0-1 16,5 7-1-16,-14-2-1 0,10-4-1 0,-10-3-1 15,7-1 0-15,-7-3 0 0,10 18 2 0,-12-1-3 16,11 3 2-16,-17 10-3 0,15 6-2 0,-9 4-4 16,-7 6-4-16,17 5-2 0,3 1-4 0,3 6-10 15,2 4-5-15,-2 3-3 0,4 4-3 0,-6 13-13 16,10-2-7-16,-1 7-9 0,4 5-7 0,11 10-24 16,0 3-17-16,10 3-23 0,6 6-33 0,18 15-139 15,-3-8 223-15,14 17-136 0,10 1-66 0</inkml:trace>
          <inkml:trace contextRef="#ctx0" brushRef="#br0" timeOffset="9275.089">10114 4496 2107 0,'6'81'750'0,"3"-5"-615"0,18-42-146 16,0-34 4-16,56-7-41 0,-11-9-6 0,35-15-4 15,41-9 16-15,41-36 22 0,-5-1 9 0,44-40-8 16,19-28-11-16,27-41-16 0,13-1-19 0,-25 4-26 0,37-51-37 15,39-31 82-15,22-10-66 0,-49 19-11 0</inkml:trace>
        </inkml:traceGroup>
        <inkml:traceGroup>
          <inkml:annotationXML>
            <emma:emma xmlns:emma="http://www.w3.org/2003/04/emma" version="1.0">
              <emma:interpretation id="{8EA2D95B-E3A7-4156-BD38-062BC365A7CE}" emma:medium="tactile" emma:mode="ink">
                <msink:context xmlns:msink="http://schemas.microsoft.com/ink/2010/main" type="inkWord" rotatedBoundingBox="23286,15468 26349,15449 26362,17620 23299,17639"/>
              </emma:interpretation>
            </emma:emma>
          </inkml:annotationXML>
          <inkml:trace contextRef="#ctx0" brushRef="#br0" timeOffset="-21158.6757">17130 3733 840 0,'-12'11'427'0,"1"-9"-242"16,0 1-123-16,6-3 60 0,-1-3-49 0,4 3-21 0,-3-4-17 16,3 0-6-16,2 3 1 0,0 2 3 0,-2-1 0 15,2 2 1-15,-1 0 0 0,-1-2-2 16,2 2 1-16,0 0-5 0,0-2-1 0,0 0-3 0,0 0 0 15,0 0-4-15,0 1-4 0,2-1-2 0,-2 0-4 16,0 2-5-16,0-2-1 0,0 2-1 0,0 0-2 16,0-2-1-16,-2 0-1 0,2 0-3 0,0 0 1 15,3 0-1-15,-3 0-2 0,0 0-1 0,0 0 0 16,4 2-1-16,0 1-1 0,-1 1 4 0,1 1-1 0,1 2-1 16,4 4 0-16,-2-3 2 0,-1 1-3 0,-1 5-4 15,1-1 0-15,-3 6-3 0,3 0 0 0,-3 6-1 16,-1-4-2-16,0 21-1 0,0-2 0 0,-4 7 4 15,0 8 0-15,-3 12 1 0,-2 4 3 0,3 10 4 16,-5 9 1-16,9 7 0 0,-2 1 3 0,6-1 4 16,5 8 5-16,12-8 4 0,5 4 4 0,13-10 14 15,12-6 4-15,14-10 5 0,0-1 3 0,11-7 4 16,12-11 1-16,-1-13-2 0,5-1-3 0,7-12-5 0,-3-10 0 16,15-7-3-16,-2-4-3 0,6-9-6 0,13-2-4 15,0-3-1-15,2-8-5 0,-2-7-16 16,-1-3-15-16,-15-10-11 0,-2 3-13 0,-11 3-13 0,-23-11-12 0,7-7-39 15,2 5-19-15,-26-5-11 0,-3 1-12 0,-7 3-14 0,-4-10-39 16,-22 1-8-16,6-1-2 0,-13 4 25 16,-8-3 8-16,-10-6 17 0,-14-7 38 0,3 3 64 0,-3 12 95 15,3 2 95-15,-9-8 35 0,12 33 25 16,-7-6 20-16,8 10 14 0,2 5-12 0,2 8-40 16,3 1-39-16,-2-1-74 0,4 2-16 0,4 2-12 0,3-2-5 15,6 1-6-15,7 1-1 0,8 1-2 16,1 5-2-16,9 5-1 0,7 1 0 0,-3 10 0 0,3 3-2 15,-4 8 0-15,1 10-4 0,-6 2 1 0,0 4-2 16,-7 1-1-16,-6 4-3 0,-3 1-2 0,-5 2-2 16,-10-1-7-16,-3 4-3 0,-13 3-2 0,0-2-4 15,-14 4-7-15,-9 4-3 0,-15-8-8 0,-1-3-9 0,3-6-10 16,-20-14-25-16,-16 0 53 0,-2-4-38 16,4-10-8-16</inkml:trace>
          <inkml:trace contextRef="#ctx0" brushRef="#br0" timeOffset="-20012.5046">17585 3885 1495 0,'-29'37'566'0,"-2"-8"-458"0,4 4-129 0,4-13-53 0,0 0-51 15,-6 14-42-15,0 0-46 0,0 9-44 0,0 10 14 16,0 10 25-16,0 0 40 0,0-3 79 0,6 6 47 0,5 12 69 16,-4 3 56-16,10-12 56 0,3 1 12 0,7-5 2 15,2 2-3-15,14-11-15 0,1-2-15 0,1-9-30 0,7-7-12 16,13-6-8-16,19-8-10 0,-9 1-10 0,12-29-21 16,5-5-11-16,2 9-6 0,4-37-7 0,0 2-6 15,-3-17-8-15,1-2-4 0,-16-17 0 0,1 8 0 16,-5-5 7-16,-6-8 6 0,-14 16 7 0,2-10 6 15,-5 10 21-15,-10 10 9 0,-5 10 4 0,-3 1 2 16,-5 6 0-16,-1 4 2 0,-1 6-1 0,-3 3-4 0,-5 7-13 16,2 1-8-16,-2 3-5 0,1 1-4 15,-6 5-5-15,0 1-7 0,-6 6-9 0,0 3-6 16,-4 9-10-16,-3 6-1 0,-5 14 3 0,-1 3 0 0,-3 16 1 16,-2 11 5-16,4 7 6 0,0-3 9 15,3-2 13-15,6 5 3 0,11-19 1 0,-5 0 0 0,7-11 3 16,12-21-1-16,2 0-5 0,-1-1-3 0,7-8-3 15,1-6-1-15,5-3-3 0,6-4-3 0,9-15-1 16,-6 3-4-16,4-1 2 0,2-12-3 0,6-11 1 16,-3-17-1-16,2 6 3 0,-7 2 3 0,0-9-1 15,0-2 4-15,-7 11 0 0,4 0 3 0,-6 3 0 16,0 5 2-16,-4 11-1 0,-3 1-1 0,0 9-6 16,-4 1-4-16,-1 8-10 0,3-4-9 0,-8 11-15 0,3 2-3 15,-2 14-2-15,1 1-2 0,1 6 2 0,-2 10 6 16,1 6 8-16,-1 1 12 0,5 0 16 0,3 3 9 15,6-9 8-15,4 0 6 0,-1-10 11 0,9-8 1 16,2-16 1-16,4 0 0 0,6-9-6 0,0-14-5 16,3-8-5-16,-5-3-4 0,7-8-4 0,0-8 3 15,-3-1 2-15,-4-3 5 0,-4 2 17 0,-3-6 4 0,-6 0 4 16,-2-1 5-16,-5 8-2 0,-10-5 4 0,2-9 4 16,-2 6-2-16,-5 3-11 0,-3 2 0 0,0 7 0 0,0-7 7 15,-3 12-2-15,-1-1-4 0,-1 9-6 0,-3 6-1 16,5 1-4-16,-3 11-5 0,-1-5-4 0,2 11-11 15,-1 1-7-15,1 0-4 0,0 9-7 0,-3 0-5 16,-1 11-7-16,2-5-1 0,-15 28 1 0,4 0 0 16,-5 15 4-16,-6 14 5 0,7 18 3 0,-3-1 6 0,0 6 4 15,7 15 2-15,9-10-1 0,-2-1 4 0,11-7 4 16,0-9 2-16,11-15 2 0,0 1-2 0,5-10 2 16,7-10 0-16,4-16 1 0,4 1-1 0,2-13-4 15,4-8-1-15,3-11-2 0,0-2 1 0,9-16 2 16,-2-8 1-16,1-10 2 0,-6-2-2 0,1-9 1 15,-3-8 1-15,3-1 2 0,-1 0 2 0,-10 2-3 16,1-1-3-16,-5 3-2 0,5-1 0 0,-2 10-2 16,-4-1-1-16,-4 17-3 0,-1-4-1 0,-2 7-2 0,-4 19-1 15,0 1 2-15,-2 0-1 0,-1 9-1 16,-4 2 1-16,0 4 0 0,4 8-3 0,-1 8 2 0,-1 0 1 16,0 0-2-16,2 7 0 0,-1 7 0 0,8 6 0 15,-4 0 1-15,1-8 2 0,3 1 1 16,-2 3 0-16,-2-18 2 0,0 2 0 0,2-8 2 0,-3 1 1 15,-5-8-2-15,-1-1 1 0,-3 1-1 0,1-1 1 16,4-2-3-16,-6 1 0 0,-3 1-9 0,2 0-6 16,1-3-6-16,-3 1-8 0,0 2-24 0,-2-2-15 15,-6 3-21-15,4 0-26 0,-8 3-115 0,-3-1 165 16,-9 5-102-16,-1-1-54 0</inkml:trace>
        </inkml:traceGroup>
        <inkml:traceGroup>
          <inkml:annotationXML>
            <emma:emma xmlns:emma="http://www.w3.org/2003/04/emma" version="1.0">
              <emma:interpretation id="{F1AEB0B7-80D1-43CB-A14C-E61ABB291F51}" emma:medium="tactile" emma:mode="ink">
                <msink:context xmlns:msink="http://schemas.microsoft.com/ink/2010/main" type="inkWord" rotatedBoundingBox="28571,13392 37562,13338 37587,17544 28596,17598">
                  <msink:destinationLink direction="with" ref="{8EAB0927-CC3A-4B70-A4F5-3F2661DCBE3E}"/>
                  <msink:destinationLink direction="with" ref="{DD5A145D-C0F8-4ACC-A6AD-18B015D2A546}"/>
                </msink:context>
              </emma:interpretation>
              <emma:one-of disjunction-type="recognition" id="oneOf11">
                <emma:interpretation id="interp15" emma:lang="" emma:confidence="1">
                  <emma:literal/>
                </emma:interpretation>
              </emma:one-of>
            </emma:emma>
          </inkml:annotationXML>
          <inkml:trace contextRef="#ctx0" brushRef="#br0" timeOffset="-17908.1574">23746 3289 725 0,'1'47'411'0,"10"2"-232"0,-20-1-131 0,-7 17 90 0,0-7-121 16,-11 38-8-16,1-8-5 0,-4 4-4 0,3 9 2 16,1-14-1-16,3 5 1 0,3-20 0 0,6-12 2 15,6-21 5-15,-1-1 5 0,8-13 9 0,1-15 4 16,0-5 2-16,0-1 8 0,1-4 10 0,1-4 3 0,4-7-2 15,-3-2-7-15,4-3-5 0,2-7-1 0,0-2-3 16,4-3-3-16,-4-6-12 0,2-2-5 0,-2-2-1 16,2 2-2-16,-4 4-2 0,0-6-3 0,2 12-3 15,-3 1-1-15,-1 5-4 0,0 6-1 0,-1 8-2 16,0-3-2-16,1 8-7 0,-3 1-2 0,5 5-1 16,-3 0-2-16,3 1 3 0,7 10 0 0,3 4 0 15,-1 0 4-15,-2-2 6 0,3 7 2 0,1-1 3 0,7-3 0 16,0-4 1-16,-1-3 2 0,-5-3 1 0,1-6 0 0,7-1 6 15,-1-10 3-15,-1 3 3 0,0-10 2 0,4-7 9 16,2 4 2-16,-1-11 3 0,3 0 6 0,3-7 7 16,-2-2 1-16,1-4-2 0,2 2-1 0,3 0-8 15,2-3-5-15,6 3-4 0,-6 0-6 0,-1 9-13 16,1 2-3-16,-6 7-2 0,-2 2-2 0,-5 5-2 16,-9 8-1-16,-2 1-5 0,-2 2-3 0,-1 4-14 15,-3 6-3-15,-1 2-5 0,0 7-2 0,-4 4-10 16,-1 4-4-16,-5 8-5 0,-1 3-2 0,-9 2 9 15,-7 9 1-15,2-6 1 0,-4-1 6 0,-4-4 9 16,-1-5 7-16,10-10 12 0,-2 1 9 0,8-7 14 16,4-10 9-16,-6-1 3 0,9-3 2 0,9-1 4 15,-2-1 2-15,9-7-3 0,0 1 0 0,-3 0-9 0,16-4-7 16,5-3-1-16,-1 3-1 0,-8-4-4 0,6 3-1 16,-6-3 1-16,7-3 1 0,-3 2 1 0,0 0 1 0,-6 0 2 15,-1-2 4-15,2-2 6 0,-3 2 4 0,-1-2 4 16,-4 4 3-16,2-10 3 0,0 3 5 0,-5 1-5 15,5-1-1-15,-2-3-8 0,1-1-4 0,6 0-6 16,-1 0-5-16,1-3-9 0,6-1-2 0,4 0-4 16,-3 1-1-16,6 3-4 0,-1-1-1 0,-3 7 0 15,4 1-1-15,-5 7-4 0,-1 6-6 0,-2 2-6 16,-3 5-5-16,-5 3-2 0,-2 6-1 0,-2 13 0 16,-5-4 0-16,-4 11 1 0,-2 7 5 0,-12 7 8 15,2 2 5-15,-11 6 4 0,-8 5 2 0,-14 0 1 0,6 0 8 16,-8-6 16-16,-5 3 11 0,14-17 6 15,-5 0 7-15,4-6 4 0,15-21-2 0,1 4 4 0,-2-2-3 16,11-6-11-16,1-3-4 0,3-2-2 0,3 0 9 16,0 0-2-16,0 0 2 0,0 0-4 0,3-3-5 0,8-5-3 15,6-3-5-15,-5 4-4 0,12-13-12 0,14-8-3 16,-2-1-4-16,12-13 2 0,1-5 0 0,-2-3 1 16,7-4 2-16,-14 5-2 0,1 2 3 0,-6-2 2 15,1 1 1-15,-18 13 1 0,3-4 1 0,-8 4 2 16,-2-1-1-16,-6 4-1 0,2-6-1 0,-5 5-2 15,-2-1 0-15,-5 0-2 0,1 3-3 0,-3 2-10 16,-2 2-1-16,-4 4 0 0,4-1-2 0,-5 6 0 16,1 4-4-16,-3 7 0 0,-2-1-6 0,2 8 0 15,-2 6 0-15,0 12-1 0,-2 3 1 0,4 15 0 16,-2 11 7-16,10 4 1 0,1-4 7 0,7 7 13 16,9 2 3-16,18-7 1 0,-2-2 3 0,19-8 0 15,10-4 1-15,11-10 0 0,5 2 0 0,-3-5-3 0,16-15-2 0,7-7 1 16,0 0-2-16,-10-7 2 0,1-12-2 0,-3 0 0 15,6-10 6-15,-11-9 4 0,1 2 3 0,-13 3 5 16,-9-5 5-16,2-3 8 0,-16-6 3 0,6 4 2 16,-21 3-5-16,-3-2-6 0,3-3 0 0,-12 4-7 15,-2-2-6-15,-7 3-14 0,0-2-4 0,-15 6-4 16,1 0-1-16,1 4 2 0,-13 5 0 0,-3 9-2 16,-3 0-1-16,-10 10-1 0,0 8 0 0,-9 13 2 15,1 5-3-15,-6 14-2 0,-8 15 2 0,6 11 2 0,2 3 2 16,5 6 8-16,6 11 0 0,14-15 3 0,-1 4-1 15,15-11-2-15,10-9-4 0,8-9 0 0,5-4-2 16,8-11-4-16,9-5-2 0,8-9-2 0,3-5-2 16,11-13-15-16,7-7-8 0,16-24-4 0,-1-9-3 15,5-19-1-15,12-17 0 0,-14-9 6 0,2 2 11 0,-7-4 24 16,-25 1 12-16,1-17 24 0,0 5 14 16,-12 21 11-16,-11 1 8 0,-2 6 7 0,2-4 14 0,-6 18 2 15,1-4 1-15,-5 19-12 0,-2 10-8 0,1-2 3 16,-6 21-4-16,3-8-7 0,-4 16-21 0,-1 4-7 15,1 0-9-15,-2 7-8 0,0 1-7 0,-2 6-10 16,1-1-7-16,-1 19-3 0,0 2-2 0,-4 15-2 16,3 14 2-16,-6 20 4 0,2 9 3 0,-4 20 0 15,-2 14-2-15,2 8-19 0,1 6-18 0,2 3-72 16,5 9-51-16,8-15-84 0,4-6 177 0,13-15-173 16,8-13-81-16</inkml:trace>
          <inkml:trace contextRef="#ctx0" brushRef="#br0" timeOffset="-17265.4975">28221 3139 1872 0,'21'47'650'0,"-1"0"-514"16,4 20-121-16,-1-9-17 0,4 5-7 0,-9 22-4 0,0 17-5 16,-14 19-5-16,9-7-4 0,-28-9-2 0,-5 23-18 15,-3 4-6-15,-22-4-12 0,7-2-5 0,-6-14-31 16,-4 5-9-16,10-32-11 0,-2 0-18 16,6-17-53-16,5-24-46 0,2-17 150 0,0-6-103 0,3-24-44 15</inkml:trace>
          <inkml:trace contextRef="#ctx0" brushRef="#br0" timeOffset="-16998.1118">27865 4107 838 0,'2'-17'531'16,"0"17"-243"-16,5 0-173 0,0-2 133 0,6 2-150 15,9 0-16-15,6 0-14 0,-1-5-18 0,11-2-26 16,6 0-1-16,3-2-12 0,1-4-6 0,5-5-3 16,3 0 0-16,-2-9-2 0,2 0 3 0,-8 0 5 0,-6-13-1 15,8-9 14-15,-1 4 5 0,-9 0 0 0,-2-4 3 16,-6 2 0-16,3-5-1 0,-7 3-3 0,3-1-6 15,-7 10-6-15,-5 6-4 0,1 0-2 0,-5 12-3 0,1-5 0 16,-5 16-2-16,-4-2-3 0,4 4-2 16,-6 11-4-16,4 5-1 0,-2 11-6 0,-1-5 0 15,1 38-5-15,-3-6 0 0,-3 27 4 0,-1 16 0 0,-12 15 3 16,1 4 1-16,-11 10 3 0,-8 16-6 16,1-6-3-16,0-1-15 0,-2-10-45 0,2-3-24 0,10-24-36 15,-3-6-45-15,11-17 116 0,6-21-94 0,12-37-25 16</inkml:trace>
          <inkml:trace contextRef="#ctx0" brushRef="#br0" timeOffset="-17671.1655">28865 1402 2365 0,'5'3'635'0,"1"-3"-582"0,-1 9-70 16,1 4-139-16,-1 0 156 16,-1-3-8-16,3 17-3 0,-4 11-5 0,1 31 0 0,1-11 3 0,-6 14 2 15,-8 16 1-15,1 3 1 0,-13 22 2 0,-1-1 2 16,-3 11 1-16,0-4-3 0,-8 13-5 0,6-4-9 15,-4 2-40-15,2 0-16 0,-3-22-17 0,5 4-16 16,3-28-42-16,1-8-24 0,12-23-19 0,-5-8-34 16,-4-31 148-16,11-16-82 0,-4-36-13 0</inkml:trace>
          <inkml:trace contextRef="#ctx0" brushRef="#br0" timeOffset="-17473.1064">28576 2324 1238 0,'0'-4'582'0,"4"-1"-348"0,-2 3-155 0,7 2 50 16,1 4-34-16,10-1-27 0,0 3-12 0,2-3-28 15,10 3-5-15,4 4-3 0,0-1-3 0,1 0-7 16,0 2-3-16,10-4-3 0,11-3-3 0,11 0 1 16,-8-2-2-16,0-2 0 0,3-6 0 0,10-8 3 15,-6-12 0-15,4 8 2 0,-23-11 1 0,5-7 0 16,6 0 3-16,-22-7-3 0,3 0 2 0,-10-1-4 16,3 1-4-16,-14 0-3 0,2-2-5 0,-10 1-13 15,-5 1-4-15,-8 5-7 0,1 2-7 0,-11 0-30 0,-5 7-15 16,-17 7-19-16,-5 3-21 0,-14 19-89 0,-13 1-80 15,-36 32 198-15,0 1-144 0,-13 19-79 0</inkml:trace>
          <inkml:trace contextRef="#ctx0" brushRef="#br0" timeOffset="-16806.2372">29859 2872 1579 0,'29'38'738'16,"-13"5"-524"-16,6-3-164 0,-18 11 14 0,1 17-30 15,2-1-15-15,-12 36-14 0,-2-9-2 0,-10 19-3 16,5-1 0-16,-21 13-2 0,10-8-1 15,-15 2 2-15,0 7-2 0,-2-6-2 0,2-1-9 0,6-13-33 16,-2-5-15-16,8-20-17 0,1-1-18 0,9-23-46 16,5-13-20-16,2-21-39 0,4-5-34 0,8-30 153 15,3-19-92-15,13-27-17 0</inkml:trace>
          <inkml:trace contextRef="#ctx0" brushRef="#br0" timeOffset="-16434.0127">29893 4060 221 0,'51'-89'234'0,"-8"19"4"15,-3-2-78-15,-15 25 66 0,1-2-20 0,-10 17 4 16,-11 17-9-16,4 6-20 0,-3 2-33 0,-5 3-58 0,3 8-17 15,-2 7-14-15,1-1-12 0,3 7-28 0,-4 4-10 16,-1 10-6-16,1 9 0 0,0 14-2 0,0-2 1 0,-2-1-2 16,2-4 0-16,3 7 0 0,4-9 1 0,-3 5 3 15,6-21 2-15,4 0 18 0,-1 0 6 16,12-16 3-16,-2-1 4 0,2-6 3 0,0-3 2 16,9-8-1-16,-3-2 0 0,3-8-16 0,4-3-4 0,-1-3-1 15,-3-1-3-15,-1-5-3 0,-3-4-2 0,-7 0-2 16,4 4-1-16,-5 4-3 0,-6-2-3 0,-13 8-1 15,4 3-1-15,-1 5-7 0,-8 7-2 0,3 4-3 16,1-2-1-16,-4 7-2 0,7 4-1 0,4 7-1 16,1 0 1-16,6 6 6 0,4 4 1 0,7-2 5 15,0-1 3-15,2-5 16 0,8-2-5 0,3-5 19 16,-3-3 8-16,1-8 13 0,2-2 5 0,-3-5 4 16,-1 1 0-16,-3-1-10 0,-8-8 11 0,0-3-10 15,3 3-4-15,-10 2-10 0,-2-5-4 0,-5 0-5 0,3-8-1 16,-11-1-3-16,1-4-4 0,-2 8-8 0,-6-12-5 0,-2-7-7 15,-9-8-5-15,6 3-4 0,-4 0-7 0,-3-8-19 16,1-1-12-16,-3 7-14 0,-4-2-12 0,0 4-41 16,4 0-21-16,-9 7-28 0,0 0-38 0,-8 4 127 15,-1 2-87-15,-6 3-16 0</inkml:trace>
          <inkml:trace contextRef="#ctx0" brushRef="#br0" timeOffset="-19164.2945">22490 3170 1174 0,'-8'14'592'0,"7"-12"-394"15,-5 4-150-15,6-3 33 0,2-3-60 0,-2 0-16 16,0 8-19-16,2-1-9 0,1 11-6 0,-1-4 0 16,2 28 1-16,1-8 2 0,1 26 7 0,1 14 3 15,2 27 0-15,-2 1 2 0,0 16 3 0,1 19 0 16,-5 9 2-16,1 9 2 0,-4 9-2 0,-4 2-3 16,-3 0 2-16,2-5-1 0,-4-6 0 0,-1-3 2 15,0-33 1-15,1-6 1 0,-2-24 8 0,2-28 2 0,5-23-1 16,-1 2-2-16,-4-28-27 0,3-12-18 0,-6-21-17 15,4-10-19-15,1-23-67 0,-7-16-42 0,5-42-33 16,0 0 130-16,2-23-65 0,5-28 49 16,2 19 54-16,-4-2 47 0,4 5 89 0,0 40 66 0,2-25 63 15,-2 1-109-15,0 29 61 0,-2-1-33 0,6 9-25 0,1-4-9 16,6 10-11-16,-2-2-9 0,2 19-16 0,5 10-4 16,6 7 0-16,5 15-5 0,-6-5 4 0,8 22-25 0,6 2 0 15,-3-4 0-15,6 21-5 0,2 1-3 0,1 7-7 16,1 0-3-16,-1 16-9 0,-5-2 9 0,-1 6-6 15,-3 8-2-15,-3 5-2 0,-6 4-5 0,-10 6-4 16,-4 8-5-16,-16 4-7 0,-2-2-5 0,-9 2-16 16,-17 3-7-16,-6-13-10 0,5 3-12 0,-11-10-38 15,2-11-29-15,2-14-45 0,-3 3 118 0,9-15-98 16,0-8-44-16</inkml:trace>
        </inkml:traceGroup>
        <inkml:traceGroup>
          <inkml:annotationXML>
            <emma:emma xmlns:emma="http://www.w3.org/2003/04/emma" version="1.0">
              <emma:interpretation id="{82B269A8-EFD8-4003-BED0-7E08C8FD82A0}" emma:medium="tactile" emma:mode="ink">
                <msink:context xmlns:msink="http://schemas.microsoft.com/ink/2010/main" type="inkWord" rotatedBoundingBox="40906,17015 40964,17014 40965,17059 40907,17059"/>
              </emma:interpretation>
              <emma:one-of disjunction-type="recognition" id="oneOf12">
                <emma:interpretation id="interp16" emma:lang="" emma:confidence="0.5">
                  <emma:literal>N</emma:literal>
                </emma:interpretation>
                <emma:interpretation id="interp17" emma:lang="" emma:confidence="0">
                  <emma:literal>a</emma:literal>
                </emma:interpretation>
                <emma:interpretation id="interp18" emma:lang="" emma:confidence="0">
                  <emma:literal>.</emma:literal>
                </emma:interpretation>
                <emma:interpretation id="interp19" emma:lang="" emma:confidence="0">
                  <emma:literal>,</emma:literal>
                </emma:interpretation>
                <emma:interpretation id="interp20" emma:lang="" emma:confidence="0">
                  <emma:literal>n</emma:literal>
                </emma:interpretation>
              </emma:one-of>
            </emma:emma>
          </inkml:annotationXML>
          <inkml:trace contextRef="#ctx0" brushRef="#br0" timeOffset="87340.5561">34699 5064 1327 0,'20'13'507'0,"-19"-11"-387"16,12 1-111-16,-15-4-20 0,-1 2-22 0,1 1-13 15,0 0-3-15,-5-2 3 0,7 0 4 0,-9 0 4 0,-4 0 6 16,13 0 29-16,-3 0 9 0,1 0 9 0,5 0 6 15,-3 0 7-15,6 0 1 0,3 0 1 0,-7 2 1 16,-2-2-7-16,10 0-4 0,-8 2-7 0,-4-1-7 16,6 3-35-16,-6-2-23 0,4 0-25 0,9-1-33 15,-4 1-116-15,-9 0 163 0,2 0-111 0,8 0-58 16</inkml:trace>
        </inkml:traceGroup>
      </inkml:traceGroup>
    </inkml:traceGroup>
  </inkml:traceGroup>
</inkml:ink>
</file>

<file path=ppt/ink/ink40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8:20.22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060A897-8EB0-4907-ABFB-3259AC36E1B5}" emma:medium="tactile" emma:mode="ink">
          <msink:context xmlns:msink="http://schemas.microsoft.com/ink/2010/main" type="writingRegion" rotatedBoundingBox="-1222,9825 9641,5481 12234,11966 1370,16310"/>
        </emma:interpretation>
      </emma:emma>
    </inkml:annotationXML>
    <inkml:traceGroup>
      <inkml:annotationXML>
        <emma:emma xmlns:emma="http://www.w3.org/2003/04/emma" version="1.0">
          <emma:interpretation id="{E3FD700D-2217-437C-ADFE-78F69791DE5C}" emma:medium="tactile" emma:mode="ink">
            <msink:context xmlns:msink="http://schemas.microsoft.com/ink/2010/main" type="paragraph" rotatedBoundingBox="-200,9938 9375,5056 10746,7745 1170,12627" alignmentLevel="1"/>
          </emma:interpretation>
        </emma:emma>
      </inkml:annotationXML>
      <inkml:traceGroup>
        <inkml:annotationXML>
          <emma:emma xmlns:emma="http://www.w3.org/2003/04/emma" version="1.0">
            <emma:interpretation id="{58ED9182-EFE4-43B1-988C-6AB0A2B19966}" emma:medium="tactile" emma:mode="ink">
              <msink:context xmlns:msink="http://schemas.microsoft.com/ink/2010/main" type="line" rotatedBoundingBox="-200,9938 9375,5056 10746,7745 1170,12627">
                <msink:destinationLink direction="with" ref="{C4F25DB9-4C1E-4AC3-805B-C9C828E1C15F}"/>
              </msink:context>
            </emma:interpretation>
          </emma:emma>
        </inkml:annotationXML>
        <inkml:traceGroup>
          <inkml:annotationXML>
            <emma:emma xmlns:emma="http://www.w3.org/2003/04/emma" version="1.0">
              <emma:interpretation id="{464F2D69-C307-4633-A150-5779CA05EF24}" emma:medium="tactile" emma:mode="ink">
                <msink:context xmlns:msink="http://schemas.microsoft.com/ink/2010/main" type="inkWord" rotatedBoundingBox="-200,9938 3799,7898 4961,10176 960,12216"/>
              </emma:interpretation>
              <emma:one-of disjunction-type="recognition" id="oneOf0">
                <emma:interpretation id="interp0" emma:lang="" emma:confidence="1">
                  <emma:literal/>
                </emma:interpretation>
              </emma:one-of>
            </emma:emma>
          </inkml:annotationXML>
          <inkml:trace contextRef="#ctx0" brushRef="#br0">-5345-1937 824 0,'-45'-45'313'0,"-5"-6"-225"16,1 6-61-16,9 15 0 0,4-8-6 0,-2-4 23 0,9 8 10 15,-7 0 10-15,18 8 10 0,2 3-2 0,5 1 11 16,4 13 1-16,-2-3-2 0,4 4-20 0,5 7-11 0,-4-1-18 16,4 2-14-16,0 0-11 0,0 5-14 0,11 11-3 15,-2-5 0-15,18 29-2 0,-7 5 1 0,14 40 6 16,-2-20 4-16,8 88 1 0,2-17 2 0,-1 33-4 16,1 35-8-16,-6 5-9 0,3 6-13 15,-13-5-21-15,3 6-5 0,-10-35-5 0,-1 4-7 0,-9-35-49 16,-5-24-59-16,-2-43 122 0,0 0-69 0,-2-46-43 15</inkml:trace>
          <inkml:trace contextRef="#ctx0" brushRef="#br0" timeOffset="230.1101">-4854-2119 1348 0,'0'11'573'0,"-18"7"-447"0,4 0-111 16,-6-4-17-16,7 8-5 0,-9 18-3 0,8 5-1 0,-2 23 0 15,7 6 3-15,-4 18-3 0,1 2 0 0,-1 34 0 16,-2-3 3-16,5 1 3 0,-5 8 0 16,4-21 2-16,1-10 0 0,1-11 3 0,3-22 0 0,4-19 0 15,1 0-5-15,6-23-5 0,6-11-2 0,10 1 0 16,-1-7-1-16,6-4-13 0,8-4-5 0,0-1-7 16,2-2-7-16,2-3-31 0,0-8-19 0,-4-7-29 0,2 0-41 15,0-6 108-15,-1-7-75 0,-1-5-18 0</inkml:trace>
          <inkml:trace contextRef="#ctx0" brushRef="#br0" timeOffset="1243.523">-4520-1193 161 0,'-2'-11'94'0,"-1"3"-38"0,3 1-28 0,1-2 30 15,12 6-11-15,-4 1-7 0,2-2-9 0,5 1-3 0,0-1 1 16,6 2-2-16,-2-1-3 0,-2-3-10 0,0-3 0 16,0 2 2-16,-9-11 1 0,2 5 10 0,-6-3 21 15,4 0 5-15,-11-6 4 0,1 0 7 0,-10 1 12 16,-2-1 3-16,-3 2-2 0,-2 2-6 0,-2 0-16 15,-2 2-6-15,3-9-4 0,-3 3-5 0,0 6-13 16,4-2-6-16,2 5-3 0,0-1-6 0,5-1-10 16,2 10-14-16,2 1-15 0,3 2-7 0,4 2-7 15,2 2 0-15,5 24-1 0,6-1 1 0,-1 5 8 16,8 17 12-16,4 4 11 0,-3 3 7 0,1 7 4 16,3-3 1-16,-1-13 0 0,-3 0 0 0,-1-5 0 15,-2-13 1-15,2-5 1 0,0-4 4 0,-4-6 1 0,2-8 0 0,4-4 4 16,3 0 3-16,-1-4-3 0,1-6 0 0,9-7-1 15,2-1-3-15,9-11-2 0,-1 2-1 0,-3 2-3 16,-3 2-2-16,5-3-1 0,-7 8 0 0,2-3 1 16,-12 10 0-16,2 4-1 0,1-1 1 0,-5 12 1 15,-1-4 1-15,-8 4 1 0,3-1 2 0,-11 3 2 16,2-3 8-16,-2 1 10 0,-7-4 4 0,0 0 3 16,2 0 2-16,-2 0 7 0,0-2 1 0,0-7 0 0,0 4 0 15,0-3-2-15,-2-4-2 0,0-1-1 0,1-1-2 16,-1-2-3-16,0-1-5 0,0-1-3 0,0 0-6 15,2 0-13-15,0 0-1 0,0 5-3 0,0 1-2 16,4 3-3-16,0 3 0 0,-3 3-2 0,3-1 3 16,1 4-1-16,1 0 0 0,3 0 0 0,0 6 1 15,2-3-1-15,3 4 0 0,4 1 2 0,4-1-3 16,1-4 4-16,6 3-2 0,5-6 0 0,1 0-1 16,-3 0 3-16,2-7 0 0,8-2-1 0,-2-15 1 0,-6 4 0 15,0-7 0-15,-1-9 2 0,1-11 0 16,-3-21-2-16,-1 5-1 0,-8-4 1 0,-2 11 2 0,0-13 0 15,-9 8 1-15,1-6 1 0,-8 26 3 0,-1-4 4 16,5 1 5-16,-10 23 3 0,0-5 1 0,0 8 5 16,-1 0 0-16,-3 9-2 0,-1-3-1 0,-2 6-11 15,2-1-8-15,-6 5-9 0,4 0-9 0,-2 2-16 16,-1 2-6-16,-3 16-1 0,6 2-2 0,-2 16 3 16,2 7 4-16,7 22 6 0,-1 0 6 0,6 8 11 15,6 11 5-15,11-19 2 0,-3 2-1 0,11-7 4 16,9-23 0-16,9-13 0 0,1-4-2 0,8-17 1 15,8-8 1-15,12-18-1 0,-2-10 2 0,2-16 1 0,8-14-2 16,-7-18 0-16,2 2 1 0,-8-17-3 0,-8-11-2 16,-8-1 0-16,0-4 0 0,-13 15 1 0,-15-1 5 0,-7-8 33 15,1 1 13-15,-5 17 11 0,-15 7 6 0,-13 5 5 0,-1-9 2 16,-19 8 0-16,8-1-6 0,-6 13-30 0,4-5-12 16,-11-3-7-16,6 1-6 0,-3 0 2 15,12 27-3-15,0 5 2 0,-4-9 4 0,12 39-2 0,-1-10-1 16,1 9-8-16,3 9-8 0,10 4-12 0,-2 0-5 15,1 16-10-15,3 3-3 0,3 34-1 0,10 6 2 16,9 22 6-16,-1 34 8 0,6 31 7 0,2 7 5 16,7 4 5-16,4 25 1 0,11-36 0 0,-8-3-6 15,0-8-22-15,6-34-13 0,-4-22-10 0,2-7-20 16,2-27-75-16,-10-11-61 0,-6-13 139 0,1-1-103 0,-10-17-59 16</inkml:trace>
        </inkml:traceGroup>
        <inkml:traceGroup>
          <inkml:annotationXML>
            <emma:emma xmlns:emma="http://www.w3.org/2003/04/emma" version="1.0">
              <emma:interpretation id="{AF6D0951-0D06-4961-A258-E46BDDA5FD0F}" emma:medium="tactile" emma:mode="ink">
                <msink:context xmlns:msink="http://schemas.microsoft.com/ink/2010/main" type="inkWord" rotatedBoundingBox="4486,7624 9406,5116 10746,7745 5826,10253">
                  <msink:destinationLink direction="with" ref="{29C94336-931F-4739-A596-E33CF716DC58}"/>
                </msink:context>
              </emma:interpretation>
              <emma:one-of disjunction-type="recognition" id="oneOf1">
                <emma:interpretation id="interp1" emma:lang="" emma:confidence="1">
                  <emma:literal/>
                </emma:interpretation>
              </emma:one-of>
            </emma:emma>
          </inkml:annotationXML>
          <inkml:trace contextRef="#ctx0" brushRef="#br0" timeOffset="-115860.7809">-177-4285 1391 0,'-14'10'510'0,"3"-2"-415"0,4-8-96 15,7-4-6-15,4-1-10 0,10-3-5 0,2-1 1 16,11-7 11-16,9 0 11 0,4-11 8 0,3 3 3 16,12-12-1-16,2-5-6 0,1-3-7 0,0-3-9 15,-8-1-19-15,4-1-7 0,-14 7-1 0,3-1-1 16,-10 9 0-16,-17 8 2 0,-3 1 7 0,-1-4 8 16,-10 9 16-16,-4 2 6 0,-7 4 1 0,-1-2 5 0,-8 5 2 15,1-2 2-15,-1 2 1 0,6 8-2 0,-5-1 1 16,-1 4-3-16,4-2 0 0,1 8-4 0,2 3-3 15,1 0 0-15,-1 11-5 0,-2-2 1 0,2 9 0 16,6 0 3-16,1 16 1 0,1-5 0 0,-3 14 3 16,4 8 0-16,2 14 1 0,4 4 0 0,3 7-1 15,2 14-1-15,2-7-1 0,-2 2 1 0,0 0-2 0,-2-6 1 16,-1-12 3-16,-6-7 0 0,-4-15 5 16,-5-7 2-16,-2-15 1 0,-1 3 0 0,-3-14 0 0,-1-8 3 15,-9 3-2-15,9-3 0 0,-2-4 2 16,-4 2 1-16,0-6 7 0,2-1 5 0,6-2 13 0,1-2 2 15,8-2 4-15,-2 2-1 0,-1-2-5 0,8 2-4 16,0 2-9-16,0-2-7 0,2 0-16 0,-2 0-5 16,4 0-5-16,-1 0-3 0,-1 0 1 0,5 0-1 0,10-4 1 15,-3 1 2-15,2-1 2 0,10 0 2 0,-6-1 0 0,12-8-15 16,6-5-6-16,2-3-8 0,-8 4-9 16,6-8-12-16,3-13-36 0,8-9-20 0,2 6-15 0,-17-4-1 15,2-15-22-15,4 2-5 0,-20-14-1 16,5 1 5-16,-12 3 37 0,3-4 36 0,-13 3 37 0,1 2 36 15,-4 2 72-15,-5 11 26 0,1 11 22 0,-1 3 17 16,-1 9 26-16,3 10-10 0,-3 4-17 0,3 3-15 16,1 7-38-16,0 5-14 0,2 0-14 0,-2 2-15 15,2 5-28-15,0 1-5 0,6 8-5 0,-3 6-3 0,3 9-4 16,3 11-1-16,1 10 4 0,3 6 2 0,0 13 4 16,1 12-2-16,-1-1 0 0,1 1 0 0,2 7-13 15,1-1-17-15,1 0-18 0,-2-6-17 0,4-12-53 16,1-3-32-16,-3-26-36 0,2 2-45 0,6-26 137 15,-3-16-100-15,-1-27-18 0</inkml:trace>
          <inkml:trace contextRef="#ctx0" brushRef="#br0" timeOffset="-116528.4864">-1147-4557 1522 0,'32'13'528'0,"-16"-4"-429"15,-3-9-91-15,0-2-3 0,5 0-12 0,7 0-3 0,18-7 5 16,-1 6 5-16,10-8 10 0,15 0 1 15,27-7-3-15,3-2-1 0,17-3-3 0,19-6-1 0,1-2 0 16,1-5 1-16,19-7-1 0,-1-4-2 0,4-11 3 16,0 6-2-16,4-10 1 0,10-4 1 0,-5-5 1 15,11 8 0-15,1-6 0 0,5 3 0 16,-6-1-1-16,-1-2-1 0,-24 15 1 0,7 4-3 0,5-4 1 16,-2-6 1-16,-41 9-2 0,-2 6 2 0,-10 6 0 0,6-5 5 15,-30 6 1-15,3-1 4 0,-26 13 1 0,1-1 2 16,-2 4 1-16,-10 3-1 0,-8 4 2 0,-12 7-6 15,-8-2-1-15,-7 4-2 0,1-4-1 0,-12 11-4 16,4-4-1-16,-5 3 2 0,-2 1-3 0,-2 0-1 16,1-2-1-16,-1 2 0 0,6 0-5 0,-3 0-1 15,-4 3 0-15,2-1-3 0,5 9 1 0,6 5-1 16,-1 2-1-16,2 8 2 0,-1 11 1 0,1 0 1 16,-7-19 1-16,1 0 0 0,25 54 2 0,12 47 1 15,-7-18 1-15,5 25-2 0,-2 1 2 0,8 28 1 16,3-2 0-16,-19-39 0 0,6 5 0 0,-3-7 4 15,-5-15-1-15,-8-3 0 0,5-7 2 0,-5-6 0 16,-4-9 1-16,-9-14 2 0,0-4 0 0,-6-9-2 16,-1-14-3-16,0-8-6 0,-2-1-8 0,-4-10-29 15,4-4-22-15,-14-3-43 0,-6 1-78 0,-11-8 129 16,-12-4-89-16,-11-15-35 0</inkml:trace>
          <inkml:trace contextRef="#ctx0" brushRef="#br0" timeOffset="-115591.649">1207-4408 504 0,'-9'-38'346'0,"-1"13"-136"0,8 7-126 0,-9 5 44 16,4 0-48-16,7 11-18 0,-4 2-16 0,4 6-38 0,4 3-8 15,-1 13-6-15,1-1-3 0,1 8 3 16,3 11 4-16,6 5 3 0,2-2 5 0,1 1 25 0,6 3 9 15,4-15 12-15,0 4 13 0,9-14 20 0,0-11 7 16,8-11 4-16,-3-2 1 0,6-14-14 0,5-11-8 16,6-6-9-16,-13-5-9 0,2-2-14 0,2-5 0 15,-17 2-1-15,-5 0 0 0,-9-1-3 0,-14 5-1 0,-9 1-2 16,-4 0-4-16,-20 2-12 0,-9 0-6 0,-7 7-9 16,5-6-6-16,-7 10-13 0,-5 3-10 0,-10 2-21 15,1 2-7-15,9 6-6 0,-6 5-10 0,-7 1-6 0,-11 6-32 16,-5 16-18-16,5-3-21 0,4 1-31 0,13 8-75 15,-5 5 168-15,19 11-112 0,-5-4-32 0</inkml:trace>
          <inkml:trace contextRef="#ctx0" brushRef="#br0" timeOffset="-115148.3223">2274-5010 1531 0,'13'35'563'0,"-6"-6"-440"16,-7-28-113-16,7 7 26 0,0 3-55 0,-1-2-10 15,6 10 3-15,-3 1 4 0,2 2-1 0,2 1 0 16,-6 1-8-16,0-1-9 0,-1 4-12 0,-1-5 0 0,-3-2 2 16,1-2 7-16,-1-5 10 0,-2-4 15 0,2-6 13 15,-2 3 14-15,0-6 19 0,0 0 8 0,0-2-2 16,0-5-3-16,0 0-1 0,2-4-9 0,3-4-3 15,2-1-7-15,1 0-5 0,1-6-4 0,2 0 1 16,1 3-1-16,-1-3 0 0,0 6-2 0,1-1 0 16,-1 5 0-16,0-1-2 0,2 8-2 0,-4 3-3 15,3 2 0-15,-1 2 0 0,0 5 1 0,2 6-2 0,1 8 2 16,1-3 1-16,-5 2 1 0,3 9 3 16,-6-7 1-16,0-2 2 0,1-1 9 0,-8-8 1 0,5-5 2 15,-3 1 2-15,-2-7 8 0,3 0-1 0,8-9 1 16,0 2 0-16,0-8-6 0,3-1 1 15,1-6 2-15,-1 2-2 0,3-3-6 0,-1-2-2 0,4-4 0 16,-1 0-4-16,-6 5-2 0,3 1-3 0,-5 3-3 0,7 2-1 16,-7 11-4-16,2-6-2 0,-6 6 1 0,0 5 1 0,8 4-3 15,-1 11 1-15,-1-4 2 0,3 3-2 0,4 4 0 16,0 3-4-16,14 2-10 0,-2-3-8 0,3-3-29 16,-3 1-21-16,13-14-33 0,6 0-51 0,5-10 109 15,1-10-79-15,7-27-24 0</inkml:trace>
          <inkml:trace contextRef="#ctx0" brushRef="#br0" timeOffset="-117028.4174">-963-4643 1335 0,'-2'-25'550'15,"-7"12"-352"-15,3 4-127 0,1 2 19 0,1 1-29 0,3 6-20 0,2-1-13 0,-2 1-12 16,1 7-24-16,0 2-11 0,3 18 2 0,-1 2 0 15,2 14 5-15,-3 15 6 0,7 29 3 0,-3-1 3 0,6 19-1 16,0 16 3-16,0 9-3 0,3 4 1 16,-1-11 2-16,3 1-1 0,4 30 8 0,0 1-1 15,-4-14 2-15,4 5 0 0,0-14 2 0,-1 2-6 0,-1-26-11 16,0 20-11-16,-5-59-20 0,2-8-39 16,-5-9-25-16,1-21-21 0,-7-7-20 0,-4-17 80 0,2-4-69 15,-2-4-10-15</inkml:trace>
        </inkml:traceGroup>
      </inkml:traceGroup>
    </inkml:traceGroup>
    <inkml:traceGroup>
      <inkml:annotationXML>
        <emma:emma xmlns:emma="http://www.w3.org/2003/04/emma" version="1.0">
          <emma:interpretation id="{A94DCBF5-69D3-4B1D-903F-D9C9AA32AA5B}" emma:medium="tactile" emma:mode="ink">
            <msink:context xmlns:msink="http://schemas.microsoft.com/ink/2010/main" type="paragraph" rotatedBoundingBox="424,11237 9776,7498 10778,10005 1427,13744" alignmentLevel="1"/>
          </emma:interpretation>
        </emma:emma>
      </inkml:annotationXML>
      <inkml:traceGroup>
        <inkml:annotationXML>
          <emma:emma xmlns:emma="http://www.w3.org/2003/04/emma" version="1.0">
            <emma:interpretation id="{6E23E5D7-530F-483D-B2CA-27BC7A4E0A1D}" emma:medium="tactile" emma:mode="ink">
              <msink:context xmlns:msink="http://schemas.microsoft.com/ink/2010/main" type="line" rotatedBoundingBox="424,11237 9776,7498 10778,10005 1427,13744">
                <msink:destinationLink direction="with" ref="{C4F25DB9-4C1E-4AC3-805B-C9C828E1C15F}"/>
                <msink:destinationLink direction="with" ref="{29C94336-931F-4739-A596-E33CF716DC58}"/>
              </msink:context>
            </emma:interpretation>
          </emma:emma>
        </inkml:annotationXML>
        <inkml:traceGroup>
          <inkml:annotationXML>
            <emma:emma xmlns:emma="http://www.w3.org/2003/04/emma" version="1.0">
              <emma:interpretation id="{9332672E-3218-4606-B4F4-A692C7E37849}" emma:medium="tactile" emma:mode="ink">
                <msink:context xmlns:msink="http://schemas.microsoft.com/ink/2010/main" type="inkWord" rotatedBoundingBox="424,11237 9776,7498 10778,10005 1427,13744"/>
              </emma:interpretation>
              <emma:one-of disjunction-type="recognition" id="oneOf2">
                <emma:interpretation id="interp2" emma:lang="" emma:confidence="1">
                  <emma:literal/>
                </emma:interpretation>
              </emma:one-of>
            </emma:emma>
          </inkml:annotationXML>
          <inkml:trace contextRef="#ctx0" brushRef="#br0" timeOffset="-118698.086">127-1876 1583 0,'-4'27'532'0,"0"-12"-425"0,4 1-125 0,4 0-11 16,9 8-29-16,3 8-7 0,6 19-2 0,-3-4 6 0,14 11 22 16,1 7-43-16,-5 0 39 0,2-2-1 0,-6-2 14 15,2-5 8-15,-11-18 8 0,6 0 9 0,-15-9 16 16,-1-14 11-16,-5-6 5 0,-1-2 3 0,-7-9-3 15,-2-3-5-15,-5-8-6 0,8-9-9 0,-6 8-10 16,-5-26-8-16,-2-9-4 0,2 8-1 0,10-10 4 16,-4-3 4-16,4 2 3 0,-9-6 5 0,9-2 0 15,1-1 2-15,3 12 1 0,3-7-1 0,-2 0-2 16,2-5 0-16,3 14 0 0,5 5-1 0,2 8-1 16,1-6-1-16,5 26 0 0,1-3 0 0,1 12 1 0,0 3-1 15,7 13 0-15,0 0 1 0,1 16 2 16,2 6 0-16,0 19-2 0,-7-5 2 0,6 5 0 0,-11 13 2 15,-5-11 0-15,2-8 3 0,-6-1 2 0,-5-16 4 16,-2-9 4-16,0 1 5 0,0-10 12 0,0-7-4 16,0-4 13-16,0 0 2 0,0-4 0 0,0-9-1 0,0 3 0 15,0-5 4-15,0-1-16 0,0-4 7 0,2-7-10 16,1 0 3-16,3-15-1 0,-1 6 0 0,6-5-2 0,2-8-6 16,-3-2 4-16,7-3-3 0,-1 9-4 15,4 2-7-15,0-1-2 0,0 10-2 0,-1 7-2 16,-1 7-5-16,4 4-3 0,-2 5-2 0,5 5-1 0,6 8-5 15,-2 4-1-15,9 8-2 0,-2 6-3 0,11 14 0 16,-2 2-28-16,7 13-18 0,-9 5-19 0,-3 1-82 16,0 1-59-16,-2 5 154 0,0-18-124 0,-13-12-81 15</inkml:trace>
          <inkml:trace contextRef="#ctx0" brushRef="#br0" timeOffset="-117935.8182">1633-2203 933 0,'17'-10'451'16,"-14"2"-251"-16,4 1-124 0,-3 0 46 0,-4-2-46 15,4 2-17-15,5-6-16 0,-4 2-11 0,-1-5-23 16,1-4-3-16,-3-2-3 0,-2 1 1 0,0-4 4 16,-7-1-4-16,-4 3 2 0,-2-4 0 0,-3 0 1 15,-2 3 0-15,0 8 0 0,2 0 1 0,-1-1-4 0,7 12 0 16,-3-4-4-16,0 5-6 0,6 6 2 0,3 0-8 16,-3 7-3-16,2 7-2 0,-2 15-1 0,1-2 1 15,3 0 4-15,-1 10 4 0,0 7-3 0,3 8 6 16,4-7 2-16,3-6 1 0,6 6 1 0,-3-2 0 15,17-16-1-15,-5 4 0 0,4-10 4 0,6-5 3 16,3-9 1-16,-1 2 2 0,-2-11 5 0,-1-3 2 16,-4-8 4-16,-1-4 1 0,-4-5 0 0,-8-5 1 15,5 0 2-15,-3-2 0 0,-1-2-4 0,0 0-2 16,-6 4-3-16,2-1-1 0,5 5-6 0,-8 1-3 16,-1 5-4-16,3 1-6 0,-6 5 0 0,8 5-4 0,-2 2-2 15,0-1-3-15,-4 3-1 0,3 0 1 0,4 5 2 0,-1 6 2 16,4 7-1-16,-5-3 4 0,3 3 5 0,-4 0-1 15,7 0 4-15,-7 2 1 0,-7-4 1 0,5-7 3 16,-5-4 4-16,2 4 2 0,-4-9 2 0,2 0 4 16,-2-1 6-16,0-5 0 0,5-3 2 0,-3 0 1 15,3-4-1-15,2-3-2 0,2-7-1 0,0-1-3 0,2-3-6 16,4-9-3-16,1 4-3 0,-2-5-3 16,3 5-3-16,2-1-4 0,3 8-1 0,-2-2-1 0,2 7 0 15,1 2 0-15,1 4 0 0,-1 3-1 16,4 0 0-16,-2 4 2 0,10 0 1 0,-7-1-1 15,0 5 2-15,13-3 0 0,-16-3 2 0,8 4 2 0,-3-2 3 16,-8-1 2-16,-6 1 2 0,4-2 4 16,-11 0 2-16,-2 2 2 0,-3-4 0 0,0-2 4 0,-4 3 1 15,-4-5-2-15,0 1 0 0,1-1-2 0,-6 1-3 16,5 1-1-16,-1 4-2 0,-8 2-11 0,6-2-3 16,-4 5-6-16,2 4-4 0,0 7-9 0,-7-1 2 15,5 7-3-15,-2 5 0 0,3 7 4 0,2-2-1 16,-1 10 7-16,8-6 0 0,-5 2 7 0,4 2-1 15,2-6 2-15,6-4 0 0,5-2 3 0,-4-5 3 16,4-3-1-16,1-2 1 0,6-7 5 0,0 3 2 16,8-10-2-16,-7 1 6 0,7-7 1 0,-1 4 1 15,-2-9-1-15,3-2 0 0,-3-2-4 0,1-2-1 0,1-1 1 16,0 5-5-16,-7-4-3 0,2 2 0 16,-2 4-3-16,0 7-1 0,0 2 0 0,-7 5-2 0,-2 5-1 15,2 1-1-15,1 9 0 0,-3 1-1 0,4 2 3 16,-4-1-1-16,2 5 2 0,-2-2 0 0,2 3 1 15,-6 1 2-15,4-4 2 0,-5-2-1 0,-2-3 2 16,-1 3-2-16,3-3-6 0,-4-9-8 0,0-1-12 0,0 1-43 16,0-6-15-16,4-2-22 0,-1 1-30 0,4-10-53 15,6-12 118-15,3-10-86 0,6-26-6 0</inkml:trace>
          <inkml:trace contextRef="#ctx0" brushRef="#br0" timeOffset="-117643.9143">3514-3431 1195 0,'-2'-3'473'0,"-2"-1"-347"0,-1 1-105 0,1 3 0 16,2 0-17-16,4 9-9 16,0 0-6-16,-2 0-2 0,11 7-1 0,-4 13 5 0,2-2 2 0,-2 2 5 15,-1 7 2-15,3-4 0 0,-4 3 1 0,2-5-1 16,-1 1 2-16,-1-7-1 0,-1-6 2 0,3 0 5 16,-2-7 6-16,8-8 2 0,-4-1 8 0,0-2 4 15,-2 4 3-15,15-13-1 0,-2-2-1 0,5-7-4 16,4 0-6-16,0-2-2 0,1 0-7 0,3-2-5 15,-1 2-3-15,-3 4 0 0,0 2 0 0,-7 3-3 16,0 5-1-16,-4 6-3 0,3 0 0 0,-3 4 0 16,-2 5-1-16,-1 11 2 0,-1-2 0 0,3 9 4 15,-3 4 1-15,-7 7 3 0,6 1 2 0,-6-1 0 0,-1 8 0 0,-5 6 0 16,1-3 0-16,-2-6-6 0,-2 0-9 0,1-7-14 16,-3 1-42-16,-5-14-30 0,0 8-50 0,0-24-111 15,-11-3 181-15,4-8-126 0,-10-12-46 0</inkml:trace>
          <inkml:trace contextRef="#ctx0" brushRef="#br0" timeOffset="-119674.5537">-408-2723 1661 0,'-45'-29'596'0,"2"11"-455"16,14 4-114-16,9 5-13 0,-1 2-4 0,15 7-32 15,3 0-6-15,-1 11-3 0,8-1-3 0,6 21-5 16,3 5 1-16,0 29 3 0,7-3 6 0,-4-1 19 15,9 47 4-15,15 33 5 0,-4 2 1 0,-4-8 4 0,12 33 0 16,-3 4 2-16,1 27 0 16,6 15-1-16,1-4 0 0,-13-26-2 0,-5-30 2 0,3-1-2 15,-3-23-4-15,-8-38-19 0,-1-25-26 0,-11-16-100 16,1-10-57-16,-1-35 150 0,2-3-122 0,-10-30-96 0</inkml:trace>
          <inkml:trace contextRef="#ctx0" brushRef="#br0" timeOffset="7055.7182">-5068 698 954 0,'-32'10'427'0,"1"-1"-325"0,9 4-72 0,8-6-33 0,0 4-2 16,6-9 3-16,-2 2 2 0,6-3-3 0,2-2-4 0,2 2-3 16,0-1 0-16,0-1 1 0,0 1 3 0,11 0 5 15,-6 0 1-15,12-6 1 0,-7 4 7 0,12-5 8 16,3 0 4-16,6-4 1 0,5 0 5 16,9-7 9-16,8 0 4 0,15-13 5 0,4 1 0 0,15-8 0 15,16-7 0-15,28-15 1 0,1-5-3 16,4-9-8-16,21-10-2 0,21-9-4 0,1 0-3 0,1-8-2 15,3 0-2-15,-7-8 0 0,8 5-1 0,10 3 3 16,-21 0 0-16,-2 8 3 0,-7-2 2 0,2 5 7 16,-5 8 1-16,-22 3 2 0,-9 3 1 0,-11 9 0 15,-16 3 0-15,-6 6-2 0,1 5-1 0,-13 7-2 16,3 8-2-16,-14 2-2 0,-2-6-3 0,-7 11-5 0,-27 2-4 16,7 4 2-16,-3 2-3 0,-21-3-5 0,-5 12-2 15,-3-6-1-15,0 15-1 0,-8-2-1 0,4 1 0 16,-7 1-2-16,2 1-1 0,-1 1 0 0,1 3 1 15,-2-2-1-15,-1 0 1 0,1 2-1 0,0 0 2 16,-2-2-1-16,0 2 2 0,-2 2-1 0,2-2 3 16,0-2 0-16,-2 2 0 0,2 0 1 0,-1 0-1 15,1 2 1-15,0-2-2 0,0 0 0 0,1 0-2 16,-1 0-1-16,0 0-1 0,0 0-1 0,-1 0 1 16,2 0-3-16,-1 0 2 0,-1 0-1 0,1 0-2 15,0 0 2-15,0 0-1 0,0 0 0 0,0-2-1 16,0 2 0-16,0 0 0 0,0 0-1 0,0 0 0 15,0 2 1-15,0-2-2 0,1 2 0 0,-1-2 0 0,0 0 2 16,0 0-2-16,2 0-1 0,0-2 0 0,-2 0-1 16,0 2 1-16,0-2 1 0,-2 2-1 0,0-1-2 15,2 1 2-15,0 0-1 0,0 1 1 0,0-1 1 0,0 0-1 16,0 0 0-16,0 0 1 0,0 2 1 0,0-2-1 16,0 0 1-16,-1 0 0 0,1 0 0 0,0 2-2 0,0-2 2 15,1 0-1-15,3 0 0 0,-4 0 1 0,0 0-1 16,2 0 1-16,0 2-1 0,-2-2 2 0,0 0 0 15,0 0 2-15,0-2-1 0,0 2 0 0,1 0 0 16,-1 0 0-16,2-2 1 0,-2 0-1 0,0-1-1 16,2 1-1-16,2 2 0 0,-3-2 1 0,3-2 0 15,-2 4 0-15,-2-3-1 0,2 3 1 0,1 0 0 16,-3 0 1-16,0 0 0 0,0 0-1 0,-2 0 1 16,2 0 1-16,0 0 0 0,0 0 0 0,0 0 0 15,0 0-1-15,0 2-1 0,0-1 1 0,0-1-1 16,0-1 0-16,0 1 0 0,0 0 0 0,0 0 0 15,0 0-1-15,-1-4 0 0,1 4 1 0,0 0 1 0,1 0-1 16,-1 0-1-16,2-2 1 0,0 0-1 0,-2 1 1 16,2-1 0-16,0 0-1 0,-1 2 1 0,-1-2-2 15,2 2 2-15,0 0 0 0,0 0 0 0,0 0-1 16,-2 0 1-16,0 0 1 0,2 0-1 0,-2 0 3 16,0 0-3-16,0 0 0 0,0 0 0 0,0-2 0 0,0 2 0 15,0-1 0-15,1 1 0 0,-1 0 0 0,2 0 0 16,-2 0 1-16,2 0 0 0,-2 0 0 0,0-2-1 15,0 2 0-15,0 0 0 0,0 0 0 0,0 0-1 16,0 0 1-16,2 0 0 0,-2-2 0 0,0 2 0 16,0 0 0-16,0 0 0 0,2 0 0 0,-2 2-8 15,0-2-8-15,0 0-27 0,0 0-11 0,0 0-15 16,0 0-15-16,-2 0-37 0,0-2-23 0,0 0-17 0,2 2-57 16,-3-2 145-16,-1 1-83 0,-14-5-19 0</inkml:trace>
          <inkml:trace contextRef="#ctx0" brushRef="#br0" timeOffset="1401.7819">-5137 643 1559 0,'-4'13'513'0,"11"-6"-459"0,1-1-75 0,17-10-32 16,9-7 3-16,24 0 3 0,0-3 11 0,14-6 29 0,20-1 3 16,13-10 3-16,6-3 2 0,23-13 4 0,7-11-3 15,8-16 0-15,1 4 1 0,-13 1-1 0,26-23-1 0,5-16 0 16,3-2-1-16,-34 12 0 0,8-10 0 0,-3 0 1 0,24-20 0 16,-22-1 1-16,-10 7 1 0,-9 12 0 0,-15 12 1 15,20-6-1-15,-26 21-1 0,6-11 0 0,-36 34 1 16,4 2-4-16,7-1-12 0,-31 23-18 15,5-2-23-15,-12 9-93 0,-3 0-89 0,-8 18 176 0,0-5-134 16,-9 14-100-16</inkml:trace>
        </inkml:traceGroup>
      </inkml:traceGroup>
    </inkml:traceGroup>
    <inkml:traceGroup>
      <inkml:annotationXML>
        <emma:emma xmlns:emma="http://www.w3.org/2003/04/emma" version="1.0">
          <emma:interpretation id="{05EA3937-C458-43AA-A32A-9ACD3AF6F1A8}" emma:medium="tactile" emma:mode="ink">
            <msink:context xmlns:msink="http://schemas.microsoft.com/ink/2010/main" type="paragraph" rotatedBoundingBox="388,13405 11426,10001 12151,12353 1113,15757" alignmentLevel="1"/>
          </emma:interpretation>
        </emma:emma>
      </inkml:annotationXML>
      <inkml:traceGroup>
        <inkml:annotationXML>
          <emma:emma xmlns:emma="http://www.w3.org/2003/04/emma" version="1.0">
            <emma:interpretation id="{936CE8C4-7C2E-4241-A938-185996DCDBFD}" emma:medium="tactile" emma:mode="ink">
              <msink:context xmlns:msink="http://schemas.microsoft.com/ink/2010/main" type="line" rotatedBoundingBox="388,13405 11426,10001 12151,12353 1113,15757"/>
            </emma:interpretation>
          </emma:emma>
        </inkml:annotationXML>
        <inkml:traceGroup>
          <inkml:annotationXML>
            <emma:emma xmlns:emma="http://www.w3.org/2003/04/emma" version="1.0">
              <emma:interpretation id="{AB300A21-DA3E-482C-B4DD-1D73DD8D482F}" emma:medium="tactile" emma:mode="ink">
                <msink:context xmlns:msink="http://schemas.microsoft.com/ink/2010/main" type="inkWord" rotatedBoundingBox="388,13405 4591,12109 5241,14216 1038,15513"/>
              </emma:interpretation>
              <emma:one-of disjunction-type="recognition" id="oneOf3">
                <emma:interpretation id="interp3" emma:lang="" emma:confidence="0.5">
                  <emma:literal>like</emma:literal>
                </emma:interpretation>
                <emma:interpretation id="interp4" emma:lang="" emma:confidence="0.5">
                  <emma:literal>a Ken</emma:literal>
                </emma:interpretation>
                <emma:interpretation id="interp5" emma:lang="" emma:confidence="0">
                  <emma:literal>a ken</emma:literal>
                </emma:interpretation>
                <emma:interpretation id="interp6" emma:lang="" emma:confidence="0">
                  <emma:literal>UG</emma:literal>
                </emma:interpretation>
                <emma:interpretation id="interp7" emma:lang="" emma:confidence="0">
                  <emma:literal>a k</emma:literal>
                </emma:interpretation>
              </emma:one-of>
            </emma:emma>
          </inkml:annotationXML>
          <inkml:trace contextRef="#ctx0" brushRef="#br0" timeOffset="7944.1069">-5236 3220 806 0,'0'56'354'0,"4"6"-282"0,-2-23-65 0,3-4-9 15,10-8-4-15,3 3 5 0,11-12 6 0,-4 2 15 16,4-5 13-16,-4-12 2 0,7-5 5 0,-3-8 2 16,2-14 3-16,-2-3 1 0,0-14 6 0,0 1-9 0,0-32-11 15,1 3 1-15,-5-10-2 0,-1-13 1 0,-10-2-2 16,4-2-1-16,-5 1-7 0,-4-1 2 0,-9 8 0 15,-5 1 3-15,-3 0 0 0,-2 6-3 0,-10 7 0 16,0-2-3-16,-7 4-3 0,0 2-3 0,0 3-2 16,5 4-4-16,-7 11-2 0,6 1 1 0,5 11 2 15,0 4-1-15,-2 11 2 0,7 9 2 0,1 3-1 16,2 6-1-16,3 3-14 0,2 4-4 0,1 2-7 16,-1 2 0-16,5 10-8 0,0 2-1 0,7 31 0 15,0 0 0-15,0-5 13 0,12 44 3 0,8 15 4 16,3 4 1-16,-1 3 2 0,9 10 0 0,4-12 0 0,4 2 1 15,5-26 0-15,0 4 0 0,-6-15-1 0,-4-28 0 0,10-3 0 16,-6-26 2-16,2 4 0 0,-8-16 3 0,10-6-1 16,0 2 0-16,9-26 1 0,-2 0-1 0,1-17 0 15,1 6-2-15,-2-41-1 0,-6 8-1 0,-3-7-2 16,-9-17 2-16,-9-7-1 0,-4 0 2 0,-12-5 3 16,-6-2 2-16,-3 14 6 0,-4 4 2 0,-4 4 14 15,-5 14 5-15,-2 23 8 0,2-1 6 0,2 21 8 16,0 15 0-16,2 4-3 0,-1 1-6 0,4 9-25 15,2 2-9-15,2 0-8 0,0 7-11 0,2 9-14 16,1 4-3-16,8 42-3 0,3-3 0 0,0 15-6 16,9 34-10-16,6-5-13 0,1 4-15 0,5 3-40 15,2-11-21-15,3-23-34 0,-4-2-39 0,1-17-37 0,-1-42 147 16,7-15-131-16,-1 0-47 0</inkml:trace>
          <inkml:trace contextRef="#ctx0" brushRef="#br0" timeOffset="8121.3834">-3289 887 1127 0,'-12'-7'515'0,"3"1"-305"16,2 3-131-16,1 3 26 0,6 0-10 0,-2 2-16 15,1-2-15-15,1 1-37 0,-2 1-13 0,4 9-9 16,3 2-5-16,4 8-8 0,4 6-3 0,5 22 0 16,2-2 1-16,5 18 4 0,4 14 2 0,1 12-8 0,1 1-13 15,0 18-52-15,-1 9-30 0,6-4-28 16,-3 6-31-16,-4-14 101 0,0 3-98 0,-9-51-20 0</inkml:trace>
          <inkml:trace contextRef="#ctx0" brushRef="#br0" timeOffset="8649.7707">-2765 510 1428 0,'-6'29'545'0,"-3"-2"-407"16,-14-9-117-16,3 13 18 0,2 1-39 0,-2 17-21 15,6 7 0-15,1 23 1 0,4 1 0 0,4 6 3 16,-1 17 3-16,6-9 2 0,0-2 1 0,4-5-1 16,3-14-6-16,0-22-2 0,4 3 0 0,7-16-4 15,0-16-3-15,6-8-1 0,-1 1 0 0,6-12 7 16,3-3 5-16,5-3 3 0,2-5 0 0,1-8 1 16,3-4 2-16,2-10 0 0,2-3 1 0,-3 2-3 0,1-8-8 0,-6-6-17 15,3 1-6-15,-8 3 0 0,-7 3-2 0,-3 0 0 16,-3 0 6-16,-13 6 6 0,-1-3 9 0,0 8 24 15,-2 6 15-15,-3 3 25 0,-2 9 5 0,-2-2 6 16,2 7-5-16,0 2-6 0,0 1-1 0,-1-1-9 16,-1 2-12-16,2 0-24 0,0 0-6 0,0 0-4 15,2 0-2-15,3 2 2 0,2 1 0 0,10 1 3 16,-3 1 2-16,6 1 8 0,5-1 0 0,0-3 1 16,-1 0 1-16,-1-1 3 0,2-1 0 0,-8-5 2 15,3 0 0-15,-10 1 1 0,-1-1 1 0,-1-4 1 0,-1 1-2 16,-2 1-1-16,2 0 1 0,4-2-2 0,0 0-1 15,-2-2-1-15,6 2-1 0,4-4-1 0,-4 4 0 16,3 0-1-16,2 2-1 0,7 0 1 0,-7 0-1 16,0 1 1-16,1 4 1 0,-10 4 1 0,3-2 0 15,-1 0 1-15,-11-2 0 0,7 2 1 0,0 0 2 16,-7 0 3-16,5 0 2 0,-5 0 3 0,3 0 5 16,-5 0 1-16,11 2 3 0,-9-2 0 0,-4 2 0 0,4-2 2 15,1-2-5-15,3 2 0 0,-6-2-7 0,12 4-3 16,-12-2-1-16,15 4-5 0,-1 5-2 0,4 4-33 15,4-3-29-15,14 17-60 0,2-5 93 0,14-4-77 16,8 6-47-16</inkml:trace>
        </inkml:traceGroup>
        <inkml:traceGroup>
          <inkml:annotationXML>
            <emma:emma xmlns:emma="http://www.w3.org/2003/04/emma" version="1.0">
              <emma:interpretation id="{0F08B353-07AE-477F-8706-2AE673B0AB75}" emma:medium="tactile" emma:mode="ink">
                <msink:context xmlns:msink="http://schemas.microsoft.com/ink/2010/main" type="inkWord" rotatedBoundingBox="5801,11992 11498,10235 12151,12353 6454,14110">
                  <msink:destinationLink direction="with" ref="{29C94336-931F-4739-A596-E33CF716DC58}"/>
                  <msink:destinationLink direction="with" ref="{B5388947-BB33-43EB-B7DD-42F6C94683A4}"/>
                </msink:context>
              </emma:interpretation>
              <emma:one-of disjunction-type="recognition" id="oneOf4">
                <emma:interpretation id="interp8" emma:lang="" emma:confidence="1">
                  <emma:literal/>
                </emma:interpretation>
              </emma:one-of>
            </emma:emma>
          </inkml:annotationXML>
          <inkml:trace contextRef="#ctx0" brushRef="#br0" timeOffset="-123158.8486">33 84 743 0,'-7'-42'490'0,"1"19"-248"16,-3 10-168-16,4 6 146 0,-1 3-200 0,4 13-14 0,2 2-9 15,2 29-4-15,0 8-4 0,0-8 2 0,5 49 1 0,0 8 8 16,-1 8 4-16,3 12 1 0,0 7 0 0,2 12-1 16,3 12 0-16,4 18-2 0,-3-2 2 0,3-18-2 15,0 2-2-15,1-14 0 0,0-12-4 0,-5-33-16 16,0-26-53-16,-5 4-28 0,-3-49-18 0,-6-2-70 16,0-27 126-16,-6-5-102 0,-3-9-31 0</inkml:trace>
          <inkml:trace contextRef="#ctx0" brushRef="#br0" timeOffset="-121679.9484">1743 204 580 0,'-7'-39'392'0,"11"-3"-145"0,-19 6-134 0,-6 9 47 15,-1 2-16-15,-3 7-14 0,3-2-29 0,-3 2-41 16,-9-2-12-16,-1 0-14 0,-8 6-14 0,0 14-11 16,-10 3-11-16,3-3-2 0,-30 27-3 0,5-1 0 0,1 17-3 15,-17 6 2-15,14 14 0 0,-1-9 1 16,-5 11-1-16,20 11 0 0,11-6 0 15,-1 11-2-15,12-1 1 0,7 3-2 0,14 0 0 0,0 3 1 0,16-8 0 16,10 5 0-16,10-13 1 0,6-6-1 0,10-7 2 16,8-15-2-16,9-8-2 0,1-9-5 0,17-8-16 15,5-12-14-15,11-16-20 0,-4-7-31 0,4-27 67 16,11-15-51-16,-9-26-17 0</inkml:trace>
          <inkml:trace contextRef="#ctx0" brushRef="#br0" timeOffset="-121484.9159">1935-178 872 0,'2'-6'517'16,"3"1"-267"-16,-5 3-171 0,0 0 75 0,-4 6-96 0,3 3-19 16,1-1-20-16,3 21-22 0,1 16-1 0,-4-12 2 15,9 55 1-15,-4-10 5 0,2 18 6 0,4 3 2 16,2 23 0-16,-1-1 0 0,-3 12-2 0,4-1-2 16,0 2-1-16,-6-4-2 0,4-3 2 15,-8-3 2-15,1-39-1 0,-4 4 3 0,4-26 7 0,-4-25 0 16,0-14-2-16,0 0-15 0,-6-24-56 0,1-2-49 15,-15-21-93-15,9-13 152 0,-11-23-146 0,-6-20-82 0</inkml:trace>
          <inkml:trace contextRef="#ctx0" brushRef="#br0" timeOffset="-121327.0557">1951-185 353 0,'43'-92'354'0,"-1"21"-85"0,-4 24-133 0,1 17 94 16,1-1-48-16,-6 11-62 0,4 20-18 0,6 0-15 15,-1 6-15-15,-7 3-31 0,4 7-3 0,-2 11-4 0,1 9 4 16,-6 13-3-16,-3 3 0 0,-3-3-4 0,-16 19-4 0,-7 23 2 15,-31 22-6-15,11-10-6 0,-21-7-18 0,-11 16-20 16,-1 0-9-16,-16-10-11 0,7-24-17 0,2-22-83 16,0 7-60-16,8-54 139 0,-5 13-96 0,16-37-66 15</inkml:trace>
          <inkml:trace contextRef="#ctx0" brushRef="#br0" timeOffset="-121091.3436">2532-415 738 0,'41'20'361'0,"-4"13"-188"0,-1-4-95 0,-7 5 28 16,1 7-2-16,-3 23-12 0,2 8-9 0,-5 5-18 16,1 17-5-16,-3-7-5 0,1-1-2 0,-7-1 2 15,4-9 3-15,-5-24 1 0,-1-1 3 0,-5-22 15 16,-2-17 2-16,-3-6 2 0,-1 1 0 0,-1-5-2 16,-2-2-6-16,2-7-5 0,-2-4-6 0,2 4-23 0,-2-11-13 0,2-20-14 15,1-2-14-15,-1-3-20 0,2-17-13 0,-4-8-15 16,5-12-42-16,0-19-18 0,1 3-17 0,-3 8-15 15,5 3-15-15,3-20-93 0,8-1-56 0,-4 1 192 16,3 22-109-16,5-3-82 0</inkml:trace>
          <inkml:trace contextRef="#ctx0" brushRef="#br0" timeOffset="-120929.9367">3201-1010 494 0,'13'-22'372'0,"-2"13"-144"0,-7 7-128 0,-3 1 79 16,1 1-36-16,-2 1-47 0,0 5-14 0,0 6-13 0,-2 5-9 16,-3 6-14-16,-1 6-5 0,-4 9-6 0,1 2-9 15,-2 14-16-15,-2 7-2 0,1 6-5 0,3-2 2 16,1 3 3-16,5 6 0 0,3-5 0 0,3 1 2 15,5 3 3-15,4-5 0 0,4 10 3 16,1 5-3-16,6 0-4 0,1 9 0 0,1-9 0 0,-4 0-1 16,-2-7-2-16,-3-8-4 0,-7-10-11 0,5-7-15 0,-14-14-50 15,-2-8-39-15,-10-12-82 0,-1-3 142 16,-3-14-131-16,-11-13-65 0</inkml:trace>
          <inkml:trace contextRef="#ctx0" brushRef="#br0" timeOffset="-120387.1289">3902-792 1369 0,'9'56'547'15,"-9"-12"-397"-15,3 21-120 0,-1-11 40 0,5 2-68 0,8 18-6 16,1-15 0-16,0-1 1 0,4-11 2 16,2-13-2-16,-6-10-3 0,0-3-2 0,2-8 10 0,-3-10 4 15,-8-8 3-15,4 0 2 0,-4-12 2 16,2-4 1-16,0-10 3 0,-4-3 0 0,-1-17-9 0,1-8-4 15,-1-12-2-15,1 3-2 0,-3-10 0 0,2-10-2 16,-1 3-1-16,3 2 2 0,1 3 0 0,2 1 0 16,-2 10-1-16,-1-1 1 0,-1 16 1 0,-1 3 3 15,1 14 4-15,2 4 0 0,-5 10 0 0,0 17-5 0,2 1-8 16,-1 5-3-16,3 2-1 0,-5 8-3 0,7 12-3 0,-7 11 1 16,12 26-1-16,0-5 3 0,-4 2 11 0,3 16 2 15,1 22 0-15,-2 23 2 0,0-8-1 0,7-14-1 16,-9 1 1-16,0 12 0 0,5-43-1 0,-3 7 1 15,2-21 0-15,1-2 2 0,-5-35-2 0,-4 6 4 16,6-11 2-16,-5-5 3 0,1-3 2 0,2-1 3 0,2-7 3 16,0-2 0-16,3-9 2 0,2 0 0 15,2-4-4-15,4-8-3 0,1-3-2 0,1-1-2 16,-1 0-7-16,1-2-1 0,-3 5-1 0,1 4-3 0,0 2-2 16,-4 5 0-16,5 9-2 0,-1-2 2 0,1 1-1 15,4 4 1-15,8-2 0 0,1-1 1 0,4-5 2 16,5-8 2-16,0-1 0 0,-2 0 1 0,0-1 3 15,-3-3-1-15,-6 1 3 0,1 1 2 0,-10 3 10 16,-5 2 4-16,-2 10 5 0,-6-3 2 0,-1 3 3 16,-11 12-1-16,4-2-1 0,-2-2-3 0,-1 4-12 15,-1 2-6-15,4 2-6 0,0 1-5 0,5 4-7 0,0 0-1 16,-2 0 1-16,6 4-1 0,1 7 0 0,6 9 2 16,-4-6-5-16,4 0-10 0,3 8-43 0,3-4-25 15,1 4-40-15,7-11-70 0,0-17 138 0,-1 6-109 16,-17-39-36-16</inkml:trace>
        </inkml:traceGroup>
      </inkml:traceGroup>
    </inkml:traceGroup>
  </inkml:traceGroup>
</inkml:ink>
</file>

<file path=ppt/ink/ink40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5:50.44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A7B9BC3-A083-4893-B96D-B964D92B8D73}" emma:medium="tactile" emma:mode="ink">
          <msink:context xmlns:msink="http://schemas.microsoft.com/ink/2010/main" type="inkDrawing" rotatedBoundingBox="26387,8610 32567,7780 32594,7981 26414,8810" semanticType="underline" shapeName="Other">
            <msink:sourceLink direction="with" ref="{8A636E30-89D4-40A8-9F14-0185BB54A5B1}"/>
            <msink:sourceLink direction="with" ref="{7E19C81C-0474-4AD4-8275-24D7B6539E7B}"/>
          </msink:context>
        </emma:interpretation>
      </emma:emma>
    </inkml:annotationXML>
    <inkml:trace contextRef="#ctx0" brushRef="#br0">20494-3303 560 0,'-65'11'201'0,"14"-4"-126"15,8 0-33-15,9-1 5 0,1-1 0 16,6 0 11-16,9 3-13 0,2-5 14 0,3 3 1 0,4-5-7 15,8-1-3-15,1 2-17 0,0 0-8 0,0 0-14 16,5-2-2-16,9 3-3 0,8-1 2 0,20 2 2 16,-10 0 7-16,28-3 7 0,30-4 15 0,-2-1 6 15,35-5 3-15,14-2 7 0,31-5 9 0,1-2 1 16,25-6 0-16,18 5-2 0,3-8-6 16,9-1-4-16,12 0-2 0,6-10-5 0,-4 5-4 0,10 1-5 15,-7-8-2-15,-11 4-3 0,8-2-9 0,0 0 1 16,-13 2-4-16,-12 5-1 0,-3 4-6 0,-5-2 0 15,-8 4-2-15,-7-9 1 0,-24 7-3 16,1 7-3-16,-11-7 0 0,-5 5 0 0,-30 0-2 0,5-1 0 16,-43 12 1-16,0 0 0 0,-19 4-4 0,1-4-3 0,-47 6-8 15,9-2-5-15,-17 3-19 0,-10-1-15 16,-5-1-20-16,-6-5-22 0,-21 1-106 0,-6-5-79 0,-40 1 195 16,2 1-144-16,-17 4-96 0</inkml:trace>
  </inkml:traceGroup>
</inkml:ink>
</file>

<file path=ppt/ink/ink40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31.98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8B2667E-4547-417F-B82B-07A985A4EE6B}" emma:medium="tactile" emma:mode="ink">
          <msink:context xmlns:msink="http://schemas.microsoft.com/ink/2010/main" type="writingRegion" rotatedBoundingBox="10898,3192 18249,13417 15873,15125 8522,4900">
            <msink:destinationLink direction="with" ref="{C4F25DB9-4C1E-4AC3-805B-C9C828E1C15F}"/>
          </msink:context>
        </emma:interpretation>
      </emma:emma>
    </inkml:annotationXML>
    <inkml:traceGroup>
      <inkml:annotationXML>
        <emma:emma xmlns:emma="http://www.w3.org/2003/04/emma" version="1.0">
          <emma:interpretation id="{B7087C6A-940E-4975-84A1-5DE67C1B555D}" emma:medium="tactile" emma:mode="ink">
            <msink:context xmlns:msink="http://schemas.microsoft.com/ink/2010/main" type="paragraph" rotatedBoundingBox="10898,3192 18249,13417 15873,15125 8522,4900" alignmentLevel="1"/>
          </emma:interpretation>
        </emma:emma>
      </inkml:annotationXML>
      <inkml:traceGroup>
        <inkml:annotationXML>
          <emma:emma xmlns:emma="http://www.w3.org/2003/04/emma" version="1.0">
            <emma:interpretation id="{4B002CCF-59D0-4CCF-A7C6-574CFD1400FB}" emma:medium="tactile" emma:mode="ink">
              <msink:context xmlns:msink="http://schemas.microsoft.com/ink/2010/main" type="line" rotatedBoundingBox="10898,3192 18249,13417 15873,15125 8522,4900"/>
            </emma:interpretation>
          </emma:emma>
        </inkml:annotationXML>
        <inkml:traceGroup>
          <inkml:annotationXML>
            <emma:emma xmlns:emma="http://www.w3.org/2003/04/emma" version="1.0">
              <emma:interpretation id="{6A63A43D-0958-412C-92D2-B5B85292FE5F}" emma:medium="tactile" emma:mode="ink">
                <msink:context xmlns:msink="http://schemas.microsoft.com/ink/2010/main" type="inkWord" rotatedBoundingBox="10898,3192 15746,9935 13452,11583 8605,4841">
                  <msink:destinationLink direction="with" ref="{29C94336-931F-4739-A596-E33CF716DC58}"/>
                </msink:context>
              </emma:interpretation>
            </emma:emma>
          </inkml:annotationXML>
          <inkml:trace contextRef="#ctx0" brushRef="#br0">4304-5339 657 0,'-14'-4'322'0,"10"4"-213"16,-3 11-88-16,5 3 69 0,9 13-96 0,-3 9-5 15,1 26 3-15,6-1 8 0,0 13 16 0,7 16 3 16,7-5 1-16,-3 7 0 0,3-1-3 0,6-5-2 16,-1-8-1-16,1-6-4 0,3-7-5 0,-3-7-1 15,0-17 1-15,-2-1-3 0,-2-9 4 0,0-24-4 0,3-9-12 16,1-1-4-16,-4-14-17 0,0-12-13 0,0-10-27 0,13-21 50 15,10-27-40-15,-1 12-11 0</inkml:trace>
          <inkml:trace contextRef="#ctx0" brushRef="#br0" timeOffset="83588.4819">4251-5579 585 0,'7'18'213'0,"4"18"-164"0,0-4-36 0,3 15 10 16,-3-5 3-16,18 26 2 0,-6-1 5 0,11 9 14 16,4 9 4-16,2-4 1 0,0 2-3 0,1-6-8 15,2 1-5-15,1-13-3 0,-3 0 0 0,-1-13-11 16,-2-9-4-16,2-8-7 0,-4-3-10 0,5-10-38 16,1-10-18-16,-1-12-24 0,1-3-41 0,6-22 80 15,1-10-67-15,7-15-23 0</inkml:trace>
          <inkml:trace contextRef="#ctx0" brushRef="#br0" timeOffset="83408.416">4023-8262 693 0,'9'-14'310'0,"-1"-1"-212"16,6 1-76-16,8 0 34 0,-4-3-56 0,21 5-4 16,1 3-1-16,16 1 9 0,-4-1 1 0,31 11 0 15,-3 2 2-15,5 12 6 0,16 6 1 0,-2 12-1 16,2 2 1-16,2 22 0 0,-4 9-1 0,0 17 1 16,-5 1 2-16,-4 15 0 0,1 15 0 0,-19-1 2 15,0 7-1-15,-14-6-1 0,-13 4 1 0,-13-11 0 16,-3 6-1-16,-14-9-4 0,-12-4 0 0,-10 5-3 15,-2 1 2-15,-11-3-3 0,-12 7-1 0,-6 2-2 0,-6-3-5 16,-10 0-41-16,-7-1-27 0,-11-7-38 0,5 0-59 16,-9-7 118-16,-7-6-94 0,4-14-39 15</inkml:trace>
          <inkml:trace contextRef="#ctx0" brushRef="#br0" timeOffset="83944.8796">5072-5089 1776 0,'11'12'590'0,"-11"-14"-517"0,10 1-94 15,5-7-20-15,8 5-10 0,10 3-2 0,21 3 2 0,-2 3 13 16,15 5 27-16,14 7 3 0,9 16 2 0,2-2 2 16,13 12-2-16,3 10 1 0,1 5-1 0,-1-1-1 15,-5 11-2-15,3-2 2 0,-19 3-1 0,1 2-2 16,-17 0 1-16,-12 2 2 0,-14-11 2 0,-3-3-1 16,-10-4 3-16,-12-11-1 0,-7 0 1 0,-6-3 0 15,-3-13-2-15,-17 10-5 0,-7 5-22 0,2 4-15 16,-7-4-16-16,-8 8-24 0,-6 6-27 0,-16 14-108 15,-15 11 155-15,1-7-105 0,3-1-32 0</inkml:trace>
          <inkml:trace contextRef="#ctx0" brushRef="#br0" timeOffset="336.5254">5361-4732 632 0,'-7'2'362'16,"0"-2"-162"-16,-2-5-109 15,2 1 74-15,-2-3-70 0,0-1-11 0,-2-1-7 0,2 0-9 0,0-3-30 16,0-3-3-16,0 1-14 0,-2-1-6 0,2-3-11 16,0-1-1-16,2-1-3 0,3 3-4 0,-1 1-5 15,3-2-10-15,2 6 2 0,2-3-3 0,1 6 3 16,12 7-4-16,8 0 4 0,-1 1 1 0,1 2 6 16,13 5 4-16,9 7 5 0,19 6 2 0,15 12 3 15,-5-4 2-15,0 4 1 0,-4 1 0 0,15 12-2 16,-7 10 2-16,5-7-2 0,-27 1 2 0,0 10 1 0,3 0 2 15,-24-2 0-15,1-2 1 0,-13-5 5 0,2-2 1 16,-23-15 1-16,5 3 2 0,-10-5-1 0,-6-5-2 16,-6 6 0-16,-3 2-2 0,-9 1-6 0,-7 4-4 15,-2 3-3-15,-6-1-2 0,-3 5-7 0,-5-1-6 16,-3-7-5-16,-1 0-8 0,2-3-28 0,-4-5-17 16,5-6-20-16,3 2-31 0,4-12 79 0,3-2-60 0,5-9-17 15</inkml:trace>
          <inkml:trace contextRef="#ctx0" brushRef="#br0" timeOffset="522.5269">5423-3889 915 0,'0'16'373'0,"-4"4"-271"0,1-8-83 0,-1 8 5 0,2 13-14 16,0 8-12-16,4 22-5 0,-4-3 5 0,-1 12-1 15,3 2 1-15,0 13 2 0,-2-8-1 0,0 3-16 16,-3-8-9-16,5-11-12 0,0-2-17 15,2-12-48-15,1-9-6 0,4-17-6 0,1-1-2 0,6-20-9 16,0-10-19-16,8-13 76 0,7-10-36 0,11-7 14 16</inkml:trace>
          <inkml:trace contextRef="#ctx0" brushRef="#br0" timeOffset="84062.9212">5313-3418 825 0,'4'14'329'0,"2"6"-242"0,3 3-71 0,-4 3 19 15,6 6-34-15,14 17-1 0,0 5-3 0,4 16 3 0,7 12 1 16,2 10 2-16,4-2-2 0,1-2-1 0,-2 8 0 16,-1-26-13-16,-2 2-20 0,2-16-31 0,-4-20-10 15,0-16-13-15,-2-2-12 0,2-20-43 16,-1-10-17-16,6-15 88 0,-1-6-51 0,-2 1 1 0</inkml:trace>
          <inkml:trace contextRef="#ctx0" brushRef="#br0" timeOffset="916.1193">6480-3352 1037 0,'-59'0'450'0,"3"-4"-332"15,20-5-109-15,-2 2 71 0,5-2-122 0,17 4-8 16,3 1-9-16,4 0-4 0,4 4 13 0,5-1 1 16,2-1 0-16,5 2 3 0,6 0 11 0,3 0 10 15,15-2 19-15,3 0 14 0,9 2 23 0,13 0 2 0,9 2 7 16,-4-2 3-16,10 4 6 0,5 1-3 15,5 4-3-15,0 0-3 0,6 2-8 0,3 2-2 0,11 8-5 16,-6-1-5-16,1 4-6 0,7 4-4 0,-11 7-1 16,5 3-2-16,-5 5 0 0,-9 6 0 0,2-1 0 15,-7 3 2-15,-4 0 0 0,-18 8-3 0,-2 10 0 16,4-1-4-16,-24-8-2 0,-18 10-5 0,-10 4-4 0,-3 18-9 16,-28 9-5-16,-2 0-3 0,0-12-3 0,-27 10-1 0,-2 13-9 15,-22-2-6-15,6 4-6 0,7-35-9 0,-7 3-44 16,-2 6-27-16,18-37-38 0,-4 6 107 0,3-21-98 15,2 4-42-15</inkml:trace>
          <inkml:trace contextRef="#ctx0" brushRef="#br0" timeOffset="84330.6364">6912-3303 1455 0,'18'2'564'0,"-5"0"-432"0,-2-2-118 16,-4-2 2-16,-5-2-18 0,16-5-17 0,-4 6-6 15,13 1 5-15,8-2 5 0,15 6 4 0,-1 3 3 16,21 10 2-16,6 5 2 0,20 23 1 0,-4 2-2 0,2 18-1 15,14 15-3-15,-14 18-2 0,3-4 0 0,-10 7-2 16,-15 7 0-16,-18-17 0 0,-2 5 2 0,-14-11 5 16,-14-15 5-16,-10-14 1 0,-5 0 6 0,-11-5 4 15,-7-7-1-15,-3-1 0 0,-5-1-4 0,1-10-7 16,-4 7-16-16,-12 8-42 0,1 2-30 0,1-10-41 16,-5 9-58-16,1-3 126 0,-13-2-122 0,-16 3-57 0</inkml:trace>
          <inkml:trace contextRef="#ctx0" brushRef="#br0" timeOffset="84549.8004">7178-1742 1040 0,'7'22'387'0,"7"8"-301"0,2 8-75 0,-1-2-4 0,7 13-10 15,1 9 1-15,6-1 0 0,5 16 3 0,2 2 0 16,0 5 0-16,2-8 0 0,-4-5 1 0,3 3 0 0,-10-17 0 15,5 1-1-15,-7-13-1 0,-5-12 1 0,5-9 0 16,-1 3-3-16,-4-8-1 0,0-12-7 0,14-4-5 16,-5-1-4-16,3-7-5 0,3-8-5 0,8-11-11 0,7-25-71 15,26-26 83-15,2 7-47 0,-8-4-25 0</inkml:trace>
          <inkml:trace contextRef="#ctx0" brushRef="#br0" timeOffset="1040.6316">7372-1496 392 0,'10'12'225'0,"1"6"-95"0,2 2-68 0,-4 4 31 15,2 5-19-15,5 10-12 0,-7 6-4 0,5 11-26 16,-1 7-11-16,-2 2-6 0,-6-1-5 0,4-1-5 15,-5 0 0-15,3-20-2 0,-3 2-5 0,-2-12-9 0,5-21-15 16,2 1-26-16,2-6-8 0,-1-9-17 0,3-7-33 16,5-9 68-16,9-16-64 0,8-22-18 0</inkml:trace>
        </inkml:traceGroup>
        <inkml:traceGroup>
          <inkml:annotationXML>
            <emma:emma xmlns:emma="http://www.w3.org/2003/04/emma" version="1.0">
              <emma:interpretation id="{56E39DA9-D566-481B-B5BB-89C4AB675DBF}" emma:medium="tactile" emma:mode="ink">
                <msink:context xmlns:msink="http://schemas.microsoft.com/ink/2010/main" type="inkWord" rotatedBoundingBox="15341,9790 18051,13559 15873,15125 13163,11356"/>
              </emma:interpretation>
              <emma:one-of disjunction-type="recognition" id="oneOf0">
                <emma:interpretation id="interp0" emma:lang="" emma:confidence="1">
                  <emma:literal/>
                </emma:interpretation>
              </emma:one-of>
            </emma:emma>
          </inkml:annotationXML>
          <inkml:trace contextRef="#ctx0" brushRef="#br0" timeOffset="2421.6383">10387 1681 1333 0,'13'27'288'0,"-15"-20"-508"15,2 4 193-15,5 4-216 0,-1-6-106 0</inkml:trace>
          <inkml:trace contextRef="#ctx0" brushRef="#br0" timeOffset="1451.6942">7749-1130 841 0,'-13'-7'417'16,"8"3"-275"-16,-4 1-103 0,3 1 15 0,6 2-22 0,0-2-11 15,4 0-3-15,7 2-2 0,1-2-3 0,8 2 10 16,-2 0 5-16,31 2 3 0,-2 2 2 0,12 3-1 16,17 4-3-16,2 0-3 0,-1 3-5 0,15 6-7 15,-3 3-3-15,10 15-1 0,2 2-1 0,-3 7 1 16,10 14-4-16,-7 17 2 15,0 1 0-15,2 8 0 0,-11 10-1 0,-13-5-1 0,-3 6 1 0,-13-1 0 16,-7-3 1-16,-13-7-1 0,1-3-2 0,-19-2-5 16,-7-7-2-16,-18-4-5 0,4-5-5 0,-15-1-25 15,-13-3-14-15,-8 3-16 0,1-2-16 0,-8-7-39 0,-5 7-14 16,-1-11-8-16,-2 2-12 0,7-7 7 0,-5-18-12 0,-11 2 85 16,6-4-46-16,5-7 25 0</inkml:trace>
          <inkml:trace contextRef="#ctx0" brushRef="#br0" timeOffset="1204.0285">8422-894 689 0,'2'22'388'0,"-2"-11"-195"0,0-11-112 0,0 3 83 16,0-3-79-16,0 0-39 0,0-1-1 0,-2 1-1 15,2 0-2-15,0 0-22 0,-2 0-17 0,2 1-20 16,-2-1-25-16,-1 2-141 0,-1 0 149 0,-5-2-86 16,-2 0-73-16</inkml:trace>
          <inkml:trace contextRef="#ctx0" brushRef="#br0" timeOffset="85167.8734">8746-950 1030 0,'19'0'434'15,"-4"4"-343"-15,5 3-82 0,-8-2-7 16,14 12-7-16,13 10-2 0,25 16 0 0,-10-9 6 0,21 19 1 16,14 22 2-16,-3-2-1 0,17 17-8 0,-2 4-7 15,-1 12-11-15,2 1-2 0,-15 15-5 0,0-1 2 0,-15-7 0 16,5 5 2-16,-33-5 8 0,-1-1 7 0,-16-3 16 15,-16-9 4-15,-11 0 4 0,-5-7-2 0,-17-2-1 16,-7-3-6-16,-9-3-13 0,2-3-21 0,-13-7-83 16,-1-4-49-16,-3-5 121 0,-4 0-96 0,1-4-76 15</inkml:trace>
          <inkml:trace contextRef="#ctx0" brushRef="#br0" timeOffset="1714.7215">8660 867 38 0,'2'-3'107'0,"3"-1"22"0,2 4-37 0,1 0 26 0,8 9 2 16,0 4 8-16,8 3-10 0,3 9-11 0,5 13-11 15,2 2-14-15,-1 5-20 0,7 11-7 0,-8 0-8 0,8 0-8 16,-6 2-19-16,-1-2-9 0,-3-10-8 0,-1-4-6 16,-2-10-27-16,2-8-6 0,-4-19-5 0,-1-1 2 15,-3-17 1-15,-3-12 2 0,4-18 1 0,2-1 5 16,-3-13 22-16,3-14 6 0,-3-4 2 0,3-1 1 15,1 2 0-15,-5-6 0 0,0 15 1 0,-2 6-2 16,2 10 3-16,-2 15 2 0,-9 14 5 0,-2-2 2 16,0 10 3-16,-5 12 1 0,2 9-1 0,1 3 1 15,-5-1 1-15,2 20-4 0,5 9-5 0,2-1-3 16,-2 5-3-16,2 4-2 0,4-3 0 0,0 1-8 16,8-12-17-16,4 2-19 0,-3-9-24 0,0-18-28 0,8-9 67 15,12-36-54-15,-6 16-21 0</inkml:trace>
          <inkml:trace contextRef="#ctx0" brushRef="#br0" timeOffset="3137.7103">10874 272 1485 0,'-12'38'459'16,"-5"-31"-334"-16,1-7-109 0,3 0-26 0,-3 7-12 0,4-7-1 15,3 2 21-15,-6-2 2 0,2 0 4 0,-3 2-1 16,-5-2 0-16,-1 2 0 0,-2-6-1 0,-3 4 1 15,0 0 0-15,-7 2-2 0,-4 2 0 0,6-1-1 16,-15 8-2-16,-6 2-1 0,5-1 0 0,-3 1 0 16,-1 3-3-16,10 2 1 0,-6 4-2 0,13 3 1 15,-4 0 1-15,15-1-1 0,-5 6 1 0,0-3 0 16,4 4 1-16,0 5-2 0,3 8 3 0,-5-5 0 16,4 10 1-16,-1 3 1 0,1 1-1 0,3 4-1 15,-2-1 1-15,4-2 3 0,11-3 0 0,3-1 0 16,6-3 0-16,16 0-1 0,13-3-2 0,1 1 0 15,21-2-1-15,12 2-2 0,23-3-1 0,-1-1-1 0,21 2 1 16,-9-6 1-16,2-1 1 0,6-2 3 16,-6-5-1-16,-6 0 2 0,-22-6 2 0,4 4 2 0,-28 2 0 15,5 0 0-15,-20-4 6 0,4 2 2 0,-36 6 0 16,3-3 3-16,-14 12 2 0,-16-4-2 0,-18 14 0 16,0 0 0-16,-12 10 4 0,-11 8 0 0,-17 8 2 15,-2 1-4-15,-16 8 2 0,-9 3-1 0,-2-3 0 16,2-4-2-16,-2-4-14 0,2-3-9 0,16-17-12 15,2-3-14-15,18-16-87 0,13-15-85 0,17-25 155 16,1-3-111-16,5-6-56 0</inkml:trace>
          <inkml:trace contextRef="#ctx0" brushRef="#br0" timeOffset="85318.1026">8977 1466 680 0,'5'0'263'0,"0"-1"-193"0,6 2-52 0,-4-1 2 0,13 4-9 16,16 5 4-16,-3-2 1 0,3 2 1 0,15 7-2 15,3 3-2-15,2 4 0 0,7 6-1 0,0 0 0 16,-11-2-4-16,-10 0-3 0,12 7 0 0,-9 2 0 16,-7 0 0-16,-9-10-3 0,1 2 0 0,1 5 1 0,-16-15-3 15,12 4-1-15,-11-8-31 0,-4-9-20 0,1-3-27 16,5-5-33-16,2-12 78 0,5-5-66 0,10-19-26 15</inkml:trace>
          <inkml:trace contextRef="#ctx0" brushRef="#br0" timeOffset="2703.0036">10804 745 1293 0,'-2'21'358'0,"-2"-15"-292"16,3-4-84-16</inkml:trace>
          <inkml:trace contextRef="#ctx0" brushRef="#br0" timeOffset="2571.0981">10589 1551 2209 0,'-25'49'663'0,"0"-24"-636"0,-3-18-105 0,9-1-60 0,-5-2-150 0,17-1 192 0,-2-1-137 16,3-2-22-16</inkml:trace>
        </inkml:traceGroup>
      </inkml:traceGroup>
    </inkml:traceGroup>
  </inkml:traceGroup>
</inkml:ink>
</file>

<file path=ppt/ink/ink40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21.0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4F25DB9-4C1E-4AC3-805B-C9C828E1C15F}" emma:medium="tactile" emma:mode="ink">
          <msink:context xmlns:msink="http://schemas.microsoft.com/ink/2010/main" type="inkDrawing" rotatedBoundingBox="5656,7304 11623,7543 11525,9997 5558,9758" semanticType="verticalRange" shapeName="Other">
            <msink:sourceLink direction="with" ref="{6E23E5D7-530F-483D-B2CA-27BC7A4E0A1D}"/>
            <msink:sourceLink direction="with" ref="{58ED9182-EFE4-43B1-988C-6AB0A2B19966}"/>
            <msink:sourceLink direction="with" ref="{18B2667E-4547-417F-B82B-07A985A4EE6B}"/>
          </msink:context>
        </emma:interpretation>
      </emma:emma>
    </inkml:annotationXML>
    <inkml:trace contextRef="#ctx0" brushRef="#br0">-635-2774 1678 0,'20'20'609'0,"21"1"-476"0,-19-30-123 0,45-7 23 16,-4-2-61-16,27-9-2 0,-5 6 9 0,63-23 14 15,-2 5 4-15,22-10 5 0,7-8 0 0,18-3-1 0,-3-3 1 16,8-3 1-16,8-4 2 0,1-13-1 0,-5 0 0 15,-1 4 3-15,-6-9-1 0,-2 9-1 0,-4-4-1 16,-14-2-2-16,-7 11 0 0,0 6-1 0,-6 0 2 16,-16 3-3-16,-10 4 0 0,-28 5 1 0,2 6 0 15,-11 6 1-15,-43 17-1 0,4 0 0 0,-6-1 2 16,-16 11-2-16,-11 8 2 0,-2 2 0 0,-3 0-1 16,-11 7-1-16,3-4 1 0,-7 4-1 0,4-1-1 0,-2 1-1 15,-2 5 0-15,8 2-1 0,-3 0 0 0,5 2-1 16,1 0 0-16,3 4-1 0,-1 5 1 0,9 4 1 15,-2 3-2-15,6 13-1 0,5-4 2 0,-2 9-1 16,9 7-1-16,3 13 1 0,5-2 0 0,1 17 1 16,2 5-1-16,3 16 1 0,1 1 2 0,-2 12 1 15,3 10-1-15,4 6 1 0,-7 5 1 0,0 0 0 16,-3 2 1-16,-2-11 1 0,-6-1 0 0,0-12 1 0,-17-24 2 16,-1 8 2-16,5-3 0 0,-10-27 0 0,-8-11 2 0,0-6 0 15,-1 3 2-15,-8-17-2 0,2-2 3 0,-4-7-8 16,-1-8-3-16,-4 1-9 0,-2-15-8 15,-10-1-12-15,-3-2-20 0,-17 0-90 0,10 0-88 16,-48-14 167-16,7-3-116 0,-19-4-89 0</inkml:trace>
  </inkml:traceGroup>
</inkml:ink>
</file>

<file path=ppt/ink/ink40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8:25.78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9C94336-931F-4739-A596-E33CF716DC58}" emma:medium="tactile" emma:mode="ink">
          <msink:context xmlns:msink="http://schemas.microsoft.com/ink/2010/main" type="inkDrawing" rotatedBoundingBox="1616,8287 12803,1765 17216,9336 6030,15858" hotPoints="14729,9215 9287,14658 3844,9215 9287,3773" semanticType="enclosure" shapeName="Circle">
            <msink:sourceLink direction="with" ref="{AF6D0951-0D06-4961-A258-E46BDDA5FD0F}"/>
            <msink:sourceLink direction="with" ref="{F046F9F4-BE6C-499B-9C93-7BEFA65C3F71}"/>
            <msink:sourceLink direction="with" ref="{F43DAE31-DC6D-44B1-945E-368677F7F60B}"/>
            <msink:sourceLink direction="with" ref="{6A63A43D-0958-412C-92D2-B5B85292FE5F}"/>
            <msink:sourceLink direction="with" ref="{6E23E5D7-530F-483D-B2CA-27BC7A4E0A1D}"/>
            <msink:sourceLink direction="with" ref="{0F08B353-07AE-477F-8706-2AE673B0AB75}"/>
          </msink:context>
        </emma:interpretation>
      </emma:emma>
    </inkml:annotationXML>
    <inkml:trace contextRef="#ctx0" brushRef="#br0">9315 510 713 0,'14'-2'287'0,"-4"-2"-195"0,-9 4-62 0,1 0 30 0,-2 0-49 15,0-3 1-15,-3 3 6 0,1 2 0 0,-6-1 1 16,-2-1-8-16,-1 0-1 0,-4 0 3 0,-3 0 4 16,4 0 5-16,-6-1 8 0,-7-3 16 0,0 0 4 15,2 3 5-15,-4-5 6 0,0 3 0 0,-9-5-4 16,-9 1-6-16,0-4-9 0,4 4-14 0,-6-2-6 0,-5-2-4 15,-15 0-8-15,6 1-1 0,-3-3-1 0,-16 4 1 16,7 0 6-16,-14 5 1 0,4-1 2 16,-7 3-3-16,0-3 1 0,-7 5-4 0,2 3 1 15,-8 3-4-15,-5-1-11 0,-11 1-3 0,0 3-1 0,2 0 3 16,-11 1 1-16,15-1 2 0,-10-3 2 0,-7-1 2 16,11-1 9-16,-10 0 3 0,8 1 0 0,2-3 7 15,-14 0 3-15,3 1 4 0,2-1 0 0,11 3 2 16,3 1 0-16,10-1-2 0,-2 2-5 0,-8 2-11 15,12 0-4-15,-6 2-4 0,-1 4-4 0,1 5-3 0,-7 1-3 16,7 3-1-16,-9-1 2 0,-4 8 3 0,6 1-2 16,-4-1-5-16,-2 3 2 0,15-7 1 0,-9 2 0 0,-10 7 1 15,3 0 2-15,23-7-1 0,0 2 1 0,-6 0 5 16,-15 7 0-16,-3 1-1 0,13 1-3 0,6-8 1 16,8 3-1-16,-14 8 0 0,15 6-2 0,-6-2-2 0,27 3-1 15,-3 11-7-15,-2-1 0 0,-18 14-2 16,-1-2-2-16,1 9 2 0,3-3-2 0,-6 7 1 0,2-4 1 15,-6 2 7-15,21 2 0 0,11 7 1 0,-5-6 1 16,5 1-1-16,1 3 0 0,1-1 1 0,-3 3 0 16,6 5 1-16,-9-3 0 0,10 13-7 0,1 1-1 15,4-2 2-15,3 13 0 0,-3 4-1 0,13 2-1 16,-1-1-5-16,1-3-4 0,3 2 7 0,-2-10 0 16,11 19-1-16,6-13 2 0,6 11-1 0,-4-5 2 15,1-8 4-15,7 9 5 0,6-8-2 0,0 4 3 16,3-6 2-16,2-10 0 0,2 10 0 0,2-6 1 0,3-9-1 15,3 5 0-15,1 13 1 0,0-1 0 0,1-16-1 16,5 0 0-16,3-5 1 0,2 15-2 0,8-9 1 16,-1 3 0-16,1-17-1 0,4 6 1 0,9 8-1 15,5-5-1-15,-1 1 2 0,3-20 0 0,3 19-1 16,3-5 1-16,0-1 0 0,-2 1 0 0,-5-5 5 16,9 4 0-16,-11-2 0 0,-1 0 1 0,-3-8 0 15,-5-7 1-15,15 7-1 0,-3-10 0 0,3 0-3 0,3 0 0 16,7 2-2-16,2-2 2 0,11-3-2 15,-5-2 1-15,-1-8 2 0,1 1 0 0,3-6-2 16,-1-7 0-16,10-2 1 0,-4-4-2 0,19-3 1 0,5-5-1 16,9-6 1-16,-7 5 0 0,3-8-1 0,10-1 1 15,-13-3 0-15,3 4 4 0,-7-8 0 0,-5 0-1 16,23-7 0-16,2 0 0 0,4-2 2 0,18-7 0 16,-8-5-1-16,4-4-3 0,19-4-1 0,-9-3 2 15,5-2-2-15,1 0 1 0,-19-2 0 0,17-2-3 0,12 1 4 16,5-3-2-16,-19 4 1 0,3-1-1 0,7-3 0 0,12-3 0 15,11 0 0-15,-1 0 1 0,-15 2-2 0,2 0 0 16,16-10 1-16,1 3 0 0,18-6 0 0,-30 2 0 16,20-11-1-16,-2 2 2 0,4-15-3 0,5 3 3 15,2-5-2-15,-9-6-1 0,-9 3 1 0,9-4-1 16,6 0 0-16,-10 1 0 0,3-10 0 0,-3-1-1 16,-1 0 2-16,3-6 0 0,-3-4 0 0,3 4 0 15,-5-10 0-15,-2 3 2 0,-4-6 0 0,-3-1 0 16,3-7 1-16,-6-4-1 0,1-8 1 0,-13 1 1 15,6-7 2-15,-4-5-2 0,-11 5 1 0,-1-4 0 0,-20 0 1 16,-1 0 0-16,-12-2 2 0,4 3 2 0,-17 5 3 16,-6-3 2-16,-5 6 0 0,-6-2 0 0,-6 24 0 15,-11-13-2-15,4-24 1 0,-4 6-5 0,-16 14-3 16,-6-16-2-16,-5-3-2 0,2-30 2 0,-13-6-3 16,-3 6 0-16,-2 17 0 0,-7-7 1 0,-4-19-1 15,-9 14 2-15,0-10 3 0,-11 43-1 0,-9-19 5 0,6-4 0 16,-24 16-3-16,0 2 2 0,-11 8 0 15,2-8-2-15,-29 5-1 0,8-1-2 0,-10 5-5 0,-10 5-1 16,-1-4 0-16,-1 4-3 0,-11 1 1 0,2-1-1 16,-15 6 0-16,-1 0 2 0,-1 11 6 0,-16 7 7 15,15 16 3-15,-13-5 4 0,-5 12 0 0,9 11 0 16,-6-1 2-16,0 8-2 0,-10 3-10 0,-8-3-5 16,-18 0-2-16,6 8-1 0,-8 5 1 0,-14 6 0 15,3 8-1-15,-1-1 0 0,-2 11 3 0,7 8 0 16,0 8-2-16,-5 3 0 0,2 6-4 0,-4 9-4 15,-2 5 0-15,5 2-2 0,21 2 1 0,19 7-9 0,-38 4-16 16,2 3-8-16,33-1-9 0,2-1-8 0,8 6-11 0,-23 13-42 16,-2 10-29-16,-5-5-45 0,34-2-86 0,0 15 188 15,-14 14-153-15,-10 16-78 0</inkml:trace>
  </inkml:traceGroup>
</inkml:ink>
</file>

<file path=ppt/ink/ink40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6:17.5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5388947-BB33-43EB-B7DD-42F6C94683A4}" emma:medium="tactile" emma:mode="ink">
          <msink:context xmlns:msink="http://schemas.microsoft.com/ink/2010/main" type="inkDrawing" rotatedBoundingBox="6249,9340 13645,9495 13579,12634 6183,12478" semanticType="scratchOut" shapeName="Other">
            <msink:sourceLink direction="with" ref="{0F08B353-07AE-477F-8706-2AE673B0AB75}"/>
          </msink:context>
        </emma:interpretation>
      </emma:emma>
    </inkml:annotationXML>
    <inkml:trace contextRef="#ctx0" brushRef="#br0">-21-45 1047 0,'30'-10'366'0,"15"-3"-262"0,-8 0-59 0,26-7-12 0,3 2 21 0,26-5 8 16,22-10 5-16,43-8-3 0,-3 1-2 0,22-16-13 15,26-5-6-15,24-24-5 0,-11 4-5 0,34-11-10 16,0-16-5-16,-6-1-3 0,8-1-3 0,4-3-2 15,-6 4-2-15,-26 5-1 0,17 3-1 0,-50 10-1 16,-4 10-3-16,14-13 1 0,-5 0 0 0,-31 19-1 0,-1-3 0 16,3 4 1-16,5-7 1 0,-10 12-4 0,-1-1 1 15,-17 12 0-15,-15 11-1 0,-5-1 2 0,-12 10-2 16,-33 9 0-16,-18 9 0 0,-6 0 7 0,-7 4 3 16,-38 9 0-16,9 1 4 0,-13 3-3 0,-5 3-2 15,2 0-3-15,-2 3 0 0,2-1-6 0,0 2-3 16,5 5-3-16,-4-2-3 0,6 4 2 0,2 3 0 15,4 6 1-15,-1-2-1 0,1 7 1 0,1 4-1 16,5 13 2-16,3 3 0 0,5 18-4 0,3 11 4 16,12 20 1-16,-5 3 0 0,3-5 2 0,14 29 0 0,0 20 0 15,3 1 1-15,-7-13 2 0,1 10 0 0,-3 7-1 16,10 13 2-16,-6-1 0 0,-2 3 6 0,-7-33-1 0,2 18 7 16,4 0 1-16,-4-17 4 0,-2-18 1 15,-2-13 6-15,-3-1 1 0,-2-19-2 0,0-8 0 16,-15-23-8-16,2-2 2 0,-6-10-3 0,-5-6 0 0,-7-11 1 15,2 1 0-15,-9-10 0 0,2-3 3 0,-2-1-3 16,0-1-3-16,0-2 3 0,2-2-15 0,0-2-27 16,-8-2-18-16,4 2-15 0,-5 1-28 0,-7-10-110 15,3 2-96-15,-16-16 199 0,2 1-143 0,-8-14-98 16</inkml:trace>
  </inkml:traceGroup>
</inkml:ink>
</file>

<file path=ppt/ink/ink4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01.671"/>
    </inkml:context>
    <inkml:brush xml:id="br0">
      <inkml:brushProperty name="width" value="0.07" units="cm"/>
      <inkml:brushProperty name="height" value="0.07" units="cm"/>
      <inkml:brushProperty name="color" value="#ED1C24"/>
      <inkml:brushProperty name="fitToCurve" value="1"/>
    </inkml:brush>
  </inkml:definitions>
  <inkml:trace contextRef="#ctx0" brushRef="#br0">60 195 438 0,'-4'-3'269'0,"6"3"-109"0,-2 0-91 15,-3 0 48-15,3 0-42 0,0 0-4 0,0 0-15 16,3 0-28-16,-3 0-6 0,0 0-5 0,2 1-1 0,-1-1-5 15,1 2 1-15,-5 0-1 0,3-1-2 0,0 1-1 16,3 3-4-16,-2 9-2 0,-1-4-1 0,-1 3 0 16,1 10-1-16,5 6-1 0,-4 7-1 0,-1 15 2 15,-1-6-1-15,-3 2 1 0,1 5 0 0,5-1-1 16,-2-1 1-16,0-6 2 0,0-5-1 0,-2 0-1 16,4-9 1-16,-1 1-1 0,1-7-1 0,-2 2 1 15,0-3 1-15,-2-4-1 0,2-1 3 0,0-1-1 16,0-4 1-16,0-5 4 0,0-2 18 0,0-1 7 15,0-3 6-15,2 1 7 0,1-6 12 0,-6 1 6 16,3 0 0-16,0-4-1 0,-3-7-15 16,-4 2-10-16,-2-7-5 0,-1-8-8 0,-2-10-17 0,3 3-5 15,0-19-3-15,5 3-3 0,4-6-6 0,-2-5 1 16,10-4-3-16,2-1 1 0,5 3 2 0,4 0 0 16,5 12-1-16,-2-2 1 0,4 5 3 0,1 8 1 15,1 5 0-15,0 3 0 0,-1 8-1 0,-1 3 0 0,0 1-1 16,0 1 0-16,-1 6-8 0,-1 4-7 0,-3 7-6 15,1 4-2-15,-3-1-8 0,-3 11-5 0,-4 3-3 16,-2 2 0-16,-2 1 7 0,-10 6 4 0,-4 2 3 16,-1 3 5-16,-4-3 11 0,-7 6 7 0,2-4 6 0,-7 0 6 15,3-7 4-15,2 0 3 0,2-2 5 0,5-10-3 16,1-1-1-16,5-4 0 0,3-1-5 0,2-1-5 16,0-3-1-16,0 2 0 0,2-1 0 0,1-1-1 0,4 2 1 15,1-1 0-15,7 8 2 0,1-5-1 0,2 5-1 16,6 0 0-16,2 1 1 0,2 1-1 0,-1 7-1 15,3-3 0-15,-3-2 1 0,-1 3 0 0,-1-1 1 16,-6 3 1-16,-4-2-2 0,-4 0 3 0,-7-4 1 16,-8 2 0-16,-7 1 0 0,0 1 0 0,-4-1 1 15,-9-5 0-15,-2 1 1 0,-2 1 0 16,5 1-3-16,-3-7 0 0,-2 2 1 0,-1-1-3 0,-2 3-1 16,2-2 0-16,3 1-1 0,-2 0-3 0,-4 2 0 15,-1 0-3-15,1 1-3 0,4 1-2 0,-1-3-25 16,-2 1-12-16,3-5-12 0,4 3-17 0,7-8-72 15,-5 2 104-15,17-11-69 0,1-1-30 0</inkml:trace>
  <inkml:trace contextRef="#ctx0" brushRef="#br0" timeOffset="559.038">922 232 766 0,'5'9'313'0,"2"10"-243"16,-3-4-62-16,1-1-10 0,5 6 1 0,0-1-2 15,1 11 7-15,-3 6 4 0,2-4 3 0,-3-3 2 16,-1-3 0-16,2 0 1 0,-3-1 0 0,2-6 2 16,-2-4-2-16,-1-5 0 0,0 0 0 15,2-7-3-15,-2 3 2 0,-1-4 5 0,-2-2 3 0,3 0 0 0,1-2 1 16,-1-1-1-16,0-2 1 0,1-3-2 16,-1 0 1-16,0-2-6 0,-1-3-4 0,2 0-3 0,-2 0 0 15,-1 0-4-15,-2 0 2 0,0 3-1 0,0-1 0 16,0 1-2-16,0 2 1 0,-2 3-1 0,0 2 0 15,1-2-1-15,1 5-3 0,0 0-5 0,-2 0-5 16,2 0 0-16,0 2 0 0,0 1-1 0,2 2 1 16,-1 6-1-16,1-3 0 0,1 2 8 0,1 5 1 0,2 4 0 15,1 2 2-15,-2 5 0 0,1-3-1 0,2-3 2 16,0 4 3-16,2-11-3 0,-2 3 1 0,4-4 3 16,-1-9-1-16,5-1 0 0,2-1 2 0,2-1-5 15,4-1 4-15,1-6-1 0,4-3-1 0,-2-1 3 16,1-4-1-16,5-4 3 0,-6 1 2 0,-1-5 6 15,-1 0 0-15,1-1 2 0,-3 4 2 0,-1-4-2 16,-2 0 1-16,-5-4-4 0,3 4-2 0,1 1-3 16,-4-2-4-16,1 3-1 0,0-1-3 0,-3 3-1 0,-3 7 0 15,3 0-1-15,0 3-2 0,-3-3-3 0,-2 9-1 16,0 0 0-16,4 3-2 0,1 2-3 0,0 3 2 16,0 4-1-16,1 5 2 0,2 0 0 0,2 5 3 15,-3 0-2-15,-2 1 3 0,-2 2 1 0,-2 2 1 0,-1-2 1 16,-7-1 1-16,-1-2 1 0,-1-2 0 0,-6 0 0 15,-3-1 1-15,1-1-1 0,-4 1-3 0,-4 0-2 16,-1-4-2-16,2 2-4 0,-3-3 1 0,2-2-5 16,0-3-12-16,0 1-10 0,4-2-9 0,0-1-13 15,-1 0-48-15,2-1-33 0,1-2 91 0,-1 0-70 16,1-2-40-16</inkml:trace>
</inkml:ink>
</file>

<file path=ppt/ink/ink4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7:09.26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DC3DD0F-B048-4454-B57C-109897CBED5A}" emma:medium="tactile" emma:mode="ink">
          <msink:context xmlns:msink="http://schemas.microsoft.com/ink/2010/main" type="writingRegion" rotatedBoundingBox="29510,7317 37060,6281 37902,12414 30352,13451"/>
        </emma:interpretation>
      </emma:emma>
    </inkml:annotationXML>
    <inkml:traceGroup>
      <inkml:annotationXML>
        <emma:emma xmlns:emma="http://www.w3.org/2003/04/emma" version="1.0">
          <emma:interpretation id="{613D57AE-B10C-492B-8BF2-BF907560190C}" emma:medium="tactile" emma:mode="ink">
            <msink:context xmlns:msink="http://schemas.microsoft.com/ink/2010/main" type="paragraph" rotatedBoundingBox="30133,11853 37683,10816 37902,12414 30352,13451" alignmentLevel="1"/>
          </emma:interpretation>
        </emma:emma>
      </inkml:annotationXML>
      <inkml:traceGroup>
        <inkml:annotationXML>
          <emma:emma xmlns:emma="http://www.w3.org/2003/04/emma" version="1.0">
            <emma:interpretation id="{4F45E7A0-60E2-4FDC-BCC4-01574B7B67EC}" emma:medium="tactile" emma:mode="ink">
              <msink:context xmlns:msink="http://schemas.microsoft.com/ink/2010/main" type="line" rotatedBoundingBox="31063,11725 37683,10816 37902,12414 31283,13323"/>
            </emma:interpretation>
          </emma:emma>
        </inkml:annotationXML>
        <inkml:traceGroup>
          <inkml:annotationXML>
            <emma:emma xmlns:emma="http://www.w3.org/2003/04/emma" version="1.0">
              <emma:interpretation id="{17193089-7C71-46AC-AFA3-6CDC9A72144E}" emma:medium="tactile" emma:mode="ink">
                <msink:context xmlns:msink="http://schemas.microsoft.com/ink/2010/main" type="inkWord" rotatedBoundingBox="31121,12089 32609,12195 32532,13272 31043,13166"/>
              </emma:interpretation>
              <emma:one-of disjunction-type="recognition" id="oneOf0">
                <emma:interpretation id="interp0" emma:lang="" emma:confidence="1">
                  <emma:literal/>
                </emma:interpretation>
              </emma:one-of>
            </emma:emma>
          </inkml:annotationXML>
          <inkml:trace contextRef="#ctx0" brushRef="#br0">16667 4714 168 0,'-4'0'149'0,"0"0"-64"0,4 0-59 0,0 0 29 0,0 0-34 0,0 0-53 16,0 0-35-16,4-5 48 0,1 1-37 16,3 1-16-16</inkml:trace>
        </inkml:traceGroup>
        <inkml:traceGroup>
          <inkml:annotationXML>
            <emma:emma xmlns:emma="http://www.w3.org/2003/04/emma" version="1.0">
              <emma:interpretation id="{8772DCEC-044E-4DC2-8E09-A7C20882BF83}" emma:medium="tactile" emma:mode="ink">
                <msink:context xmlns:msink="http://schemas.microsoft.com/ink/2010/main" type="inkWord" rotatedBoundingBox="33196,11432 35800,11075 35962,12253 33358,12610"/>
              </emma:interpretation>
            </emma:emma>
          </inkml:annotationXML>
          <inkml:trace contextRef="#ctx0" brushRef="#br0" timeOffset="-2272.8263">18045 3890 369 0,'0'0'187'0,"-2"0"-165"0,1 0-70 16,1 0 4-16,-2-2-32 0,2 2 42 0,0-2-75 0,0 2 59 16,0 0-33-16,0 0 46 0,0 0 56 0,2 2 36 15,-2 2-16-15,0-4 39 0,0 0-47 16,0 0 15-16,0 0-29 0,0-4-40 0,9 4 19 15,-4-9-34-15,6 5-21 0</inkml:trace>
        </inkml:traceGroup>
        <inkml:traceGroup>
          <inkml:annotationXML>
            <emma:emma xmlns:emma="http://www.w3.org/2003/04/emma" version="1.0">
              <emma:interpretation id="{49776B47-E5BA-4C29-A33B-A6CF70328F19}" emma:medium="tactile" emma:mode="ink">
                <msink:context xmlns:msink="http://schemas.microsoft.com/ink/2010/main" type="inkWord" rotatedBoundingBox="36894,11850 37808,11725 37851,12041 36937,12166"/>
              </emma:interpretation>
              <emma:one-of disjunction-type="recognition" id="oneOf1">
                <emma:interpretation id="interp1" emma:lang="" emma:confidence="1">
                  <emma:literal/>
                </emma:interpretation>
              </emma:one-of>
            </emma:emma>
          </inkml:annotationXML>
          <inkml:trace contextRef="#ctx0" brushRef="#br0" timeOffset="-786.0454">22206 3251 366 0,'2'2'173'0,"0"-2"-136"0,0 0-58 0,0 0 21 0,-1 0-79 16,1 0-4-16,2 0-1 0,-1 0 3 0,1-2 14 16,0 2 12-16,-1 0 18 0,-1 0 16 0,0 0 29 15,1 0 4-15,-1 2 0 0,0-2 2 0,2 2 0 16,-3-2-1-16,-1 0-4 0,4 0 0 0,-4 0-5 16,2 0-2-16,-2 0 0 0,0-2-2 0,2 2 0 15,-2 0 1-15,1 0 0 0,-1 2-1 0,0 1 2 16,0 1 6-16,0-2 4 0,0-1 8 0,0 1 12 15,0-2 5-15,0 4 5 0,0 0 2 0,2-3 1 16,-2 3-3-16,2-2-3 0,0 1-6 0,3 5-12 16,-3-7-5-16,-2 1-5 0,2-2 4 0,1 0-3 0,-1 4 0 15,2-2-2-15,0-2-1 0,-4 1 0 16,5 1 2-16,-1 0-1 0,1 3-5 0,0-5-2 0,3 0-1 16,-3 2 1-16,4 2-3 0,-5-2 1 0,5 1 1 15,-6-3-1-15,1 0 0 0,-1 0-1 0,1 2 1 16,-4-2-1-16,0 0 1 0,0-2 0 0,0 2-1 15,0 0 1-15,0 2-1 0,-2-2 0 0,2 0 2 16,0 0 1-16,-2 2-1 0,2 0 1 0,0-2 0 16,2 1-1-16,0-2 1 0,0 1 0 0,0-2-1 15,-2 2 0-15,5 0-2 0,-1 2 1 0,-2-1 0 16,-1-2 0-16,1 1 1 0,4 0 6 0,-3 0 0 16,1-2 2-16,3 2 1 0,-5-6 3 0,0 6-3 0,7 0 5 15,-6-1-3-15,3 1-2 0,-3 0-2 16,-3 1-2-16,-2-2 3 0,1 1-2 0,1 0 3 0,-4 0-4 0,4 0 8 15,-5 0 3-15,5 1 3 0,0-1 5 0,1 2 6 16,-1-2 1-16,0 0 1 0,0 0 3 0,0-2-3 16,0 2-2-16,-1-3-2 0,1 3 0 0,0-2-3 15,0 0 2-15,1 2-1 0,-1 0-3 0,0 4 1 16,2-2-2-16,-2-1 0 0,0 1-1 0,-2 0-5 16,2-2-2-16,0 0 0 0,0 0-1 0,0 0 1 15,-1-2-3-15,1 2 0 0,1-2-2 0,-2 2 2 16,1 0-1-16,0 0-3 0,3 0 3 0,-1 0-5 15,3 0 2-15,-5-1-3 0,0 1 1 0,2 0-3 16,-2 0 0-16,-3 0 0 0,3 1-2 0,-6-1 1 16,4 2-2-16,1 0 0 0,-1-2 0 0,2 0 1 15,2 0-2-15,1 0 0 0,-1-2 0 0,2 0 0 16,-1 1 0-16,6-1 0 0,-5 2 0 0,-1-2-1 16,3 2 1-16,-6 0 1 0,4 0 0 0,-1 2-1 0,-3-2 0 15,-3 0 0-15,3 0 0 0,-4 0 0 0,4 0 0 16,2-2 0-16,-2 2-1 0,7-2 1 0,-7 0 2 15,7 2-2-15,0 0 1 0,-7 0 1 0,-1 0-2 16,1-1 0-16,3 1 2 0,-5 0-1 0,2-2 0 16,0 0-1-16,-3 0 0 0,8 2 0 0,-5-2 0 15,-2 2-1-15,2-1-1 0,4-1 0 0,-2 2 1 0,1 0 0 16,-3 0-1-16,0 0-2 0,0 0 1 16,6-2 1-16,-6 2-1 0,-4 0 0 0,4-4 0 15,0 4-1-15,0-1 1 0,0 1 0 0,0 0 1 0,2 0-2 16,0 0 0-16,0 1 1 0,-2-1-2 0,1 0 1 15,3 2-1-15,-2-2 2 0,-2 0-1 0,0 0 2 0,0 0-1 16,0 0-1-16,2-2 2 0,-2 1 1 16,1-1 0-16,-1 2 0 0,4 0 0 0,-4 0 0 0,4 0 1 15,-4 0-2-15,0 0-1 0,3 0-2 0,-3 0-2 0,2 0-4 16,3 0-4-16,-1 0-4 0,-2 0-3 16,3 0-11-16,-5 0-3 0,0 0-4 0,0 2-8 0,0-2-18 15,0 0-7-15,4 0-10 0,-4 0-12 0,0-2-50 16,0 0 96-16,5 2-62 0,-5-2-20 0</inkml:trace>
          <inkml:trace contextRef="#ctx0" brushRef="#br0" timeOffset="1050.042">21642 3590 278 0,'0'0'170'0,"1"2"-79"0,-4-2-59 16,3 2 28-16,0-2-24 0,2 0-14 16,1 0-13-16,1 0-1 0,-4 0-2 0,0 0 0 0,0-2-1 15,0 2 2-15,0-2 2 0,0 2 2 0,0 0 12 16,2 0 2-16,-2 0 6 0,-2 0 1 0,5 0 7 16,-3 0 0-16,0 0 2 0,0 2-4 0,-5-2-7 15,5 0-4-15,7 0-1 0,-7 0-3 0,-5 2-7 16,5 0-3-16,0-2-4 0,0-2 0 15,2 2-2-15,-1-2 0 0,-2 2-1 0,2-2-1 0,1 0 1 16,0 2 2-16,3 4 0 0,1-4-2 0,-8 0 1 16,4 0-1-16,-6 0-1 0,1 2 1 0,4-2 0 15,-4 0-1-15,3-2 1 0,-2 2 3 0,2 0 0 16,5 0 2-16,-5 0-1 0,6-2 3 0,-6 2 3 16,0 0 1-16,-4 2 0 0,1 0 2 0,3-2 0 15,-2 0 1-15,2 2 0 0,-2-2 0 0,0 0-3 0,6 0-1 16,-4 0-1-16,2 0-1 0,-2 0-2 0,-2 0-3 0,2 0 3 15,2 3-2-15,-4-3-2 0,2 2-1 0,3-2 0 16,-3 0-1-16,2 0-1 0,2 0 0 0,-4 0 0 16,-2-2-1-16,4 2 0 0,-4 2 0 0,2-2-1 15,0 2 0-15,0-2 1 0,0 0 0 0,0 0-1 16,2 0-1-16,0-2 1 0,-2 2-1 0,-2 0 2 16,2 0-2-16,-2-2 1 0,2 1 0 0,0 1 0 15,2 1 0-15,-8-1 0 0,5 2 0 0,2-2-1 16,-1 0 1-16,4 2-2 0,0-2 1 0,-1 0 0 15,-3 0-1-15,7 0 0 0,-5 0 1 0,-4 0 1 0,2-2-2 16,-3 0 3-16,1 2-3 0,2 0 1 0,0 2 2 16,-4-2-1-16,4 4-1 0,4-4 0 0,-4 2 2 15,2-2-2-15,0 1-1 0,-2-1 1 0,0-1 0 0,3 1-1 16,-1 0 1-16,-6 0-1 0,8 1 0 0,0-2 1 16,-3 1 1-16,-1 0-2 0,0 1 0 0,0-1 0 15,0 2 1-15,8-2 0 0,-5 0-2 0,-5 4 1 16,6-4 2-16,0 2 2 0,3-1-2 0,-2-1 4 15,-1 4 0-15,-4-4 1 0,0 2 0 0,2-2-1 16,-2 2 0-16,3-1-1 0,-6-1-1 0,1 0-1 16,2 0-1-16,4 0 0 0,-4 0 0 0,0-1 0 0,0 1-2 15,-2 0 1-15,5 0 1 0,-1 1-2 0,0 1 0 16,-4 0 0-16,4-2 0 0,0 0 0 0,1 2 0 16,-1-2 1-16,-5 0-1 0,4-2 0 0,-1 2 1 15,2-2-1-15,-2 4 0 0,0 0 1 0,0-4 0 16,4 2-1-16,-2 0-1 0,-1 0 1 0,1 0 0 15,2 2-2-15,-2-2 2 0,-2-2-5 0,0 0 1 16,-2 2-4-16,5 0-1 0,-3 0-6 0,-1 0-2 16,-1 0-3-16,0 0-3 0,2 0-11 0,-2 0-10 15,2 0-3-15,-5 0-12 0,7 0-33 0,-2 0-20 0,0 0-30 16,3 0-38-16,-1 0 118 0,0 0-84 0,1 7-51 16</inkml:trace>
          <inkml:trace contextRef="#ctx0" brushRef="#br0" timeOffset="1567.0782">21808 3531 322 0,'-6'11'114'0,"6"-11"-141"0,-4 3 24 0,-1-3-4 15,1 4-67-15</inkml:trace>
        </inkml:traceGroup>
      </inkml:traceGroup>
    </inkml:traceGroup>
  </inkml:traceGroup>
</inkml:ink>
</file>

<file path=ppt/ink/ink4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6:38.13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F33AEE0-550D-4820-AE9E-4821069F6F93}" emma:medium="tactile" emma:mode="ink">
          <msink:context xmlns:msink="http://schemas.microsoft.com/ink/2010/main" type="inkDrawing" rotatedBoundingBox="13060,8579 13085,8587 13083,8593 13058,8585" semanticType="callout" shapeName="Other"/>
        </emma:interpretation>
      </emma:emma>
    </inkml:annotationXML>
    <inkml:trace contextRef="#ctx0" brushRef="#br0">25 6 444 0,'-7'2'217'0,"2"-2"-136"0,1 0-112 0,-1-4 30 0,3 0-82 16,2 6 46-16,-2-4-85 0,2 2-37 0</inkml:trace>
  </inkml:traceGroup>
</inkml:ink>
</file>

<file path=ppt/ink/ink4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6:59.16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7457AA9-A8FF-4BFF-AAF2-77BC0FB3A388}" emma:medium="tactile" emma:mode="ink">
          <msink:context xmlns:msink="http://schemas.microsoft.com/ink/2010/main" type="inkDrawing" rotatedBoundingBox="18188,15425 18202,15440 18194,15447 18181,15432" shapeName="Other"/>
        </emma:interpretation>
      </emma:emma>
    </inkml:annotationXML>
    <inkml:trace contextRef="#ctx0" brushRef="#br0">-1-1 952 0,'3'0'354'0,"-1"2"-320"0,4 0-98 0,-3-2-88 15,-5 3 120-15,2-3-116 0,0 9-61 0</inkml:trace>
  </inkml:traceGroup>
</inkml:ink>
</file>

<file path=ppt/ink/ink4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2:01.48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6A233D2-5733-423F-944A-CE50ED33C75C}" emma:medium="tactile" emma:mode="ink">
          <msink:context xmlns:msink="http://schemas.microsoft.com/ink/2010/main" type="inkDrawing" rotatedBoundingBox="32254,11064 32296,11045 32304,11065 32263,11083" rotationAngle="455651684" semanticType="enclosure"/>
        </emma:interpretation>
      </emma:emma>
    </inkml:annotationXML>
    <inkml:trace contextRef="#ctx0" brushRef="#br0">5444 780 1211 0,'-9'0'490'0,"6"-2"-345"0,1 4-107 0,-5 3 15 0,5-3-20 16,-3 0-10-16,1 1-5 0,4-3-8 0,-7 4-6 15,7-2-3-15,-2 0-6 0,2-2-26 0,3 1-15 0,1-1-25 16,2 0-37-16,4 0 75 0,-1-1-55 0,4-5-22 15</inkml:trace>
  </inkml:traceGroup>
</inkml:ink>
</file>

<file path=ppt/ink/ink4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2:31.21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BA018CA-4732-4753-A7CE-E36C6F745FC8}" emma:medium="tactile" emma:mode="ink">
          <msink:context xmlns:msink="http://schemas.microsoft.com/ink/2010/main" type="writingRegion" rotatedBoundingBox="34812,4687 23200,8922 20938,2719 32549,-1515"/>
        </emma:interpretation>
      </emma:emma>
    </inkml:annotationXML>
    <inkml:traceGroup>
      <inkml:annotationXML>
        <emma:emma xmlns:emma="http://www.w3.org/2003/04/emma" version="1.0">
          <emma:interpretation id="{07F326FA-39DA-4C0A-BFD2-C2A8C0AB0693}" emma:medium="tactile" emma:mode="ink">
            <msink:context xmlns:msink="http://schemas.microsoft.com/ink/2010/main" type="paragraph" rotatedBoundingBox="30245,1476 22316,4230 21679,2394 29607,-359" alignmentLevel="2"/>
          </emma:interpretation>
        </emma:emma>
      </inkml:annotationXML>
      <inkml:traceGroup>
        <inkml:annotationXML>
          <emma:emma xmlns:emma="http://www.w3.org/2003/04/emma" version="1.0">
            <emma:interpretation id="{BA4DF6B8-B49C-4DEF-A59B-109B9E883A5F}" emma:medium="tactile" emma:mode="ink">
              <msink:context xmlns:msink="http://schemas.microsoft.com/ink/2010/main" type="line" rotatedBoundingBox="30245,1476 22316,4230 21679,2394 29607,-359"/>
            </emma:interpretation>
          </emma:emma>
        </inkml:annotationXML>
        <inkml:traceGroup>
          <inkml:annotationXML>
            <emma:emma xmlns:emma="http://www.w3.org/2003/04/emma" version="1.0">
              <emma:interpretation id="{15BEC8F9-9B07-427C-A89C-467F3296814D}" emma:medium="tactile" emma:mode="ink">
                <msink:context xmlns:msink="http://schemas.microsoft.com/ink/2010/main" type="inkWord" rotatedBoundingBox="24052,1559 29643,-307 30261,1543 24670,3410"/>
              </emma:interpretation>
              <emma:one-of disjunction-type="recognition" id="oneOf0">
                <emma:interpretation id="interp0" emma:lang="" emma:confidence="0.5">
                  <emma:literal>anis</emma:literal>
                </emma:interpretation>
                <emma:interpretation id="interp1" emma:lang="" emma:confidence="0">
                  <emma:literal>amir</emma:literal>
                </emma:interpretation>
                <emma:interpretation id="interp2" emma:lang="" emma:confidence="0">
                  <emma:literal>angrier</emma:literal>
                </emma:interpretation>
                <emma:interpretation id="interp3" emma:lang="" emma:confidence="0">
                  <emma:literal>amen</emma:literal>
                </emma:interpretation>
                <emma:interpretation id="interp4" emma:lang="" emma:confidence="0">
                  <emma:literal>anise</emma:literal>
                </emma:interpretation>
              </emma:one-of>
            </emma:emma>
          </inkml:annotationXML>
          <inkml:trace contextRef="#ctx0" brushRef="#br0">3904-12411 1367 0,'11'20'465'0,"-11"-18"-522"16,2 1-96-16,3-6 90 0,12-8-138 0,-10 4-51 0</inkml:trace>
        </inkml:traceGroup>
      </inkml:traceGroup>
    </inkml:traceGroup>
  </inkml:traceGroup>
</inkml:ink>
</file>

<file path=ppt/ink/ink4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44.4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CFD7243-5863-4D86-8AAF-1158F91F6CDE}" emma:medium="tactile" emma:mode="ink">
          <msink:context xmlns:msink="http://schemas.microsoft.com/ink/2010/main" type="writingRegion" rotatedBoundingBox="4538,5219 13156,584 14694,3444 6076,8079"/>
        </emma:interpretation>
      </emma:emma>
    </inkml:annotationXML>
    <inkml:traceGroup>
      <inkml:annotationXML>
        <emma:emma xmlns:emma="http://www.w3.org/2003/04/emma" version="1.0">
          <emma:interpretation id="{A2BF0A3C-7D17-4184-A8CD-DAF86439750A}" emma:medium="tactile" emma:mode="ink">
            <msink:context xmlns:msink="http://schemas.microsoft.com/ink/2010/main" type="paragraph" rotatedBoundingBox="4538,5219 13156,584 14694,3444 6076,8079" alignmentLevel="1"/>
          </emma:interpretation>
        </emma:emma>
      </inkml:annotationXML>
      <inkml:traceGroup>
        <inkml:annotationXML>
          <emma:emma xmlns:emma="http://www.w3.org/2003/04/emma" version="1.0">
            <emma:interpretation id="{D9BD423F-0BA5-4E25-B44B-1E06F0A1A46D}" emma:medium="tactile" emma:mode="ink">
              <msink:context xmlns:msink="http://schemas.microsoft.com/ink/2010/main" type="line" rotatedBoundingBox="4538,5219 13156,584 14694,3444 6076,8079"/>
            </emma:interpretation>
          </emma:emma>
        </inkml:annotationXML>
        <inkml:traceGroup>
          <inkml:annotationXML>
            <emma:emma xmlns:emma="http://www.w3.org/2003/04/emma" version="1.0">
              <emma:interpretation id="{3396BD7C-3318-457C-B7A2-F46453D0650A}" emma:medium="tactile" emma:mode="ink">
                <msink:context xmlns:msink="http://schemas.microsoft.com/ink/2010/main" type="inkWord" rotatedBoundingBox="5179,6151 13689,1574 14105,2349 5596,6926"/>
              </emma:interpretation>
            </emma:emma>
          </inkml:annotationXML>
          <inkml:trace contextRef="#ctx0" brushRef="#br0">-666-5044 765 0,'0'-3'222'0,"-3"-1"-192"0,1 4-82 16,-2-2-17-16,2 2-5 0,2 0 42 0,0 0-10 0,-3 6 3 15,1 1-3-15,-2-2 3 0,-1 6-9 0,0 2-27 16,-1-1 58-16,1 3-38 0,-2 1-21 0</inkml:trace>
        </inkml:traceGroup>
        <inkml:traceGroup>
          <inkml:annotationXML>
            <emma:emma xmlns:emma="http://www.w3.org/2003/04/emma" version="1.0">
              <emma:interpretation id="{7E287E61-99BD-4500-A5F3-C6A00261A5C6}" emma:medium="tactile" emma:mode="ink">
                <msink:context xmlns:msink="http://schemas.microsoft.com/ink/2010/main" type="inkWord" rotatedBoundingBox="4685,5492 9465,2921 10857,5508 6076,8079"/>
              </emma:interpretation>
            </emma:emma>
          </inkml:annotationXML>
          <inkml:trace contextRef="#ctx0" brushRef="#br0" timeOffset="-26997.9674">-622-4612 173 0,'0'10'136'0,"1"5"-81"0,-4-17-48 16,-1 4 20-16,6-2-28 0,-2 4-9 0,0-4-6 15,-2 0 0-15,2 0 2 0,0 1 4 0,2-1 3 16,-2 0 5-16,2 4 2 0,-2-4 1 0,0 2 2 16,0 0-1-16,0-2 0 0,0 3 0 0,0-3-1 15,0 2-1-15,2-2 0 0,1 2 0 0,-1 0 0 16,0-1 0-16,1 5-1 0,-1-6 1 0,0 3 0 16,0 1 0-16,0 1 1 0,-1-3-1 0,-1 2 0 15,2 1 0-15,-2-3 1 0,2 3 0 0,0-1 0 0,-2 0 1 16,2-4 0-16,-1 1 1 0,-1 1-1 0,0-2 1 0,0 4 2 15,0-4 0-15,0-4 1 0,0 4 2 0,0 0 3 16,-1 0 11-16,1 0 4 0,0 0 3 0,0 0 3 16,0 0 0-16,0 0 4 0,0 2 2 0,0 0-2 15,0-2-8-15,0-2 2 0,0 2-1 0,0 2-2 16,0-2 1-16,0 0-1 0,0 0-2 0,-2-2 0 16,2 2-4-16,0 4-3 0,0-4-1 0,0-2-3 15,0 2-1-15,0 2-5 0,0 0 0 0,0-1-2 16,0-1 1-16,0 0-2 0,0 0 0 0,0 2-2 0,0-2 1 15,0-2 1-15,0 2 0 0,0 0-1 0,0-1 0 16,0 1 0-16,0 0 0 0,0-2 0 0,0 4-2 16,0-2-1-16,0 1 1 0,0-1 0 0,0 0 1 15,0 0-2-15,0 2-1 0,0-2 0 0,0 0 2 0,-2 0 0 16,2 2-1-16,0-2-1 0,-2 0 0 0,2 0 0 16,0 0 1-16,0-2 0 0,0-1-1 0,0-1 0 15,0 2 0-15,0 2 2 0,2 0-2 0,-2 0 1 16,0 0 0-16,0 0 1 0,0 2-1 0,0 0 3 15,0-2-2-15,0 0-2 0,0 2 2 0,0-2 1 16,2 0-2-16,-2-2 0 0,-2 0 0 0,2 4-1 16,-2-2-1-16,2 0 0 0,0 0-1 0,-2 0 0 15,2-2-3-15,0 2-7 0,0 0-9 0,0 0-16 0,0 0-24 16,0 0-34-16,0 0 68 0,0 4-50 0,0 3-22 16</inkml:trace>
        </inkml:traceGroup>
      </inkml:traceGroup>
    </inkml:traceGroup>
  </inkml:traceGroup>
</inkml:ink>
</file>

<file path=ppt/ink/ink4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28.45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9016D03-E073-45CF-9205-A03091FFF3B6}" emma:medium="tactile" emma:mode="ink">
          <msink:context xmlns:msink="http://schemas.microsoft.com/ink/2010/main" type="inkDrawing" rotatedBoundingBox="8616,5269 10292,4436 10372,4597 8697,5431" semanticType="callout" shapeName="Other"/>
        </emma:interpretation>
      </emma:emma>
    </inkml:annotationXML>
    <inkml:trace contextRef="#ctx0" brushRef="#br0">159-5450 596 0,'2'6'216'0,"-4"-4"-170"0,0-2-39 0,-1 0-11 16,1 3 4-16,2-3 0 0,0-5-1 15,0 5 4-15,0 0 0 0,0 0 1 0,2 0 0 0,-2 2 6 16,-2-2 1-16,2 0 1 0,0 0 2 0,0 0 6 16,0 0 4-16,0 0 2 0,0 0 3 0,0 0-3 15,0 0 3-15,-2 0-3 0,2 0-4 16,0 0-6-16,0 0-3 0,0-2-4 0,-2 0-4 0,2 2-2 15,0-2-1-15,0 0-1 0,-2 2 1 0,2-1-2 16,0 2 0-16,0 1 0 0,0 2 0 0,0-4 0 16,0 2 0-16,0 1-1 0,0-1 1 0,0 2 0 15,0-4 0-15,2 1-1 0,-2-1 1 0,0 2 1 16,0-2 0-16,0 0 1 0,0 0-1 0,-2-3 3 16,2 3-3-16,-1 0 1 0,1 1 1 0,-2-1-2 15,2 0-1-15,-2 0 1 0,2 0-1 0,-2 0 0 16,0 0 0-16,1 0 1 0,1-1-2 0,0 1 0 15,0-2-1-15,1 2 0 0,-1 2 0 0,0-2-2 16,0 0-1-16,0 3-3 0,0 3 2 0,0-1-3 16,0 0 0-16,0-3 0 0,0 4-1 0,2-1-1 15,-2-3 1-15,-2 2 1 0,2-1 0 0,0-1-4 16,-1 0-8-16,-1 1-9 0,2-1-9 0,-2 4-37 0,2-3-21 16,0 4-22-16,0-1 72 0,0 3-74 15,0 0-28-15</inkml:trace>
  </inkml:traceGroup>
</inkml:ink>
</file>

<file path=ppt/ink/ink4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18.1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68823C8-6912-4C01-B17D-2D436E5262B3}" emma:medium="tactile" emma:mode="ink">
          <msink:context xmlns:msink="http://schemas.microsoft.com/ink/2010/main" type="inkDrawing" rotatedBoundingBox="9083,6040 10940,4583 11016,4681 9159,6137" semanticType="callout" shapeName="Other"/>
        </emma:interpretation>
      </emma:emma>
    </inkml:annotationXML>
    <inkml:trace contextRef="#ctx0" brushRef="#br0">-206-4405 428 0,'-14'11'163'0,"0"-6"-124"0,3-5-34 0,7-1-2 0,-1-1 2 16,1 2-9-16,4-2-2 0,0 2 0 0,0 0 2 16,0 0 4-16,0 0 1 0,-2 2 3 0,1 0 6 15,-7-2 5-15,3 1 3 0,1 1 0 0,4 0 1 16,-2-2 2-16,2 0-2 0,0 0-2 0,0-2-6 16,0 2-5-16,6 0-4 0,-4-2-12 0,-2 2-20 15,1 0-33-15,-1 0-33 0,4 0 72 0,0 0-64 16,-2 0-42-16</inkml:trace>
  </inkml:traceGroup>
</inkml:ink>
</file>

<file path=ppt/ink/ink4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4:04.48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1119AEC-2763-415D-9890-1B0521E79494}" emma:medium="tactile" emma:mode="ink">
          <msink:context xmlns:msink="http://schemas.microsoft.com/ink/2010/main" type="writingRegion" rotatedBoundingBox="21962,6646 20088,7508 19485,6198 21359,5335"/>
        </emma:interpretation>
      </emma:emma>
    </inkml:annotationXML>
    <inkml:traceGroup>
      <inkml:annotationXML>
        <emma:emma xmlns:emma="http://www.w3.org/2003/04/emma" version="1.0">
          <emma:interpretation id="{0B7A3AC2-7FA0-42E8-AE07-18ABB385AC33}" emma:medium="tactile" emma:mode="ink">
            <msink:context xmlns:msink="http://schemas.microsoft.com/ink/2010/main" type="paragraph" rotatedBoundingBox="21962,6646 20088,7508 19485,6198 21359,5335" alignmentLevel="1"/>
          </emma:interpretation>
        </emma:emma>
      </inkml:annotationXML>
      <inkml:traceGroup>
        <inkml:annotationXML>
          <emma:emma xmlns:emma="http://www.w3.org/2003/04/emma" version="1.0">
            <emma:interpretation id="{46A00DF4-EB24-4DAF-83E6-EA11FCAB7A43}" emma:medium="tactile" emma:mode="ink">
              <msink:context xmlns:msink="http://schemas.microsoft.com/ink/2010/main" type="line" rotatedBoundingBox="21962,6646 20088,7508 19485,6198 21359,5335"/>
            </emma:interpretation>
          </emma:emma>
        </inkml:annotationXML>
        <inkml:traceGroup>
          <inkml:annotationXML>
            <emma:emma xmlns:emma="http://www.w3.org/2003/04/emma" version="1.0">
              <emma:interpretation id="{CA241F6D-5E6D-493B-93DE-860382BDC9E7}" emma:medium="tactile" emma:mode="ink">
                <msink:context xmlns:msink="http://schemas.microsoft.com/ink/2010/main" type="inkWord" rotatedBoundingBox="21962,6646 21023,7078 20420,5768 21359,5335"/>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-4405-5788 855 0,'3'9'177'0,"1"1"-199"0,-2 1-44 0,3-2-89 15</inkml:trace>
          <inkml:trace contextRef="#ctx0" brushRef="#br0" timeOffset="-235096.5988">-4427-6893 43 0,'-2'-2'62'0,"0"2"-3"0,1 0 10 0,-1 0-26 15,2 0 24-15,-4-1-3 0,1 1-9 0,-1 0-1 0,4 0-6 16,-2 1-22-16,0 1-2 0,1-2-3 0,-3 2-4 15,0 2-5-15,3-3-3 0,-1 3-8 0,-2 0-1 0,1-4-1 16,-1 3 1-16,0-1-1 0,4-2 2 0,-1 0 6 16,-3 2 1-16,4-2 0 0,0 2 2 0,0-4-1 15,0 2-1-15,0 0 0 0,0 0-1 0,0 2-5 16,0-2 0-16,0 0-2 0,0 0 1 0,2 2 4 16,-2-2 1-16,0 0 2 0,-2 0 0 0,2 0 1 15,0 0-1-15,0 0 1 0,0 0-1 0,0-2-6 16,0 0-5-16,0 2-9 0,4 0-8 0,-4 0-28 15,0 0-19-15,0 2-19 0,0-2 56 0,0 2-48 0,0-1-17 16</inkml:trace>
        </inkml:traceGroup>
        <inkml:traceGroup>
          <inkml:annotationXML>
            <emma:emma xmlns:emma="http://www.w3.org/2003/04/emma" version="1.0">
              <emma:interpretation id="{279F68A6-536D-413C-817B-33DAE71E3064}" emma:medium="tactile" emma:mode="ink">
                <msink:context xmlns:msink="http://schemas.microsoft.com/ink/2010/main" type="inkWord" rotatedBoundingBox="19924,7110 19908,7118 19902,7104 19918,7097"/>
              </emma:interpretation>
            </emma:emma>
          </inkml:annotationXML>
          <inkml:trace contextRef="#ctx0" brushRef="#br0" timeOffset="-221363.9511">-5349-5382 376 0,'7'5'181'15,"-3"-3"-131"-15,1-2-51 0,-10 0 41 16,5 0-62-16,2 0-6 0,1 2 5 0,-3-2 7 0,-7-2 16 0,3 2 7 16,3-2 9-16,2 2 7 0,3 0 4 0,-4 0 1 15,-2-2-1-15,0 0 1 0,6 2-3 0,-4 0-4 16,0 0-4-16,-5 0-8 0,3 0-4 0,0 2 0 16,4 0-1-16,-2 2-5 0,-2-4-2 0,0 1-1 0,4-1 0 15,0 0 0-15,0-1 0 0,-2-1-1 0,-4 2 0 16,6 0-11-16,1-4-15 0,-3 4-19 0,2 2-32 15,-2-2 60-15,-2 2-44 0,2-2-21 0</inkml:trace>
        </inkml:traceGroup>
      </inkml:traceGroup>
    </inkml:traceGroup>
  </inkml:traceGroup>
</inkml:ink>
</file>

<file path=ppt/ink/ink4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21.85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5615353-A7E5-4414-84DC-AEC457A7715E}" emma:medium="tactile" emma:mode="ink">
          <msink:context xmlns:msink="http://schemas.microsoft.com/ink/2010/main" type="inkDrawing" rotatedBoundingBox="14596,7452 14601,7453 14600,7455 14595,7453" shapeName="Other"/>
        </emma:interpretation>
      </emma:emma>
    </inkml:annotationXML>
    <inkml:trace contextRef="#ctx0" brushRef="#br0">8512-4029 225 0,'0'1'80'0,"-2"-2"-87"0,2 1-28 16,-2 0 35-16,1 0-33 0,1-2-21 0</inkml:trace>
  </inkml:traceGroup>
</inkml:ink>
</file>

<file path=ppt/ink/ink4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30.194"/>
    </inkml:context>
    <inkml:brush xml:id="br0">
      <inkml:brushProperty name="width" value="0.07" units="cm"/>
      <inkml:brushProperty name="height" value="0.07" units="cm"/>
      <inkml:brushProperty name="color" value="#ED1C24"/>
      <inkml:brushProperty name="fitToCurve" value="1"/>
    </inkml:brush>
  </inkml:definitions>
  <inkml:trace contextRef="#ctx0" brushRef="#br0">248 54 526 0,'-24'-4'283'0,"-2"1"-160"15,3 0-84-15,2-2 62 0,3-2-83 0,2 4-3 0,3 0-4 0,-3-2 3 0,4 2-2 16,-1-2 2-16,3 2 0 0,-1 1 5 0,1-1 3 16,0 0 1-16,1 3 2 0,1 0-1 0,4-2 1 15,1 2-1-15,0 0 2 0,3-2-4 0,-2 4-4 0,2-2-2 16,0 0 0-16,0 0-6 0,0 0-6 0,0 0 2 16,0 0-3-16,5 2 6 0,6 2-1 0,-1-2 1 15,0 1 3-15,6-1 2 0,5 6 2 0,4-1-2 16,4-4 1-16,-3 2-8 0,13 0 0 0,-3 1 1 15,16-3-5-15,-8 4 2 0,6-5-1 0,6 2-2 16,-2-2-1-16,1 5 1 0,-1-6 1 0,-2 2-3 16,1 4 1-16,6-4-2 0,4 2 1 0,3 2 1 15,8 4-1-15,-4-6 0 0,-1 1 4 0,4 3 5 0,-8-3 2 16,3 2 2-16,-6 0 3 0,-6-3 2 16,6 0 2-16,-1 3 1 0,-5-3-3 0,15-2-3 0,9 1-2 15,-3 2 1-15,-7-3-4 0,4-1-2 0,0 0-3 0,10-1 0 16,-2 6-1-16,-4-2 0 0,-5-2-2 0,2 3 1 15,1-2-1-15,-2 2 1 0,-1 1 1 0,2-1 0 16,0-3 2-16,-2 4 0 0,18-4 4 0,-5-1-1 16,1-1 1-16,7-1 2 0,-8-4 1 0,-3-1 1 15,2 0 1-15,-18-2-2 0,-1 1-2 0,8-2 2 16,-1 0-1-16,5-1-2 0,5 0 2 0,3 0-2 16,-1 0 0-16,8 1-1 0,-15-2 0 0,5 2 0 15,-2 0 1-15,-4 1-3 0,1 1-1 0,-3-1-2 16,-1 0 2-16,5 1-3 0,-3-1 1 0,5 3-3 15,-4-1 0-15,1 3 2 0,-1-3-2 0,-7-1-1 16,3 2 1-16,-8-2 1 0,3 3 1 0,-8-2 2 16,-4-2 0-16,-3 4 0 0,3-3 4 0,-9 1-1 15,0 1-1-15,2 3 1 0,-5 1 0 0,0-4-1 16,-3 4 0-16,-9 2-2 0,-3 0-1 0,-1 1 1 0,-15-3-2 16,-5 0 1-16,5 0-2 0,-9 2-2 0,-3-2 2 15,6 0-2-15,-7 0 2 0,0 0-2 0,-2 1 2 16,2 1-2-16,0-2 0 0,2 0-8 0,-2 0-11 15,-4 0-9-15,6 0-12 0,0 0-40 0,-2-2-34 16,0-1-72-16,-2 1 126 0,-8-12-104 0,-1 1-50 16</inkml:trace>
  <inkml:trace contextRef="#ctx0" brushRef="#br0" timeOffset="2954.5375">795 190 405 0,'-6'0'140'0,"1"0"-133"16,2 0-35-16,-2 0-32 0,5 0-5 0,0 0-7 0,0 2 41 15,1-2-51-15,4 5-9 0</inkml:trace>
</inkml:ink>
</file>

<file path=ppt/ink/ink4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32.26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C28FDF0-ADED-4EBD-9509-14C7F51AC38A}" emma:medium="tactile" emma:mode="ink">
          <msink:context xmlns:msink="http://schemas.microsoft.com/ink/2010/main" type="writingRegion" rotatedBoundingBox="17446,3243 6112,14150 3996,11952 15330,1045"/>
        </emma:interpretation>
      </emma:emma>
    </inkml:annotationXML>
    <inkml:traceGroup>
      <inkml:annotationXML>
        <emma:emma xmlns:emma="http://www.w3.org/2003/04/emma" version="1.0">
          <emma:interpretation id="{4A2220E1-1865-42A0-B8EB-18F543584FAC}" emma:medium="tactile" emma:mode="ink">
            <msink:context xmlns:msink="http://schemas.microsoft.com/ink/2010/main" type="paragraph" rotatedBoundingBox="17446,3243 6112,14150 3996,11952 15330,1045" alignmentLevel="1"/>
          </emma:interpretation>
        </emma:emma>
      </inkml:annotationXML>
      <inkml:traceGroup>
        <inkml:annotationXML>
          <emma:emma xmlns:emma="http://www.w3.org/2003/04/emma" version="1.0">
            <emma:interpretation id="{6223594A-9001-49A6-893A-0AB5C1BCE3E6}" emma:medium="tactile" emma:mode="ink">
              <msink:context xmlns:msink="http://schemas.microsoft.com/ink/2010/main" type="line" rotatedBoundingBox="17446,3243 6112,14150 3996,11952 15330,1045"/>
            </emma:interpretation>
          </emma:emma>
        </inkml:annotationXML>
        <inkml:traceGroup>
          <inkml:annotationXML>
            <emma:emma xmlns:emma="http://www.w3.org/2003/04/emma" version="1.0">
              <emma:interpretation id="{EBD461FB-DDB1-41FD-8954-BD7EEB39E211}" emma:medium="tactile" emma:mode="ink">
                <msink:context xmlns:msink="http://schemas.microsoft.com/ink/2010/main" type="inkWord" rotatedBoundingBox="17446,3243 12727,7784 10611,5586 15330,1045"/>
              </emma:interpretation>
              <emma:one-of disjunction-type="recognition" id="oneOf0">
                <emma:interpretation id="interp0" emma:lang="" emma:confidence="1">
                  <emma:literal/>
                </emma:interpretation>
              </emma:one-of>
            </emma:emma>
          </inkml:annotationXML>
          <inkml:trace contextRef="#ctx0" brushRef="#br0">5545-5331 830 0,'0'0'352'0,"-5"4"-255"16</inkml:trace>
          <inkml:trace contextRef="#ctx0" brushRef="#br0" timeOffset="1741.854">10217-9383 1698 0,'-9'34'573'15,"2"-31"-503"-15,0 7-91 0,0-7-38 0,5-3-19 16,2 0-9-16,0 2 2 0,0-2 16 0,2 4-4 0,-1-3-8 15,-1 1-11-15,2-2-19 0,-2 0-93 0,-3-7 148 16,-3 0-87-16,-7-8-55 0</inkml:trace>
        </inkml:traceGroup>
        <inkml:traceGroup>
          <inkml:annotationXML>
            <emma:emma xmlns:emma="http://www.w3.org/2003/04/emma" version="1.0">
              <emma:interpretation id="{7704C964-A45F-4CDD-AD97-048C29E57B41}" emma:medium="tactile" emma:mode="ink">
                <msink:context xmlns:msink="http://schemas.microsoft.com/ink/2010/main" type="inkWord" rotatedBoundingBox="8050,11192 5566,13583 4778,12764 7262,10373">
                  <msink:destinationLink direction="with" ref="{B91A8F32-EA3F-4A4E-8F9F-A769659D5EE2}"/>
                </msink:context>
              </emma:interpretation>
            </emma:emma>
          </inkml:annotationXML>
          <inkml:trace contextRef="#ctx0" brushRef="#br0" timeOffset="-82898.7907">1141 50 211 0,'0'24'103'0,"-4"-6"-71"0,4-2-46 0,-13-7 20 15,12-5 1-15,-1-2-28 0</inkml:trace>
        </inkml:traceGroup>
      </inkml:traceGroup>
    </inkml:traceGroup>
  </inkml:traceGroup>
</inkml:ink>
</file>

<file path=ppt/ink/ink4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19:09.25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91A8F32-EA3F-4A4E-8F9F-A769659D5EE2}" emma:medium="tactile" emma:mode="ink">
          <msink:context xmlns:msink="http://schemas.microsoft.com/ink/2010/main" type="inkDrawing" rotatedBoundingBox="13796,5940 15494,4787 15664,5038 13966,6191" semanticType="callout" shapeName="Other">
            <msink:sourceLink direction="with" ref="{7704C964-A45F-4CDD-AD97-048C29E57B41}"/>
          </msink:context>
        </emma:interpretation>
      </emma:emma>
    </inkml:annotationXML>
    <inkml:trace contextRef="#ctx0" brushRef="#br0">1222-175 493 0,'14'18'285'0,"-17"-13"-99"0,3 3-135 0,-6-1 79 16,1-4-104-16,-6 3-29 0,9 1-49 0,-1-3-18 0,1 3-41 15,2-4-58-15,0 3 117 0,-2-3-67 0,-2 1-32 16</inkml:trace>
  </inkml:traceGroup>
</inkml:ink>
</file>

<file path=ppt/ink/ink4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2:57.29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4FA4F71-797F-4F2D-945A-B100AEA75F8D}" emma:medium="tactile" emma:mode="ink">
          <msink:context xmlns:msink="http://schemas.microsoft.com/ink/2010/main" type="writingRegion" rotatedBoundingBox="27037,5795 26880,10707 25454,10662 25611,5749"/>
        </emma:interpretation>
      </emma:emma>
    </inkml:annotationXML>
    <inkml:traceGroup>
      <inkml:annotationXML>
        <emma:emma xmlns:emma="http://www.w3.org/2003/04/emma" version="1.0">
          <emma:interpretation id="{E6E11BA5-A586-4502-89A0-95A36A087C15}" emma:medium="tactile" emma:mode="ink">
            <msink:context xmlns:msink="http://schemas.microsoft.com/ink/2010/main" type="paragraph" rotatedBoundingBox="27037,5795 26880,10707 25454,10662 25611,5749" alignmentLevel="1"/>
          </emma:interpretation>
        </emma:emma>
      </inkml:annotationXML>
      <inkml:traceGroup>
        <inkml:annotationXML>
          <emma:emma xmlns:emma="http://www.w3.org/2003/04/emma" version="1.0">
            <emma:interpretation id="{648818A7-0E11-44C4-8361-BDE4030AB456}" emma:medium="tactile" emma:mode="ink">
              <msink:context xmlns:msink="http://schemas.microsoft.com/ink/2010/main" type="line" rotatedBoundingBox="27037,5795 26880,10707 25454,10662 25611,5749"/>
            </emma:interpretation>
          </emma:emma>
        </inkml:annotationXML>
        <inkml:traceGroup>
          <inkml:annotationXML>
            <emma:emma xmlns:emma="http://www.w3.org/2003/04/emma" version="1.0">
              <emma:interpretation id="{F3FDEE8F-FE32-4544-9C81-8C178EFB9285}" emma:medium="tactile" emma:mode="ink">
                <msink:context xmlns:msink="http://schemas.microsoft.com/ink/2010/main" type="inkWord" rotatedBoundingBox="27037,5795 26909,9816 25483,9770 25611,5749"/>
              </emma:interpretation>
              <emma:one-of disjunction-type="recognition" id="oneOf0">
                <emma:interpretation id="interp0" emma:lang="" emma:confidence="1">
                  <emma:literal/>
                </emma:interpretation>
              </emma:one-of>
            </emma:emma>
          </inkml:annotationXML>
          <inkml:trace contextRef="#ctx0" brushRef="#br0">15347-7160 356 0,'0'4'196'0,"0"1"-105"16,7-5-72-16,-9 0-57 0,2-5 50 15,0-6-45-15,-1 0-55 0</inkml:trace>
          <inkml:trace contextRef="#ctx0" brushRef="#br0" timeOffset="625.1995">15482-7118 968 0,'-1'2'180'15,"-3"-1"-222"-15,9-1-84 0</inkml:trace>
        </inkml:traceGroup>
      </inkml:traceGroup>
    </inkml:traceGroup>
  </inkml:traceGroup>
</inkml:ink>
</file>

<file path=ppt/ink/ink4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0:43.79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68512C5-891D-4F3C-9A7B-BBCF9F21A135}" emma:medium="tactile" emma:mode="ink">
          <msink:context xmlns:msink="http://schemas.microsoft.com/ink/2010/main" type="writingRegion" rotatedBoundingBox="11399,12890 25209,11389 25765,16500 11955,18001"/>
        </emma:interpretation>
      </emma:emma>
    </inkml:annotationXML>
    <inkml:traceGroup>
      <inkml:annotationXML>
        <emma:emma xmlns:emma="http://www.w3.org/2003/04/emma" version="1.0">
          <emma:interpretation id="{6CE7A19F-1DDB-4E91-83F0-ADAAB83EABB6}" emma:medium="tactile" emma:mode="ink">
            <msink:context xmlns:msink="http://schemas.microsoft.com/ink/2010/main" type="paragraph" rotatedBoundingBox="11399,12890 25209,11389 25404,13181 11594,14682" alignmentLevel="1"/>
          </emma:interpretation>
        </emma:emma>
      </inkml:annotationXML>
      <inkml:traceGroup>
        <inkml:annotationXML>
          <emma:emma xmlns:emma="http://www.w3.org/2003/04/emma" version="1.0">
            <emma:interpretation id="{A137BCAA-37B0-4837-9146-C55E06E8BFD1}" emma:medium="tactile" emma:mode="ink">
              <msink:context xmlns:msink="http://schemas.microsoft.com/ink/2010/main" type="inkBullet" rotatedBoundingBox="11498,13800 11647,13784 11678,14078 11530,14094"/>
            </emma:interpretation>
            <emma:one-of disjunction-type="recognition" id="oneOf0">
              <emma:interpretation id="interp0" emma:lang="" emma:confidence="0">
                <emma:literal>•</emma:literal>
              </emma:interpretation>
            </emma:one-of>
          </emma:emma>
        </inkml:annotationXML>
        <inkml:trace contextRef="#ctx0" brushRef="#br0">119 0 321 0,'-2'12'142'0,"-1"-8"-109"0,1 1-29 15,0-1 3-15,0 3-8 0,0 2-3 0,1 9-1 16,1 0 4-16,-2 2-1 0,2-2 2 0,-2 2 1 16,0-4-1-16,-1 0 4 0,-1-3 4 0,0 3 3 15,1-8-1-15,-1 2 1 0,0-2-1 0,-1 1 2 0,0-2-1 16,-1 0-3-16,1 2-4 0,-1 0-2 0,1-2-1 15,-2-1-1-15,3-1 10 0,-1-1 12 0,3 1 12 16,-3-1 13-16,3-2 21 0,-2 1 7 0,2-3 8 16,1 2 4-16,-1 2 5 0,0-4-8 0,0 1-7 15,2 1-7-15,0-2-10 0,0 0-3 0,0 2-5 16,0-2-1-16,0-2-7 0,0 0-2 0,0 1-4 16,0 1-5-16,0-2-6 0,0 2-5 0,-2-4 0 15,2 4-4-15,0 2-8 0,-1-2-1 0,-1-2-3 16,2 2 0-16,0 0-4 0,0 0 0 0,0 0-2 15,0 0-4-15,0 0-1 0,0 0-3 0,0 0-4 0,0 2-10 16,0-2-6-16,0-2-6 0,0 2-5 0,0-2-9 0,0 2-43 16,0 0-41-16,0 0-67 0,0-1 143 0,0-7-117 15,-2 7-62-15</inkml:trace>
      </inkml:traceGroup>
      <inkml:traceGroup>
        <inkml:annotationXML>
          <emma:emma xmlns:emma="http://www.w3.org/2003/04/emma" version="1.0">
            <emma:interpretation id="{093673A9-3ABE-4F67-83E5-2A6721C43519}" emma:medium="tactile" emma:mode="ink">
              <msink:context xmlns:msink="http://schemas.microsoft.com/ink/2010/main" type="line" rotatedBoundingBox="14435,12560 25209,11389 25404,13181 14630,14352"/>
            </emma:interpretation>
          </emma:emma>
        </inkml:annotationXML>
        <inkml:traceGroup>
          <inkml:annotationXML>
            <emma:emma xmlns:emma="http://www.w3.org/2003/04/emma" version="1.0">
              <emma:interpretation id="{EF26B9A1-11AE-426F-AC4C-B14DBB4CA98C}" emma:medium="tactile" emma:mode="ink">
                <msink:context xmlns:msink="http://schemas.microsoft.com/ink/2010/main" type="inkWord" rotatedBoundingBox="19242,12037 22339,11701 22511,13275 19413,13612"/>
              </emma:interpretation>
            </emma:emma>
          </inkml:annotationXML>
          <inkml:trace contextRef="#ctx0" brushRef="#br0" timeOffset="174295.6338">10500-2045 865 0,'4'4'369'0,"12"5"-260"0,-9-4-143 15,-9-5-18-15,2 0-32 0,0 0-40 0,-1 0-41 16,2 0-3-16,7 0 7 0,-1 0 12 0,-5 2 44 16,5-2 23-16,4-2 24 0,-2 2 36 0,-6-5 5 15,-3-1-2-15</inkml:trace>
          <inkml:trace contextRef="#ctx0" brushRef="#br0" timeOffset="174433.8828">10812-2083 1017 0,'-5'15'396'0,"-6"3"-330"0,2-11-57 0,6 0-3 0,-8 0-19 0</inkml:trace>
        </inkml:traceGroup>
        <inkml:traceGroup>
          <inkml:annotationXML>
            <emma:emma xmlns:emma="http://www.w3.org/2003/04/emma" version="1.0">
              <emma:interpretation id="{EE6563F5-B4F3-4DE9-BEBA-7F6767A95451}" emma:medium="tactile" emma:mode="ink">
                <msink:context xmlns:msink="http://schemas.microsoft.com/ink/2010/main" type="inkWord" rotatedBoundingBox="25252,12492 25329,12483 25332,12519 25256,12527"/>
              </emma:interpretation>
            </emma:emma>
          </inkml:annotationXML>
          <inkml:trace contextRef="#ctx0" brushRef="#br0" timeOffset="-69877.2591">13752-1262 30 0,'-2'-1'33'0,"2"1"1"0,-3 0-9 0,8 1 8 0,-16-4-1 15,7 3-4-15,6 0-1 0,-2 2-5 0,-2-2 1 16,2 0-6-16,-3 0-3 0,1 0-2 0,2 0-1 16,0 0-2-16,0-2-4 0,0 2 1 0,5 0-4 15,-5-2-2-15,0 2-3 0,0 0 1 0,-1 2-3 16,1-2 1-16,0 0 2 0,0 2 1 0,-8-2 2 15,10 0-2-15,0 0 1 0,0 0 0 0,-2 0 0 16,0 0 0-16,0 1 0 0,3-1-1 0,5 2 1 16,-12 0 1-16,4-2-1 0,0 0 0 0,0 0 0 15,0 0 0-15,-4-2 1 0,4 2 1 0,-1 0-1 16,-3-2 0-16,4 2 1 0,0-1-2 0,4 1-1 16,-3 0 3-16,-1 0-2 0,0 0-1 0,0 0 1 15,6 0-3-15,-6 0 2 0,5 0 1 0,-6 1 1 16,1-1-1-16,3 0-2 0,-3 0 1 0,-2 2 0 15,1-2 3-15,1 0-2 0,-2 0 0 0,0 0-1 16,0-2 1-16,2 2 3 0,0 0-2 0,0-1 0 0,0 1 0 16,-7-2 1-16,5 2-1 0,6 0 2 0,-4 0 1 15,1 2-1-15,-8-2 1 0,7 0 2 0,0 1-3 16,0-2 2-16,9 1 0 0,-9-2-2 0,0 0-1 16,0 2-2-16,4 0 0 0,0-2 1 0,-8 2-2 0,9 2 1 15,-5 0 0-15,-3 0 2 0,3-1-2 0,-2-1 6 0,2 2 11 16,-2-2-1-16,2 0 7 0,-2 0-2 15,0-2 1-15,2 2 2 0,-1 0 1 0,-1 0-6 16,4-1-8-16,-1 1-1 0,1 0-4 0,4 0 0 0,-6 0-1 16,0 0-4-16,0 0 0 0,2 0 1 15,-2 0-1-15,0-2-1 0,0 2-1 0,0 2 1 0,1-2-2 16,1 0 2-16,0 0-2 0,-2 0 0 0,-2 1 0 16,2-1 0-16,-5 0-2 0,3 0-1 0,0 0 1 15,2 0-1-15,0 0 2 0,0 0-1 0,2-3 0 16,2 3 3-16,-3-2-1 0,5 2-1 0,-1 0-2 15,-5-2-2-15,6 0-6 0,-3-1-3 0,4 1-10 16,-1-2-6-16,-1 2-4 0,-1-3-1 0,-6 3-6 0,7 0-17 16,-3 1 37-16,4-3-20 0,-6 0-2 0</inkml:trace>
        </inkml:traceGroup>
      </inkml:traceGroup>
    </inkml:traceGroup>
  </inkml:traceGroup>
</inkml:ink>
</file>

<file path=ppt/ink/ink4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4:37.70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2C01593-FB05-4303-BE34-932CACB17D47}" emma:medium="tactile" emma:mode="ink">
          <msink:context xmlns:msink="http://schemas.microsoft.com/ink/2010/main" type="inkDrawing" rotatedBoundingBox="8629,14582 8706,14581 8706,14587 8630,14589" shapeName="Other"/>
        </emma:interpretation>
      </emma:emma>
    </inkml:annotationXML>
    <inkml:trace contextRef="#ctx0" brushRef="#br0">-2898 801 297 0,'3'2'109'0,"3"-4"-109"0,3 2-21 0,0 2-25 16,4-2 28-16,5 1-23 0,0-8-13 0</inkml:trace>
  </inkml:traceGroup>
</inkml:ink>
</file>

<file path=ppt/ink/ink4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8:27.43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1693E7F-9196-423F-97E2-ACA9515102F9}" emma:medium="tactile" emma:mode="ink">
          <msink:context xmlns:msink="http://schemas.microsoft.com/ink/2010/main" type="writingRegion" rotatedBoundingBox="16084,3332 33543,139 34951,7839 17491,11031"/>
        </emma:interpretation>
      </emma:emma>
    </inkml:annotationXML>
    <inkml:traceGroup>
      <inkml:annotationXML>
        <emma:emma xmlns:emma="http://www.w3.org/2003/04/emma" version="1.0">
          <emma:interpretation id="{96A95193-1E04-4024-9315-7A259CE62DD9}" emma:medium="tactile" emma:mode="ink">
            <msink:context xmlns:msink="http://schemas.microsoft.com/ink/2010/main" type="paragraph" rotatedBoundingBox="22394,4876 34721,4579 34831,9114 22504,9411" alignmentLevel="2"/>
          </emma:interpretation>
        </emma:emma>
      </inkml:annotationXML>
      <inkml:traceGroup>
        <inkml:annotationXML>
          <emma:emma xmlns:emma="http://www.w3.org/2003/04/emma" version="1.0">
            <emma:interpretation id="{C18E6B1F-BEC6-46F8-9282-DAF8BEFC78C1}" emma:medium="tactile" emma:mode="ink">
              <msink:context xmlns:msink="http://schemas.microsoft.com/ink/2010/main" type="line" rotatedBoundingBox="22394,4876 30786,4674 30865,7962 22474,8165"/>
            </emma:interpretation>
          </emma:emma>
        </inkml:annotationXML>
        <inkml:traceGroup>
          <inkml:annotationXML>
            <emma:emma xmlns:emma="http://www.w3.org/2003/04/emma" version="1.0">
              <emma:interpretation id="{F16F2C32-93DF-4216-97C1-526D37077744}" emma:medium="tactile" emma:mode="ink">
                <msink:context xmlns:msink="http://schemas.microsoft.com/ink/2010/main" type="inkWord" rotatedBoundingBox="22394,4876 27436,4755 27515,8043 22474,8165"/>
              </emma:interpretation>
              <emma:one-of disjunction-type="recognition" id="oneOf0">
                <emma:interpretation id="interp0" emma:lang="" emma:confidence="1">
                  <emma:literal/>
                </emma:interpretation>
              </emma:one-of>
            </emma:emma>
          </inkml:annotationXML>
          <inkml:trace contextRef="#ctx0" brushRef="#br0">1323 531 1638 0,'-11'23'404'0,"9"-21"-462"0,1 2-72 0,1 5-137 16,1 1 180-16,7 1-138 0,-3-2-37 0</inkml:trace>
        </inkml:traceGroup>
      </inkml:traceGroup>
    </inkml:traceGroup>
  </inkml:traceGroup>
</inkml:ink>
</file>

<file path=ppt/ink/ink4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8:44.05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F9CEC6D-3E2F-4120-9AD2-2EA075370300}" emma:medium="tactile" emma:mode="ink">
          <msink:context xmlns:msink="http://schemas.microsoft.com/ink/2010/main" type="inkDrawing" rotatedBoundingBox="40940,17316 40995,17342 40984,17363 40930,17337" semanticType="callout" shapeName="Other"/>
        </emma:interpretation>
      </emma:emma>
    </inkml:annotationXML>
    <inkml:trace contextRef="#ctx0" brushRef="#br0">0 5 1210 0,'11'8'500'0,"-8"-5"-341"0,5 4-115 15,-8-7 10-15,3 2-7 0,1 0-12 0,-2-2-5 16,-2 0-11-16,0 0-4 0,10 0-1 0,-17-2 0 0,9 2-4 16,-2 0-1-16,7 0 0 0,-7 2-1 15,4-2-1-15,1 0-1 0,-8 0-1 0,8 2 0 16,-5 0-2-16,-7-2-3 0,1-2-3 0,6 2-7 0,-7-2-4 15,5 0-4-15,8 2-4 0,-6 0-17 16,2 0-7-16,-2 0-8 0,0 0-7 0,3 0-8 0,-1 0-41 16,-4 0-22-16,-3 0-24 0,-2-3-29 0,3-3 117 15,8 3-86-15,-8-10-21 0</inkml:trace>
  </inkml:traceGroup>
</inkml:ink>
</file>

<file path=ppt/ink/ink4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8:48.9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42532E0-6BAD-40CC-8030-0F7586559795}" emma:medium="tactile" emma:mode="ink">
          <msink:context xmlns:msink="http://schemas.microsoft.com/ink/2010/main" type="inkDrawing" rotatedBoundingBox="24768,1612 28014,823 28132,1308 24885,2097" shapeName="Other"/>
        </emma:interpretation>
      </emma:emma>
    </inkml:annotationXML>
    <inkml:trace contextRef="#ctx0" brushRef="#br0">-5 753 1429 0,'0'12'400'15,"-1"4"-407"-15,1-14-33 0,9 13-27 0,5 12-5 16,-3-9 4-16,-2 0 36 0,9 20 27 0,-2-8 16 0,8 7 6 16,-3-7 4-16,-1 4 6 0,2-12 2 0,5 0 9 15,0-2-2-15,5-2 2 0,10-6 0 0,14-4 0 16,-4-3 0-16,17-5-6 0,23-7-1 0,41-26-11 16,-4-1-5-16,40-20-2 0,21-20-11 0,46-22-48 15,13-1-32-15,36-31-52 0,16-15-90 16,24-10 159-16,-5 1-117 0,30-14-53 0</inkml:trace>
  </inkml:traceGroup>
</inkml:ink>
</file>

<file path=ppt/ink/ink4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9:59.90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64B5D5B-BA03-47C5-9AE0-DA30FC835F47}" emma:medium="tactile" emma:mode="ink">
          <msink:context xmlns:msink="http://schemas.microsoft.com/ink/2010/main" type="writingRegion" rotatedBoundingBox="23009,6054 35776,4817 36488,12177 23722,13414"/>
        </emma:interpretation>
      </emma:emma>
    </inkml:annotationXML>
    <inkml:traceGroup>
      <inkml:annotationXML>
        <emma:emma xmlns:emma="http://www.w3.org/2003/04/emma" version="1.0">
          <emma:interpretation id="{3330320F-6EA4-4E9D-B576-F5F2166A88F9}" emma:medium="tactile" emma:mode="ink">
            <msink:context xmlns:msink="http://schemas.microsoft.com/ink/2010/main" type="paragraph" rotatedBoundingBox="23009,6054 35776,4817 35988,7007 23221,8244" alignmentLevel="1"/>
          </emma:interpretation>
        </emma:emma>
      </inkml:annotationXML>
      <inkml:traceGroup>
        <inkml:annotationXML>
          <emma:emma xmlns:emma="http://www.w3.org/2003/04/emma" version="1.0">
            <emma:interpretation id="{0674078D-AE0E-4ED4-B4C6-2F009EC0E8C1}" emma:medium="tactile" emma:mode="ink">
              <msink:context xmlns:msink="http://schemas.microsoft.com/ink/2010/main" type="line" rotatedBoundingBox="23009,6054 35776,4817 35988,7007 23221,8244"/>
            </emma:interpretation>
          </emma:emma>
        </inkml:annotationXML>
        <inkml:traceGroup>
          <inkml:annotationXML>
            <emma:emma xmlns:emma="http://www.w3.org/2003/04/emma" version="1.0">
              <emma:interpretation id="{8156019A-425D-4D7D-8E2D-D128AAD86FD5}" emma:medium="tactile" emma:mode="ink">
                <msink:context xmlns:msink="http://schemas.microsoft.com/ink/2010/main" type="inkWord" rotatedBoundingBox="23072,6702 27649,6259 27694,6724 23117,7168"/>
              </emma:interpretation>
              <emma:one-of disjunction-type="recognition" id="oneOf0">
                <emma:interpretation id="interp0" emma:lang="" emma:confidence="0.5">
                  <emma:literal>-</emma:literal>
                </emma:interpretation>
                <emma:interpretation id="interp1" emma:lang="" emma:confidence="0">
                  <emma:literal>_</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-8144 1734 699 0,'-2'9'239'0,"2"-9"-190"16,2 0-37-16,2-1 2 0,-1-1-3 15,3-2 10-15,1-3 4 0,0 2 5 0,8 1-2 0,-3-3-3 16,3 1-3-16,5 1-6 0,1-2-5 0,5-2-11 16,2 0 1-16,3 3-3 0,3-1 1 0,6 2 0 15,3-1-1-15,8 3 1 0,-1-1-1 0,-3 4 2 16,22 0-3-16,1-2 2 0,-1 0 0 0,-2 1 1 16,-1-1 0-16,1 0 0 0,20 2 1 15,-6 0-1-15,-2 2 2 0,-5 1 1 0,15 3 0 16,14 1 6-16,12 0 2 0,2 0 4 0,-8-5 1 15,21 4 2-15,-4-1 3 0,6-1 3 0,-2-1 3 0,1-1-2 16,6 3 0-16,-1-5-1 0,-3 2 0 0,-6 2 7 16,-1-4 1-16,-12 0-2 0,-1 0 0 0,-6-4-1 0,-13 1-2 15,3 3 1-15,-1-2-4 0,-8-2-5 0,2 2-2 16,-8 2-3-16,-1 0-1 0,-5 0-4 0,-10 2 0 16,-10-2-2-16,-2 0 0 0,-10 0-3 0,-10 0-3 0,2-2 1 15,-2 1 0-15,-7 1-1 0,-3 0 0 0,-4 0-1 0,3 0 2 16,-5 1-2-16,-2-1 2 0,-1 2-1 0,-4 0-1 15,-2 0 3-15,0 0-1 0,2-1-1 0,-4-1 1 16,-4 0 1-16,5 0-1 0,-7 0-1 0,3 0 2 16,-2 0-1-16,-2 0-1 0,0 0 0 0,0 2 0 15,0 0 2-15,-2-2 2 0,2 0 2 16,0 0 2-16,0 0 5 0,2 0 1 0,-2 0 1 0,-2 0 0 16,0-2 2-16,-3 2 0 0,5 0-2 0,-2 0-2 15,2 0-3-15,0 0-2 0,0 0 1 0,2 0-2 16,5 0-2-16,-5 0-2 0,0 2 1 0,-1-2 0 15,1 2-1-15,-2 0 0 0,0-1-1 0,-2 1-1 16,1-2 0-16,1 0 0 0,0 0 0 0,0 0-1 0,-2 0 0 16,2-2 1-16,-6 1 1 0,8 1 0 0,0-2-1 15,-6 2 2-15,3-2-1 0,2 0 0 0,-1 0 0 16,4 2 0-16,0 0 0 0,-6 0 0 0,0-1 0 16,0 1-2-16,2 0 0 0,2 0 0 0,-2 0 0 15,2 0 0-15,-6 0-1 0,4 0 1 0,6 0 1 16,-6-2 0-16,0 2 0 0,0 0 0 0,-4 0-1 15,4 3 0-15,0-3 0 0,2 2 2 0,-4 0-2 0,2-2-1 16,0 0 2-16,0-2 0 0,0-1 0 0,0 1-1 16,2 2 2-16,-4 0-3 0,2 0 1 0,0 0-1 0,0 0 1 15,0 2 1-15,0 1-1 0,0-3-1 16,0 0 1-16,4 0 0 0,-4 2 1 0,0 0 1 16,-2-2-3-16,2 0 0 0,0-2 1 0,2 2 1 15,-2 0-2-15,-8 0 1 0,10 0-1 0,-2 0 0 0,0 0 2 16,0 0-1-16,0 0 0 0,2 2 1 15,-2-2 0-15,4 0-1 0,-4 0 1 0,-2 0 0 16,0 0-1-16,0-2 2 0,2 0-1 0,0 2-1 0,-2 0 2 16,2 0 0-16,0 0-1 0,0 2-1 0,4-2 0 15,-4 2-1-15,0-2 1 0,7 0 1 0,-7 0-2 0,2 2 1 16,-2-2 0-16,0 0 1 0,0 0 1 0,-2 0-1 16,0 0-1-16,4 1 1 0,-2-1-1 0,0 0 0 15,0 0 0-15,0 0 0 0,-9 0-1 0,9-1 2 16,-3-1 0-16,3 2-1 0,0 0 0 0,0 0 0 15,-2 0-1-15,5 2 1 0,3-2 1 0,-4 0 0 16,-2 0-2-16,1 0 0 0,-1 0 0 0,-1 0 0 16,1 0 2-16,0 0-1 0,0 0-1 0,0 0 0 15,0 0 0-15,1-2 1 0,3 2 1 0,-4 0-1 16,2-2 1-16,-4 2-1 0,2 0 1 0,0 0-1 16,0 0 0-16,-7 0 0 0,7 2 2 0,0-2-2 15,2 0 1-15,-2 0-2 0,0 0 2 0,0 0-1 16,0-2 1-16,0 2 0 0,0-2-2 0,-4 2 1 15,0 0 0-15,4 0 0 0,4 2 0 0,-4-2 0 16,0 2 1-16,2-2-1 0,-2 0 0 0,5 2 0 16,-5-2 1-16,0 0 0 0,-3 0-2 0,3 0 1 0,0 0 0 15,3 0 1-15,1 0 0 0,-4 0-1 0,2 0 0 16,0 0 0-16,-1-2 0 0,-1 0 1 0,0 2-1 16,0 0 1-16,-3 0 0 0,3-2-1 0,0 4 2 15,-4-2 0-15,-1 2-1 0,5 0 1 0,0-1 1 16,-2-1-2-16,0 0 1 0,2 0 2 0,4 0-1 15,-1 0 1-15,-3-1 0 0,0-1-1 0,2 2 0 0,0-2 1 16,0 2-2-16,-4 0 0 0,0-2 0 0,0 2 1 16,2 0-2-16,-2 0 2 0,1 2-1 0,1-2 1 15,-2 0 0-15,0 2-1 0,0-2 1 0,-1-2-3 16,3 2 1-16,1 0 0 0,-1 0 0 0,-3 0-1 16,5 0 0-16,-1 0 0 0,-1 0 0 0,6 2 1 0,-8-2 0 15,4 0-2-15,0 0 1 0,-1 0 0 0,-2 0 1 16,1 0 0-16,0 0-1 0,0 0-1 0,-4 2 0 0,4-2 1 15,0 0 0-15,-4 1-1 0,4 1 0 0,0-2-1 16,0 0 0-16,4-2 1 0,-2-1 1 0,-2 3-1 16,3 0 0-16,-3 0 1 0,2-2-1 0,-4 2 1 15,-1 0 0-15,1 0 0 0,2 2-1 0,-4-2 0 16,4 0 0-16,0 0 0 0,0 2 0 0,2-2 0 16,0 0 0-16,0 0-2 0,-4 0 2 0,2 0 0 15,0 0-2-15,0-2 0 0,0 0-2 0,0 2-2 16,0 0-2-16,-5 0-1 0,8 0-9 0,1 0-2 15,-4 0-1-15,0 0 1 0,0 0-5 0,0 0-9 16,2 0-3-16,-2 0-8 0,-6-2-2 0,-1 2-52 16,5 0-37-16,-19-2-62 0,-5-1 135 0,-13 1-115 15,-10-2-60-15</inkml:trace>
        </inkml:traceGroup>
        <inkml:traceGroup>
          <inkml:annotationXML>
            <emma:emma xmlns:emma="http://www.w3.org/2003/04/emma" version="1.0">
              <emma:interpretation id="{08FF31F0-85B8-4009-9D79-E55B61924FA2}" emma:medium="tactile" emma:mode="ink">
                <msink:context xmlns:msink="http://schemas.microsoft.com/ink/2010/main" type="inkWord" rotatedBoundingBox="30958,6663 34173,4839 34879,6084 31664,7908"/>
              </emma:interpretation>
              <emma:one-of disjunction-type="recognition" id="oneOf1">
                <emma:interpretation id="interp5" emma:lang="" emma:confidence="1">
                  <emma:literal/>
                </emma:interpretation>
              </emma:one-of>
            </emma:emma>
          </inkml:annotationXML>
          <inkml:trace contextRef="#ctx0" brushRef="#br0" timeOffset="-18529.2551">328 1821 269 0,'0'-11'240'0,"0"4"-60"16,0 0-83-16,6 1 55 0,-6-1-14 0,-2 0-36 0,4 3-11 0,0 1-2 16,-1-3-10-16,-1 1-20 0,0 1-4 0,-5-5-6 15,0 4-4-15,-10-6-8 0,1 2-5 0,-1 0-13 16,-3 2-4-16,-3-4-4 0,1 4-5 0,0-2-3 15,-2 1-1-15,-5 7-2 0,5-3-5 0,1 4 0 16,-1 0-1-16,4 7-4 0,-5 0 1 0,10 20-2 16,-1-1-2-16,6 12 0 0,1 12 5 0,7 15-2 15,-2-7 4-15,6 7 1 0,5 9 3 16,9-13 2-16,2 2 1 0,7-9 6 0,7-12 1 16,10-11 1-16,1 1-3 0,7-10 4 15,6-8-3-15,3-8-1 0,-1-5-3 0,-1-6-7 0,2-9-7 16,-6-8-2-16,-1-2-1 0,-7-6-5 0,-6-6 3 0,-7-2 2 0,-1 4 8 15,-10-4 19-15,-6 0 11 0,-8-4 8 0,1 10 11 16,-6-3 9-16,-6 3 2 0,0 1 0 0,-1 2-6 16,-3 2-12-16,1 9-7 0,1 4-6 0,1-6-8 15,1 9-10-15,-2 8-4 0,-1-1-5 0,3 0-14 16,2 4-10-16,0 0-1 0,-2 2 0 0,1 5 2 0,1 10 1 16,-2 12 1-16,2-8-4 0,-2 12 21 0,0 6 6 15,0 5 2-15,2-5 1 0,2 3 0 0,4-6 6 16,-3 2 9-16,19-16 7 0,-6 1-3 0,11-5 3 15,6-7 1-15,12-4 0 0,-7-3 0 0,12-6-4 16,6-7-8-16,4-11-1 0,-1-2-1 0,6-10-4 16,2-8-1-16,-2-16-3 0,3 0-1 0,-6-3 0 15,1-12-1-15,-9 1 1 0,-2 1 2 0,-15 1 6 16,-7 5 4-16,-12 9 3 0,-1-1 4 0,-8 5 1 16,-11 8 1-16,-4 3-2 0,-8-1-2 0,3 4-10 15,-7 2-5-15,-2 5-3 0,8 3-5 0,-7 5-2 0,1 12-5 0,-7 0-2 16,7 3-4-16,-2 5 5 0,-1 4-1 0,3 17 1 15,-15 11 0-15,2 23 0 0,1-2 3 0,4 0 4 16,-1 17 2-16,-1 16 2 0,4 9 2 0,-1 0 4 16,12-24 2-16,10 2 3 0,-3-2 0 0,10-15 2 15,8-7 0-15,14-17 1 0,-5 3-3 0,21-21-2 16,-2 1-2-16,6-8 0 0,3 3 0 0,11-24-3 0,-4 1 0 16,3-11-1-16,3-11 2 0,-7-15 1 15,-2 1-1-15,-8-12 6 0,-4-8 0 0,-12-1 3 0,0 1 2 16,-13-9 3-16,-7 5 0 0,-9-6 2 0,0 4-1 15,-1-1-4-15,-10-4 0 0,0 3-2 0,-2-1-3 16,1 7-2-16,-1 3-2 0,0 2-1 0,-1-1-1 16,0 6-1-16,-1 3 0 0,6 5 0 0,-9 3-1 15,7 6 0-15,-1 7 0 0,1 15 2 0,2-3-2 16,2 10-6-16,1 9-5 0,-3 1-4 0,11 6-3 0,-4 0-3 16,6 8-3-16,3 22-2 0,-5 1 3 15,9 3 6-15,-1 22 4 0,5 6 6 0,-1 21 2 0,6 23 3 16,2-5 1-16,-2-7 2 0,9-4-1 0,1 0 3 15,13-12 0-15,-5 9 3 0,6-37 2 0,12-3 1 16,-4 2 2-16,13-29 0 0,-4-1 0 0,6-11-5 16,0 3-1-16,1-26-4 0,-1-1-1 0,-2-15-1 15,-4-10-2-15,-5-12-1 0,0 3 1 0,-7-12 3 16,-7-8 2-16,-14-6 1 0,1-1 1 0,-11-3 3 16,-9-5 0-16,-9 2 2 0,0-3 1 0,-7-3-1 15,-7-1-3-15,-3 13 0 0,3 3-2 0,-2 10-1 16,0 7-3-16,1 21-1 0,1 0-4 0,-1 14-5 0,6 11-4 15,-3 9-1-15,-3 2-1 0,-3 24-2 0,0 1 2 16,-5 33 1-16,-1 3 1 0,-5 20 6 0,-5 28 5 16,5 2 1-16,-2 3 2 0,4-2 1 0,15-22 0 0,5 9 1 15,-2-3 2-15,9-22-1 0,14-20 0 0,6-3 1 0,5-6 2 16,6-18 1-16,-2 2-2 0,-1-9 2 16,-2-13-1-16,6-2-1 0,-8-14 2 0,3 2-1 0,-6-11-4 15,1-20-1-15,3 9 1 0,-7-36-2 0,0 4-1 16,-7-18 3-16,7 5 0 0,-18-31 0 0,2 4 4 15,-4-6 8-15,-5-3 2 0,-4 11 3 0,4 5 4 16,-4 4-3-16,2 11 1 0,2 14-2 16,0 1-3-16,1 19-6 0,3 6-3 0,1 13-2 0,0 1-2 15,0 9-4-15,2 10 0 0,0 1-4 0,0 3-4 0,0 2-1 16,0 2-2-16,0 9-2 0,0 2 1 16,2 14 0-16,0 7 0 0,2 27 5 0,-4 2 2 0,3 20-3 15,-1 20-9-15,0 4-9 0,1 6-13 0,3 1-29 16,-3 3-11-16,5-17-14 0,-1-3-16 0,2-18-47 15,5-12-18-15,2-27-21 0,-1-6 114 0,-2-9-67 16,10-39-28-16</inkml:trace>
        </inkml:traceGroup>
        <inkml:traceGroup>
          <inkml:annotationXML>
            <emma:emma xmlns:emma="http://www.w3.org/2003/04/emma" version="1.0">
              <emma:interpretation id="{E05D343B-2F1A-4990-9C97-58D49605147E}" emma:medium="tactile" emma:mode="ink">
                <msink:context xmlns:msink="http://schemas.microsoft.com/ink/2010/main" type="inkWord" rotatedBoundingBox="35598,4835 35776,4817 35795,5022 35617,5039"/>
              </emma:interpretation>
              <emma:one-of disjunction-type="recognition" id="oneOf2">
                <emma:interpretation id="interp6" emma:lang="" emma:confidence="1">
                  <emma:literal/>
                </emma:interpretation>
              </emma:one-of>
            </emma:emma>
          </inkml:annotationXML>
          <inkml:trace contextRef="#ctx0" brushRef="#br0" timeOffset="-18324.7747">4558-106 1529 0,'2'25'601'0,"3"2"-435"0,-3-20-142 0,-2-7 25 16,0 6-64-16,0-3-6 0,0 1-13 0,2 5-3 16,-2-2-1-16,0 0-6 0,0 1-12 0,0-3 0 15,-6-3-2-15,-1-2 0 0,-4-4-13 0,1-1-12 16,-8-8-9-16,-1-1-10 0,-2-8-49 0,-4-5-36 16,-2-5 121-16,1-1-89 0,1-5-47 0</inkml:trace>
        </inkml:traceGroup>
      </inkml:traceGroup>
    </inkml:traceGroup>
    <inkml:traceGroup>
      <inkml:annotationXML>
        <emma:emma xmlns:emma="http://www.w3.org/2003/04/emma" version="1.0">
          <emma:interpretation id="{207F33D3-6676-4AC7-A4A5-15DE9968F844}" emma:medium="tactile" emma:mode="ink">
            <msink:context xmlns:msink="http://schemas.microsoft.com/ink/2010/main" type="paragraph" rotatedBoundingBox="30457,8889 35243,7636 35779,9684 30993,10937" alignmentLevel="2"/>
          </emma:interpretation>
        </emma:emma>
      </inkml:annotationXML>
      <inkml:traceGroup>
        <inkml:annotationXML>
          <emma:emma xmlns:emma="http://www.w3.org/2003/04/emma" version="1.0">
            <emma:interpretation id="{C9DDF042-6331-4415-9119-9139AF3F3907}" emma:medium="tactile" emma:mode="ink">
              <msink:context xmlns:msink="http://schemas.microsoft.com/ink/2010/main" type="line" rotatedBoundingBox="30457,8889 35243,7636 35779,9684 30993,10937"/>
            </emma:interpretation>
          </emma:emma>
        </inkml:annotationXML>
        <inkml:traceGroup>
          <inkml:annotationXML>
            <emma:emma xmlns:emma="http://www.w3.org/2003/04/emma" version="1.0">
              <emma:interpretation id="{E27C91D8-D863-446A-8675-786907C8E15F}" emma:medium="tactile" emma:mode="ink">
                <msink:context xmlns:msink="http://schemas.microsoft.com/ink/2010/main" type="inkWord" rotatedBoundingBox="30457,8889 35243,7636 35779,9684 30993,10937"/>
              </emma:interpretation>
              <emma:one-of disjunction-type="recognition" id="oneOf3">
                <emma:interpretation id="interp7" emma:lang="" emma:confidence="0.5">
                  <emma:literal>san</emma:literal>
                </emma:interpretation>
                <emma:interpretation id="interp8" emma:lang="" emma:confidence="0">
                  <emma:literal>Jan</emma:literal>
                </emma:interpretation>
                <emma:interpretation id="interp9" emma:lang="" emma:confidence="0.5">
                  <emma:literal>s an</emma:literal>
                </emma:interpretation>
                <emma:interpretation id="interp10" emma:lang="" emma:confidence="0">
                  <emma:literal>gain</emma:literal>
                </emma:interpretation>
                <emma:interpretation id="interp11" emma:lang="" emma:confidence="0">
                  <emma:literal>, an</emma:literal>
                </emma:interpretation>
              </emma:one-of>
            </emma:emma>
          </inkml:annotationXML>
          <inkml:trace contextRef="#ctx0" brushRef="#br0" timeOffset="-17284.6528">29 3860 1240 0,'16'-5'553'0,"-12"1"-416"0,5 0-116 0,-8 4 2 16,1-7-31-16,-2 4-1 16,0-10-4-16,4 2 2 0,-4 0 8 0,2 0-4 0,-2 1 13 0,-4-5 6 15,0 4 9-15,-1 2 1 0,-4 0 1 0,0 2-2 16,-2-2-1-16,-1 2 9 0,-5 0-11 0,-1 3 0 16,0-1-4-16,-3 3-3 0,-3 2-1 0,-1 3-2 15,1 3-7-15,-1 5-4 0,0 5-5 0,1-2-4 0,3 8-5 16,1 1-3-16,7 3-1 0,4 3-2 15,7 5-4-15,8 4-3 0,14 5-3 0,3 9-3 16,15-1 4-16,13 12 2 0,21 0 1 0,0 0 3 0,13 2-6 16,14 2-3-16,-7 5-2 0,-4-7-2 15,-1 7-11-15,-9 1 0 0,-24 2 2 0,0 5 3 0,-18-12 18 16,-29 6 9-16,-9 8 19 0,2-5 13 0,-14-6 17 16,-15-6 6-16,-7 1 5 0,-11 5 7 0,-20-5 0 15,2 3 1-15,6-13-5 0,-4-2-2 0,-13 2 0 16,-5-2-3-16,12-9-7 0,8-12-12 0,1-6-23 0,-3 2-19 15,20-28-31-15,-4-4-39 0,13-26 64 0,1-18-55 16,17-32-22-16</inkml:trace>
          <inkml:trace contextRef="#ctx0" brushRef="#br0" timeOffset="-16599.165">1602 3828 1061 0,'8'0'446'0,"-3"-2"-293"15,-1 2-102-15,-4 0 3 0,0 0-3 16,-4-4-1-16,-1 4-10 0,1-2-22 0,-7-3-8 0,-3 0-5 16,-3-1-3-16,-1-1-2 0,-5 0 0 0,-1 3-1 0,-4-3 1 15,-1 0 0-15,0 3 0 0,2-1 2 0,5 5 2 16,-5 0-5-16,4 7-3 0,-3-4-2 0,6 10-6 16,-1 12-2-16,-3-7-2 0,5 27-2 0,-3-3-1 15,6 19 5-15,-6-5 3 0,9 24 1 0,-3-8 5 16,9 2 2-16,0 3 3 15,8-15-1-15,3 3 1 0,9-18-2 0,5-11 2 0,5-15-4 0,6 3-1 16,7-13 2-16,4-11-2 0,7-11 0 0,-2-5-3 0,9-17 1 16,2-7-1-16,5-17 2 0,-5-3 1 0,4-12 2 15,-4-13 2-15,-11 2 3 0,2-2 6 0,-8-1 5 16,-8 1 1-16,-4 11 0 0,0 2 1 0,-5 9-2 16,-2 8-3-16,0 19-3 0,-6-2-3 0,2 13-6 15,-7 11-3-15,-1 7-2 0,2 3 0 0,-2 11 0 16,-1 6 0-16,-2 14 1 0,-1 4 0 0,3-4 5 15,-5 30 0-15,-2 5 2 0,2-5 2 0,-2 5-2 0,-6 3 3 16,4-13 1-16,4 6 2 0,2-18-1 0,-1-1 7 16,3-8 2-16,3-11-1 0,0-6 6 0,0-3-1 15,4-11 0-15,-1-2-2 0,6-9 3 0,-2 2-4 16,12-18-2-16,-1 2 0 0,5-6-4 0,4-7-1 16,6 4-1-16,1-4-1 0,2-1-2 0,6 4-3 15,-3 8-2-15,1 2 0 0,2 5-4 0,-3 8-1 0,-3 10-2 16,-1-2-1-16,-5 8 0 0,-2 8 1 0,-3 1 0 15,-2 1 1-15,-6 3 3 0,-1-1 0 0,-4-7 1 16,-2 4 2-16,-1-10 0 0,-2-1 1 0,-2-4 0 16,2-5 1-16,1-9 1 0,-1-2 1 0,4-6 4 15,1-3-3-15,1-2 1 0,5-5-1 0,6 0 3 16,-3-2-4-16,-3 5-2 0,11 4-2 0,6-4-2 16,-5 4 0-16,-3 4-3 0,2 5 1 0,-2 1-3 0,8 10 1 15,-8 7-1-15,0 0 1 0,-7 2 1 0,0 5 0 0,5 9 1 16,-3 6-3-16,-1-4 4 0,-3-2-1 0,6 4-8 15,-3-2-6-15,1 0-3 0,-2-3-4 0,-2-6-8 16,2-2-1-16,-11-12-3 0,4-1-5 16,-6-12-3-16,2 5 2 0,-9-24-2 0,2-1 2 0,1-6-4 15,-1-6-10-15,-2 3-16 0,6 0-20 0,1 4-60 16,2 3 110-16,-4 8-68 0,4 4-41 0</inkml:trace>
        </inkml:traceGroup>
      </inkml:traceGroup>
    </inkml:traceGroup>
    <inkml:traceGroup>
      <inkml:annotationXML>
        <emma:emma xmlns:emma="http://www.w3.org/2003/04/emma" version="1.0">
          <emma:interpretation id="{A09271BD-953B-42BA-B4BE-BE8007F093BF}" emma:medium="tactile" emma:mode="ink">
            <msink:context xmlns:msink="http://schemas.microsoft.com/ink/2010/main" type="paragraph" rotatedBoundingBox="31241,11462 35713,8928 36526,10362 32054,12897" alignmentLevel="2"/>
          </emma:interpretation>
        </emma:emma>
      </inkml:annotationXML>
      <inkml:traceGroup>
        <inkml:annotationXML>
          <emma:emma xmlns:emma="http://www.w3.org/2003/04/emma" version="1.0">
            <emma:interpretation id="{0CD0C748-153C-4B69-9CCD-EA3B243A4AB8}" emma:medium="tactile" emma:mode="ink">
              <msink:context xmlns:msink="http://schemas.microsoft.com/ink/2010/main" type="line" rotatedBoundingBox="31241,11462 35713,8928 36526,10362 32054,12897">
                <msink:destinationLink direction="with" ref="{8770ACB2-72F4-4624-BABD-45A4BCA91945}"/>
              </msink:context>
            </emma:interpretation>
          </emma:emma>
        </inkml:annotationXML>
        <inkml:traceGroup>
          <inkml:annotationXML>
            <emma:emma xmlns:emma="http://www.w3.org/2003/04/emma" version="1.0">
              <emma:interpretation id="{849F46FF-FAE9-4AE5-B97C-24ABB6304754}" emma:medium="tactile" emma:mode="ink">
                <msink:context xmlns:msink="http://schemas.microsoft.com/ink/2010/main" type="inkWord" rotatedBoundingBox="31241,11462 35713,8928 36526,10362 32054,12897"/>
              </emma:interpretation>
              <emma:one-of disjunction-type="recognition" id="oneOf4">
                <emma:interpretation id="interp12" emma:lang="" emma:confidence="0.5">
                  <emma:literal>Uni).</emma:literal>
                </emma:interpretation>
                <emma:interpretation id="interp13" emma:lang="" emma:confidence="0">
                  <emma:literal>Uhh')</emma:literal>
                </emma:interpretation>
                <emma:interpretation id="interp14" emma:lang="" emma:confidence="0">
                  <emma:literal>Uhh').</emma:literal>
                </emma:interpretation>
                <emma:interpretation id="interp15" emma:lang="" emma:confidence="0">
                  <emma:literal>Who').</emma:literal>
                </emma:interpretation>
                <emma:interpretation id="interp16" emma:lang="" emma:confidence="0">
                  <emma:literal>Uni),</emma:literal>
                </emma:interpretation>
              </emma:one-of>
            </emma:emma>
          </inkml:annotationXML>
          <inkml:trace contextRef="#ctx0" brushRef="#br0" timeOffset="-15998.0165">485 6381 1045 0,'-5'-2'442'0,"-4"0"-283"0,3 1-102 15,3-1 30-15,1 2-39 0,0 0-2 0,0-2-9 16,1 2-3-16,-5 0-5 0,6 4-9 0,2 5-14 16,-2 1-3-16,2 21-2 0,1-4 0 0,3 16-3 15,1 17 1-15,4 9 0 0,-6 3 5 0,4-2 3 0,2 13-1 16,4 16 1-16,-1 1 0 0,-3-17 2 0,3 9 2 16,-1-17 5-16,5 5 2 0,-2-24 0 0,0 3 1 15,-1-17 0-15,-2-19-2 0,3 3-5 0,-2-16-5 16,6-4-5-16,-4-8-7 0,6-9-2 15,-2 4-1-15,7-27-3 0,2 1 1 0,1-21 0 0,5-13-5 0,-5-21-6 16,5-1-6-16,-3-13-29 0,-1-19-17 0,-6-7-23 16,0-2-29-16,1 1-83 0,-3-2 140 0,2 17-94 15,-3-3-39-15</inkml:trace>
          <inkml:trace contextRef="#ctx0" brushRef="#br0" timeOffset="-15304.1497">1398 5720 717 0,'-1'26'325'15,"-1"12"-192"-15,-2-4-82 0,1 7 17 0,-3 14 3 0,3 4-24 0,1 2 2 16,0-3-14-16,2 9-7 0,5 9 0 16,1-2-2-16,1-9-3 0,4 1-15 0,3-1 12 0,6 4-4 15,7-9-9-15,-3-1-4 0,1-10-3 0,0-2-3 0,6 0-1 16,-6-9 0-16,4 5 1 0,-9-21 0 0,-6-3 3 16,4 10-1-16,-12-25-1 0,5 5 2 0,-10-7-6 15,1-1-3-15,-4-1-3 0,2-3-2 0,0-3-5 16,0-1 1-16,-1-13-3 0,1-1-8 0,0-10-16 15,5-10-6-15,2-10-9 0,4 6-10 0,7-13-26 16,5-1-7-16,14 8 1 0,-5 1 4 0,6 3 22 16,11 5 11-16,-2 6 16 0,-2 2 26 0,-2 7 58 15,-3 3 20-15,-4 10 10 0,-4-6 11 0,-3 9 16 16,-4 4 7-16,-5 5 3 0,0-1-9 0,-5 3-19 16,-3 3-7-16,-5 4-5 0,2-1-5 0,-3 1-13 15,-3 0-7-15,-1-5-8 0,0 5-5 0,0-3-12 0,-2-4-5 0,0-2-9 16,0 2-4-16,-2 0-7 0,2-2-1 15,0 2 0-15,0-3 1 0,0 3 0 0,0-2 2 0,2 2 7 16,-2 0 2-16,0 0 1 0,3 0 0 16,-1 0 1-16,7 0 0 0,2 0 1 0,-2 0 0 0,7 0-2 15,1 0 1-15,4-2 0 0,-1 0 0 0,7-12 0 16,2 3-1-16,4-13-3 0,4-4 2 0,-2-21 1 16,1-2-1-16,0-8 1 0,-2-13 1 0,-1-1 1 15,-4-2 2-15,-8-5 9 0,3 4 4 0,-3 8 1 16,-1-1 2-16,-4 4 2 0,-3 6 0 0,0 1-1 15,1 6 1-15,-5-1-1 0,2 5 2 0,-6 3 1 0,3 5 0 16,-5 6 1-16,-3 3 2 0,4 7 7 16,-4 5-1-16,0 6 0 0,2 6-4 0,-2 7-4 0,0-4-2 15,1 6-3-15,-1 3-3 0,0 22-6 0,2-3-1 16,-2 5-6-16,2 14-2 0,-2 9 3 0,0 19-2 16,-4 26 0-16,1-1 1 0,-3-10-1 0,-1 5-1 0,-2 10 2 15,-3-7-1-15,1 5 2 0,0-36 2 0,4-5 1 16,-6-1 1-16,6-26-2 0,5-6-1 0,-2-12-7 15,3-2-3-15,1-11-2 0,5 0-4 0,6-4-2 16,-2 2 0-16,16-12-1 0,-3 0 1 0,7-6 7 16,9-7 2-16,8 1 1 0,-2-4 1 0,4 1 1 15,7 0 1-15,4 7 0 0,-3 2 0 0,-2 8 0 16,2 5 0-16,-13 7 0 0,4 0-3 0,-5 7 1 16,-11 5-2-16,-10 5-1 0,3-1-4 0,-12 6-10 15,-4-1-6-15,-7 6-10 0,-1 0-13 0,-12-1-78 16,-6 3-63-16,-8-8 136 0,-1 3-98 0,-7-12-72 15</inkml:trace>
          <inkml:trace contextRef="#ctx0" brushRef="#br0" timeOffset="-15143.0552">3789 4858 766 0,'15'18'329'0,"-3"-2"-202"0,-3 28-81 16,0-5 14-16,0 17-13 0,2-5-7 0,-3 24-17 0,1-6-18 15,-6 3-77-15,-3 2-51 0,-3-18 96 0,-3 2-70 16,-3-13-65-16</inkml:trace>
          <inkml:trace contextRef="#ctx0" brushRef="#br0" timeOffset="-14968.0597">4489 3909 924 0,'17'45'397'0,"-6"5"-248"0,-1 23-96 0,-1-1 21 0,0-2-19 16,-3 24-6-16,-3 21-4 0,1 5-9 0,-4-9-15 16,-2 10-3-16,-5 2-1 0,-6 11-3 0,-6-1-9 15,0 1-9-15,1-17-21 0,-1-18-18 0,-5 4-44 16,4-29-24-16,-1 9-21 0,-1-40-17 0,-5-7 85 16,3 4-75-16,-3-51-8 0</inkml:trace>
          <inkml:trace contextRef="#ctx0" brushRef="#br0" timeOffset="-14826.8857">4648 4715 1069 0,'2'27'466'0,"-2"-12"-336"0,0 8-130 0,-4-14-68 0,3 2 31 15,-5-4-91-15,3-1-67 0</inkml:trace>
        </inkml:traceGroup>
      </inkml:traceGroup>
    </inkml:traceGroup>
  </inkml:traceGroup>
</inkml:ink>
</file>

<file path=ppt/ink/ink4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9:58.08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A5F6D58-F386-4823-A28D-57C6B71DE6A2}" emma:medium="tactile" emma:mode="ink">
          <msink:context xmlns:msink="http://schemas.microsoft.com/ink/2010/main" type="inkDrawing" rotatedBoundingBox="11093,7252 23054,7383 23050,7754 11089,7623" shapeName="Other"/>
        </emma:interpretation>
      </emma:emma>
    </inkml:annotationXML>
    <inkml:trace contextRef="#ctx0" brushRef="#br0">107 188 318 0,'0'-4'89'0,"-11"-7"-88"16,10 4-3-16,-10-2 0 0,-4-3 8 0,6 2 9 16,0-4 16-16,0 3 28 0,9 0 6 0,0 1 1 0,-1-1 5 15,-1 0 4-15,-2 2-2 0,0 0 0 0,-5-2-2 16,6 4-13-16,-4 5-1 0,3 0 4 0,-1-1-5 15,5-1-14-15,0 4-3 0,-4 0-6 0,4 0-4 16,2 0-6-16,0 0-8 0,-2-2-8 0,0 2-2 0,-2-3-2 16,2 3-3-16,2 0 0 0,-1 1 1 0,1-1 0 15,2 2 4-15,1-2-1 0,-1 2 0 0,5-2 2 16,-2 0 1-16,2 0-2 0,4 0 0 0,1 0-2 16,6 0 0-16,2 0-2 0,-4 0 1 0,3 4-2 15,5-1 0-15,1 3 1 16,-6-1-1-16,3 2 0 0,1 2 0 0,0 0 0 0,4 0 0 15,0 2 1-15,2 0 2 0,-2 2-2 0,1-3 2 16,-1 1 1-16,0 2 0 0,2-2 1 0,-2 0 1 0,-6-1-1 0,6-1 0 0,3 0 7 16,3 0 0-16,-3-1 0 0,2-1 0 0,6 2 0 15,-2 0 0-15,9 2 0 0,-2-2-1 0,-5-2-7 16,7 0 0-16,-6 0 0 0,3-1 0 16,-3 3-1-16,6-4 3 0,-6-1-1 0,1-1 1 0,5 1 2 15,-6 0 1-15,6-1-1 0,-2 1 2 0,2 0 0 16,6-3-2-16,-8 3-1 0,5-2 0 0,-1 1 1 15,-2-1-4-15,0 0 0 0,-4-2-1 0,-1-2 0 16,-4 0 0-16,5 2-1 0,-2 0 0 0,1 0-2 16,-4-1 1-16,1-1 0 0,1 0 1 0,0 0-2 15,1 0 1-15,-1 1 1 0,2-1 0 0,-6-5 0 16,3 3 1-16,-3 0-1 0,-3-1 0 0,8 1 1 16,-12-1-2-16,0-1 1 0,-2 3-1 0,0 1 0 15,-3-2 1-15,-3 3 1 0,3-1 0 0,-11-2 0 0,1 4 1 16,0-2 0-16,1 2 2 0,-1 0 2 0,-1-1 1 15,1-1-1-15,1-2 1 0,-1 2-2 0,2 2 2 16,2-5-1-16,1-2-1 0,-1 3-1 16,0-1-1-16,-2-2-2 0,2 3 3 0,0-3 3 15,-2 1-3-15,-3 3 1 0,1-1 0 0,2 0 0 0,1 1 0 16,1-3 0-16,-2 3-2 0,2 1-3 0,4-2 0 16,1 1 0-16,1-1 0 0,-5 1-1 0,3-1-1 15,3 4 0-15,1-4 0 0,1 3 0 0,-4-3 0 16,6 4 1-16,-2-4 0 0,2 1 0 0,3-1 0 15,-3 1 2-15,6-5-1 0,-3 1 0 0,1 0-2 16,3-2 0-16,-2 2 0 0,2-2 0 0,2 1 2 16,-2 3-2-16,4 0 0 0,-4 1 0 0,5-1 0 15,3 1 0-15,-3-3 2 0,2 5-2 0,-3-2 0 0,-4 1-1 0,9 1 1 16,4-2 0-16,-13 1 0 0,4 3 0 0,0 0-1 16,-1-2 2-16,-1-2-1 0,2 2 0 0,-2-1 0 15,0 1 0-15,1-2 0 0,1 3 0 0,2-1 0 16,-3 2-1-16,8-2 1 0,-5 2 0 0,3 0 0 15,-6 0-1-15,1-2 1 0,0 2 0 0,0-3 1 16,-3-1-1-16,-2 2 0 0,-5 0 0 0,1-1 0 16,0 1 1-16,-1 0-1 0,-4 2 0 0,-1 0 1 0,0 2-1 15,1-2 1-15,-5 4-1 0,1-3 0 16,-1 1 0-16,1 2 1 0,-4-4-1 0,4 2 0 16,-1-2 1-16,-1 1-1 0,6-1 1 0,1 0 1 15,0 0-1-15,2 0 0 0,7 0-1 0,-2-1 0 16,0-3 1-16,-1 2-1 0,1-1-1 0,-5 3 0 0,0 0 0 15,-4 0-1-15,-5 0 2 0,-2 1-2 0,2 5 0 16,-6-1 1-16,4 1 1 0,-2-5 0 0,-5 3 0 16,6 0 0-16,-1 1 0 0,0-1 0 0,-3-3 2 15,-1 3-2-15,5 0 1 0,-5-1-2 0,1-1 2 16,-1-2-1-16,14 2 0 0,-6 0 2 16,-1 0-3-16,5 1 0 0,-2 1 1 0,6-1 1 15,-1 5-2-15,6-3 0 0,-10 0 1 0,3-3 0 0,3 5 1 16,3-3-1-16,-1 0 1 0,-4 1 0 0,3 0 1 15,-1 1 1-15,-2-3-3 0,-1 3 0 16,1-3 0-16,-4 1 0 0,-3 0 2 0,2-4-1 0,1 2-1 16,-3-1 0-16,2-1 1 0,-1 2 0 0,-1-2-1 15,2 0 1-15,-2-2-1 0,-1 4 0 0,1-2 0 16,0 2 0-16,-2-2 0 0,2 2 0 0,-2 1 1 16,2 1-1-16,0-2 0 0,0 0-1 0,-2-1 1 0,-2 1 0 0,4 0 0 15,1 0 1-15,-3 0-1 0,1-1 0 0,-1 1 0 16,3 0 0-16,1 3 0 0,1-3 0 0,-3 2 1 15,5-1-1-15,6-1-1 0,3 2 1 0,-8-1 0 16,4-1 0-16,12-2 0 0,-6 2 0 0,0 0 0 16,4 1 0-16,-8 1 1 0,8-2-1 0,-2 1 0 15,-2-1 0-15,-2 2 0 0,0-4 1 0,-3 4-1 16,0-3 1-16,1 1-1 0,-1 0 0 0,0 0 0 0,-4 0 0 16,5 1-1-16,-1-1 1 0,0 2-1 0,3-4 0 15,0 3 1-15,4 1 0 0,-4-4 0 0,4 2 1 16,-7-2 1-16,3 0-2 0,9 0 1 0,-5-2 0 15,-7-2 1-15,5 1-1 0,-3-1 0 0,6 2-1 16,-1 0 1-16,-2-1 1 0,-5 1-1 0,5-2 0 0,2 3-1 16,3-1 0-16,3 2 0 0,-8 0 0 0,2 0-1 15,5 0 0-15,2 2 0 0,-11 1 1 0,3-3 1 16,-3 2-1-16,0 0 0 0,-1 0 0 0,3-1 1 16,-6-1 0-16,3 0 0 0,-1 0 0 0,-1 0-1 15,0 0 1-15,1 0 0 0,1-1 0 0,1-3 0 16,0 0-1-16,4 1 0 0,2 1 0 0,1-4-1 15,4 3 1-15,-5 1 1 0,0-2 0 0,-4 4 0 0,-9 0-1 16,11-1 1-16,-4-1 1 0,-9 2-1 0,2 0-1 16,1 0 0-16,-1 0-1 0,-2 0 1 0,4 0-2 15,-8 0 2-15,1 2 0 0,3-2 0 0,1 3-1 16,2 1 1-16,-2-4 0 0,6 2 0 0,-3-1 1 16,11-1-1-16,-4 0 0 0,9 0 0 0,2 0 0 15,-2-1 0-15,6 2 0 0,-1-1 0 0,2 2 0 16,-1 0 0-16,1 2 0 0,-5-1-1 0,2-1 1 15,-2 0-2-15,-2 0 2 0,-2 1 0 0,-1-1 0 16,-1 2 0-16,3-1 1 0,2-1 0 0,3 4 0 16,-9-1 1-16,3-3-2 0,-3 1 0 0,1-1 0 0,12-2 1 15,-5 2 0-15,-17-2 0 0,14 0 0 0,0 0-1 0,0 0 2 16,-8 0-2-16,0-2 3 0,-8 2 1 16,2-2 2-16,0 2 1 0,-2-3 2 0,5 3 0 0,-9 0 0 15,0-2 0-15,4 0 1 0,-4 0-2 0,-1 2-1 16,-2-1-1-16,-4-1-1 0,-6 2-1 0,1 0 1 15,5 0-1-15,-5 0 0 0,-4 0-2 0,3 0 1 16,1 3-1-16,1-1 0 0,-6-2-1 0,6 0 1 0,-9 0 0 16,4 0-1-16,-5 0 0 0,5-2-1 15,-4 2 2-15,1 0-1 0,3 0 1 0,-9 0-1 0,2-1-1 16,3 1 1-16,4 0 1 0,-9 0-1 16,-2 0 0-16,2 0-1 0,4 0 1 0,1 0 0 0,-5 0 1 15,0 1-1-15,-1-1-1 0,4 0-1 0,-3 0 1 16,0 0 1-16,0 0-1 0,-2 0 1 0,2 0-1 15,2 0 1-15,-2 0 1 0,0 2 0 0,0-2 1 16,-2 0-1-16,2 0 1 0,0 0 1 0,0 0 0 16,0 0 1-16,-1 2 0 0,1-2 1 0,0 0 3 15,-2 0-2-15,4 0 1 0,-1 0 0 0,-1-2-1 16,2 0-1-16,2 2 0 0,-4 0 0 0,3 0-2 16,-3-1-1-16,-1 1 0 0,-1 0-1 0,2 0 0 15,-2 0 0-15,-5 0-1 0,9 0 0 0,-2 0-1 0,3 0 0 16,-6 0 1-16,4 0-1 0,-1 1 0 0,2-1 0 0,7 2 1 15,-11-2 2-15,1 0 0 0,-3 0 2 0,4 0 0 16,-2 0 1-16,4 2 1 0,-2-2 0 16,0 0 0-16,2 0 0 0,-2 0 1 0,2 0-1 15,-2 0-2-15,0 0 2 0,-4 0-1 0,0 0 0 0,3-2 1 16,-3 2-1-16,4 2-2 0,0-2 0 16,4 0 0-16,-3 0 0 0,3 0-1 0,0 2-1 0,-6-2 0 15,2 0 0-15,2-2 0 0,-6 2 0 0,4 0-1 16,0 0 2-16,-4-2 0 0,6 2 0 0,4 0-1 0,-5 0 0 15,1 0 1-15,0 0-1 0,-2 0-1 16,2-2-1-16,3 2 1 0,-7 0-2 0,2 0 1 0,-1 0 0 16,1 0 0-16,-2 0 0 0,0 0-1 0,-3 0 1 15,3-1 0-15,2 1 1 0,-6 0 0 0,10 0-1 16,-6 0 0-16,2 0 0 0,0 0 1 0,-2 0 1 16,2 0-1-16,2 0-1 0,2 0 0 0,-4 0 1 15,0 0-1-15,0 1 0 0,3-1 1 0,1 0-2 16,-8 2 0-16,4-2 1 0,-1 0 0 0,1 0 0 15,1 0 0-15,1 0 0 0,-4 0 0 0,1 0 1 16,1 0-1-16,0 0 0 0,-4 0 1 0,4 0-1 16,-4 0 0-16,4 0 2 0,0 0-2 0,2 0 0 15,-2 4 2-15,2-4-2 0,2 0 0 0,-1 0-1 16,-3 0 1-16,0 0-3 0,0 0 3 0,0-2-1 16,0 0 0-16,0 0 0 0,-2 2 0 0,1 0 1 15,-1 0 0-15,2 0 0 0,0 0 0 0,0-1-1 16,3 1 1-16,1 1 0 0,-4-1 0 0,0 0-1 15,0 0 0-15,0 0 1 0,4 0-1 0,-4 4 1 16,0-4-1-16,-4 0 1 0,4 0 0 0,0 0 0 0,-2 0 0 0,8 0-1 16,-8 0 0-16,-2 0 0 0,4 0-2 0,2 0 1 15,0 0-2-15,-2 0 0 0,2-2-3 0,-4 2 1 16,2 0-4-16,0 0-10 0,-2-2-7 0,-3 2-7 16,5 0-10-16,1 0-38 0,-1 2-21 0,-1-2-32 15,1-2-40-15,-2 2 115 0,2 0-83 0,-2-3-24 16</inkml:trace>
  </inkml:traceGroup>
</inkml:ink>
</file>

<file path=ppt/ink/ink4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31.191"/>
    </inkml:context>
    <inkml:brush xml:id="br0">
      <inkml:brushProperty name="width" value="0.07" units="cm"/>
      <inkml:brushProperty name="height" value="0.07" units="cm"/>
      <inkml:brushProperty name="color" value="#ED1C24"/>
      <inkml:brushProperty name="fitToCurve" value="1"/>
    </inkml:brush>
  </inkml:definitions>
  <inkml:trace contextRef="#ctx0" brushRef="#br0">98 50 680 0,'-5'0'293'15,"0"4"-195"-15,0-4-73 0,2 4 17 0,1-2-16 0,-3-2-18 16,2 0-1-16,-2 5-7 0,-1-3 1 0,1-1 0 16,-3 2 1-16,1-1 9 0,-1 3 3 0,1-2 9 15,1 0 8-15,1-1 17 0,2 0 0 0,-1-2 3 16,4 3 1-16,-3-3-4 0,3 0-4 0,-3 0-8 16,5 0-7-16,-2 0-19 0,0 2-2 0,1-2-2 15,2 0-2-15,6 0 0 0,-1 1 1 0,6 2 2 0,-2 1 1 16,6-3 4-16,3 6 3 0,5 1-2 0,-2-3 2 15,-1 0-3-15,5 3 0 0,8-2 5 0,3 4-1 16,-4-5 2-16,8 3 0 0,-3-5 2 0,22 6 1 16,12-6 2-16,-4 0-2 0,-4 2-5 0,4-2 1 0,21-1 0 15,12-1-1-15,-2 3-1 0,-13-4 0 0,13 0 3 16,4 0 3-16,4 0 0 0,1 0 3 0,0-2 3 16,-1 2 1-16,4-5-2 0,-1 4 2 0,8 1-5 15,-1-4-2-15,3 4-1 16,2 0-4-16,-10-1-3 0,9 1 1 0,9 3 4 0,-5-1-1 0,-13-2 5 15,7 0 0-15,-12-2 5 0,3-1 1 0,7 3 5 16,-17-4-1-16,2 1-1 0,-1 2 0 0,-5-1-3 16,6 2 1-16,-15-3-3 0,1 1-1 0,-14-3-6 15,-6 0-1-15,-1 5 0 0,-9-1-3 0,-6-3 1 16,-4 4-1-16,-8 2-4 0,-1-2 1 0,-10 0 0 16,-10 0 1-16,-3 2 1 0,-2-2 2 0,-3 0 2 15,-4 0 2-15,-8 0 3 0,1 0 1 0,1 1 0 0,-5 1-3 0,-1-2 0 16,3 0-1-16,-5 0-5 0,5 0-1 0,-3 0-1 15,3 0-2-15,0-2-2 0,0 1-1 0,0 1-1 16,2 0-3-16,-4 0-3 0,2 1-1 0,2-1-1 16,-2-1-1-16,1 1-4 0,-1 0 0 0,-1 0-1 15,-1-2-1-15,0 0-1 0,-2 2 0 0,4 0-1 16,0 0 0-16,-5 0 0 0,6 0-2 0,1 0 0 16,-2 0 2-16,0 0-2 0,-3 0-2 0,3 0-1 0,0 0-3 15,-2 0-9-15,0 0-4 0,1 0-8 16,-1 0-6-16,4-1-22 0,-2-1-10 0,3 4-10 0,-3-4-13 15,0 1-28-15,2-3-17 0,-4-9-22 16,-3 0-24-16,-1-6-81 0,-4-11 180 0,2-7-115 0,-2 3-39 16</inkml:trace>
</inkml:ink>
</file>

<file path=ppt/ink/ink4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9:45.72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770ACB2-72F4-4624-BABD-45A4BCA91945}" emma:medium="tactile" emma:mode="ink">
          <msink:context xmlns:msink="http://schemas.microsoft.com/ink/2010/main" type="inkDrawing" rotatedBoundingBox="31666,13187 36586,11044 36748,11414 31828,13557" semanticType="underline" shapeName="Other">
            <msink:sourceLink direction="with" ref="{0CD0C748-153C-4B69-9CCD-EA3B243A4AB8}"/>
            <msink:destinationLink direction="with" ref="{B884DD29-8702-447F-A635-73885F6A6CF9}"/>
          </msink:context>
        </emma:interpretation>
      </emma:emma>
    </inkml:annotationXML>
    <inkml:trace contextRef="#ctx0" brushRef="#br0">561 8301 503 0,'-23'0'198'0,"3"0"-165"0,5 0-42 0,10-6 42 0,3-3-80 16,0-1 2-16,2 1 29 0,8-4 22 0,6 2 22 0,2-3 41 16,6-3 8-16,1 1 13 0,-1 4 12 0,7-3 8 15,11-1 11-15,14-2-2 0,-7 0-4 0,18 5-22 16,16-8 5-16,-4 3-4 0,30-6-4 0,-8 1-8 0,29-3-13 16,-9 1-5-16,33-9-8 0,-8-2-6 15,8-2-7-15,14-4-3 0,3-8-2 0,6-4-1 16,-5 0-1-16,3-10 0 0,-1-4 2 15,-1-3 0-15,-3-8-6 0,-4-2-2 0,-1-8-4 0,1 3-2 0,-9-4-9 16,2-4-2-16,-13 9-5 0,3-2-1 0,-3 4-2 16,-11 7-1-16,-13 1-1 0,-1 6 0 0,-18 8 1 15,-9 1-2-15,-15 12 3 0,-1 1-4 0,-24 9 0 16,-6 11 0-16,-16 9-3 0,-1 0-3 0,-9 7-15 16,-13 5-8-16,-5 1-8 0,2-1-8 0,-4 6-30 15,-4 0-16-15,-7-1-17 0,-5-3-21 0,3 2-22 16,-21-1-42-16,-17 1 118 0,3 2-83 0,-3 2-2 0</inkml:trace>
  </inkml:traceGroup>
</inkml:ink>
</file>

<file path=ppt/ink/ink4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29:46.25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884DD29-8702-447F-A635-73885F6A6CF9}" emma:medium="tactile" emma:mode="ink">
          <msink:context xmlns:msink="http://schemas.microsoft.com/ink/2010/main" type="inkDrawing" rotatedBoundingBox="32069,14149 36006,12239 36181,12600 32245,14511" semanticType="callout" shapeName="Other">
            <msink:sourceLink direction="with" ref="{8770ACB2-72F4-4624-BABD-45A4BCA91945}"/>
          </msink:context>
        </emma:interpretation>
      </emma:emma>
    </inkml:annotationXML>
    <inkml:trace contextRef="#ctx0" brushRef="#br0">1155 9048 711 0,'-60'45'235'0,"13"-7"-193"15,4-2-28-15,5-11-15 0,13-1 0 0,10-10 7 16,-1 1 14-16,11-6 6 0,7-4-3 0,7 2 6 16,-6-3 0-16,6-2 8 0,4 1 7 0,-2-1 9 0,5 0 13 15,6 0 4-15,-3-2 1 0,-1 0-7 0,4 0 3 0,7-4 8 16,12-3 2-16,-4 2-2 0,10-6-8 0,7-6 5 15,2 3-1-15,27-9-3 0,3-1-6 0,15-8-14 16,-2 3-6-16,31-16-8 0,-7-4-4 0,20-5-10 16,5-11-4-16,7-7-5 0,0-1-1 0,2-6-4 15,9-6-2-15,-2-1 1 0,2-1-1 0,-9-5-1 16,2 0-1-16,-4 2 1 0,-7-1-1 0,-9 7 0 16,-7 1 1-16,-17 16-1 0,-3-5 3 0,-9 16-1 15,-18 7 1-15,-18 9 0 0,5 2 2 0,-20 13 1 16,-7 4 0-16,-16 4 0 0,2 3 1 0,-8 1-2 15,-8 10 2-15,-12-3-1 0,8 6 0 0,-11-3-2 16,0 3-1-16,4 0-3 0,-2 0-3 0,-6 0-3 0,4 1-7 16,4-1-5-16,-6 0-4 0,4 0 0 0,-2 0-1 15,-2 0 1-15,2 0-3 0,0-1-1 0,-2-1 3 16,2 2 4-16,-2 0 1 0,0-2-8 0,-3-3-5 16,1 1-2-16,3-1 0 0,-3-6-12 0,0 2-4 15,1-4-7-15,3-1-5 0,-2-4-15 0,2 5-4 16,-2-3-9-16,-2-6-9 0,1 4-47 0,-3-4-36 15,3-1 117-15,-4 3-82 0,-4-7-43 0</inkml:trace>
  </inkml:traceGroup>
</inkml:ink>
</file>

<file path=ppt/ink/ink4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30:11.20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9443A4B-040D-462D-B912-3A9353FCD179}" emma:medium="tactile" emma:mode="ink">
          <msink:context xmlns:msink="http://schemas.microsoft.com/ink/2010/main" type="inkDrawing" rotatedBoundingBox="10234,12955 17337,13064 17333,13329 10230,13219" shapeName="Other"/>
        </emma:interpretation>
      </emma:emma>
    </inkml:annotationXML>
    <inkml:trace contextRef="#ctx0" brushRef="#br0">74 65 211 0,'-4'0'106'0,"-3"-6"-69"0,5 10-27 0,-3-6 29 0,0 2-28 15,-6-5-2-15,7 3 6 0,2 0 10 0,2 2 8 16,-1 0 12-16,1-4 3 0,-2 3 1 0,0-3-2 16,2 2-1-16,-2 0 0 0,0-1-2 0,-1-1-5 15,-1 2-6-15,2 1-4 0,-3-1-3 0,5 2-2 0,-2-4-3 16,0 4-3-16,2 0-1 0,-2 0 2 0,2 0-1 16,-1 0 2-16,1 4 0 0,0-6 0 0,-2 0 0 15,0 2-1-15,2 0-1 0,0 2-3 0,0-2-3 16,2 0-3-16,-2-2-2 0,0 2-2 0,2 2-2 15,-2-2-1-15,0 0-1 0,3 0 0 0,-3 0-1 16,0-2 0-16,2 2 1 0,0 0 0 0,0 0-1 16,0 0 1-16,-4 0 0 0,4-2 0 0,3 2-1 15,-1 0 0-15,-1 0 0 0,3 0 1 0,-3-3-1 16,3 3 1-16,4 1 0 0,-2 1 2 0,1-2 1 16,0 0 2-16,0 0-2 0,2-3 1 0,3 3 2 0,-1-4-1 15,-1-1 0-15,3 1-1 0,-1-1-2 16,2 1 0-16,1 2 0 0,-5-1 1 0,1 1-2 0,-1 0-1 15,3 2 0-15,-1 2 2 0,-5 0-1 0,4-1 0 16,1 3 0-16,3 1-2 0,-5-3 0 0,3 2 2 16,-4-2 1-16,1-1-1 0,4-1 6 0,-8 0 3 15,2 0 0-15,1 0 1 0,2 0 3 0,0 0-1 16,1 2 1-16,0-2-1 0,-1 2-4 0,0 0-3 0,3-2-1 16,-2 2 0-16,1-2-2 0,-3 0-1 0,-3 0 0 0,10 3-1 15,-1 5-1-15,0-7 0 0,0 7 0 0,-2-5 0 16,2 4 0-16,0-3-1 0,2 3 0 0,-6-3 1 15,3-2 1-15,-1 3-1 0,0 0 0 0,0-1 3 16,2-2 0-16,0 3 3 0,0-3-1 0,2-2-1 16,2 4 1-16,1-4 0 0,4 3 0 0,-5-3-1 15,5 0-2-15,2 0-1 0,0 2-2 0,-2 2 2 16,-2-3-2-16,0 1 1 0,3 0 0 0,0 2-1 0,-4-1 2 16,-1-1-2-16,-1-2 0 0,3 2 2 15,-1 2-1-15,-1-3-1 0,2 5 0 0,-1-4 0 0,-1 1 0 16,3 3 2-16,-1-3 0 0,-2-1-1 0,3 0 1 15,-3-2-1-15,10 2 1 0,-5 3 0 0,1-5 0 16,2 2-2-16,0 0 0 0,-3-1 0 0,7 5 0 16,-5-6 2-16,-1 3-2 0,-2-1 0 0,-3 2 1 15,-1 1-1-15,3-1 3 0,1 0 0 0,-9-1 0 16,2-1 2-16,3-2 1 0,2 2 1 0,-5 0 2 16,2-2 2-16,-4 0-2 0,2 0 0 0,-1 0 0 15,3 0-1-15,-2 0-1 0,-2 0-3 0,2 0-2 16,0-2 1-16,0 2 0 0,1 0-2 0,-1 2 0 15,2-2 0-15,-1 1 0 0,3 1-1 0,1 2 2 16,0-1-1-16,1 1-1 0,-1 0 0 0,2-1 1 16,-2 1 0-16,-1-1-1 0,-1 3 1 0,1-4-1 0,1-1 0 15,4 1 0-15,-6 2 0 0,1-2 0 0,3-1 0 16,2 3 0-16,-4-2 0 0,-3-2 1 0,1 0 0 16,-1 2 0-16,-1-1 0 0,3-1-1 0,-4 0 1 15,-1 0 0-15,3 0-1 0,0 0 0 0,-2 0 0 0,3 2-1 16,-1 0 1-16,-1 2 0 0,1 1 0 0,3-3 0 15,-1 2 0-15,1-1 0 0,-2-1 1 0,3 2 0 0,1-3-1 16,3 3 1-16,-2-2-1 0,-5 1 2 0,2-1-2 16,-3 0 7-16,1 0 0 0,-1 0 2 0,1-1 1 0,3-1-1 15,-1 2 2-15,6-2-2 0,-6 0 0 0,2 0-6 16,-4 0 0-16,-1 0-2 0,0-2 0 0,-2 2 1 16,-2 0-1-16,0 2 1 0,2-2 1 0,1 0 0 15,-3 0-1-15,-3 0 1 0,1 0-2 0,0 0 0 16,0 0 1-16,1 0-2 0,-3 2 1 0,-1 0 0 15,-1-2 0-15,3 2-1 0,-1-2 3 0,-1 1-2 16,1-1 1-16,-1 0-1 0,3 0-1 0,2 2 1 16,4-2 1-16,-4 0-2 0,2 0 0 0,0 0-1 15,-1 0 1-15,9 0 0 0,-7 0 0 0,-1 0 1 16,3-2-1-16,-4 2 0 0,2 0 2 0,-1 0 0 0,-7 0-2 16,1 0 0-16,1 0 1 0,-3 0-1 15,1-1 0-15,3 1 1 0,-5-2 0 0,5 2 1 0,-1 0 1 16,-1-2 0-16,-1 2 1 0,-3 0 2 0,1 0-1 15,0-4 1-15,0 4-1 0,3-1 0 0,-1 1 0 16,0-4 0-16,-1 0-2 0,1 3 0 0,3-3 1 16,-5 2-3-16,2-3 2 0,-3 3 0 0,-1 0 0 15,0 0-2-15,-3 1 3 0,5-1-2 0,0 0-1 16,1-2 1-16,-1 2-1 0,0 1-1 0,1-1 0 0,-1 0 2 16,2 0-2-16,-2 0-1 0,-2 2 2 0,-2 0-1 15,2-1 1-15,2 1 0 0,-2 0-1 0,2 0 0 16,-1 0 1-16,-2 0 0 0,3-2-1 15,-2 0 1-15,0 2-1 0,0 0 0 0,-2-2 1 0,2 0 1 16,-2 2-2-16,0 0 1 0,0-1-1 0,1-1 1 16,1 2-1-16,-4 0 1 0,1 0-1 0,-1-2 1 15,4 2 1-15,0 0 0 0,-2 0-1 0,-3-2-1 0,5 0 1 16,0 2 0-16,2-1-1 0,-2 1 2 0,-4 0-2 0,4-2 0 16,0 0 0-16,2 2 1 0,-9 2-1 0,7-2 0 15,-4 0 0-15,10 0-1 0,-6-4 0 0,-6 4 0 16,5 0 2-16,-1-2-1 0,11-1 0 0,-13 1 0 15,-1 0 0-15,3 2 2 0,-3 0-1 0,5-2 0 16,-4 2-1-16,2 0 0 0,1 0 1 0,1-1-1 16,0 1 0-16,-2-2 0 0,0 0 0 0,4 0 1 15,-2 0 0-15,2 1-1 0,-2-1 0 0,-2 0 0 16,2 0 1-16,4 2-1 0,-3-2 0 0,1 2 0 16,-2-1 1-16,2-1 1 0,-4 2-2 0,2-2 0 15,-1-2 0-15,-1 3 0 0,0-3 1 0,0 2 0 16,2 0-1-16,0 2 0 0,0-3 0 0,-2 3 1 0,4 0-1 15,-3 0 0-15,-1-2 0 0,2 0 0 0,-6 0 0 16,3 0 0-16,-1 1 0 0,-1-1 0 0,-1 2 0 16,3 0 0-16,3-4 1 0,-2 2-1 0,4 2 0 15,-2-1 0-15,-2-1 0 0,2 2 1 0,2-6 0 16,-6 6-1-16,3 0 0 0,-1 0 0 0,-2-1 0 0,2 1 0 16,-1-2-1-16,1 0 1 0,0 0 0 15,-1 2 0-15,-3 0 1 0,5-2-1 0,-3 1 0 16,4-1 0-16,-2 2 0 0,0 0 0 0,1-2 0 0,2-2 0 15,1 3 0-15,-2 1 0 0,0-6 0 0,0 6 0 16,2 0 1-16,2-2-1 0,-2 2 0 0,3 2 0 16,-7-2-1-16,8 2 1 0,-4-2 0 0,1 0 0 15,-1 0-1-15,3 2 1 0,1-2 1 0,-6 0-1 16,9-2-1-16,-7 2 1 0,1 0 0 0,1-2 0 16,3-1 0-16,-8 1 0 0,8-2-1 0,-2 2 1 0,-5 2 1 15,6-5-1-15,-6 5 0 0,7 0 1 0,-2 0-1 16,-1 0-1-16,-2-2 1 0,1 2 0 0,3 0 0 0,3 0 0 15,-5-4 0-15,-1 1-1 0,-1 1 1 0,3 0 0 16,1 2 1-16,-1-2-1 0,-1 1 0 0,0 1 0 16,-1-2 1-16,3 2 0 0,-3 0-1 0,-1 0 1 15,-2 0 0-15,4 0 0 0,-4 0-1 0,2 0 0 16,-4 0 0-16,4-2 0 0,-2 2 0 0,0 0 2 16,-2-2-2-16,0 2 1 0,2 0 0 0,-2 0-1 15,2 0 0-15,0 0 0 0,-1 0 0 0,1 0-1 16,0-2 1-16,-2 2-1 0,4 0 1 0,-4 0 0 15,2 0 0-15,4 2-1 0,-4-2 1 0,3 2-1 16,-1 0 1-16,4-2-1 0,-5 3 0 0,3-1 1 16,1 0 0-16,3-2 0 0,-1 5 0 0,-5-5 1 0,7 0-1 15,-7 0 0-15,7 2 0 0,-2-2 0 0,-2 2 0 16,3 2-1-16,1-4 1 0,-2 2-1 0,0-1 1 16,2 1 1-16,-3 2-1 0,1-2 0 0,2 1 0 15,-4 1 0-15,4-1 1 0,0 1 0 0,-1 0-1 0,-3-1 0 16,10-1 0-16,-12 0 0 0,4 1-1 0,1-1 0 15,-1 2 0-15,0-4 0 0,2 2 1 0,4-1 0 16,-8-1 0-16,6 2 1 0,0-2-1 0,0-2 0 16,-4 2 1-16,2 0 0 0,0 0-1 0,-5 0 0 15,3 0 0-15,-5 0 1 0,-2 0 1 0,-2 0-2 16,0-1 2-16,-1 1-2 0,-3-2 2 0,-3 2-1 16,2-4 0-16,2 4 2 0,-4 0 0 0,0 0 1 15,0 0 1-15,0 0 0 0,0 0 0 0,-2 0 1 16,2 0 0-16,0 0-2 0,0 0 0 0,0 0 0 0,0 2-2 15,0-2 1-15,0 0-2 0,0 2-1 0,0-2 0 16,0 3 0-16,0-3 0 0,0-1 0 0,-2 1-1 16,2 0-1-16,0 0 0 0,0 0-1 0,0 0-4 0,0 0-12 15,0 0-6-15,0 0-6 0,0 1-9 0,0-1-29 16,0-1-15-16,0-1-15 0,6 2-14 0,1 0-43 16,-2 0-30-16,19 0 113 0,-5-2-83 0,18 2-31 15</inkml:trace>
  </inkml:traceGroup>
</inkml:ink>
</file>

<file path=ppt/ink/ink4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30:12.95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4735715-B55B-48C1-9414-1DEECE5AC0C3}" emma:medium="tactile" emma:mode="ink">
          <msink:context xmlns:msink="http://schemas.microsoft.com/ink/2010/main" type="writingRegion" rotatedBoundingBox="21579,13001 25355,13276 25353,13312 21576,13036"/>
        </emma:interpretation>
      </emma:emma>
    </inkml:annotationXML>
    <inkml:traceGroup>
      <inkml:annotationXML>
        <emma:emma xmlns:emma="http://www.w3.org/2003/04/emma" version="1.0">
          <emma:interpretation id="{C365E802-077D-4EC3-9C7E-B7837DFBECA5}" emma:medium="tactile" emma:mode="ink">
            <msink:context xmlns:msink="http://schemas.microsoft.com/ink/2010/main" type="paragraph" rotatedBoundingBox="21579,13001 25355,13276 25353,13312 21576,13036" alignmentLevel="1"/>
          </emma:interpretation>
        </emma:emma>
      </inkml:annotationXML>
      <inkml:traceGroup>
        <inkml:annotationXML>
          <emma:emma xmlns:emma="http://www.w3.org/2003/04/emma" version="1.0">
            <emma:interpretation id="{8FC73CAA-A12E-463A-A719-CF504B9EE844}" emma:medium="tactile" emma:mode="ink">
              <msink:context xmlns:msink="http://schemas.microsoft.com/ink/2010/main" type="line" rotatedBoundingBox="21579,13001 25355,13276 25353,13312 21576,13036"/>
            </emma:interpretation>
          </emma:emma>
        </inkml:annotationXML>
        <inkml:traceGroup>
          <inkml:annotationXML>
            <emma:emma xmlns:emma="http://www.w3.org/2003/04/emma" version="1.0">
              <emma:interpretation id="{A2590EC6-D03D-4F5A-81B9-1553E91264AB}" emma:medium="tactile" emma:mode="ink">
                <msink:context xmlns:msink="http://schemas.microsoft.com/ink/2010/main" type="inkWord" rotatedBoundingBox="21577,13025 21592,13026 21591,13037 21576,13036"/>
              </emma:interpretation>
              <emma:one-of disjunction-type="recognition" id="oneOf0">
                <emma:interpretation id="interp0" emma:lang="" emma:confidence="1">
                  <emma:literal/>
                </emma:interpretation>
              </emma:one-of>
            </emma:emma>
          </inkml:annotationXML>
          <inkml:trace contextRef="#ctx0" brushRef="#br0">15 6 49 0,'-2'0'46'0,"2"-2"-4"16,-2 2 8-16,2 0-18 0,-2 0 11 16,-1 0-1-16,4-2 2 0,1 4-7 0,-2-2-4 0,0 2-11 0,-2-2-2 15,2 0-1-15,0-2-2 0,2 2-2 0,-2 2-2 16,-2-6 2-16,2 4-1 0,0 0-1 0,0 0 2 16,0 0 1-16,-1 2 1 0,1-2 3 0,0 0 1 15,0 0-1-15,0 0 1 0,0-2-2 0,0 2-2 16,1 0-2-16,-1-1-1 0,0 1-4 0,0 0-4 15,0-2 0-15,0 2-2 0,0 0-1 0,-1 0 0 16,1 2 0-16,-4 1 1 0,4-3 1 0,0 2 1 16,0-2-1-16,0 0 2 0,-2 0 0 0,4 0-2 15,2 0-1-15,-4-2-1 0,1 2 0 0,-1 0 0 16,0 0 1-16,2 2-1 0,-2-2 0 0,-2 0 1 16,2 0-1-16,0 0 2 0,0-2 0 0,0 2 3 15,0 0-2-15,-1 0 2 0,1-2 4 0,0 2-1 16,-2 0-1-16,2 0 2 0,2 0-1 0,-4 0-2 0,2 0-1 15,0 4 1-15,0-4-5 0,0 0 2 0,2 0 0 16,-1 0-3-16,-1 4 1 0,2-6-4 0,-2 0-1 16,0 2-1-16,0 0-1 0,0 0-3 0,0 0 1 15,0 0-2-15,-2-2-1 0,2 2 3 0,-1 0-1 16,-1 0-3-16,2 0 1 0,0 0-5 0,0 0-8 16,0-2-8-16,2 4-21 0,-2 0 36 0,1-2-25 0,-2 2-9 15</inkml:trace>
        </inkml:traceGroup>
        <inkml:traceGroup>
          <inkml:annotationXML>
            <emma:emma xmlns:emma="http://www.w3.org/2003/04/emma" version="1.0">
              <emma:interpretation id="{3A6B30D4-915A-49D7-8501-BFF822FA1E13}" emma:medium="tactile" emma:mode="ink">
                <msink:context xmlns:msink="http://schemas.microsoft.com/ink/2010/main" type="inkWord" rotatedBoundingBox="21911,13025 25355,13276 25353,13309 21908,13058"/>
              </emma:interpretation>
              <emma:one-of disjunction-type="recognition" id="oneOf1">
                <emma:interpretation id="interp1" emma:lang="" emma:confidence="0.5">
                  <emma:literal>remains</emma:literal>
                </emma:interpretation>
                <emma:interpretation id="interp2" emma:lang="" emma:confidence="0">
                  <emma:literal>Tons</emma:literal>
                </emma:interpretation>
                <emma:interpretation id="interp3" emma:lang="" emma:confidence="0">
                  <emma:literal>rumens</emma:literal>
                </emma:interpretation>
                <emma:interpretation id="interp4" emma:lang="" emma:confidence="0">
                  <emma:literal>Tums</emma:literal>
                </emma:interpretation>
                <emma:interpretation id="interp5" emma:lang="" emma:confidence="0">
                  <emma:literal>Toms</emma:literal>
                </emma:interpretation>
              </emma:one-of>
            </emma:emma>
          </inkml:annotationXML>
          <inkml:trace contextRef="#ctx0" brushRef="#br0" timeOffset="2687.8501">412 37 83 0,'-2'-2'35'0,"0"0"-29"0,0 0-9 16,-1 2 8-16,-1-3-11 0,0 1-1 0,1-2 1 0,-1 4-1 15,-3-2 7-15,3 1 0 0,-1-1 1 0,1 2 1 0,1 0 24 16,-1 0 11-16,0 0 10 0,1-2 11 0,1 0 15 16,-2 2 5-16,4-3 3 0,0 3 3 15,-1-2-13-15,-1 2-8 0,0-4-7 0,0 4-7 0,2 0-12 16,-2-2-2-16,1 2 6 0,1 0 1 0,-2-1-4 15,2 1-2-15,0 0 1 0,0 0 6 0,0 0-1 16,0 0 1-16,0 0-8 0,0 0-2 0,0 1-1 16,2 3-3-16,-2 0-1 0,0-6-7 0,0 2 0 15,0 0-3-15,0-2-1 0,0 2 0 0,0 0-5 16,-2-4 0-16,0 4-3 0,2 0 0 0,0 0-4 16,2 0 2-16,1 0-3 0,1 0-2 0,0 0-2 15,-1 0 3-15,4 2-2 0,2 0 0 0,0-2 1 0,2 0-1 16,0 2 0-16,0 0 0 0,3-1 1 0,-1-1-1 15,3 0 1-15,-3 2 0 0,3 4-1 0,2-5-1 32,-3 1 2-32,3 0-2 0,0 0 0 0,-2 0 0 0,2 5 0 0,-2-7 0 15,4 3 0-15,-2-1 1 0,9-2 0 0,-7 6 1 0,0-3 1 0,3-3 0 16,1 2 3-16,1 0 0 0,2-2 3 0,-3 4 1 0,-1-3-1 16,2-1 1-16,4 4 0 0,-2-2-1 0,0 1-1 15,2-1-1-15,-5 2-2 0,1-1-3 0,9-1 3 16,-1 0-1-16,-4-2-1 0,3 0 0 0,4 0 1 0,2 4 1 15,9-3-1-15,-4 1 2 0,-5 2 0 0,0-1-2 16,3 1 1-16,-1-2 1 0,0 1 1 0,-6-3 0 0,0 4 0 16,3-2 3-16,0-2-3 0,1 0 3 15,0 0-3-15,2 0 0 0,-2 3-3 0,2-1 0 0,1-2-1 16,1 2 0-16,-1 5-2 0,8-5 1 0,-6 4-1 16,6-3 1-16,-6-1 0 0,0 2-1 0,1 1 2 15,-5-3-3-15,-1 0 2 0,-5 1 0 0,1-1 2 16,-3 2 0-16,5-1 1 0,-4-3 0 0,1 4 2 15,1-2 2-15,2 3 0 0,-2-1-3 0,1-3 2 16,-1 5-2-16,0-3 0 0,1 3-1 0,-1-3-2 16,2 1-1-16,2 3 0 0,3-5 1 0,-8 2-2 0,5-1 0 15,1 1 0-15,5 1 2 0,-8-1-1 0,-2-2 0 16,0 0 1-16,3 3 0 0,-3-3 1 0,0 0 2 16,-5-1 1-16,-2 1 0 0,5 2 1 0,-1-2 0 15,2-1 3-15,-6 1-2 0,2 0 4 0,-1 0-1 16,1 1 0-16,0-1 1 0,-4 0 1 0,3 0-1 15,-7-2 0-15,-3 0 1 0,0 2-1 0,-3-2 2 16,-4 0-1-16,-1 0 0 0,1 0 1 0,-2 0-1 16,-7 0 2-16,7 0-2 0,-7 0-1 0,-2 1-2 0,0 1 1 15,5-2 1-15,-5 0-2 0,2 0 0 0,2 0-1 16,-4 0-1-16,1 0 0 0,3 0 0 16,-4 0-2-16,-2 0 1 0,2 0-2 0,-2 0-1 0,1 0-1 15,1 0 1-15,-4 0-2 0,4 0-1 16,2 0 0-16,0 0-2 0,-1 0 0 0,1 0 0 0,0 2 2 15,-2-2-2-15,2 0 1 0,-4 0 0 0,-2 0 0 16,3 0-1-16,-3-2 1 0,0 2 1 0,4-2 0 0,-1 2 0 16,2 0-1-16,1-1 0 0,2 1 2 0,-4 0 1 15,3 0 0-15,-3 0-1 0,0 0 1 0,-1 0 0 0,1 0 1 16,0 1-1-16,1-1 1 0,1 0-1 0,-4 0-1 16,2 0 1-16,0 0-1 0,0 0 0 0,-3 0 2 15,1 0 0-15,2 2-1 0,-4-2 1 0,4 0 1 16,0 0 0-16,-3 0-2 0,3 0 2 0,2 0-3 15,-2 0 0-15,0 0 0 0,1 0-1 0,-1 0-1 16,0 0 0-16,4 2 1 0,-4-2-2 0,4 0 1 16,-3 0 0-16,1 2 1 0,-2-2-1 0,0 0-1 15,-2 0 0-15,4-2 0 0,-2 2 0 0,0 0 0 16,0-2-1-16,0 2-1 0,0 0 1 0,0-2-1 16,0 2 1-16,-2 0-1 0,2 0 0 0,0 0-3 15,0 0-2-15,0 0-1 0,-3 0-3 0,5 0-1 16,-1 0-6-16,-1 0-10 0,0 0-4 0,0 0-3 0,0 0-4 15,-3 0-8-15,5 0-18 0,-2 0-12 0,0 0-8 16,0 0-5-16,1 0-14 0,-6 0-78 0,-2-1 121 16,1 1-75-16,-15-8-17 0</inkml:trace>
        </inkml:traceGroup>
      </inkml:traceGroup>
    </inkml:traceGroup>
  </inkml:traceGroup>
</inkml:ink>
</file>

<file path=ppt/ink/ink4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30:16.89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8EF3DC6-D267-4B6B-93F5-3DD1C1EDC22A}" emma:medium="tactile" emma:mode="ink">
          <msink:context xmlns:msink="http://schemas.microsoft.com/ink/2010/main" type="writingRegion" rotatedBoundingBox="9660,13955 12820,13955 12820,14155 9660,14155"/>
        </emma:interpretation>
      </emma:emma>
    </inkml:annotationXML>
    <inkml:traceGroup>
      <inkml:annotationXML>
        <emma:emma xmlns:emma="http://www.w3.org/2003/04/emma" version="1.0">
          <emma:interpretation id="{BFC5D757-DDFC-4240-A9FC-8D10632F53EC}" emma:medium="tactile" emma:mode="ink">
            <msink:context xmlns:msink="http://schemas.microsoft.com/ink/2010/main" type="paragraph" rotatedBoundingBox="9660,13955 12820,13955 12820,14155 9660,14155" alignmentLevel="1"/>
          </emma:interpretation>
        </emma:emma>
      </inkml:annotationXML>
      <inkml:traceGroup>
        <inkml:annotationXML>
          <emma:emma xmlns:emma="http://www.w3.org/2003/04/emma" version="1.0">
            <emma:interpretation id="{9072321D-AC16-496C-A64A-62E4631F1461}" emma:medium="tactile" emma:mode="ink">
              <msink:context xmlns:msink="http://schemas.microsoft.com/ink/2010/main" type="line" rotatedBoundingBox="9660,13955 12820,13955 12820,14155 9660,14155"/>
            </emma:interpretation>
          </emma:emma>
        </inkml:annotationXML>
        <inkml:traceGroup>
          <inkml:annotationXML>
            <emma:emma xmlns:emma="http://www.w3.org/2003/04/emma" version="1.0">
              <emma:interpretation id="{8D16236A-6718-463E-8EE9-C90B862E3970}" emma:medium="tactile" emma:mode="ink">
                <msink:context xmlns:msink="http://schemas.microsoft.com/ink/2010/main" type="inkWord" rotatedBoundingBox="9660,13955 12820,13955 12820,14155 9660,14155"/>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_</emma:literal>
                </emma:interpretation>
              </emma:one-of>
            </emma:emma>
          </inkml:annotationXML>
          <inkml:trace contextRef="#ctx0" brushRef="#br0">181 200 387 0,'-9'-3'256'0,"1"-4"-140"16,3 1-85-16,5 3 82 15,-9-1-87-15,2-3-21 0,5 5 3 0,0-2 4 0,-3 2 8 0,-1-5 14 16,1 0 3-16,-4 7 2 0,5-9 3 0,-3-2 6 16,2 2 3-16,-3 2 3 0,3-4 1 0,-2 9-3 15,0-3-2-15,3-4 2 0,-3 3-4 0,0 5-13 16,3-1-3-16,0 0-6 0,-1-2-1 0,-2 3-6 16,3-3-3-16,-3 0-7 0,1 4-3 0,3 0-1 15,1-1-3-15,-2-1 0 0,1 2-2 0,1-2 0 16,2 2-1-16,0 2 0 0,0-2-1 0,-2 0 0 15,2 0 2-15,0 0 0 0,0 0 0 0,0 0 2 16,0 0 0-16,0-2 1 0,4 2 1 0,1 0-2 0,-3 0 1 16,-2 0-1-16,2 0 0 0,5 0-1 0,-5 0-1 15,2 0 0-15,-1 2 0 0,4-2 1 0,4 0 0 16,5 0 1-16,-1 2 0 0,-1-2 0 0,6 0 1 16,2 0 0-16,-2 0 0 0,3 0 1 15,-1 0 0-15,1-4-1 0,1 2 1 0,1 0-1 16,4-1-1-16,0 1 1 0,3-2-1 0,2 3 0 0,4-1-1 15,7 2-1-15,2 0-1 0,-7-2 1 0,12 2 1 0,15 2-1 16,-7-2-2-16,-1 2 0 0,6-2 2 0,-3 1-1 0,10-1 3 16,0 0 0-16,2 2 0 0,-15-2 2 15,5 4 1-15,10-4 2 0,5 2-2 0,-3-1 4 0,-6 1-3 16,10-2 5-16,3 0 1 0,-9 2 1 0,1-2 0 0,3 0 4 16,-8 0 1-16,-1 0 0 0,1-2 2 15,-3 0-2-15,3-3 2 0,-3 1-1 0,-2 3 4 0,-2-5-5 16,-3 3 1-16,-4-1-1 0,-2-1 0 0,-4 1-2 15,-3-1 0-15,-5 3-2 0,5 0-1 0,-8-2 0 16,3 4 1-16,-8 0 1 0,1-2-1 0,-7 2 1 16,-1 0 1-16,-5 0-2 0,-4 0 0 0,-2-1 1 15,-3 1-3-15,-6 0 0 0,-1 0-1 0,-5 0 2 16,-1 0 0-16,4 0 0 0,-2 0 2 0,-4 0-3 16,2 1-1-16,2-2 1 0,-2 1 2 0,3 0-5 15,-1 0 0-15,-4 0-1 0,2 0 0 0,2 0-1 16,-2-4 0-16,2 4 0 0,-6 0-2 0,-1 2 1 15,3-2-1-15,2 0 2 0,0 0-3 0,0 0 1 0,0 0 3 16,0 0-4-16,2 0 2 0,2-2 0 0,-1 2 0 16,-5 4-1-16,1-4 0 0,-1 0-2 0,2 0 1 15,0 0-1-15,0 1-1 0,0-1 1 0,2 0-3 16,-2 0 1-16,5 0-1 0,-5 0 2 0,2 0-1 16,-4 0-1-16,-2 0 1 0,1 0-2 0,-3 0 0 15,3-1 0-15,3 1-1 0,-2-2-2 0,4 2 2 16,1 0-1-16,-1 0-2 0,2 2-2 0,-1-1-3 15,-1-1-5-15,-2 0-11 0,-2 2-7 0,-1-2-14 0,3 0-31 16,0 2-12-16,-4-2-15 0,4 0-16 0,0 0-22 0,0 0-92 16,2 0 155-16,2 4-95 0,-4-1-21 0</inkml:trace>
        </inkml:traceGroup>
      </inkml:traceGroup>
    </inkml:traceGroup>
  </inkml:traceGroup>
</inkml:ink>
</file>

<file path=ppt/ink/ink43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30:25.13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BCD67A2-B174-4661-9691-1C85C4F0B8C6}" emma:medium="tactile" emma:mode="ink">
          <msink:context xmlns:msink="http://schemas.microsoft.com/ink/2010/main" type="inkDrawing" rotatedBoundingBox="13883,3465 22174,3754 22167,3972 13875,3683" semanticType="callout" shapeName="Other"/>
        </emma:interpretation>
      </emma:emma>
    </inkml:annotationXML>
    <inkml:trace contextRef="#ctx0" brushRef="#br0">18 18 328 0,'-4'-6'109'16,"2"4"-81"-16,-1-1-7 0,1 3 17 0,2-2 18 15,0 0 25-15,0 2 26 0,-2-2 13 0,2 1 9 16,-2 1-9-16,2 1-5 0,-1-1-9 0,1 0-32 16,-2 0-14-16,2 4-8 0,0-4-6 0,0 0-6 15,0-2 0-15,0 0-4 0,0 2-1 0,0 0-11 16,0-1-2-16,0 1-4 0,2 0-4 0,-1 1-6 0,7-1-2 15,2 0 0-15,3 0-1 0,0 2-1 0,7-2-1 16,5 0 0-16,11 2 0 0,20 3-1 16,-7 1-2-16,-1-1 1 0,12 1-1 0,5-1 1 15,11 4-1-15,-1-2 1 0,-8 1-1 0,9-1 0 0,1 2 1 16,10 2-1-16,0-1 1 0,12 1-1 0,-5 0 1 0,14 2 0 16,-3 7 1-16,5-6 1 0,0 2-1 0,0-5 1 15,9 2 0-15,-7 1 0 0,7-5 2 0,6 2 0 16,3-4 0-16,9 0-1 0,0 2 1 0,-2 2-1 15,-1 0-1-15,10-2 1 0,-3 2-1 0,10-4-2 16,-6 4 1-16,-10-2 1 0,11-2-1 0,-7 0-1 16,4 2 2-16,1-1-2 0,-7-1 0 0,6-3 2 15,-2-1-2-15,7 1 0 0,7-4 1 0,2-2 1 16,0-2 1-16,-6-5 0 0,6-2 3 0,-5 1 1 16,3-1 2-16,-21-2 2 0,-12 6 0 0,26-4 3 15,4 2 0-15,-31 4-1 0,2-1 1 0,-12 3-2 0,12 1 3 16,-11 4-3-16,7-1-1 0,-27 3 0 0,2 1 0 0,9 1-2 15,-4 3 2-15,2 0-1 0,-25-4-2 0,5 4 4 16,4-3 1-16,-22-1 1 0,-3 1-1 0,-12-1 6 16,3-1 0-16,-15-3 3 0,0-1 2 0,-7 0 1 15,2 0 0-15,-4-1-1 0,-8 1 1 0,1-4-6 16,-2 4-2-16,-10 0-4 0,4-2 0 0,3 0-6 16,-10 2-1-16,-3-1 0 0,7-1-1 0,-2 2 0 15,2 0 0-15,-7-2 1 0,3 2-1 0,-5-2-1 16,-1 2 3-16,2 0-2 0,1 0 1 0,-7 0-1 15,5 2 1-15,2-2 0 0,-4 0 1 0,2 0 0 16,-2 0-2-16,-2 0 2 0,3 0-1 0,1 0 2 16,0 2-2-16,1-2 1 0,1 0-1 0,-2 0 2 15,4 0 0-15,-4 0-2 0,-2-2 0 0,2 0 0 0,0 2-2 16,0 0 0-16,-2 2 0 0,0-2-2 0,2 0-1 16,0 0-1-16,2 0 1 0,-4 0-1 0,2 0 1 15,-1 0 1-15,1-2-2 0,0 4-1 0,1-2 2 0,3 0 0 16,-4 0-1-16,2 0 0 0,-2 0-1 0,0 0 0 15,0 2 0-15,0-2 1 0,-6 0 0 0,3 0-1 16,3 0 0-16,0 0 2 0,-2 0-1 0,2-2 0 16,-2 0 0-16,2 2-1 0,2 0 0 0,3 0 0 15,-5 0 0-15,2 0 1 0,0 0-1 0,-4 0 0 16,2 2-1-16,4-2 1 0,-4 0 2 0,2 0-1 16,-2 0 0-16,0 0-1 0,0 2 1 0,0-2 0 15,1 0 0-15,-1 0-1 0,-3 0 0 0,5 0 0 16,-2 0 1-16,0 0-1 0,0 0 0 0,0-2 2 15,-2 2-1-15,2 0 1 0,0 0 0 0,-6 0 1 0,5 0-1 16,-1 0 0-16,2 2-1 0,0-2 1 0,-4 0-1 16,4 0-1-16,0 0 1 0,0 2-1 0,4-2 0 15,-4 0 0-15,0 0 0 0,0 0 0 0,2 0 0 0,-2 0 0 16,0 0 1-16,1 0 1 0,5 0 0 0,-6 0-2 16,2 0 1-16,1 0-1 0,-3 0 0 0,4 0-1 15,-2 0-3-15,-2 0-1 0,-6 0-5 0,6 0-11 16,0-2 6-16,0 0-23 0,4 0-14 0,-4 0-27 15,0 2-12-15,-2-1-15 0,2-1-16 0,-2 0-107 16,-7-2 148-16,9-8-82 0,-11-1-41 0</inkml:trace>
  </inkml:traceGroup>
</inkml:ink>
</file>

<file path=ppt/ink/ink43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4T04:30:40.540"/>
    </inkml:context>
    <inkml:brush xml:id="br0">
      <inkml:brushProperty name="width" value="0.07" units="cm"/>
      <inkml:brushProperty name="height" value="0.07" units="cm"/>
      <inkml:brushProperty name="color" value="#ED1C24"/>
      <inkml:brushProperty name="fitToCurve" value="1"/>
    </inkml:brush>
  </inkml:definitions>
  <inkml:trace contextRef="#ctx0" brushRef="#br0">0 345 917 0,'5'6'256'0,"-5"-5"-300"0,4 17-53 15,-1-5-6-15,3 3-79 0,-1 19 11 0,4 3 52 16,-2-1 50-16,-1 5 116 0,-2-1 13 0,-1-4 4 0,-1 4 26 15,3-7 12-15,-1-1 10 0,0-6-22 0,1-11-6 16,2 4 6-16,4-9 0 0,5-2 2 0,-3-7-19 16,12-4 3-16,-3 2-9 0,23-15-3 0,-2 3-3 0,11-12-15 15,11-6-5-15,11-6-8 0,2-4-7 0,7-2-16 16,7-5-3-16,3 0-4 16,-1 1-1-16,2-1-2 0,1 2-1 0,-7 5-1 0,2 4-1 0,-5-6-2 15,-8 6-1-15,-6 5 0 0,1-3 0 0,-11 5 0 16,-2 0 1-16,-14 2 1 0,3 4 1 0,-10 3 3 15,-16 11-1-15,-3-2-2 0,3 2-2 0,-10 2-3 16,-5 7-3-16,-2 0-7 0,-3 0-12 0,0 0-10 16,-1-2-13-16,1 2-15 0,-4-5-20 0,-2 7-56 15,2-2-35-15,5 9 116 0,3 7-83 0,1 4-51 16</inkml:trace>
</inkml:ink>
</file>

<file path=ppt/ink/ink43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24.53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4DDB234-04F1-4DFA-AD55-B0D194FCEB56}" emma:medium="tactile" emma:mode="ink">
          <msink:context xmlns:msink="http://schemas.microsoft.com/ink/2010/main" type="writingRegion" rotatedBoundingBox="37982,14137 32146,18420 31054,16932 36890,12648"/>
        </emma:interpretation>
      </emma:emma>
    </inkml:annotationXML>
    <inkml:traceGroup>
      <inkml:annotationXML>
        <emma:emma xmlns:emma="http://www.w3.org/2003/04/emma" version="1.0">
          <emma:interpretation id="{4FC783F9-8EC4-4358-A59E-9EE97941E50F}" emma:medium="tactile" emma:mode="ink">
            <msink:context xmlns:msink="http://schemas.microsoft.com/ink/2010/main" type="paragraph" rotatedBoundingBox="37982,14137 32146,18420 31054,16932 36890,12648" alignmentLevel="1"/>
          </emma:interpretation>
        </emma:emma>
      </inkml:annotationXML>
      <inkml:traceGroup>
        <inkml:annotationXML>
          <emma:emma xmlns:emma="http://www.w3.org/2003/04/emma" version="1.0">
            <emma:interpretation id="{EA5E8E01-D669-4E33-B669-D53F2F98DFB2}" emma:medium="tactile" emma:mode="ink">
              <msink:context xmlns:msink="http://schemas.microsoft.com/ink/2010/main" type="line" rotatedBoundingBox="37982,14137 32146,18420 31054,16932 36890,12648"/>
            </emma:interpretation>
          </emma:emma>
        </inkml:annotationXML>
        <inkml:traceGroup>
          <inkml:annotationXML>
            <emma:emma xmlns:emma="http://www.w3.org/2003/04/emma" version="1.0">
              <emma:interpretation id="{545CBEBE-CB59-4A99-B9EF-BEA3B4925EE0}" emma:medium="tactile" emma:mode="ink">
                <msink:context xmlns:msink="http://schemas.microsoft.com/ink/2010/main" type="inkWord" rotatedBoundingBox="37960,14107 33999,17014 32929,15555 36890,12648"/>
              </emma:interpretation>
              <emma:one-of disjunction-type="recognition" id="oneOf0">
                <emma:interpretation id="interp0" emma:lang="" emma:confidence="1">
                  <emma:literal/>
                </emma:interpretation>
              </emma:one-of>
            </emma:emma>
          </inkml:annotationXML>
          <inkml:trace contextRef="#ctx0" brushRef="#br0">-677 9876 1013 0,'-2'40'413'0,"-1"5"-282"15,-1-4-96-15,-8 1 19 0,13 5-27 16,-1 0-16-16,0-4-1 0,13 0-2 0,-2-1 0 0,-4-1-5 16,11-8-3-16,-9-10-3 0,0-8-1 0,6 3 0 15,-5-17-1-15,1 3 3 0,2-2 0 0,0-9 0 0,1-4 2 16,0-5 1-16,3-6 4 0,-3 0-2 0,0-5 0 15,3-2-1-15,-5 2-1 0,5 0 2 0,-7 2-3 16,-1 1 0-16,-1 6-3 0,-1 2 2 0,-2 4-4 16,-1 2-1-16,0 5-5 0,3 0-2 0,-2 5 0 15,1 3 1-15,8 4 0 0,-3 4 0 0,5-2 4 16,6 6 0-16,1-1 5 0,2 1 1 0,6-1 0 16,2-1 1-16,4-6 1 0,1-2-1 0,-3 3 1 0,13-12-2 15,8-5 2-15,-5 0 1 0,-8-6 0 0,8-4 1 16,-8-5-1-16,4-7 2 0,-11-6 1 0,0 1 0 15,-11-1 0-15,-5 5 0 0,0-8 2 0,-9 4 1 16,-4 5 2-16,-1 4-1 0,-6 0 2 0,1 2 1 16,-2 11-2-16,-3-6 1 0,-2 9-3 0,-1 2-1 0,-2 2 0 15,-3 5 0-15,-1 0-6 0,-3 4-1 0,-4 9 1 16,2 1-1-16,-2 6 1 0,-3 8 2 0,-5 4 1 16,10-3-1-16,-1 6 6 0,1 1 2 15,9-5 3-15,-8-4 0 0,6-1 2 0,8-10-2 0,12-1 0 16,-9-2-2-16,2-4-1 0,5-3-4 0,4-6 0 15,3 2 1-15,4-4-4 0,-2-5 3 0,-1-4-3 0,8-5 3 16,6-16-1-16,-2 5 1 0,-3-1-2 0,-1-5-2 0,-1-4 1 16,-1-8-2-16,-1 3 2 0,-5 8-3 0,-3 2 0 15,1-8 0-15,-6 17 1 0,2-4 0 0,-3 6-1 16,-5 5 0-16,1 5-1 0,0-3 0 0,-2 5 1 16,0 2 0-16,-2 6-1 0,0 1-1 0,1 2-3 15,-1 2-1-15,-5 5 0 0,1 7-1 0,-3 8-2 16,-2 5-2-16,-1 14 1 0,-1 1 1 0,1 10 9 15,-1 10 1-15,6-6 6 0,-2-1 1 0,7-4 3 16,2-8 2-16,11-8 0 0,-2-1-1 0,0-12-4 16,9-12-2-16,2-1-5 0,1 2 0 0,-1-5-1 15,2-6 0-15,3-4-4 0,6-7 3 0,7-5-1 16,-2 3 0-16,3-5 1 0,12-3 1 0,-4 1-3 16,9-2 3-16,-9 0 0 0,1 8-2 15,-1 0-1-15,-5 3 0 0,-8 7-2 0,-9 4-3 0,6 4 1 16,-9 8-1-16,-8 3 1 0,-5 5 1 0,2-2 4 15,-9 3 3-15,1-1 5 0,-4 0 14 0,-5-6 7 16,3 3 5-16,-3-6 0 0,-1-4 5 0,0 0-1 0,0-3-3 16,3-1-4-16,-3-3-11 0,-2-3-7 0,1-1-3 15,1-5-3-15,0-5-8 0,0 1-2 0,1-20-4 16,3-1-3-16,-1-11-15 0,1 5-12 0,4-28-21 16,3 3-17-16,7-9-73 0,5-6-53 0,7 1 138 15,-1 0-107-15,9-1-63 0</inkml:trace>
          <inkml:trace contextRef="#ctx0" brushRef="#br0" timeOffset="112.7012">1649 9140 1026 0,'7'23'476'0,"-1"10"-325"15,-3-5-116-15,-4-9 11 0,-10 0-25 0,2-1-21 0,-6 0-40 16,-6-3-33-16,-1-1-50 0,4-3-97 0,-4-9 159 16,-10-11-139-16,-4-11-79 0</inkml:trace>
          <inkml:trace contextRef="#ctx0" brushRef="#br0" timeOffset="5001.6776">-2757 11042 1258 0,'0'41'462'15,"3"-1"-360"-15,-1 3-87 0,2 0-15 0,1 10-2 0,1-8-7 16,-1-2-7-16,0-3-10 0,-3-6-1 0,0-10-3 16,-2-1 0-16,2-12 0 0,-2-6 0 0,2-3 8 15,-2-2 6-15,-4-2 10 0,2-5 2 0,0-7 2 16,-1-4 1-16,1-9 1 0,-2-8 0 0,4-3 2 16,0 0 0-16,6-1-1 0,1-5 1 0,2 3-2 15,2 3 2-15,5 0 0 0,0 2 0 0,6 0 2 0,-2 0-2 16,5 2 2-16,2 1-1 15,2 6 1-15,0-2-1 0,-4 4 0 0,0 14-3 0,10 0-4 0,-3 2 1 16,-3 6-2-16,0 4-3 0,-6 10-2 0,12 4-2 16,-5 14-2-16,3-4 3 0,-8 0 4 0,-3 8-1 0,-1 4 4 15,1 3 1-15,-6-6 4 0,-9-5 7 0,-1-2 10 16,-1 6 1-16,-8-22-2 0,3 5 0 0,1-7-1 16,-1-7 2-16,-1 0 1 0,-1-1 1 0,2-1-1 15,2 0 0-15,1-3 2 0,3-3 3 0,-6-3 8 16,5-1 1-16,8-9 1 0,-4 0-4 0,2-5 0 15,1-5-1-15,1-3 0 0,1 1-3 0,6-3-7 16,-4 0-5-16,4 5-1 0,2-2 0 0,1 6-1 16,3 3 1-16,1 8 0 0,0-4 4 0,2 12 0 15,-1 4-3-15,1 4-1 0,4 4-6 0,-1 3-9 16,4 5-8-16,-1 10-4 0,-1-3-4 0,0 6-17 16,2 6-7-16,-10-3-14 0,2 5-19 0,-4-3-19 0,-11-5-38 0,-4 2 87 15,-2 4-64-15,-14-12-11 0</inkml:trace>
          <inkml:trace contextRef="#ctx0" brushRef="#br0" timeOffset="-1016.4907">-1435 9706 1475 0,'4'18'527'0,"1"-9"-434"0,-1 6-93 15,-6-10-18-15,2 4-1 0,-2 13-2 0,11-2 1 16,-1-4 8-16,-1 16 7 0,-7 10 2 0,3-1-3 16,5 3 1-16,-7-1-1 0,3 0-3 0,-8 10-17 15,3 3-12-15,-7 1-9 0,8-8-10 0,-3 2-11 0,-4-1-36 16,1 4-19-16,-1-14-23 0,3-6-19 0,-3-8 102 16,2 6-72-16,8-34-13 0</inkml:trace>
          <inkml:trace contextRef="#ctx0" brushRef="#br0" timeOffset="-779.5698">-1115 10011 551 0,'2'2'293'0,"-2"7"-149"0,0 2-85 0,0 11 40 15,0 1-16-15,-4 4-11 0,4 2-10 0,-2 0-20 0,2 3-4 16,4 3 4-16,-1-3-1 0,1-7-7 0,3 1-2 16,4-5 0-16,2 1 3 0,1-9-2 0,2 1 0 15,-1-9 0-15,3-1 5 0,0-2 0 0,2-2 0 16,-2-6-3-16,-4-1-2 0,4-2 0 0,-5-2-3 15,-2-1-2-15,-6 1-9 0,2-4-2 0,-7 1-4 16,-2 0-4-16,-7-4-9 0,-1 1-4 0,-7-1-6 16,1 2-7-16,-5 0-17 0,-3-2-12 0,-3 1-13 15,0 7-12-15,0-3-44 0,0 0-25 0,-4 4-46 0,2-1 118 16,8-1-102-16,1 0-41 0</inkml:trace>
        </inkml:traceGroup>
        <inkml:traceGroup>
          <inkml:annotationXML>
            <emma:emma xmlns:emma="http://www.w3.org/2003/04/emma" version="1.0">
              <emma:interpretation id="{51F5E877-6120-4CDA-937E-5AA679ECC27C}" emma:medium="tactile" emma:mode="ink">
                <msink:context xmlns:msink="http://schemas.microsoft.com/ink/2010/main" type="inkWord" rotatedBoundingBox="32841,17910 32146,18420 31618,17700 32313,17190"/>
              </emma:interpretation>
            </emma:emma>
          </inkml:annotationXML>
          <inkml:trace contextRef="#ctx0" brushRef="#br0" timeOffset="5986.3317">-3744 12583 959 0,'5'0'408'0,"-5"-2"-273"0,0 2-98 15,-2 0 34-15,2 0-50 0,2 0-7 0,0 0-9 16,1 3-5-16,-3 1-9 0,0 0-5 0,0 12-3 15,2 2-1-15,0 13 1 0,0 8 0 0,0 12 2 0,-6 1-1 16,0 11-5-16,-3 6-1 0,5 5-3 0,-10-4-3 16,-4 2-11-16,-1 4 1 0,-4-5 2 0,1-3 6 15,0-5 9-15,-11-3 5 0,2-15 1 0,4 0-4 16,2-12-34-16,1-12-63 0,6-10-15 0,-2-4-22 16,3-14 93-16,4-13-99 0,2-21-28 0</inkml:trace>
          <inkml:trace contextRef="#ctx0" brushRef="#br0" timeOffset="6294.0585">-4026 12994 175 0,'9'-40'255'0,"-2"6"-64"0,2 5-107 16,0 4 57-16,2 3-26 0,2-3-9 0,1 9-13 16,1-2-9-16,-1 3-15 0,4 4 3 0,-2 1 9 15,4 2-7-15,0-1-3 0,-2 6-19 0,6 1-4 16,-3-2-5-16,-6 4-10 0,1 0-10 0,4 6-16 16,1-4-8-16,-2 12-5 0,-7-1-4 0,-3 1-7 15,7 10 0-15,-3 1 0 0,-2-2 1 0,-6 3-2 16,1 1 4-16,-4 1 4 0,1 0 1 0,1-1 5 0,-2-2-1 15,-2-3-1-15,7 1 1 0,0-5 1 16,4-5-1-16,7 1-1 0,0-1 1 0,2-4-3 0,5 0 1 16,4-2 0-16,-4-3-5 0,6 6-14 0,-2-6-5 15,-4 3-7-15,0-1-4 0,-3-1-7 0,-4 4 2 16,-9-3 0-16,0 6 8 0,-11-1 11 0,-5 0 8 16,-11 12 8-16,-2-3 6 0,-7 11 16 0,-9 9 2 15,-6 3 6-15,3 4 6 0,1-8 4 0,3 5 0 0,-8-3 0 16,3 1-4-16,10-10-13 0,5-8-9 0,1-1-20 0,-3-5-83 15,4-9-76-15,-1 2 136 0,8-4-99 0,1-9-56 16</inkml:trace>
        </inkml:traceGroup>
      </inkml:traceGroup>
    </inkml:traceGroup>
  </inkml:traceGroup>
</inkml:ink>
</file>

<file path=ppt/ink/ink43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10:00:05.2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7893EDEE-CE32-4C5C-82B0-C6F2C00B11FA}" emma:medium="tactile" emma:mode="ink">
          <msink:context xmlns:msink="http://schemas.microsoft.com/ink/2010/main" type="writingRegion" rotatedBoundingBox="28418,6706 33279,2212 34825,3884 29964,8378"/>
        </emma:interpretation>
      </emma:emma>
    </inkml:annotationXML>
    <inkml:traceGroup>
      <inkml:annotationXML>
        <emma:emma xmlns:emma="http://www.w3.org/2003/04/emma" version="1.0">
          <emma:interpretation id="{7239511F-4574-4CFB-88C3-3EABD216628E}" emma:medium="tactile" emma:mode="ink">
            <msink:context xmlns:msink="http://schemas.microsoft.com/ink/2010/main" type="paragraph" rotatedBoundingBox="28418,6706 33279,2212 34825,3884 29964,8378" alignmentLevel="1"/>
          </emma:interpretation>
        </emma:emma>
      </inkml:annotationXML>
      <inkml:traceGroup>
        <inkml:annotationXML>
          <emma:emma xmlns:emma="http://www.w3.org/2003/04/emma" version="1.0">
            <emma:interpretation id="{FADC115F-759E-43F7-9AF5-0446014EFB0F}" emma:medium="tactile" emma:mode="ink">
              <msink:context xmlns:msink="http://schemas.microsoft.com/ink/2010/main" type="line" rotatedBoundingBox="28418,6706 33279,2212 34825,3884 29964,8378"/>
            </emma:interpretation>
          </emma:emma>
        </inkml:annotationXML>
        <inkml:traceGroup>
          <inkml:annotationXML>
            <emma:emma xmlns:emma="http://www.w3.org/2003/04/emma" version="1.0">
              <emma:interpretation id="{796DA8C2-BD79-4B94-8C4A-283C5FB3C6F7}" emma:medium="tactile" emma:mode="ink">
                <msink:context xmlns:msink="http://schemas.microsoft.com/ink/2010/main" type="inkWord" rotatedBoundingBox="28418,6706 32418,3008 33964,4680 29964,8378"/>
              </emma:interpretation>
              <emma:one-of disjunction-type="recognition" id="oneOf0">
                <emma:interpretation id="interp0" emma:lang="" emma:confidence="1">
                  <emma:literal/>
                </emma:interpretation>
              </emma:one-of>
            </emma:emma>
          </inkml:annotationXML>
          <inkml:trace contextRef="#ctx0" brushRef="#br0">-5657 1787 1072 0,'3'-11'405'0,"-1"5"-307"0,0 1-82 15,-2 5-6-15,0 0-10 0,0 0 7 0,2 5-6 16,3 6-2-16,-1 2-2 0,5 5 1 0,-4 11 2 16,3 9 0-16,-1 3 0 0,0 14 0 0,-3 17 2 15,-4 14-2-15,0-6 0 0,-6 23 1 0,-3-9-1 16,-2 7-15-16,-1 4-6 0,-5-12-5 0,1-4-5 15,-2-22-6-15,2 10-5 0,3-41-16 0,4 10-25 16,2-17-77-16,-4-2 122 0,11-27-67 0,4-2-48 16</inkml:trace>
          <inkml:trace contextRef="#ctx0" brushRef="#br0" timeOffset="313.3508">-5446 2397 360 0,'4'-2'225'0,"-4"6"-102"16,-9 3-67-16,5 11 58 0,-7-3-48 0,4-1-20 15,0 11-3-15,1 1 4 0,1 1-2 0,5-2-12 16,-4 2-5-16,4-2-4 0,0 1 20 0,7-8 9 16,1 5 10-16,1-14-1 0,2 2 5 0,1 0 1 15,1-9 4-15,8-2 2 0,7-2-17 0,-10 0-15 16,9 0-9-16,-6-9-3 0,6-1-7 0,2-3-1 16,-5-5-7-16,1 2-4 0,-9-5-6 0,2-1 2 15,0 1-3-15,-7 3 3 0,-7 2-3 0,-2 0-3 0,-6 2-1 16,-2-1-4-16,-4 7-7 15,-1-1-6-15,-4-2-4 0,-1 2-8 0,-5 4-17 0,2 0-10 16,-15 5-13-16,3 2-17 0,-3 2-79 0,2-2-61 0,-1 9 154 16,3 2-114-16,1-8-72 0</inkml:trace>
          <inkml:trace contextRef="#ctx0" brushRef="#br0" timeOffset="-844.2658">-7144 2596 740 0,'-14'-6'335'0,"1"-1"-215"0,6 2-94 0,-4 1 58 15,9 0-86-15,6-1 2 0,5 0 14 0,3 3 5 16,10 0 4-16,0 2 7 0,6 0 8 0,9 2 0 0,9-2 0 15,0 3 1-15,8-1-11 0,7 0-6 0,2-2-6 16,0 0-4-16,2 0-8 0,-1-4-4 0,-1 4-11 16,-4-5-16-16,-5 0-47 0,-3-1-31 0,-4-5-41 15,-6 2-57-15,-6 0 133 0,-8-7-110 0,-17-15-70 16</inkml:trace>
          <inkml:trace contextRef="#ctx0" brushRef="#br0" timeOffset="-660.5797">-6395 2135 621 0,'-4'2'312'0,"1"3"-183"0,1-1-87 15,2 0 71-15,0 3-83 0,2 0 3 16,1 8 7-16,3-1 4 0,4 9 5 0,1-1 5 0,2 3-2 16,5 4-6-16,-2 2-5 0,0 3-7 15,2 1-10-15,1-1-2 0,-1 0-5 0,-2 1-5 0,-4 6-6 16,1-3-3-16,-11 5-1 0,0-5 0 0,-2-3 0 16,-4 4-6-16,-14 8-12 0,2-2-6 0,-2-7-11 15,-6 4-12-15,3-8-16 0,-6 6-59 0,-4-9-48 16,-2-3 114-16,10-2-76 0,-1-8-35 0</inkml:trace>
          <inkml:trace contextRef="#ctx0" brushRef="#br0" timeOffset="3839.8517">-5677 1180 872 0,'-4'4'365'0,"-1"-3"-273"0,1-1-71 0,6 0-4 15,5 0 4-15,10 2 6 0,13-2 9 0,30-5 6 0,-6-1 7 16,4 3-2-16,19-12-1 0,21-3 2 0,30-12-5 16,-7 4 1-16,12-4-11 0,19-17 4 15,-2 4-2-15,28-17-1 0,-6 4-1 0,6-4-5 0,3-3 3 16,-17 4-8-16,4-3 2 0,-4 6-7 0,-11 4-3 15,-14 5-2-15,-5 2 0 0,-19 9-2 16,-6 2-4-16,-19 7 5 0,-3-2-1 0,-17 7-1 0,-11 6 0 16,-6 1 1-16,-6-1-2 0,-11 4-1 0,-4 3 0 15,-6 0-2-15,1 1-1 0,-11 5 2 0,-5-1-2 16,-6-1-1-16,0-1-1 0,1 6-5 0,-6-5-6 0,4-2-2 16,-8 3-3-16,0-5-17 0,1 0-9 0,-1-2-14 15,4 0-17-15,-7-3-58 0,0-4-42 0,-8-4-71 16,4-3 159-16,-8-4-141 0,-7-5-66 0</inkml:trace>
          <inkml:trace contextRef="#ctx0" brushRef="#br0" timeOffset="-12651.4315">-5013-24 1369 0,'-11'0'456'0,"6"0"-374"0,-2-6-81 16,-2-10-51-16,7 14 56 0,2 6-1 0,2 3-10 16,1 2-1-16,6 7 1 0,-3 6 3 0,6 14 8 15,-1 4 1-15,4 12 0 0,-1 8-1 0,-1 14 0 16,-3-2-1-16,3 13-2 0,0 9 1 0,-8 9-3 16,4-2-1-16,-7 7 0 0,-2-5-1 0,-6-4-18 15,3 8-7-15,-13-37-6 0,1 6-9 0,-3-18-38 16,-5-16-27-16,1-14-36 0,2-2-56 0,-3-23 137 15,3-6-91-15,4-23-33 0</inkml:trace>
          <inkml:trace contextRef="#ctx0" brushRef="#br0" timeOffset="-12399.1108">-5134-75 1010 0,'6'-43'332'0,"3"1"-271"15,3 4-55-15,13 0-27 0,-1-3 28 0,3 7-4 0,18-3-1 0,9 5 6 16,-1-4 3-16,-1 7 3 0,6 5 1 0,-1 5 1 15,10 6 5-15,-2 13-1 0,-4 0-2 0,-5 4-4 16,-9 8-4-16,2 12-2 0,-7 5-1 0,-14 7 0 16,-6-2-7-16,-9 8 0 0,3 1 0 0,-21 6-1 15,-3-1 0-15,-12 5 0 0,-8-1 1 0,-16 2 0 16,3-3 0-16,-13-1 3 0,-10-1 0 0,5-9 0 0,-1-2-1 16,3-6-1-16,3-8-1 0,8-8-2 0,3-2-5 15,9-8-21-15,5-6-13 0,7-4-14 0,2-1-10 16,2-6-44-16,4-3-27 0,5-4-35 0,0-2 103 15,7-4-86-15,2-1-32 0</inkml:trace>
          <inkml:trace contextRef="#ctx0" brushRef="#br0" timeOffset="-12119.8567">-4030-367 805 0,'8'39'351'16,"-8"15"-255"-16,2-1-68 0,-2-3-8 0,5 10 3 0,2 12 1 15,9 8 1-15,-1-1 4 0,5-23-5 0,5 2 8 16,0 7 2-16,13-29 1 0,-11 9 4 0,7-21 10 16,1 3 3-16,1-27-3 0,-2 3-3 0,2-8-8 15,0-13-3-15,-1-9-3 0,4-6-5 0,-4-6-9 16,-5-8-2-16,-5-2-2 0,-1-4 2 0,-8 1 5 16,-5-4 1-16,-9 6 2 0,-2-1 4 0,-6 8-1 15,-4 1-1-15,-8 6-2 0,-2 0-4 0,-4 5-8 0,-3 4-7 16,4 9-5-16,-6-4-5 0,-5 6-7 0,1 5-4 15,-5 4-3-15,-3 0-8 0,-1 5-28 0,-7 0-13 16,8 0-19-16,-1 1-24 0,6-3-80 0,7 2-25 16,8-10 133-16,6 3-110 0,6 0-23 0</inkml:trace>
          <inkml:trace contextRef="#ctx0" brushRef="#br0" timeOffset="-11846.8418">-3634-691 148 0,'57'-32'124'16,"-6"1"-25"-16,7 2-29 0,-2 4 39 0,0-4-6 0,-11 9-21 15,7 0 9-15,-3 2 2 0,-2 2-5 0,-11 3-2 16,-9 6-9-16,5-2-5 0,-21 7-7 0,11 2-4 15,-15 0-14-15,0 0-5 0,-7 4-5 0,2 1-4 16,0 3-12-16,-2 2-1 0,-6 7-2 0,1-1-1 16,-2 6-3-16,0 3-3 0,5 6-1 0,0 3-1 15,2 4-2-15,7 2-3 0,8 5 1 0,-5-4 0 0,10 6-1 16,4 0-1-16,5 2 0 0,-2-4 0 0,2-2-1 16,1 1 0-16,-3-5 1 0,0 3 0 0,-7-4 1 15,-4-4 0-15,-7-7-1 0,-3 4 1 0,-6 0 7 16,-6-6 1-16,-4 6-2 0,-5-2 1 0,-3-4 0 15,-4 4 1-15,-1-6 1 0,-4 1 0 0,2-6-5 16,-2-7-3-16,-8-2 1 0,5-2-5 0,3-2-7 0,0-3-13 16,1-6-14-16,-1-3-54 0,2-13-29 15,-2 0-58-15,5 1 119 0,4-19-93 0,0-6-63 0</inkml:trace>
        </inkml:traceGroup>
        <inkml:traceGroup>
          <inkml:annotationXML>
            <emma:emma xmlns:emma="http://www.w3.org/2003/04/emma" version="1.0">
              <emma:interpretation id="{6A1D7535-6772-4145-8486-41AE707E92B1}" emma:medium="tactile" emma:mode="ink">
                <msink:context xmlns:msink="http://schemas.microsoft.com/ink/2010/main" type="inkWord" rotatedBoundingBox="32305,3975 33027,3308 33685,4019 32963,4686"/>
              </emma:interpretation>
              <emma:one-of disjunction-type="recognition" id="oneOf1">
                <emma:interpretation id="interp1" emma:lang="" emma:confidence="0.5">
                  <emma:literal>S</emma:literal>
                </emma:interpretation>
                <emma:interpretation id="interp2" emma:lang="" emma:confidence="0">
                  <emma:literal>s</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emma:literal>
                </emma:interpretation>
              </emma:one-of>
            </emma:emma>
          </inkml:annotationXML>
          <inkml:trace contextRef="#ctx0" brushRef="#br0" timeOffset="4286.2181">-2866-1099 1049 0,'0'-5'389'0,"0"-1"-296"0,-1 1-74 0,1 1-2 16,1 1 1-16,-1-3 0 0,2 4 2 0,-5-3-3 15,-3 1-2-15,1-3 0 0,-4 2-4 0,-2-1-9 0,-4 3-2 16,-4-1-3-16,-10 2-3 0,-13 2-2 0,6 4 2 15,-4 1-2-15,-1 6 2 0,-4 5 0 0,-6 6 0 16,10 3 2-16,7 2 2 0,6 4 0 0,-6 0 2 16,27 5-2-16,-4-2 1 0,9 4 1 0,10 0 1 0,11 2-1 15,3 3 1-15,9-3 0 0,8 5-1 16,10-2 0-16,0-3 0 0,10 1 1 0,6-3-1 0,-10-4-1 16,-5-1 0-16,-1-3 0 0,-8-2 0 0,-12-7 1 15,2 6-2-15,-24-3 1 0,-2-3-1 0,-5 5 1 16,-1-3 0-16,-10-1 1 0,-7 3 0 15,-2-2 0-15,0-1 0 0,-5 0 0 0,-4-2 1 0,-5-6 0 16,3-1 1-16,-2 1-2 0,-3-5 0 0,2 2 0 16,0-7-4-16,5-1-4 0,9-1-9 0,2 0-21 15,-4 0-20-15,10-4-20 0,5-2-32 0,-1-1-57 0,3-4 111 16,5-6-80-16,-2-1-23 0</inkml:trace>
        </inkml:traceGroup>
        <inkml:traceGroup>
          <inkml:annotationXML>
            <emma:emma xmlns:emma="http://www.w3.org/2003/04/emma" version="1.0">
              <emma:interpretation id="{FDE95DB6-9F5D-4EEF-8758-84B3EA5AD3FA}" emma:medium="tactile" emma:mode="ink">
                <msink:context xmlns:msink="http://schemas.microsoft.com/ink/2010/main" type="inkWord" rotatedBoundingBox="32952,3952 33995,2987 34643,3687 33599,4652"/>
              </emma:interpretation>
              <emma:one-of disjunction-type="recognition" id="oneOf2">
                <emma:interpretation id="interp6" emma:lang="" emma:confidence="1">
                  <emma:literal/>
                </emma:interpretation>
              </emma:one-of>
            </emma:emma>
          </inkml:annotationXML>
          <inkml:trace contextRef="#ctx0" brushRef="#br0" timeOffset="-11537.1395">-2763-970 827 0,'11'0'345'16,"9"-4"-230"-16,-2 4-79 0,4-2 4 0,8 0 0 0,8-7-3 16,2 4-8-16,10-2-16 0,5-6-2 15,-1-1-2-15,5-3-2 0,3-6-4 0,1-1-1 0,-7-3-2 16,-2 0-11-16,-9-2-24 0,-4-1-16 0,-6-3-15 16,-6 4-14-16,-13-9-32 0,-5 2-10 0,-8 0-7 15,3 4 2-15,-6-1 6 0,-6 6 34 0,-5-2 34 16,1-5 27-16,-1 18 43 0,-4-1 20 0,3 5 15 0,-6 3 10 15,1 9 22-15,1 0-16 0,2 1-13 0,1 10-5 16,0 7 11-16,1 17-4 0,-1-7 3 0,6 9-1 0,-4 10 2 16,2-2 4-16,7 14-5 0,-7 4-6 0,2 6-15 15,4-4-5-15,-8 27-5 0,3-3-4 0,-1 5-6 16,-5 10-3-16,-6-3-4 0,0 2-2 0,-1-3-6 16,-3-5-2-16,3-17-2 0,-3-4-7 0,2-11-32 15,4-14-24-15,0-13-35 0,4-2-59 0,-2-16 112 16,3-7-86-16,-3-18-32 0</inkml:trace>
        </inkml:traceGroup>
      </inkml:traceGroup>
    </inkml:traceGroup>
  </inkml:traceGroup>
</inkml:ink>
</file>

<file path=ppt/ink/ink43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36.713"/>
    </inkml:context>
    <inkml:brush xml:id="br0">
      <inkml:brushProperty name="width" value="0.07" units="cm"/>
      <inkml:brushProperty name="height" value="0.07" units="cm"/>
      <inkml:brushProperty name="color" value="#ED1C24"/>
      <inkml:brushProperty name="fitToCurve" value="1"/>
    </inkml:brush>
    <inkml:context xml:id="ctx1">
      <inkml:inkSource xml:id="inkSrc5">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15T09:59:49.782"/>
    </inkml:context>
  </inkml:definitions>
  <inkml:traceGroup>
    <inkml:annotationXML>
      <emma:emma xmlns:emma="http://www.w3.org/2003/04/emma" version="1.0">
        <emma:interpretation id="{D31DA9F6-4561-46AB-A20D-B0DC2ADE58F0}" emma:medium="tactile" emma:mode="ink">
          <msink:context xmlns:msink="http://schemas.microsoft.com/ink/2010/main" type="writingRegion" rotatedBoundingBox="30876,15700 37311,14661 37951,18624 31516,19663"/>
        </emma:interpretation>
      </emma:emma>
    </inkml:annotationXML>
    <inkml:traceGroup>
      <inkml:annotationXML>
        <emma:emma xmlns:emma="http://www.w3.org/2003/04/emma" version="1.0">
          <emma:interpretation id="{1E934C23-89DE-4B20-8D1A-ADF354FFB0F3}" emma:medium="tactile" emma:mode="ink">
            <msink:context xmlns:msink="http://schemas.microsoft.com/ink/2010/main" type="paragraph" rotatedBoundingBox="30876,15700 37311,14661 37951,18624 31516,19663" alignmentLevel="1"/>
          </emma:interpretation>
        </emma:emma>
      </inkml:annotationXML>
      <inkml:traceGroup>
        <inkml:annotationXML>
          <emma:emma xmlns:emma="http://www.w3.org/2003/04/emma" version="1.0">
            <emma:interpretation id="{5C5A5280-1F27-4EBA-964C-8BCA4A5B597E}" emma:medium="tactile" emma:mode="ink">
              <msink:context xmlns:msink="http://schemas.microsoft.com/ink/2010/main" type="line" rotatedBoundingBox="30876,15700 37311,14661 37951,18624 31516,19663"/>
            </emma:interpretation>
          </emma:emma>
        </inkml:annotationXML>
        <inkml:traceGroup>
          <inkml:annotationXML>
            <emma:emma xmlns:emma="http://www.w3.org/2003/04/emma" version="1.0">
              <emma:interpretation id="{FF156A23-88D6-431F-9EA8-E1EA7252CFC6}" emma:medium="tactile" emma:mode="ink">
                <msink:context xmlns:msink="http://schemas.microsoft.com/ink/2010/main" type="inkWord" rotatedBoundingBox="30876,15700 35694,14922 36334,18885 31516,19663"/>
              </emma:interpretation>
              <emma:one-of disjunction-type="recognition" id="oneOf0">
                <emma:interpretation id="interp0" emma:lang="" emma:confidence="1">
                  <emma:literal/>
                </emma:interpretation>
              </emma:one-of>
            </emma:emma>
          </inkml:annotationXML>
          <inkml:trace contextRef="#ctx0" brushRef="#br0">-2525 12449 702 0,'0'11'359'16,"0"-7"-217"-16,0-3-100 0,0 3 77 0,0-4-107 15,0 0-2-15,0 0 2 0,0 0 5 0,0 0 5 16,0 0 2-16,0 0 0 0,0 0 5 0,0 0 8 15,0 2 0-15,2-2 1 0,-2 0-1 0,0 0 0 0,0 0-1 16,0 0 1-16,0 0-5 0,2-2-8 0,-2 2-1 16,0 0-2-16,0 0-2 0,-2 0-2 0,2 0-1 15,0 0-2-15,0 0 0 0,0 2 1 0,0-2-2 16,0 0 0-16,0 0-1 0,0 0-4 0,0 0-2 0,0 0 1 16,0 0-1-16,-2-4-3 0,2 4-1 0,0 0-1 15,0 2-1-15,0-2 0 0,0 0-6 0,0 0-3 0,0 0-6 16,0 0-19-16,0 0-12 0,0 0-13 15,0 0-15-15,2 0-70 0,-2-2-42 0,4-3 123 0,-1-2-92 16,1-8-53-16</inkml:trace>
          <inkml:trace contextRef="#ctx0" brushRef="#br0" timeOffset="-5176.7168">-3252 12626 1192 0,'6'11'457'0,"1"1"-346"0,2-1-92 0,-4-5 3 16,6 3-17-16,7 1-7 0,-5 0-3 0,7-1 0 16,-1-2 2-16,3-5 0 0,-4 1-1 0,7-1 2 15,1-4-1-15,-3-7-1 0,-3 2 3 0,0-2-1 16,-4-4-8-16,4-1-14 0,-2-2-11 0,-5-1-10 16,-1 1-11-16,-5 2-10 0,6-3-28 0,-7 5-8 15,-3-3 2-15,1 3 12 0,1 3 9 0,-5 2 13 16,-3 3 15-16,1 0 17 0,-2 1 34 0,2-1 23 15,1 2 14-15,-5 2 7 0,4-2 8 0,-1 1-2 0,1 1-1 16,-4 0-4-16,5 1-5 0,-3 5-11 0,4-1-3 16,2 8-3-16,1 0-5 0,1 3-2 0,5 7-3 15,4 6 0-15,-4-4-4 0,0 10-4 0,3 1-3 16,-1 5-2-16,-2 3-2 0,-2 1-15 0,-3 3-9 16,-4-1-8-16,-4 4-3 0,-5 3-6 0,-5-2 0 15,-6-1 2-15,0-1 8 0,-9-3 22 0,-1 0 12 16,-10-7 12-16,8 7 11 0,-3-13 22 0,-4 2 6 15,4-9 6-15,1 0-2 0,7-7 2 0,4-5-5 16,10-1-2-16,-5-9-6 0,9 1-15 0,5-6-10 0,2 3-11 16,1-3-6-16,1 4-4 0,0-2 0 0,7-2 1 0,2 0 5 15,7-4 5-15,0-1 4 0,2-1 6 0,6-1-1 16,8-2-1-16,4-3-3 0,2-6 0 0,0 7-9 0,4-11-5 16,5 6-1-16,-4-15-4 0,2 2-4 0,-3-5-30 15,3-4-12-15,-2-7-13 0,0-4-11 16,1 1-18-16,-5-5-3 0,-1 3-3 0,-2 3 3 0,-3-2 30 15,-3 9 13-15,-8 6 13 0,2 3 14 0,-8 6 44 16,-5 7 18-16,-4 9 15 0,-4-4 14 0,5 8 23 16,-8 5 3-16,0 2 1 0,0-4-1 0,0 4-24 15,-2-2-14-15,-5 9-13 0,3 0-12 0,-7 5-26 16,0 8-5-16,-3 3-2 0,3 6-1 16,-3 0-2-16,-1 6 1 0,4-2 1 0,1 6 2 0,1-8 2 15,7-4 0-15,0-2 1 0,0 2-1 0,2-6 4 16,6-7 2-16,-3-3 2 0,4-4 4 0,4-4 2 15,-2-1-1-15,2 0 3 0,2-4 1 0,1-6 4 0,6 1 2 16,3-8 1-16,-10-5-5 0,9-4 0 16,-1 3 2-16,-3-12-2 0,0 2 0 0,-5 0-6 0,-2-3-1 15,-9 5-2-15,5-1-1 0,-7 1-2 0,-4 4-3 16,-8-1-3-16,4 1-7 0,-4 1-20 0,-3 1-11 16,-1 1-14-16,2-2-13 0,-4 6-54 0,1-2-40 15,-2 0-68-15,-3 2 150 0,0 1-123 0,-1 3-57 0</inkml:trace>
          <inkml:trace contextRef="#ctx0" brushRef="#br0" timeOffset="-2527.3901">-1864 12238 1025 0,'-11'0'408'0,"2"2"-297"0,0-2-85 0,4 0 3 15,1-2-11-15,4 0-10 0,-2-1-4 0,2-1 3 16,4 0 1-16,5-6 3 0,3-3-1 0,5-3 9 16,6-8 3-16,13-1 2 0,0-4 5 0,13 0 2 15,9-3 3-15,14-1 0 0,-3 3 1 0,-3 1-6 16,14 2-1-16,10-2-3 0,2 2-8 0,-7 0-6 16,1 3-3-16,5 2-6 0,11-3-14 0,3 2-10 15,-7-1-9-15,-8 3-12 0,-14 1-14 0,3 2-42 16,-19 3-31-16,4-3-48 0,-26 7 121 0,-7 1-101 15,7-1-43-15</inkml:trace>
          <inkml:trace contextRef="#ctx0" brushRef="#br0" timeOffset="-9058.6971">-4807 11623 1247 0,'12'1'601'16,"-8"1"-391"-16,3 7-161 0,-1 4 116 0,6 9-173 15,1 6-5-15,7 30-4 0,5 2-2 0,-2-3 9 0,6 36-1 0,7 17-3 16,1 3-2-16,-5 1-4 0,4 7-3 16,-3 9-4-16,-6 18-17 0,-2 21-11 0,4-4-14 0,-9-16-6 15,-1 5-2-15,-10 14-1 0,1 5-2 0,-7-22-8 16,-1-23 20-16,-2 1 13 0,0 2 16 16,-7-64-1-16,-1 12-21 0,7-30-109 0,-3-25 134 0,4-23-57 15,2-4-61-15</inkml:trace>
          <inkml:trace contextRef="#ctx0" brushRef="#br0" timeOffset="-7910.6594">-4102 11143 1524 0,'11'18'537'0,"2"0"-428"0,-4 2-99 0,0-6-16 16,5 15-7-16,2-2-12 0,4 11-25 0,6 9-8 0,-1 3-3 16,2 3-8-16,-5-5-4 0,-12 3-4 0,-2 5 4 15,-1-2 10-15,-7-5 28 0,-11-2 20 0,-9-4 15 0,-7 4 25 16,-11-4 11-16,4-5 12 0,0-4 9 0,-2-10 3 0,-1 1 7 16,3-12-10-16,-2 3 0 0,9-11-19 0,-2-8-4 15,0 3-7-15,4-17-7 0,5 5-7 0,-5-15-4 16,3 3 2-16,2-23-6 0,2 4 2 0,4-9 3 15,-1-8-1-15,17-1 3 0,-7-8-1 0,8-3-4 16,12-5-4-16,5 3-1 0,-2 1 1 0,14 5-5 16,-3-1-1-16,2 11-4 0,3 4 2 0,0 7-4 15,2 10-3-15,1 9-2 0,-5-2-5 0,1 8-3 16,1 8 0-16,-3 6-1 0,1 1-3 0,-5 7-5 16,2 7 0-16,-6 2 5 0,4 4-1 0,-7 5-2 15,-2 2-5-15,-14 2-2 0,0 5-1 0,-8 0 6 16,-10 5 5-16,-8 1 4 0,0-1 6 0,-1 1 10 0,-1-8 7 15,3 6 10-15,-3-1 4 0,4-8 1 0,8-2 0 16,3-8-6-16,0 5-5 0,9-3-1 0,-4 2-3 16,4-5-1-16,2 4-4 0,3 1 2 0,2 4 0 15,3 1 2-15,0-3 1 0,5 2-1 0,-3 2 2 16,10-4-2-16,-6 0 0 0,6 4 1 0,3-4-1 16,10 2-1-16,-7-2 0 0,3 0-3 0,3-2-11 15,6-7-14-15,0 2-21 0,-1-9-56 0,1-6-35 0,2-9-44 16,-1-5 120-16,6-7-126 0,-5-9-48 15</inkml:trace>
          <inkml:trace contextRef="#ctx1" brushRef="#br0">-3252 14134 0,'-28'0'32,"-27"27"14,28 1-46,-84 0 63,84-28-47,27-28 62,82 0-63,-82 1-15,83-28 0,28-1 16,-29-26-16,29 26 16,55-27-16,-84 1 15,29 26-15,-28 29 0,-1-28 16,1-1-1,-27 29-15,26-28 0,-26 27 16,-29 28-16,1 0 16,-28-28-16,27 28 0,1 0 15,-28-27-15,28 27 16,-28-28-16,55 28 16,-55-27-16,27 27 15,-27-56-15,28 56 16</inkml:trace>
          <inkml:trace contextRef="#ctx0" brushRef="#br0" timeOffset="-7647.4132">-3035 11065 884 0,'3'13'345'0,"-13"-4"-251"0,-7 5-74 16,-1 1 16-16,4 1-31 0,-2 7-4 0,-4 6-1 15,-2-2-2-15,4-2-1 0,2 8 1 0,-2-8-1 0,2 8 3 16,1-3-1-16,1-1 2 0,3-5 6 0,2-4 3 0,2-2 3 15,5-8-3-15,-2 5 2 0,4-12-3 0,4-1 3 16,-2 0 1-16,7-4-1 0,0-1-3 0,3-8 5 16,-1 4 5-16,9-10 4 0,3 3 1 0,-3-6-2 15,5-7 1-15,3-4-3 0,-3 4-1 0,-5 0-5 16,0-3-3-16,-10 6-2 0,-1-3 0 0,-1 7-1 16,-12 4-1-16,-1 0-2 0,-1 3 0 0,-3 2-5 15,0 2 0-15,-5 2-15 0,1 2-9 0,-3 1-29 16,-6 2-17-16,-1 2-20 0,-4 0-25 0,0 4 73 15,-2 1-65-15,0 1-7 0</inkml:trace>
          <inkml:trace contextRef="#ctx0" brushRef="#br0" timeOffset="-8413.3627">-4493 11976 1289 0,'-24'24'475'0,"3"3"-357"15,3-9-102-15,5-2-7 0,6 0-6 0,0-1-6 16,10-1-9-16,4 1 1 0,19-1-1 0,-5-3 0 15,3 2 5-15,23-8 2 0,3-3 5 0,12-2 6 0,-8-2 3 16,9-11-1-16,9-1 4 0,20-6 5 16,14-7-4-16,-4 0 3 0,-3 2-3 0,-2-4-2 0,24-2-1 15,5-1 0-15,-3-3-2 0,-11 8-4 0,7 0 1 16,4-5 1-16,-13 6-3 0,4-1-1 0,-1 8-1 16,-4-5 2-16,-16 1-1 0,5-3 1 0,-13 3-1 15,-1 1 0-15,-8 2-1 0,-2 2 2 0,-16-3-1 16,-6 3 0-16,-5 5 1 0,-4 0-2 0,-3 4 1 0,-7 2 1 15,-6 2 1-15,-2-2-2 0,-5 7 0 16,-4-2 0-16,-3 2-1 0,-4 0 2 0,-4-2 0 0,-1 2-1 16,-2 0-1-16,1 2-1 0,-1 1 3 0,0 1-1 15,3 3 0-15,-1 2-1 0,1 2-1 0,2 5 0 16,4 6 0-16,-4 3 0 0,1 4-1 0,-1 7 0 16,0 11-1-16,6 2 1 0,1 10 1 0,-1 8-1 15,10 14 1-15,-3-3 0 0,0-4 0 0,11 14-2 0,5 15 2 16,-4 2 0-16,3-10-1 0,-1 5 1 0,-2-1 0 15,8 18 0-15,-6-3 0 0,1 0 0 0,-7-13 2 0,-2 2-2 16,3 12 2-16,-6-3 1 0,2 0 1 0,-8-18 1 16,2 7 9-16,1 3 4 0,-9-28 2 0,0 2 6 15,-4-13 6-15,0 5 0 0,-7-23 2 0,0 2 0 16,-5-13-8-16,-1-2-3 0,-1-7-2 0,2-3-3 16,-6-3-11-16,-2-5-2 0,-3-3-2 0,-4 0-2 15,-9-2-1-15,-5-2-2 0,-20-8-2 0,-2 3-3 16,-23-6 0-16,-15-3-3 0,-20 1-4 0,2-3-2 0,-23 0-6 15,-17 0-1-15,-8 7-1 0,1 3 3 0,4 12 4 16,-13 4 3-16,2 17 1 0,0-3 0 0,11 5 1 16,1 11-1-16,14-6-3 0,-1 2-7 0,-2 2-6 15,17-7-6-15,5-6-5 0,4 0-1 0,16-3-2 16,20-13-6-16,-8-2-29 0,-3 0-17 0,24-8-18 16,12-8-20-16,5-4-36 0,-1-14 103 0,16-16-77 15,-4 3-10-15</inkml:trace>
          <inkml:trace contextRef="#ctx0" brushRef="#br0" timeOffset="-4901.4531">-1962 12370 1085 0,'-10'18'502'0,"-3"2"-361"0,2-4-111 0,0 2 9 15,-1 4-22-15,-1-3-12 0,0 8-5 0,8 2-1 16,0-3-3-16,-1 1 0 0,6 0-2 0,2 0 1 0,7 0 2 15,-4 2 0-15,12-2-1 0,-7 0 1 0,5 5 1 16,3-1 1-16,-4-2 0 0,1 0 1 0,-4-4 2 16,-4 2 0-16,-2-3 2 0,-1-3-1 0,-4 1 4 15,-2-4 1-15,-5 2 0 0,0 0 2 0,-6 5 4 16,-3 0 3-16,-8-3 0 0,6 1 2 0,-3 1 0 16,-3-3-1-16,-1-4-1 0,3 2-4 0,4-8-12 15,2-2-5-15,2-1-9 0,1-1-11 0,0-4-34 16,4-1-25-16,6 0-34 0,-5-2-56 0,-2 0 119 15,2-2-84-15,-10-7-30 0</inkml:trace>
        </inkml:traceGroup>
        <inkml:traceGroup>
          <inkml:annotationXML>
            <emma:emma xmlns:emma="http://www.w3.org/2003/04/emma" version="1.0">
              <emma:interpretation id="{3CDE8B8F-F991-40A6-B0FE-9AB5521FB7A8}" emma:medium="tactile" emma:mode="ink">
                <msink:context xmlns:msink="http://schemas.microsoft.com/ink/2010/main" type="inkWord" rotatedBoundingBox="36690,15902 37491,15772 37583,16347 36783,16476"/>
              </emma:interpretation>
            </emma:emma>
          </inkml:annotationXML>
          <inkml:trace contextRef="#ctx0" brushRef="#br0" timeOffset="4232.5552">949 11639 717 0,'0'0'291'0,"-2"0"-206"0,0 0-64 0,-1-2 2 16,-4 0-14-16,1-1-8 0,-1-3-8 0,-7 4-13 15,1-5 0-15,-3 2 3 0,-4 1 2 0,2 1 12 16,-6 1 3-16,5 7 3 0,-1-1 5 0,3 1 8 16,8 6-2-16,-3 5-1 0,1-1-4 0,4 1-7 0,1-2 1 15,1-3 0-15,5 9 0 0,2-4 4 16,-1-3 3-16,1 0 0 0,4-3 3 0,6 1 3 0,5-2 1 15,-1 4 3-15,0-9 0 0,4 1-2 16,2 0-4-16,5-3 0 0,0-2-1 0,-2 0-6 16,0-2-2-16,-5-3-3 0,5 1-1 0,-3-1 0 0,0-1 1 15,-6 5-2-15,0 1 0 0,-5-2 1 0,0 2-1 16,-2 0 0-16,-2 2 0 0,-2 1-1 0,-3-1 1 16,2-4 0-16,-4 4 1 0,2-2 0 0,-2 0 4 15,0 0 4-15,0 2 3 0,0-2 8 0,-4 0 3 0,4 0 5 16,-2-4 3-16,2 2 12 0,0-1-2 15,0-3 0-15,-2 1 0 0,2-2-3 0,0 0-4 0,4-4-2 16,-4 2-4-16,0 0-10 0,2-2-2 0,5 2-1 16,-5 0-4-16,5-2-5 0,-1 4-2 0,-1-2-4 15,2 3 0-15,2 1 0 0,-3 1-3 0,1 3-2 16,4-5 2-16,-6 4-3 0,0 2 3 0,4 0 1 0,-3 0-2 16,1 0 1-16,2 0 1 0,-5 0 1 0,3 0 0 15,0 0 1-15,-1 0 0 0,-1 0 3 0,0 0 1 16,1 0-1-16,1 0 2 0,-3-1 0 0,-1-1 4 0,-1-5 3 15,2 3-1-15,-4-1-1 0,1-1 0 0,-1-3-1 16,0 0 0-16,2 0 0 0,-2 2-7 0,0 0-3 16,0-2-1-16,0 0 0 0,0 1-3 0,0 3 0 15,0-2-3-15,0 7-1 0,0-6-4 0,0 4-7 16,0 2-3-16,0 0 0 0,0-1 0 0,0 2-1 16,0-1 2-16,2 2 2 0,2 0 6 0,1-2 10 15,1 2 2-15,3-2 2 0,-2 2 3 0,4-4 5 16,-1-4 2-16,1-3 1 0,0-1-1 0,0-5-2 15,0-6 0-15,-2-7 1 0,-2 3-2 0,2 0-3 0,-4-2-4 16,3-9 2-16,-1 1 1 0,-2 7 0 0,1-1 0 16,-3 7-1-16,1-1 5 0,-2 6 0 0,1-1 0 15,-1 9 1-15,0 4 0 0,-2 1 0 0,0 4-1 16,0-3 0-16,0 3-7 0,0 2-7 0,0-2 1 16,0 10-4-16,2 5 1 0,-2 5-1 0,0-2-2 15,2 23 2-15,-1-7 3 0,-1 15 4 0,2 2-4 16,-2-3-6-16,2 1-9 0,-2-7-25 0,2-1-21 0,0-12-25 15,-1 0-31-15,1-9 79 0,2-9-64 0,-1-8-17 16</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32.564"/>
    </inkml:context>
    <inkml:brush xml:id="br0">
      <inkml:brushProperty name="width" value="0.07" units="cm"/>
      <inkml:brushProperty name="height" value="0.07" units="cm"/>
      <inkml:brushProperty name="color" value="#ED1C24"/>
      <inkml:brushProperty name="fitToCurve" value="1"/>
    </inkml:brush>
  </inkml:definitions>
  <inkml:trace contextRef="#ctx0" brushRef="#br0">18 0 14 0,'3'4'8'0,"-1"0"-4"0,-1-4-3 0,3 0 5 16,-3 1 3-16,1 1 6 0,1 1 8 0,2-1 6 16,-2-1 16-16,2 1 2 0,0-2 5 0,0 3 1 0,-2-3 7 15,0 0-4-15,-3 0-4 0,4-1-4 0,-4-1-10 16,0 2-4-16,0 2-4 0,0-2-2 0,0 0-12 15,0 0-5-15,0 0-1 0,0 0-6 0,0 0-4 16,0 0-3-16,0 0-3 0,0 0-4 0,0 1-4 16,0-1-7-16,0-1-7 0,0 1 1 0,-2 0 2 15,2 0 2-15,-2 0 1 0,1-2 4 0,-1 2 3 16,1 0 9-16,-1 2 8 0,0-2 1 0,1 0 2 16,-1 0-3-16,-1 0 7 0,1 0 0 0,1 0-1 15,1 0-1-15,-4 0 0 0,3 0-1 0,-3 0-2 16,3-2 0-16,-2 0-4 0,-1 2-15 0,-1-1-8 15,2 1-10-15,0 0-9 0,0-2-25 0,-2 1 46 16,0 1-36-16,0 0-12 0</inkml:trace>
  <inkml:trace contextRef="#ctx0" brushRef="#br0" timeOffset="1260.7864">-815-36 354 0,'1'3'150'0,"-1"-1"-106"0,2-1-36 16,-2 1-6-16,0 1 0 16,3-3-1-16,-3 2 0 0,0-2 1 0,0 0 3 0,2 0 4 0,-1 0 8 15,-1 0 5-15,0 0 3 0,0 0 3 0,0 0 6 16,0 0-1-16,0 0-1 0,0 0-2 0,0 0-9 15,0 0-3-15,0 0-4 0,0 0-4 0,0-2-3 0,0 2-4 16,0 2 0-16,0-2-2 0,0 0-1 16,0 0-5-16,0 0-2 0,0 0-3 0,0 1-2 0,0-1-1 15,0 0 0-15,0 0-1 0,0 0 1 0,0-1 3 16,0 1 2-16,0 0 5 0,0 0 0 0,0 0 3 16,0 0-1-16,0 0 1 0,0 0 3 0,0 0-1 15,0 0 1-15,0 0-2 0,0 0 0 0,0 0 2 16,0-2-1-16,0 4 1 0,0-2-3 0,2 0 0 15,-2 0-1-15,0 0-2 0,2 0-19 0,-2 0-12 16,0 0-17-16,0-2-16 0,-2 2 45 0,2 0-40 0,-3-3-13 16</inkml:trace>
</inkml:ink>
</file>

<file path=ppt/ink/ink44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34.90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BD00FBC-6BD7-4AA2-A704-4BFE0453D62A}" emma:medium="tactile" emma:mode="ink">
          <msink:context xmlns:msink="http://schemas.microsoft.com/ink/2010/main" type="writingRegion" rotatedBoundingBox="36451,4361 39050,18264 35123,18998 32525,5095"/>
        </emma:interpretation>
      </emma:emma>
    </inkml:annotationXML>
    <inkml:traceGroup>
      <inkml:annotationXML>
        <emma:emma xmlns:emma="http://www.w3.org/2003/04/emma" version="1.0">
          <emma:interpretation id="{7017E4D1-2EAD-4C46-A1D3-AC3B16FDB257}" emma:medium="tactile" emma:mode="ink">
            <msink:context xmlns:msink="http://schemas.microsoft.com/ink/2010/main" type="paragraph" rotatedBoundingBox="36451,4361 39050,18264 35147,18994 32549,5091" alignmentLevel="1"/>
          </emma:interpretation>
        </emma:emma>
      </inkml:annotationXML>
      <inkml:traceGroup>
        <inkml:annotationXML>
          <emma:emma xmlns:emma="http://www.w3.org/2003/04/emma" version="1.0">
            <emma:interpretation id="{7582A8B1-5161-4135-BA28-A1629899D8C3}" emma:medium="tactile" emma:mode="ink">
              <msink:context xmlns:msink="http://schemas.microsoft.com/ink/2010/main" type="line" rotatedBoundingBox="36451,4361 39050,18264 35147,18994 32549,5091">
                <msink:destinationLink direction="with" ref="{6BEB110D-31B9-42F7-A8D2-1666E9C3F172}"/>
              </msink:context>
            </emma:interpretation>
          </emma:emma>
        </inkml:annotationXML>
        <inkml:traceGroup>
          <inkml:annotationXML>
            <emma:emma xmlns:emma="http://www.w3.org/2003/04/emma" version="1.0">
              <emma:interpretation id="{CCDD5272-0E6F-4C58-86C0-366D718E123C}" emma:medium="tactile" emma:mode="ink">
                <msink:context xmlns:msink="http://schemas.microsoft.com/ink/2010/main" type="inkWord" rotatedBoundingBox="37691,14817 38359,18394 36056,18824 35388,15247"/>
              </emma:interpretation>
              <emma:one-of disjunction-type="recognition" id="oneOf0">
                <emma:interpretation id="interp0" emma:lang="" emma:confidence="1">
                  <emma:literal/>
                </emma:interpretation>
              </emma:one-of>
            </emma:emma>
          </inkml:annotationXML>
          <inkml:trace contextRef="#ctx0" brushRef="#br0">-430 11392 701 0,'-1'-4'430'15,"-3"2"-216"-15,0-1-148 0,4 1 138 0,-1 0-174 16,1 2-11-16,0 0-13 0,0-2-4 0,0 0 3 15,5 1 3-15,0 1 4 0,4 3 0 0,-1-1 1 0,-1 2 0 16,6-3-2-16,-3 3-3 0,3 0-1 0,0-3-3 16,-4 3 1-16,0-2 1 0,-6-2-3 0,4 0 2 15,-3 2 3-15,-2-2-1 0,-2 0-1 0,2 2 2 0,-2-2-1 16,0 0 0-16,0 0 2 0,0 0-1 0,0 0-1 16,0 1 0-16,-2-1-2 0,0 6 1 0,2-4-4 0,0-2 1 15,0 3 0-15,0-1-1 0,0-2-1 0,0 2 2 16,0-2-1-16,0 0 1 0,0 0 2 15,0 0-2-15,0 0 2 0,0 0-1 0,0 0 1 0,0 0 1 16,0-2 0-16,0 2-1 0,0 0 0 0,0 0 3 16,0 0 0-16,0-2 1 0,0 2 1 0,0 0-1 15,0 0 0-15,-2 0 1 0,2 0 0 0,0 0-1 16,0 0 1-16,2 2-1 0,-2 0 0 0,0-2 0 16,0 2 0-16,0-4 1 0,0 2-2 0,0 0-1 15,0-2-1-15,-2 0-1 0,2 2-2 0,-2-2-4 16,2 2-1-16,0-1-4 0,0 1-2 0,0 1-1 0,0-1-4 15,0 0-4-15,0-1-2 0,0 1-2 0,0 0-4 16,0 0-1-16,-1 0-9 0,1 1-1 0,-2 1-1 16,2 0 2-16,-2 0 1 0,2 0 0 0,-2-2 4 15,0 0 4-15,2 3 11 0,-1-5 5 0,-3 2 6 16,2 0 1-16,2 2 3 0,0-2 8 16,0 0 0-16,0 0 2 0,-2-2-2 0,2 2 4 0,0 0-1 0,0 0 1 15,0 0 2-15,0 0 4 0,0 2-1 16,0-4 2-16,0 2 1 0,0 0-1 0,0 0 3 15,0 0 1-15,0 0-1 0,0 0 1 0,0 0 0 0,0 0 1 16,0 0 2-16,0 2-3 0,0-2 0 0,0 0 0 16,0 0-1-16,0 0-4 0,0 0-4 0,0 0-2 15,0 0-1-15,-1 0-5 0,1 0-3 0,0 0-3 16,0 0-1-16,0 0-3 0,0 0-2 0,1 0-1 16,-1 0 0-16,4 0 2 0,-2 0 1 0,5 0 1 0,4 4 0 15,9 1 1-15,-4 1 2 0,2-1 0 0,6 4 1 0,8 2 0 16,8 3-1-16,-6-1 0 0,11 3 0 0,-2 4 0 15,4 0 0-15,0 3-1 0,-2-1-1 0,-3 1-2 16,5 3 0-16,-26-5-2 0,1 1 0 0,-2-2-4 16,-11 0-3-16,-4 1-3 0,-3 1 3 0,-13 1-3 15,-5 1-4-15,-11 5 0 0,-4 0-2 0,-8 1-5 16,-15 5-1-16,-2-5-7 0,-2 1-7 0,4-2-27 16,-8-6-14-16,8-6-26 0,2-3-30 0,3-7 92 15,6-7-68-15,0-9-18 0</inkml:trace>
          <inkml:trace contextRef="#ctx0" brushRef="#br0" timeOffset="4377.6625">65 11347 1208 0,'5'18'443'0,"6"-17"-350"0,7 5-82 0,2-6-7 16,-4 3-7-16,24-8-7 0,-6 1 0 0,17-8 7 15,7-6 0-15,8-9 1 0,-1 3-2 0,15-6 2 16,4-3-2-16,12-1 1 0,-4-1 3 0,-2 3-3 15,8 1 1-15,-10 1-3 0,1-1-1 0,-6 4-2 16,-9 2 0-16,-4 8 0 0,-1-4-2 0,-8 3 0 16,-3 3 5-16,-15 6 0 0,0 4 3 0,-10-2 3 15,-15 3 3-15,-2 2 2 0,-2 2 3 0,-8 0 4 16,-1 2-1-16,-1 0 2 0,-2 1 0 0,0 5 0 16,-2-3 0-16,3-1 0 0,-3 3 0 0,0 0-2 0,4-3-3 15,-8 5 0-15,4 0 2 0,0-4-4 0,-5 6-2 16,1-2 0-16,-3 2-2 0,1 3-1 0,-1 3 3 15,4-5-2-15,-5 1-2 0,1 3 2 0,-5 2-1 0,1 2 0 16,2-4-1-16,0 8-1 0,-4-5 0 0,8 9-1 16,-6-1-1-16,7 5 1 0,-1 1-1 0,5 12 0 15,0-2 1-15,-2 9 0 0,2 4-1 0,5 7 1 16,3 2-1-16,-5 6-1 0,3 5 2 0,4 14-1 16,5 0 1-16,3 4-1 0,0 9 1 0,5 1 1 15,-1 3 0-15,7 3 0 0,0-2 0 0,-4-5 0 16,0-7 0-16,-1 5 0 0,-4-11 0 0,0-7 0 15,-6-5 1-15,-1-8 3 0,-4-2 2 0,-6-8 4 0,3-2 3 16,-1-13 7-16,-5-2 5 0,0-5 1 0,0 0 1 16,0-9 0-16,0-4-4 0,0-7-4 0,0 2-1 15,0-2-7-15,2-7-5 0,-2 3-3 0,-4-1-1 16,1-6-1-16,-1 2 0 0,-3-2 0 0,-4 4 2 16,-5-2 1-16,0-3 1 0,-1 1 0 0,-4 0 0 0,-10-2 0 15,-7 5-2-15,2-1 3 0,-4 0-4 0,-12 0 2 16,0 1 0-16,-12 5 1 0,1-1 1 0,-2 1 0 15,-3-3 2-15,-6 14-1 0,3-3-1 0,-1 2 0 16,0 4-1-16,-4-4-1 0,2 1 1 0,6 3-1 16,-1-8-1-16,13-3 0 0,2-1 0 0,7-3-4 15,13-3-3-15,9-6-4 0,1 2-4 0,10-5-8 16,5-2-4-16,1 0-6 0,3 0-7 0,3-2-17 16,0 1-11-16,2-8-12 0,0-2-18 0,6-5-92 15,1-8 134-15,4-19-83 0,3 1-40 0</inkml:trace>
          <inkml:trace contextRef="#ctx0" brushRef="#br0" timeOffset="5116.4762">307 11559 1178 0,'-4'-1'468'0,"-3"1"-333"0,5-2-102 16,2 0-1-16,-4 0-3 0,1 2-10 0,3 0 0 15,0 0-13-15,0-2-2 0,2 4-4 0,1 4 1 16,3 1-1-16,-1 0-2 0,6 6-1 0,-6 7-3 0,6 12-2 16,-2-1-2-16,-2-1 0 0,2 10-3 0,-1 9-20 15,-8 12-17-15,3-5-16 0,-3-2-25 0,-5 4-61 16,3 5-12-16,-5-16-9 0,-2-2-2 0,0-12-28 16,-2 5 110-16,7-38-70 0,-1 7 22 0</inkml:trace>
          <inkml:trace contextRef="#ctx0" brushRef="#br0" timeOffset="6861.3856">621 10396 1202 0,'0'5'457'16,"3"4"-340"-16,-1-4-100 0,0 3 3 0,1 10-13 15,-1 2-9-15,0 5-8 0,2 13 1 0,-2 10 2 0,-1-4 2 16,1 8-2-16,-2 8-4 0,-3-4-2 15,1-2-7-15,-2-4 4 0,0-3 1 0,-1-14-1 0,3-1 3 16,-3-8 6-16,1-12 3 0,4-3 2 0,-2-2 5 16,2-7-2-16,0 0 1 0,-1-7-2 0,-1-4-1 15,0 4 0-15,0-16 0 0,0-3 5 0,2 1 2 16,-1-4 4-16,1 0 1 0,1 1 4 0,3-5 2 16,1 1-1-16,3-3 1 0,-3 8-3 0,2-3-2 0,1-3-2 15,2-1-3-15,1 0-1 0,0 14-4 0,2-6 0 16,-3-1-2-16,5 20-3 0,-6-4-1 0,7 8-3 15,-3 1-2-15,-1 7 0 0,1 1-1 0,3 10-3 16,1 0 2-16,-3 9 0 0,4 1 1 0,-5 1 5 16,3 5 1-16,-11-5 3 0,3 2 0 0,-3-4 6 15,-5-6 2-15,4-7-1 0,-1-1 3 0,-8-4 1 16,5-5 3-16,7 0 0 0,-7 0 6 0,0-4-2 16,0 0 1-16,0-2 3 0,2-1 0 0,9 0 5 15,-6-6 2-15,-5-4 0 0,9 1-4 0,4-2 6 16,-1-6-2-16,1-1-1 0,5 3 0 0,-7-4-6 0,9-1-2 15,-2 1-5-15,2 6-2 0,-4-1-7 0,2 1-1 16,-4 1-3-16,-5 3-2 0,4 5-7 0,-8 5-7 0,3 1-9 16,-5-1-9-16,-3 4-10 0,0 2-14 0,2 3-19 15,0 2-82-15,1 4-64 0,1 0 156 0,-4 0-107 16,0 9-52-16</inkml:trace>
        </inkml:traceGroup>
        <inkml:traceGroup>
          <inkml:annotationXML>
            <emma:emma xmlns:emma="http://www.w3.org/2003/04/emma" version="1.0">
              <emma:interpretation id="{C8D64355-F602-4FD4-A4C1-BA12DE27CAB0}" emma:medium="tactile" emma:mode="ink">
                <msink:context xmlns:msink="http://schemas.microsoft.com/ink/2010/main" type="inkWord" rotatedBoundingBox="36451,4361 38448,15043 34545,15772 32549,5091"/>
              </emma:interpretation>
              <emma:one-of disjunction-type="recognition" id="oneOf1">
                <emma:interpretation id="interp1" emma:lang="" emma:confidence="1">
                  <emma:literal/>
                </emma:interpretation>
              </emma:one-of>
            </emma:emma>
          </inkml:annotationXML>
          <inkml:trace contextRef="#ctx0" brushRef="#br0" timeOffset="7236.3796">1194 10592 873 0,'2'6'339'0,"2"3"-246"0,-2-2-70 16,3 2 1-16,1 0-8 0,-3-2-1 0,1-1 3 15,-2-1 3-15,-1-5 3 0,1 0 4 0,-2 0 3 16,2 0 10-16,-2-2 2 0,0-3 1 0,0-1-1 16,2-3-4-16,-2-1-4 0,3-5-5 0,-1-3-5 0,0 0-7 15,2-5-3-15,-1-1 0 0,1 2-3 16,-1 3-2-16,-1 1-2 0,5 0 1 0,-1-1-3 0,-1 5-2 15,2 1-1-15,4 3-3 0,0-1 0 16,4 4-3-16,1-1-1 0,-2 3-4 0,1 3-3 0,6 4-4 16,1 7-7-16,-2-4-1 0,-2 6-6 0,2 7-3 15,1-2 0-15,-6 10 1 0,3-5 3 0,-5-4 5 16,1 4 6-16,-7-12 6 0,4 6 8 0,-6-4 8 0,1-10 6 16,-1 1 8-16,-3 0 4 0,-2-4 9 15,0 0 2-15,2-3 1 0,0 0 1 0,1-6 1 0,1 0 1 16,1-4-3-16,6 3-1 0,4-1-1 0,1-1 2 15,4-3-1-15,-2 5 1 0,3-1-4 0,3 1-2 16,1-1-1-16,-5 0 0 0,3 6-5 0,-1 0-5 16,-4 5-1-16,6-3-5 0,-10-1-5 0,0 6-6 15,1 0-5-15,-1 4-5 0,-3-1-15 0,2 5-7 16,3-1-11-16,-5 4-16 0,0 0-23 0,-2 5-34 0,-4-2 78 16,0 6-56-16,-1-7-12 0</inkml:trace>
          <inkml:trace contextRef="#ctx0" brushRef="#br0" timeOffset="-26171.7009">-2409 2109 1233 0,'0'-1'519'0,"-2"-1"-393"0,6 2-111 0,-6 0-18 0,0 0 1 15,2 2-4-15,0-2 0 0,4 10-1 0,1 3 2 16,1 0 3-16,3 19 2 0,3 11 2 0,10 35 2 16,-6-15 2-16,2 27-5 0,0 31 0 0,2-5 0 15,-11 43-1-15,0-6 1 0,-2 26-1 0,-5-6 0 16,-13 25 0-16,0 1-1 0,-5 14 0 0,-2 5-3 0,-7-3-5 15,5 0-4-15,-5-15-6 0,1 6-2 0,4-35-7 16,1-1-4-16,1-35-16 0,7-23-4 0,2-29-6 16,0-4-16-16,5-30-80 0,1-18-52 0,3-22 143 15,1-6-103-15,3-32-70 0</inkml:trace>
          <inkml:trace contextRef="#ctx0" brushRef="#br0" timeOffset="-24478.4284">141 93 779 0,'39'-47'331'0,"-17"33"-219"0,3-8-76 16,-8 15 39-16,2 7-48 0,7 3 10 0,-5 5 5 15,10 6-1-15,-2 4-5 0,-6 6-5 0,3-3-3 16,-3 10-6-16,-3 3-7 0,-4 4 1 0,-3 0-6 16,-10 7-2-16,-3 0-2 0,-10 6 1 0,-7 7-3 15,-13 7-34-15,-10 7-24 0,-23 11-32 0,-2-2-51 16,-15 4 97-16,-17 11-78 0,5-13-33 0</inkml:trace>
          <inkml:trace contextRef="#ctx0" brushRef="#br0" timeOffset="-24634.0124">-170 165 1085 0,'26'18'366'0,"1"2"-288"0,-2 7-61 16,2 11-20-16,0 2 15 0,-2 12 1 0,1 8 1 16,-10 10-3-16,-2 3-2 0,-10 2-4 0,-8 10 0 15,-16-4 0-15,4 1-3 0,-11-8-22 0,-9-4-6 16,5-16-7-16,-1 1-6 0,5-21-22 0,3-14-24 16,8-13-47-16,-4-5 83 0,9-2-41 0,10-38-23 0</inkml:trace>
          <inkml:trace contextRef="#ctx0" brushRef="#br0" timeOffset="-24979.0917">-1191 348 810 0,'14'-2'353'0,"4"2"-255"0,0 2-78 0,-5 3 7 0,0 6-22 0,3 3 0 15,0 12 3-15,0 13 0 0,-1 3 3 0,-1-2-1 16,-5 12-2-16,-1 15-1 0,-12 21-1 0,4-7 2 16,-11-1-3-16,-5 7-1 0,-2-1-2 0,-7-1 0 15,1-14-3-15,1-19-26 0,-3 8-14 0,10-39-18 16,0 8-24-16,5-20 57 0,0 2-50 0,11-29-19 15</inkml:trace>
          <inkml:trace contextRef="#ctx0" brushRef="#br0" timeOffset="-25146.6487">-1673 138 1196 0,'-23'7'369'0,"6"-5"-317"0,-6 0-52 0,1 7-45 16,-1 0 47-16,1 11-2 0,2 3 0 0,6-1 2 0,-2 3 2 15,1 1 1-15,12-1 0 0,-1 7 0 0,4 3-1 16,2-5-3-16,7 5 0 0,5 3-1 0,10 10 0 16,8 7-2-16,-3-3-1 0,4-2-1 0,1 5-10 0,7 2-17 15,3 3-9-15,-1 1-3 0,-12-14-5 0,1 4 1 16,2 1-1-16,-19-14 4 0,1 4 10 0,-7-4 20 15,0-4 8-15,-16-3 6 0,-2-1 8 0,-9 1 3 16,-6-2 2-16,-10-2 1 0,3-2 1 0,-8-1 0 16,-5 1-2-16,7-3-3 0,-5-1-4 0,2-10-14 15,6 0-6-15,2-11-8 0,1 2-8 0,4-4-36 16,2-11-17-16,3-3-53 0,4-11 93 0,9-9-72 16,3-6-38-16</inkml:trace>
          <inkml:trace contextRef="#ctx0" brushRef="#br0" timeOffset="-24806.5531">-783 263 961 0,'20'3'367'0,"8"8"-270"0,-4 2-73 15,1 9-5-15,9 1 1 0,-3 4 2 0,0 7-2 0,1 10-2 16,-5 4-5-16,-10 8-2 0,-3 0 0 0,-1-5-4 15,-13 10-2-15,-9 8-4 0,-6 0-9 0,-3-13-16 16,-9 1 7-16,-13-4-33 0,-3 1-50 0,-16-16-22 16,6-2-33-16,1-7 97 0,14-22-78 0,-5-7-54 15</inkml:trace>
          <inkml:trace contextRef="#ctx0" brushRef="#br0" timeOffset="-16922.0491">-1334 6027 934 0,'-3'2'349'0,"3"1"-268"15,0-1-68-15,2 0-4 0,5 0-3 0,-5 5-1 16,-1-2 3-16,5 3 8 0,-6 1 2 0,2 1 0 16,-1 1 0-16,1 2 2 0,5-2 0 0,1 9-1 15,3 1-1-15,-4 5-4 0,4 4-3 0,5 8 0 16,-9-2 0-16,6 2-2 0,-8 5-4 0,9 12 0 15,-4-5-1-15,-3 1-2 0,0 1-1 0,-5 7-1 0,9 8 0 16,-4 4 0-16,2-10 0 0,-4-2-6 0,4-8-16 0,-3 5-37 16,1-15-28-16,-5-8-35 0,0-10-61 0,-2-1 123 15,1 3-98-15,-4-16-31 0</inkml:trace>
        </inkml:traceGroup>
      </inkml:traceGroup>
    </inkml:traceGroup>
    <inkml:traceGroup>
      <inkml:annotationXML>
        <emma:emma xmlns:emma="http://www.w3.org/2003/04/emma" version="1.0">
          <emma:interpretation id="{55AAED35-63EA-4ACB-8668-C3E1F94AA6D9}" emma:medium="tactile" emma:mode="ink">
            <msink:context xmlns:msink="http://schemas.microsoft.com/ink/2010/main" type="paragraph" rotatedBoundingBox="33879,9662 37250,9326 37345,10285 33975,10621" alignmentLevel="2"/>
          </emma:interpretation>
        </emma:emma>
      </inkml:annotationXML>
      <inkml:traceGroup>
        <inkml:annotationXML>
          <emma:emma xmlns:emma="http://www.w3.org/2003/04/emma" version="1.0">
            <emma:interpretation id="{30E6016A-89E8-4DD2-A5B3-26E861A21612}" emma:medium="tactile" emma:mode="ink">
              <msink:context xmlns:msink="http://schemas.microsoft.com/ink/2010/main" type="line" rotatedBoundingBox="33879,9662 37250,9326 37345,10285 33975,10621"/>
            </emma:interpretation>
          </emma:emma>
        </inkml:annotationXML>
        <inkml:traceGroup>
          <inkml:annotationXML>
            <emma:emma xmlns:emma="http://www.w3.org/2003/04/emma" version="1.0">
              <emma:interpretation id="{6F05462E-1211-4BD3-AFE2-A22CAD73758E}" emma:medium="tactile" emma:mode="ink">
                <msink:context xmlns:msink="http://schemas.microsoft.com/ink/2010/main" type="inkWord" rotatedBoundingBox="33879,9662 37250,9326 37345,10285 33975,10621">
                  <msink:destinationLink direction="with" ref="{8BFC0E83-8B3A-433B-903A-A419EE6EAA45}"/>
                  <msink:destinationLink direction="with" ref="{0E34D01A-B3CA-43D8-8552-29BDAA3F901E}"/>
                  <msink:destinationLink direction="with" ref="{5B5E9FE9-3140-4CC6-8CC2-E4BBCB7D8710}"/>
                </msink:context>
              </emma:interpretation>
              <emma:one-of disjunction-type="recognition" id="oneOf2">
                <emma:interpretation id="interp2" emma:lang="" emma:confidence="1">
                  <emma:literal/>
                </emma:interpretation>
              </emma:one-of>
            </emma:emma>
          </inkml:annotationXML>
          <inkml:trace contextRef="#ctx0" brushRef="#br0" timeOffset="-18571.977">-870 5085 1298 0,'15'23'582'0,"-6"-5"-435"0,1 2-123 0,-2 0 18 16,-1 5-46-16,-4-1 2 0,12 21-3 0,-4-5 3 15,3 8 3-15,-1-1 1 0,-1-2-1 0,-4 2 1 16,1 0 1-16,-2-3-2 0,-7-5-1 0,2 3 0 0,-2-6 0 16,-2-2 2-16,-4-10 3 0,5-3 1 15,-7-6 2-15,7-8-1 0,1-2 2 0,0-3 0 0,0-2 0 16,0-3-2-16,0-10-3 0,0 0-1 0,3-10-2 15,-3-6 0-15,4-7 2 0,-2-2-2 0,3-7 3 16,2-6 1-16,2 4 2 0,2-3-1 0,4 1-1 16,3-1-2-16,3-4 0 0,-3 5 0 0,6 4-2 15,1-2-2-15,2 7-1 0,0-1-1 0,-7 8 3 16,5 8-2-16,1 1-2 0,2-1-4 0,-2 7 1 16,-1 4-3-16,-3 1-2 0,3 0-10 0,-5 8-3 15,0 0-3-15,-4 1 0 0,-4 4-1 0,1 4-7 16,-6 12-3-16,4-5 0 0,-13 8 8 0,2 9 3 0,-1 0 5 15,-14 14 2-15,1-6 4 0,-3 5 11 0,-4 3 5 16,1-8 3-16,0 2 4 0,6-2-2 0,1-4 0 16,11-5 1-16,-1 4-1 0,6-9-4 0,8 3 1 15,9-3 1-15,0 3-2 0,3-7 2 0,4 2-1 16,0 1-1-16,2-4 1 0,-2 1-1 0,-3-4 0 16,-8 6-1-16,0-4 0 0,-5 1-1 0,-6 1 0 15,-6-4-1-15,-3 6 1 0,-9 2-4 0,-3-4-1 16,-6 1-3-16,-1-1-1 0,-8 0-4 0,-1 4-5 15,-1-7-4-15,-1-1-9 0,5-3-37 0,-1-4-26 16,6-5-34-16,-5 0-50 0,8-2 121 0,6-13-92 0,10-7-66 16</inkml:trace>
          <inkml:trace contextRef="#ctx0" brushRef="#br0" timeOffset="-18040.344">197 5200 1188 0,'7'11'434'0,"2"13"-340"0,3-8-82 0,-1 7-12 16,4 8-1-16,-4 5 1 0,-1-3 0 0,3 6 1 16,-6 1-1-16,-1-2 2 0,-5-2-1 0,-1-2 0 15,-3 1 1-15,-6-8 2 0,2 2 1 0,1-8 9 16,-3-3 3-16,2-7 2 0,-2 2 4 0,2-8 1 16,3-3-1-16,-1-2-2 0,3 0 0 0,-5-2-6 15,1-1-3-15,1-6-1 0,-2-4-5 0,1 2 1 16,6-9-1-16,0-9 2 0,-2 2 3 0,1-7-3 0,1-6 0 15,7 2 2-15,2-9 2 0,3-8-1 16,-3-1 0-16,6 7-2 0,-2 0-2 0,6-3 1 0,1-4-4 16,0 0-1-16,0 16-3 0,2-5-3 0,-1-2 0 15,5 15-2-15,2-1 0 0,-2 4-2 0,1 2 2 16,3 11-3-16,1-2 1 0,-2 9-1 0,2 2-1 16,-2 7-1-16,-1-2 0 0,1 7-2 0,-2 6 1 15,-9 7 0-15,8 0-2 0,-8 6-14 0,-4 3 0 16,-12 0 3-16,-2 4 0 0,-7 5 3 0,-10 0 0 15,-8-4 1-15,-2 6 3 0,-5-4 20 0,-4 1 3 0,3-5 0 16,2-3 0-16,3-5-1 0,2-2 1 0,10-4 1 16,-2-1-1-16,7-8-5 0,4-4 1 0,3 1 0 15,3 0 3-15,1-1 3 0,1-1 2 0,7 2 1 16,-3-1 2-16,2 3 2 0,6 3-1 0,1 2 0 16,1-6-2-16,-1 4-4 0,2-2-2 0,4 2-1 0,2 2-2 15,5-2 0-15,0 0 0 0,-4 0-1 0,5 4 0 16,6-1 0-16,2 1 1 0,0-2 0 0,-4 0 0 0,8 1-1 15,-2 1 1-15,-2-4-3 0,-3-4 1 0,-3 1-4 16,-1-3-5-16,0-3-3 0,-2 2-6 0,-5-2-20 16,-1-5-15-16,-1 1-19 0,2 4-28 0,-2-5-139 15,-4 1 179-15,2 2-110 0,-5-1-66 0</inkml:trace>
          <inkml:trace contextRef="#ctx0" brushRef="#br0" timeOffset="-19056.3764">-2021 5385 1267 0,'-13'1'522'0,"1"3"-376"0,10-4-125 16,2 4 65-16,-6-4-107 0,8 3 1 0,-2-1 3 16,2 7 0-16,-2 2 5 0,0 5 10 0,-2 4 2 15,0 3 0-15,4 3 0 0,-2 3 1 0,0 1-1 16,-5 3-1-16,3 1 1 0,2-3-1 0,-5 1 1 16,1-5 2-16,-7-2 2 0,6-1 0 0,3-17 1 0,2 2 6 15,-5 2 3-15,3-7 1 0,2-4 2 0,-4-2 2 0,8 0 2 16,1 0 2-16,-5-3 0 0,2 1-5 0,7-10-1 15,-2-4-4-15,8-11 0 0,-1 5-2 0,0-5-3 16,5-5-2-16,2-2-1 0,1 2-2 16,-4 1-1-16,4 3 1 0,1-3-2 0,0 10-1 0,-1-3 0 15,-2 5-3-15,2 5 1 0,-3 5 0 0,-1-4-1 16,2 10-3-16,-3-1 0 0,-1 6-2 0,0 0 0 16,2 8-1-16,0 1-2 0,0 7 0 0,2 2 0 15,-4 4-5-15,2 6-1 0,-9 3-4 0,0 2 1 0,-3-3-1 16,-6 5 2-16,-4-7 0 0,1 1 6 0,-3-7 10 15,1-4 4-15,-1-7 8 0,6 0 4 0,-1-6 9 16,1-5-3-16,0 0 2 0,1 0-4 0,-1-2-3 16,2-10-2-16,4-8-3 0,-5 0 0 0,3 0-8 15,3-12 2-15,6-1-1 0,-1-7 3 0,6 1-1 16,1-3 0-16,-3 6 2 0,7 6 0 0,-5-7 3 0,4 7-2 16,-2-1 3-16,0 11 0 0,-2 0-2 15,2 1 3-15,-6 9-4 0,0-2-2 0,6 8-2 0,-5-5-1 16,-1 13-2-16,1-1-3 0,1 5-2 0,2 4-3 15,-4 3-2-15,1 6 0 0,-3 3-13 0,-1 5-9 16,2 7-12-16,-4-4-16 0,-4 6-57 0,2 2-35 16,-7 0-57-16,2-1 136 0,-2-1-125 0,-9-2-53 15</inkml:trace>
        </inkml:traceGroup>
      </inkml:traceGroup>
    </inkml:traceGroup>
    <inkml:traceGroup>
      <inkml:annotationXML>
        <emma:emma xmlns:emma="http://www.w3.org/2003/04/emma" version="1.0">
          <emma:interpretation id="{48AC6642-6E5A-47D2-8DC4-E6FAFFFBAB59}" emma:medium="tactile" emma:mode="ink">
            <msink:context xmlns:msink="http://schemas.microsoft.com/ink/2010/main" type="paragraph" rotatedBoundingBox="33281,11966 33421,6432 37153,6526 37014,12060" alignmentLevel="3"/>
          </emma:interpretation>
        </emma:emma>
      </inkml:annotationXML>
      <inkml:traceGroup>
        <inkml:annotationXML>
          <emma:emma xmlns:emma="http://www.w3.org/2003/04/emma" version="1.0">
            <emma:interpretation id="{37CA8B04-3B48-40CA-97C3-0166F3CB1F7D}" emma:medium="tactile" emma:mode="ink">
              <msink:context xmlns:msink="http://schemas.microsoft.com/ink/2010/main" type="line" rotatedBoundingBox="33281,11966 33421,6432 37153,6526 37014,12060"/>
            </emma:interpretation>
          </emma:emma>
        </inkml:annotationXML>
        <inkml:traceGroup>
          <inkml:annotationXML>
            <emma:emma xmlns:emma="http://www.w3.org/2003/04/emma" version="1.0">
              <emma:interpretation id="{10CEDEEE-053E-41CB-906D-0049261CD082}" emma:medium="tactile" emma:mode="ink">
                <msink:context xmlns:msink="http://schemas.microsoft.com/ink/2010/main" type="inkWord" rotatedBoundingBox="33281,11966 33421,6432 37153,6526 37014,12060">
                  <msink:destinationLink direction="with" ref="{B757EB00-BE42-48D6-8BBB-88B1E18BFF6B}"/>
                  <msink:destinationLink direction="with" ref="{8BFC0E83-8B3A-433B-903A-A419EE6EAA45}"/>
                  <msink:destinationLink direction="with" ref="{5AAC8604-1745-47A2-B6C9-2A05682EA172}"/>
                </msink:context>
              </emma:interpretation>
            </emma:emma>
          </inkml:annotationXML>
          <inkml:trace contextRef="#ctx0" brushRef="#br0" timeOffset="-25627.1031">-2651 2656 772 0,'4'-11'409'0,"-2"-3"-238"0,14 3-119 0,7 0 101 15,-5 2-126-15,35-3 13 0,-5-1 3 0,26-7 3 16,-3 4-3-16,33-8-2 0,-8 1-4 0,18 5-10 16,12-7-7-16,4-10-4 0,3 1-5 0,-6 2-6 15,8-6 0-15,-5-4 0 0,5 4 0 0,-8-5-1 16,-3 3-1-16,-7 2 0 0,-5 4-1 0,-5 2 2 15,-8 3-3-15,-9 2-1 0,-1 0 0 0,-10 7-3 16,-5 4-3-16,-7 3-7 0,1 2 1 0,-8 4-9 16,-2 5-1-16,-10 6-2 0,-1 1 0 0,-11 4-2 15,-7 6 2-15,0 4 4 0,-4 1-1 0,-1 9 5 16,-4 2 1-16,0 14 2 0,1 2 1 0,1 14 3 16,0 10 1-16,-3 17 1 0,3 0 1 0,-4-1 3 0,0 21-1 15,7 28 1-15,-1 1 1 0,-6-15-1 0,5 21-1 16,1 1-1-16,5 21-1 0,3 8 0 0,-5 0 2 0,-1-23 0 15,1 3-1-15,0 17 4 0,0-4 2 16,-6-15 6-16,3-17 4 0,-8 12 9 0,6 4 4 0,-11-29 0 16,-2-4 4-16,3-9 3 0,-8-10 2 15,-1-15-1-15,-4 0-2 0,-1-16-4 0,-4-12-2 0,-12-4 1 16,2 0 1-16,-11-14-6 0,-7-2-1 0,-11-1-3 16,0-3-1-16,-15-2-5 0,-7-6-2 0,-10-7-5 15,-5-1-3-15,-19-1-1 0,-9-10-4 0,-21 1 2 16,1-3-1-16,-9 0 5 0,-16 0 5 0,3 7 2 15,-1-4 2-15,8 4 2 0,6 5 0 0,9 1-1 0,2 1 0 16,-4-1-4-16,15 3-1 0,5 1-2 0,0 1-1 16,15-5-1-16,14 3 2 0,-9 2-1 0,-4-4-1 15,24 2 1-15,5-2-1 0,11-1-2 0,-5-1-8 16,12-3-5-16,-1 0-7 0,10-4-8 0,13-2-11 0,2 1-38 16,10-8-27-16,-4 0-31 0,11-3-42 0,5-12 115 15,-3 7-87-15,12-30-25 0</inkml:trace>
          <inkml:trace contextRef="#ctx0" brushRef="#br0" timeOffset="-16620.8472">-1579 7148 1231 0,'18'12'371'0,"-13"-6"-297"0,10 6-62 0,7-1-4 0,17 9-3 16,-6-2-1-16,5 0 6 0,5 2 1 0,7 5 1 16,5-3-2-16,-3-2-3 0,-3-6-2 0,1-7-2 15,6 6-1-15,-9-15-2 0,5 2 0 0,-5-4 0 16,2-6 0-16,-4-10-3 0,-5 2 0 0,-1-2-1 0,1-7 1 15,-7 3 0-15,-3-3 1 0,-8-2 0 0,-2 4 2 16,-2 0 1-16,0 0 0 0,-9 7 1 0,-2-4 1 16,-5 4 0-16,5 3-1 0,-1 5-2 0,-6 2 0 15,1 7 0-15,-4-5-3 0,3 4-3 0,0 4-6 0,0 5-3 16,-6-1-5-16,3 5-1 0,-6-1-8 0,-6 12-5 0,3 5-18 16,-17 15-9-16,2-4-13 0,0-2-16 0,0 9-34 15,-11 4 79-15,-4-1-55 0,-1 3-13 16</inkml:trace>
          <inkml:trace contextRef="#ctx0" brushRef="#br0" timeOffset="457.85">-550 7054 807 0,'-4'1'334'0,"2"-1"-227"0,2 0-80 15,-2 0 12-15,8 0-15 0,-8-1-9 0,2 1-8 16,2 0-1-16,0 0 0 0,-2 0-2 0,1 0-4 16,-1 0-8-16,-7 0-12 0,7 0-20 0,-2-2-90 15,2 2 103-15,-3-2-60 0,1 0-47 0</inkml:trace>
        </inkml:traceGroup>
        <inkml:traceGroup>
          <inkml:annotationXML>
            <emma:emma xmlns:emma="http://www.w3.org/2003/04/emma" version="1.0">
              <emma:interpretation id="{282AFD5F-4A2B-4184-ABD5-6C5990B54C5F}" emma:medium="tactile" emma:mode="ink">
                <msink:context xmlns:msink="http://schemas.microsoft.com/ink/2010/main" type="inkWord" rotatedBoundingBox="34273,8714 34298,7692 35530,7723 35505,8745">
                  <msink:destinationLink direction="with" ref="{B757EB00-BE42-48D6-8BBB-88B1E18BFF6B}"/>
                </msink:context>
              </emma:interpretation>
              <emma:one-of disjunction-type="recognition" id="oneOf3">
                <emma:interpretation id="interp3" emma:lang="" emma:confidence="1">
                  <emma:literal/>
                </emma:interpretation>
              </emma:one-of>
            </emma:emma>
          </inkml:annotationXML>
          <inkml:trace contextRef="#ctx0" brushRef="#br0" timeOffset="-23896.3091">-724 3107 721 0,'17'0'273'0,"1"2"-187"16,-15 3-54-16,-5 3-1 0,4 1 7 0,-2 2 4 0,-7-1 7 15,5 8-3-15,-10 2-4 0,3-2-3 0,1 2-6 16,-4 4-2-16,-3 10-1 0,1-3-7 0,7-4-9 16,3 9-3-16,4 0-3 0,7 9 0 0,9 4-3 15,-3-1 0-15,5-6-4 0,4-2-1 0,3 8-1 16,8-4 0-16,-5-1 1 0,-13-14 0 0,1 0 2 0,8 1 0 15,-21-19 1-15,10 9 1 0,-10-9 2 16,-4-2-2-16,-3-4-1 0,0 3-2 0,-3 1-4 0,-4 0-2 16,-10 3-6-16,-3-1 1 0,-8-2-9 0,-8 5-2 15,-5 1-3-15,3-1-5 0,-5 1-26 0,-1-1-23 16,3-1-32-16,1-1-54 0,1 5 115 0,3-3-82 16,8 1-32-16</inkml:trace>
          <inkml:trace contextRef="#ctx0" brushRef="#br0" timeOffset="-24152.3314">-1767 3667 1079 0,'9'61'362'0,"9"0"-289"16,4-23-54-16,7 0-13 0,0-13 8 0,5 2 14 0,6-7 5 16,7-7 2-16,-4-4 3 0,0-7 8 0,4-9-5 15,-5-8-1-15,-4-1 2 0,1-2-8 0,-13-16-4 0,-3-8-1 16,4 4-1-16,-12-2-7 0,-5-5 0 0,-4 0 0 0,-3-2-2 15,-8 8-4-15,0-3 0 0,-3 10-3 0,-2 1-5 16,-3-3-5-16,-5 7-5 0,0-2-3 0,-4 9-3 16,4 0-4-16,-2-2-3 0,0 17-5 0,-3-8-4 15,3 10-29-15,0-3-22 0,0 8-33 0,4 2-45 16,0 3 104-16,0 0-78 0,1 4-29 0</inkml:trace>
        </inkml:traceGroup>
      </inkml:traceGroup>
    </inkml:traceGroup>
  </inkml:traceGroup>
</inkml:ink>
</file>

<file path=ppt/ink/ink44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38.6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757EB00-BE42-48D6-8BBB-88B1E18BFF6B}" emma:medium="tactile" emma:mode="ink">
          <msink:context xmlns:msink="http://schemas.microsoft.com/ink/2010/main" type="inkDrawing" rotatedBoundingBox="36265,15883 36478,18418 36397,18425 36184,15890" semanticType="callout" shapeName="Other">
            <msink:sourceLink direction="with" ref="{10CEDEEE-053E-41CB-906D-0049261CD082}"/>
            <msink:sourceLink direction="with" ref="{282AFD5F-4A2B-4184-ABD5-6C5990B54C5F}"/>
          </msink:context>
        </emma:interpretation>
      </emma:emma>
    </inkml:annotationXML>
    <inkml:trace contextRef="#ctx0" brushRef="#br0">137 11301 579 0,'0'-5'391'0,"0"3"-169"15,2 0-129-15,-2 1 119 0,2-5-127 0,-1 4-5 0,1-1-7 0,-2 3-7 0,0 0-17 16,-3 0-5-16,3 0-4 0,-2-2-9 0,-4 2-9 15,6 0 1-15,2 2-3 0,-2 0-1 0,0-2-4 16,0 0-4-16,0-2-2 0,0 2-2 0,4 2-5 16,-4-2-2-16,3 14 0 0,3-1-1 0,3 12-2 15,2 11 0-15,1 15 1 0,-1 1 0 0,4 2 2 0,3 20-1 16,-2 23 0-16,-5 1 0 0,0-6 0 0,-1 18 0 16,3 0 1-16,-2 20 0 0,-8 9-1 0,1-4 1 15,0-16 1-15,5-5-2 0,-6 20 0 0,1-6 1 16,-2 2 0-16,3-22-1 0,1 2 2 0,-3 5 0 0,-1-33-1 15,0 1 1-15,1-22-13 0,1 2-14 0,-4-43-22 16,2 7-18-16,-2-20-49 0,0-7 9 0,0-14-85 16,-4-11-57-16,4-28 160 0,-3-13-104 0,4-23-21 15</inkml:trace>
  </inkml:traceGroup>
</inkml:ink>
</file>

<file path=ppt/ink/ink44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39.7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BFC0E83-8B3A-433B-903A-A419EE6EAA45}" emma:medium="tactile" emma:mode="ink">
          <msink:context xmlns:msink="http://schemas.microsoft.com/ink/2010/main" type="inkDrawing" rotatedBoundingBox="36379,16783 37895,16524 37924,16692 36407,16952" semanticType="callout" shapeName="Other">
            <msink:sourceLink direction="with" ref="{6F05462E-1211-4BD3-AFE2-A22CAD73758E}"/>
            <msink:sourceLink direction="with" ref="{10CEDEEE-053E-41CB-906D-0049261CD082}"/>
          </msink:context>
        </emma:interpretation>
      </emma:emma>
    </inkml:annotationXML>
    <inkml:trace contextRef="#ctx0" brushRef="#br0">373 12216 666 0,'-10'0'317'0,"-1"0"-191"15,5 0-91-15,3 0 33 0,1 0-37 0,0 2-16 16,0-2-6-16,1 0 2 0,1 0 2 16,0 0-1-16,0 0 1 0,0 0 2 0,1 0 8 0,1 0 1 15,0 0-3-15,0 0 2 0,0 2-1 0,3 2 5 16,4 1-1-16,-4-1 0 0,3-1-6 0,1 3 1 0,5-1 6 15,4-1 1-15,-2-1 6 0,6 1 1 0,7-2 9 16,0 1 2-16,27-1-3 0,-2-2 1 0,14-2-4 16,-6 0-5-16,26-10-6 0,-7 3-3 0,8-2-11 15,1-7-2-15,-7-4-3 0,4 1-3 0,-8 1-2 16,-1-2-2-16,-8 0 0 0,-3 3-3 0,-8-5-5 16,-5 6-3-16,-8 0-5 0,-1 2-5 0,-18 0-15 15,-6 3-6-15,-3 4-11 0,-5 0-5 0,-7 3-39 16,-6 3-33-16,0-4-56 0,-11-1 124 0,-6 1-99 15,-4-4-48-15</inkml:trace>
  </inkml:traceGroup>
</inkml:ink>
</file>

<file path=ppt/ink/ink44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36.00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BEB110D-31B9-42F7-A8D2-1666E9C3F172}" emma:medium="tactile" emma:mode="ink">
          <msink:context xmlns:msink="http://schemas.microsoft.com/ink/2010/main" type="inkDrawing" rotatedBoundingBox="35036,11572 36921,16641 36553,16778 34667,11709" semanticType="strikethrough" shapeName="Other">
            <msink:sourceLink direction="with" ref="{7582A8B1-5161-4135-BA28-A1629899D8C3}"/>
            <msink:destinationLink direction="with" ref="{0E34D01A-B3CA-43D8-8552-29BDAA3F901E}"/>
          </msink:context>
        </emma:interpretation>
      </emma:emma>
    </inkml:annotationXML>
    <inkml:trace contextRef="#ctx0" brushRef="#br0">-1187 7068 671 0,'-11'-7'164'0,"-2"1"-236"0,4 3 63 16,0-3-74-16,-7 6-30 0</inkml:trace>
    <inkml:trace contextRef="#ctx0" brushRef="#br0" timeOffset="4242.7436">639 11469 653 0,'3'6'356'0,"1"3"-190"0,-6 5-115 0,-3 2 57 16,-4 8-59-16,0 1-21 0,-6 2-14 0,1 7 1 16,-6-1 2-16,2 3 0 0,-2 0-2 0,-3-2 1 15,3-3 3-15,0 2 2 0,4-6-1 0,7-6-1 0,0 5 2 16,1 1 0-16,5-11 1 0,3 0-2 0,5-1-4 15,6-1-4-15,7 2-2 0,-4-3-1 0,3-1-2 0,3-4-4 16,3 1-1-16,4-2-5 0,0 0-3 16,-5-1-7-16,7-5-22 0,0 3-9 0,-1-4-11 0,3-4-15 15,-4 3-40-15,0-3-27 0,-7-9-43 0,0 1 112 16,2-8-87-16,-6 0-40 0</inkml:trace>
  </inkml:traceGroup>
</inkml:ink>
</file>

<file path=ppt/ink/ink44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15.1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AAC8604-1745-47A2-B6C9-2A05682EA172}" emma:medium="tactile" emma:mode="ink">
          <msink:context xmlns:msink="http://schemas.microsoft.com/ink/2010/main" type="inkDrawing" rotatedBoundingBox="33653,9409 36804,8948 36830,9129 33680,9590" semanticType="strikethrough" shapeName="Other">
            <msink:sourceLink direction="with" ref="{10CEDEEE-053E-41CB-906D-0049261CD082}"/>
          </msink:context>
        </emma:interpretation>
      </emma:emma>
    </inkml:annotationXML>
    <inkml:trace contextRef="#ctx0" brushRef="#br0">-2368 4793 969 0,'-5'9'417'0,"0"-9"-316"15,1 1-82-15,-3 1-11 0,3-2 4 0,1 0 9 16,3 0 4-16,0 0 5 0,1 2 8 0,10 4 19 16,-2-5 7-16,22 7 5 0,0-1 8 0,17-2 3 15,-4 2-2-15,39-5-4 0,-6 2-4 0,15-4-14 16,16-4-4-16,12-1-6 0,2-2-6 0,-3-2-11 16,11-2-3-16,-5-2-4 0,3 0-2 0,0-1-2 0,-5-2-3 15,-4 1-1-15,-2-1 0 0,0-2-3 0,-3 0 0 16,0 0-1-16,-2 0 1 0,-8-2-5 15,1 0-1-15,-15-1 0 0,0-1-2 0,-3 2-2 0,-15-2 1 16,-9 3-2-16,-1-1 0 0,-14 2-1 0,-4 1 1 16,-10 3-3-16,2-2-2 0,-11 5-7 15,-5-2-5-15,-3 6-3 0,-5-2-5 0,-1 4-12 0,-6 1-5 16,-3 0-7-16,2 4-3 0,-4-1 3 0,-2 1-3 0,0-2-12 16,0 2-3-16,-3 0 3 0,3-2-8 0,0 2-7 15,-7 0-42-15,-3 0-22 0,-1 0-26 0,0 0-27 0,-6 0 121 16,-5 4-115-16,-5-3-40 0</inkml:trace>
  </inkml:traceGroup>
</inkml:ink>
</file>

<file path=ppt/ink/ink44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25.97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E34D01A-B3CA-43D8-8552-29BDAA3F901E}" emma:medium="tactile" emma:mode="ink">
          <msink:context xmlns:msink="http://schemas.microsoft.com/ink/2010/main" type="inkDrawing" rotatedBoundingBox="33584,10005 34227,10716 33607,11276 32964,10564" semanticType="callout" shapeName="Other">
            <msink:sourceLink direction="with" ref="{6F05462E-1211-4BD3-AFE2-A22CAD73758E}"/>
            <msink:sourceLink direction="with" ref="{6BEB110D-31B9-42F7-A8D2-1666E9C3F172}"/>
          </msink:context>
        </emma:interpretation>
      </emma:emma>
    </inkml:annotationXML>
    <inkml:trace contextRef="#ctx0" brushRef="#br0">-2665 5596 524 0,'-4'-9'314'15,"4"3"-157"-15,0 4-110 0,0 1 97 0,0-1-133 16,0 2 13-16,0 0-4 0,0 0-2 0,4 5-2 0,-3-1 5 15,3 3-1-15,3 4-3 0,-3 9-2 0,3 7-5 16,-3 18 0-16,1 0-2 0,-1-3-1 0,-4 15-1 0,0 8 2 16,-4 11-1-16,-1-6 3 0,1-6 5 0,-1 4 16 15,-1 2 8-15,5-24 5 0,-3 1 0 0,4-10 8 16,4-11 5-16,3-5 0 0,2-1-4 0,5-9-14 16,4 0-5-16,7-6-7 0,1 1-1 0,10-6-10 15,4-4-4-15,10-10-4 0,1 1-2 0,5-9-4 16,8-7-1-16,-2-7-2 0,-1 6-5 0,-5-1-7 15,0-3-8-15,-18 3-6 0,3 2-9 0,-10 4-9 0,-16 9-14 16,3 3-41-16,-4-3-28 0,-3 1-31 0,-2 8-53 16,-4 4 138-16,4-5-125 0,-1 7-53 0</inkml:trace>
  </inkml:traceGroup>
</inkml:ink>
</file>

<file path=ppt/ink/ink44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26.92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B5E9FE9-3140-4CC6-8CC2-E4BBCB7D8710}" emma:medium="tactile" emma:mode="ink">
          <msink:context xmlns:msink="http://schemas.microsoft.com/ink/2010/main" type="inkDrawing" rotatedBoundingBox="31250,14524 32802,10554 33668,10892 32116,14862" semanticType="callout" shapeName="Other">
            <msink:sourceLink direction="with" ref="{6F05462E-1211-4BD3-AFE2-A22CAD73758E}"/>
            <msink:sourceLink direction="with" ref="{4CEE43AE-C398-4795-9DC1-98FD65CC9047}"/>
          </msink:context>
        </emma:interpretation>
      </emma:emma>
    </inkml:annotationXML>
    <inkml:trace contextRef="#ctx0" brushRef="#br0">-2395 6298 283 0,'4'-2'161'16,"-2"2"-73"-16,-2 0-48 0,-2-2 44 0,-2 0-37 16,-1 0 6-16,0-3 7 0,1 3 0 0,-3-1-3 15,-2-3-1-15,-2-3 0 0,4 6-1 0,-4-5 0 16,0 3-5-16,-3 1-4 0,-1-1-2 0,1-2-9 15,-3-1-5-15,-1 1-6 0,-3 0-4 0,-1 3-14 16,-3-3-5-16,0 5-1 0,-4 1-2 0,-6 2-3 16,-1 7 1-16,-2 6-1 0,-5-1 1 0,-2 3 0 15,-4 4 1-15,-1 3-1 0,-3 1 2 0,-1 6-1 16,0-1-1-16,-2 7 0 0,4 6-1 0,3-6 1 0,2 14-2 16,-9 21 2-16,6 3-1 0,5-7 3 0,-2 17-1 15,-4 3-1-15,-3 14-3 0,-2 18 0 0,-2 0-9 0,8-14 0 16,-1 7 1-16,-5 19 1 0,8 16 4 0,-5-7 5 15,17-13 7-15,-3 13 7 0,4 5 16 16,14-4 3-16,-1 1 4 0,8-5 10 0,-1-1 2 0,13-10 3 16,-1 4 2-16,4-4 4 0,7-7-5 0,3-9-1 15,-1 2-5-15,3-18-10 0,3-2-5 0,-5-9-6 16,9-5-5-16,-6-13-12 0,3-11 0 0,-5-11-2 16,3 0-4-16,-3-12-8 0,1-13-9 0,-2 0-12 15,-4-7-16-15,-2-4-43 0,-1-3-15 0,-4-2-19 16,4-8-29-16,-6-5 91 0,-2-5-72 0,-7-9-9 15</inkml:trace>
  </inkml:traceGroup>
</inkml:ink>
</file>

<file path=ppt/ink/ink44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10:00:01.01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BC82F0C-1F3A-4F4D-AD6E-4D30C5E73752}" emma:medium="tactile" emma:mode="ink">
          <msink:context xmlns:msink="http://schemas.microsoft.com/ink/2010/main" type="writingRegion" rotatedBoundingBox="28862,4375 34121,4537 33962,9732 28702,9571"/>
        </emma:interpretation>
      </emma:emma>
    </inkml:annotationXML>
    <inkml:traceGroup>
      <inkml:annotationXML>
        <emma:emma xmlns:emma="http://www.w3.org/2003/04/emma" version="1.0">
          <emma:interpretation id="{40A3B671-D675-4DB0-A101-C00696AC1435}" emma:medium="tactile" emma:mode="ink">
            <msink:context xmlns:msink="http://schemas.microsoft.com/ink/2010/main" type="paragraph" rotatedBoundingBox="28862,4375 34121,4537 34069,6258 28809,6096" alignmentLevel="1"/>
          </emma:interpretation>
        </emma:emma>
      </inkml:annotationXML>
      <inkml:traceGroup>
        <inkml:annotationXML>
          <emma:emma xmlns:emma="http://www.w3.org/2003/04/emma" version="1.0">
            <emma:interpretation id="{F3F522FC-0D6C-4CF7-8270-360012B07DD9}" emma:medium="tactile" emma:mode="ink">
              <msink:context xmlns:msink="http://schemas.microsoft.com/ink/2010/main" type="inkBullet" rotatedBoundingBox="28862,4375 30479,4425 30441,5653 28824,5603"/>
            </emma:interpretation>
            <emma:one-of disjunction-type="recognition" id="oneOf0">
              <emma:interpretation id="interp0" emma:lang="" emma:confidence="0">
                <emma:literal>→</emma:literal>
              </emma:interpretation>
            </emma:one-of>
          </emma:emma>
        </inkml:annotationXML>
        <inkml:trace contextRef="#ctx0" brushRef="#br0">-1636-4048 862 0,'-9'4'316'0,"0"-4"-246"0,2 2-61 15,0-2 0-15,5 0 11 0,2 0 11 0,2 3 4 16,3-3 14-16,6 0 5 0,9 0 7 0,3 0 4 16,13 0-1-16,11-1-6 0,24-5-11 0,-12 1 1 15,13-4-14-15,11-4-5 0,-5-1-5 0,3 1-3 16,2 0-9-16,-9-1-3 0,2 3-2 0,-2-1-3 15,-7 4 0-15,-13-4-2 0,3 4 2 0,3-2-2 16,-15 2 0-16,-11-1 0 0,-7 2-1 0,1-2 0 16,-12 5-1-16,2 1 0 0,-6-1-6 0,-4 4-1 0,-1 0-16 15,-5 2-9-15,1 0-8 0,1 0-10 0,-4-1-55 16,0 3-41-16,-4-6-55 0,-5-5 132 0,-5 2-113 16,5-1-58-16</inkml:trace>
        <inkml:trace contextRef="#ctx0" brushRef="#br0" timeOffset="320.0846">-763-4606 1109 0,'9'8'433'0,"-7"-8"-319"16,7 2-92-16,-5-1 32 0,5 3-49 16,2 1 1-16,1 3 6 0,-1-1 5 0,5 4 9 0,2-1 4 15,2 5-1-15,4-1-2 0,-6 1-5 0,5 5-1 0,12 3-3 16,-3-1-3-16,-1-1-6 0,1 3-4 15,1-1 0-15,3 5 0 0,0-7-3 0,2 4 1 0,-9-3-1 0,0-7-1 16,-1 6 0-16,-4-6-1 0,3 3 1 0,-9-7-1 16,0 8 0-16,2-4 0 0,-8 5-3 15,3 0 1-15,-4-4-4 0,0 6 0 0,-8-3-3 16,3 3 0-16,-5 2 0 0,-2-1 2 0,-7 4 1 0,-1-2-1 16,-3 4 4-16,-5 2 2 0,-4 3 1 0,-1 4-1 15,-5-2 0-15,-4 4 1 0,-3 2 0 0,0-3-1 16,-4 5-4-16,0-1-5 0,2-11-6 0,0 3-7 15,5-5-37-15,2-4-22 0,8-6-29 0,-1-1-45 0,9-4 104 16,4-4-80-16,2 0-24 0</inkml:trace>
      </inkml:traceGroup>
      <inkml:traceGroup>
        <inkml:annotationXML>
          <emma:emma xmlns:emma="http://www.w3.org/2003/04/emma" version="1.0">
            <emma:interpretation id="{3017393B-45EE-4DE0-8686-AF059B8302F1}" emma:medium="tactile" emma:mode="ink">
              <msink:context xmlns:msink="http://schemas.microsoft.com/ink/2010/main" type="line" rotatedBoundingBox="30303,4939 34106,5055 34069,6258 30266,6141"/>
            </emma:interpretation>
          </emma:emma>
        </inkml:annotationXML>
        <inkml:traceGroup>
          <inkml:annotationXML>
            <emma:emma xmlns:emma="http://www.w3.org/2003/04/emma" version="1.0">
              <emma:interpretation id="{C79F7CBB-9CEF-4CE7-BD42-60B0E779575A}" emma:medium="tactile" emma:mode="ink">
                <msink:context xmlns:msink="http://schemas.microsoft.com/ink/2010/main" type="inkWord" rotatedBoundingBox="30303,4939 34106,5055 34069,6258 30266,6141"/>
              </emma:interpretation>
            </emma:emma>
          </inkml:annotationXML>
          <inkml:trace contextRef="#ctx0" brushRef="#br0" timeOffset="2927.0328">677-3038 32 0,'-18'0'18'0,"-1"-4"-9"0,-1-1-1 0,-2 1 9 0,2 1 0 16,-1-1 1-16,-1-1-1 0,-2-1 6 0,1 1 2 16,-6 1 9-16,0 0 5 0,2 1-1 0,-4 3 4 0,-12 0 17 15,5 0 4-15,-3 0 1 0,-3 3-2 0,5 1-3 16,-6 1 2-16,0 1-2 0,1-1-4 0,6 1-11 15,4-3-1-15,5 6 4 0,0-1 0 0,2 4 1 0,6-3-5 16,1 2-3-16,0 2-1 0,5-6-5 0,1 2-4 16,3-2-5-16,6-3-2 0,-2-4-4 0,5 3-1 15,-4-3 11-15,6-1 8 0,0 1 6 0,0 0 4 16,6 0 2-16,-1 3 2 0,11-3-1 0,-1-2 3 16,10 2-8-16,4-5-5 0,20 1-4 0,5-3-1 15,9-5 1-15,18 1-1 0,4-6-2 0,3-1-2 16,-1 4-4-16,7-10-5 0,25-3 4 0,0 2-3 15,-14-2-3-15,17 4-1 0,-4-5 0 0,19-2 3 16,11-3-3-16,0 3 2 0,-20 1-5 0,11-6 3 16,0 5-3-16,2-3 0 0,3 1-2 0,-9-4-2 15,-1 1 0-15,-4-1-1 0,-17 0-2 0,-3 4-3 16,-1-3 1-16,-19 3-2 0,-3 5 2 0,-17 5 0 0,2-1 1 16,-7 4 0-16,-5 3 3 0,-15 4-2 15,2-1 2-15,-9 2 0 0,-4 2 0 0,-9 2-2 0,-7 0 1 16,-3 1-1-16,-5 4 0 0,-1-1 1 15,-1 1 0-15,-7 0-1 0,1-1 1 0,0-1 1 0,0 2-1 16,-2 2-1-16,0-2 1 0,-2 1 0 0,2 1 2 16,0-2 0-16,-2 2 0 0,0 2 3 0,2-2-2 15,-1 0-1-15,1 0 1 0,0 0-4 0,0 0 0 16,0 0-1-16,0-2-3 0,0 0-4 0,0 0 0 16,1 2-1-16,-1-2 0 0,-1 1-5 0,1-1-5 15,-2 2-3-15,2-2-6 0,-7-2-19 0,3 1-15 16,-3-5-16-16,0 5-21 0,-2-3-20 0,-8 6-32 0,-4-14 86 15,-1 7-62-15,0-2-5 0</inkml:trace>
          <inkml:trace contextRef="#ctx0" brushRef="#br0" timeOffset="-7048.0845">93-2917 963 0,'23'38'462'0,"-3"-27"-292"0,29 3-121 15,-10-14 93-15,19-2-126 0,20-3 3 16,14-11 9-16,9-4-1 0,20-11-1 0,9-9-2 0,7-7-4 16,4 0-2-16,16-9-12 0,7-1-1 0,-5-1-5 15,-6 0-1-15,-12-2-4 0,3 1-3 16,-9-3-1-16,-5 5-1 0,-14 2-8 0,-10 0-7 0,-8 8-8 15,-8 3-10-15,-5 5-35 0,-17 11-22 0,-8 9-33 16,-2-1-52-16,-11 7 122 0,-8 6-87 0,-17-2-24 16</inkml:trace>
        </inkml:traceGroup>
      </inkml:traceGroup>
    </inkml:traceGroup>
    <inkml:traceGroup>
      <inkml:annotationXML>
        <emma:emma xmlns:emma="http://www.w3.org/2003/04/emma" version="1.0">
          <emma:interpretation id="{547F5B8F-132F-45EA-B02B-3FAF29092959}" emma:medium="tactile" emma:mode="ink">
            <msink:context xmlns:msink="http://schemas.microsoft.com/ink/2010/main" type="paragraph" rotatedBoundingBox="29783,9211 31815,5587 33945,6781 31913,10406" alignmentLevel="2"/>
          </emma:interpretation>
        </emma:emma>
      </inkml:annotationXML>
      <inkml:traceGroup>
        <inkml:annotationXML>
          <emma:emma xmlns:emma="http://www.w3.org/2003/04/emma" version="1.0">
            <emma:interpretation id="{5EE89EE7-D2A0-4883-A6AB-6991579DA1E9}" emma:medium="tactile" emma:mode="ink">
              <msink:context xmlns:msink="http://schemas.microsoft.com/ink/2010/main" type="line" rotatedBoundingBox="29783,9211 31815,5587 33945,6781 31913,10406"/>
            </emma:interpretation>
          </emma:emma>
        </inkml:annotationXML>
        <inkml:traceGroup>
          <inkml:annotationXML>
            <emma:emma xmlns:emma="http://www.w3.org/2003/04/emma" version="1.0">
              <emma:interpretation id="{EBAB5613-0A05-4D60-8E4F-029D2848F158}" emma:medium="tactile" emma:mode="ink">
                <msink:context xmlns:msink="http://schemas.microsoft.com/ink/2010/main" type="inkWord" rotatedBoundingBox="29783,9211 31815,5587 33945,6781 31913,10406"/>
              </emma:interpretation>
              <emma:one-of disjunction-type="recognition" id="oneOf1">
                <emma:interpretation id="interp1" emma:lang="" emma:confidence="1">
                  <emma:literal/>
                </emma:interpretation>
              </emma:one-of>
            </emma:emma>
          </inkml:annotationXML>
          <inkml:trace contextRef="#ctx0" brushRef="#br0" timeOffset="5922.1789">257-855 487 0,'38'-38'291'15,"-15"9"-121"-15,-5 1-85 0,11 11 53 0,-3 5-37 16,-7 6-10-16,8-3-10 0,-14 9-10 0,1 2-7 0,-4-2-16 16,0 4-3-16,-6-1-4 0,-2 3 0 15,3 1-8-15,-5-4-3 0,0 1-6 0,0 0 1 0,-2 3-9 16,-1-2-2-16,-3 4-4 0,1 0-4 0,-4 2-2 15,0 5-3-15,0-1 1 0,0 1-2 0,3 2-2 16,1 0-3-16,5 4 0 0,0 0 0 0,7 3-5 16,4 4-1-16,9 1 1 0,-2 1 0 0,2-4 1 15,12-3 0-15,8-1-13 0,1 0-6 0,3-5-6 16,5-9-10-16,-1-7-17 0,19-5-64 0,5-12-34 16,-1 1-43-16,-6-2 135 0,-8-11-101 0,3-6-67 15</inkml:trace>
          <inkml:trace contextRef="#ctx0" brushRef="#br0" timeOffset="6525.4986">1401-965 253 0,'9'-16'226'0,"-2"1"-68"16,-1 1-93-16,1 3 52 0,0 2-44 0,0-2-19 0,-1 4-24 16,1 0-6-16,-3 0-3 0,-1 1-2 0,-3-1 2 15,0 3-5-15,-3-3-2 0,-1 0 0 0,-5-2-3 16,-4-2-4-16,-3 4-3 0,-2 0-4 0,4-2-3 0,-8 7 2 0,-3 2 2 16,1 0 0-16,3 7-1 0,1 2 0 0,2 6 1 15,-2 4-1-15,2 10-1 0,2-3-1 0,1-1 1 16,8 0 0-16,-2 9 1 0,3-1 1 0,6-4-1 15,0-9 3-15,4 5 9 0,1 0 2 0,8-3-1 16,-2-1 4-16,5-8 7 0,2 3 3 0,2-7 2 16,0 4 0-16,3-6-7 0,1-3-2 0,-1 1-1 15,3-3-3-15,-5 0-8 0,1-2-4 0,-4 2-1 16,2-1 0-16,-6 1-2 0,-1-2 2 0,-4 4 2 0,2-1 3 16,-2-3 7-16,-4 2 1 0,4-5 3 0,2-5 0 15,-4 5 3-15,6-12-3 0,-2-6-1 16,3-1-3-16,0 0-5 0,-1-3-3 0,3 0-2 0,-1 0-1 15,3 3-3-15,-2 0 0 0,-1 6 1 0,-3 5-1 0,4-1 0 16,-1 10 1-16,-10 0 0 0,6 0 0 0,0 4 0 16,0-2 1-16,1 4-3 0,6-1 1 0,-7 4 0 15,9 2 1-15,2-1-1 0,-2 1 0 0,-1-2 2 16,5-2-1-16,-2-5 1 0,-1 0 1 0,3-5 1 16,-1-4 0-16,-1-4-1 0,-1-1 4 0,1-6-1 15,2-2 2-15,-1-3-1 0,-1 2-1 0,-8-1-1 16,2-3 1-16,-3 11 0 0,0-4-2 0,-4 5 0 0,-6 10 0 15,3 0 6-15,-5-1-1 0,1 4 0 16,-2 2-5-16,0-1-2 0,0 1 0 0,0 3-3 0,-2 1 0 16,1-1-6-16,-1 5 0 0,0 2-1 0,0 5 3 15,4-2 1-15,-2-4-4 0,2 1 0 0,0 3 0 16,7-9-1-16,1 1 1 0,3-5 3 0,3-4 0 16,2-10 0-16,6 0 4 0,1-12-2 0,6-6 1 15,-4-13 1-15,-2 0 0 0,-3-8 3 0,-1-6 3 16,-10 3 6-16,0-6 4 0,-4 7 10 0,-7 0 3 15,2 1 2-15,0 0 3 0,-2 5 1 0,2 2-2 16,1 8-3-16,-3 1-3 0,2 2-4 0,-2 20-3 0,-2-3 2 16,1 3-3-16,1 7-9 0,-4 7-2 0,4 1-4 15,-2 6-3-15,0 11-3 0,1 2-4 0,1-1-5 0,-6 13 1 16,-1 14 2-16,-11 13 0 0,2 12 1 0,-1-2-2 16,-3 17-23-16,-5-1-12 0,4 15-23 0,-3-6-28 15,6 0 65-15,-2 4-53 0,-1-6-19 0</inkml:trace>
          <inkml:trace contextRef="#ctx0" brushRef="#br0" timeOffset="7046.2569">28 150 1505 0,'-2'49'498'0,"2"7"-421"0,-4-22-77 0,1 4-12 16,3 7-19-16,-4-7 2 0,6 7 6 16,0 2 2-16,-4-16-2 0,2 3-2 0,0-10-8 0,-4-12-2 15,3-6-1-15,-1 3-1 0,-2-13 2 0,2-3 4 16,2-11 4-16,-3-8 1 0,3-4 7 0,0-14 7 15,5 3 3-15,-3-6 8 0,5-2 14 0,2 1 3 16,0-3 2-16,2 6 2 0,0 7 5 0,2 4-3 0,-1 1 0 16,3-1-1-16,-3 9-5 0,3 9-3 0,-8 1-1 0,9 4 0 15,-1 11-5-15,-1 2-1 0,0 2-1 0,-3 8-2 16,2 6-2-16,3 13 0 0,6-4 1 0,-11 6-2 16,3 8-1-16,-1 1-3 0,-3 5-8 0,0-2-1 15,-5 0-3-15,6-2-1 0,-11-9 1 0,0-1 2 16,0-6 2-16,-2-9 4 0,0-5 7 0,2-3 5 15,-2-8 7-15,2-2 2 0,9-2 2 0,-9-1 2 16,8-6 14-16,-1-2 3 0,4-9 7 0,-6 4 1 16,6-8 9-16,-2-6 3 0,2-3 0 0,9-1-4 15,-6 0-16-15,2-4-5 0,4 3-6 0,0-1-4 0,2 8-15 16,-1 0-3-16,-3 14-2 0,0-4 0 0,-1 7-5 16,-3 9-5-16,-3 2-6 0,3 2-9 0,-3 4-4 15,-2 4-11-15,6 10-27 0,-3 2-20 0,1-4-29 16,1 9-50-16,2 2-92 0,1 2 180 0,-3 1-119 15,-1-3-45-15</inkml:trace>
          <inkml:trace contextRef="#ctx0" brushRef="#br0" timeOffset="7546.9195">1078 269 818 0,'0'11'362'0,"4"4"-235"0,-4 1-96 0,0 4 51 15,3 1-78-15,-3-1-1 0,2 4 0 16,0-1 1-16,5-5-2 0,-7 0 4 0,0-7 0 0,-2-2 4 15,2-5 4-15,0 1 2 0,2-5 0 0,-2-2 0 16,2-5 0-16,-2-4-1 0,5-3 2 16,-5-4-1-16,4-6 1 0,-4-1 1 0,4-2 5 0,1-4 1 15,0-1 1-15,8 3-1 0,-8 2-3 0,12-6-4 0,2 1-4 16,5 3-4-16,-4 2-5 0,5 2-3 0,-2 5-1 16,5 0-3-16,-3 13-6 0,2 0-2 0,-5 3-3 0,-1 4-3 15,3 7-8-15,-3 9-3 0,3-3 2 0,-8 3 1 16,2 8-6-16,0-3 0 0,-11-3 2 0,4-1 4 15,-5-3 12-15,1 1 9 0,-5-14 6 0,1 8 11 16,-1-9 18-16,0-1 6 0,0-7 3 0,3 5 4 16,4-10 9-16,0-1-2 0,13-8 0 0,-6-1-4 15,6-6 7-15,5-4 2 0,3-3 4 0,3-4-2 0,-2 6-9 16,-1-6-5-16,3 8-5 0,1-2-3 0,-2 1-14 16,3 6-3-16,-1 9-7 0,-7-2-3 0,4 9-5 15,-6 2 0-15,-2 6-2 0,1 1-3 0,-1 4-17 16,-3 3-10-16,0 6-9 0,-2-2-11 0,2 4-40 15,-2 3-35-15,2-2-63 0,0 3 124 16,-4-3-81-16,4-7-36 0</inkml:trace>
          <inkml:trace contextRef="#ctx0" brushRef="#br0" timeOffset="5651.3913">385-978 1391 0,'-18'-3'505'0,"9"-1"-397"0,2 1-93 0,3-1-23 16,4-1 8-16,-5 3 0 0,7 2-1 0,-2 0-2 0,0 2-4 0,0 7-3 15,-6-4 1-15,3 0 2 0,1 4-1 0,-2 10 2 16,-1 9-2-16,-1 17-3 0,1-7-2 0,-8 13-8 16,-3 10-35-16,-4 2-24 0,-3 8-28 0,1-10-43 15,-1-5 100-15,-8 0-78 0,4-14-23 0</inkml:trace>
          <inkml:trace contextRef="#ctx0" brushRef="#br0" timeOffset="5320.2769">616-2199 904 0,'-13'46'392'16,"4"1"-308"-16,-5-17-70 0,1 10-14 0,3-2 6 0,1 9 1 16,3-4 0-16,-1 0 2 0,3-6 2 0,4-12 2 0,2 4 8 15,0-11 2-15,1-7-3 0,1-2 2 0,0-6 1 16,1 1 0-16,1-6-2 0,-1-3-2 0,0-4-11 16,3-2-2-16,-1-4 1 0,2 1-1 0,-2-1-2 15,2-3 1-15,-5 2 0 0,1 0 1 0,0 5-2 16,-3 2 0-16,-2 4 1 0,0-3-2 15,0 7-4-15,2 1-4 0,-2-2 1 0,4 2-3 16,-2 2 1-16,3 1 0 0,4 4-1 0,0-3 2 0,2 1 5 16,9 3 0-16,5-8 2 0,2 2 0 0,0-2 2 15,7-10-1-15,4-11-2 0,7-3 1 0,11-19-3 16,-3 1-2-16,-5 5-1 0,-6-14-3 0,8-3-3 16,-5-4 1-16,-10 9 3 0,-8 4-1 0,-4 0 2 15,3 0 5-15,-17 14 0 0,5 2 6 0,-5 6 8 16,-4 5 2-16,-3 0 1 0,0 1 1 0,-2 5 3 0,0 3-3 15,0 3-1-15,0 1-4 0,-2-2-7 0,0 5-4 16,1 2-4-16,-3 0-2 0,-1 7-6 16,-3 2 2-16,-1 9 0 0,0 0 1 0,0 11 0 0,-5 9 1 15,5 9 3-15,-2 5 0 0,2-6 2 0,7 6-2 0,6-2 1 16,-2-1 2-16,3-4-2 0,8-16 1 0,-1-5 0 16,6-3-1-16,4-17-1 0,1 0 1 0,-5-4-1 0,6-8-5 15,5-10 1-15,2-7-1 0,3-11 0 0,-5 2 3 16,5-6 5-16,0 0 5 0,-7 2 4 15,2-1 3-15,-4 6 7 0,-3 8 0 0,-2 9 0 0,-2-3-2 16,-7 7-5-16,1 8-2 0,5 4-3 0,-8 0 2 16,-2 4-4-16,0 5 2 0,-1 5 0 0,1 1 1 15,4 6 1-15,-6 5-3 0,-1 8 1 0,3-3-3 16,2 3-3-16,-2 6-3 0,-5-4-3 0,3 0-4 16,-5-4-2-16,2-10 0 0,-4-6-5 0,0 4 0 15,-1-5-2-15,3-10-1 0,0 1-4 0,3-6-11 16,7-8-6-16,-3-1-12 0,4 2-1 0,5-15-9 0,5-8-1 15,7-12 2-15,-1 2 7 0,-2 2 13 0,2-5 11 16,4-6 17-16,-13 21 9 0,5-9 11 0,-8 10 13 16,-3 6 3-16,-5 6 7 0,2 3 7 0,-3 1 8 15,-4 5-1-15,1 3-1 0,-3 1-1 0,0 2-6 16,-2 2-3-16,1 3-8 0,-1 1-6 0,-4 4-10 16,3 1-2-16,-3 7-5 0,3-1-1 0,-1 4-1 15,1 3 0-15,-3 1 2 0,4 4-2 0,1-6 1 0,1-3-1 16,1 4 1-16,-1-3-1 0,2-6-1 0,2-4-5 15,-1-1-1-15,1-4-3 0,0-6-4 0,-1 0-3 16,-1-4-3-16,5-10-36 0,-1 1-24 0,3-9-30 16,3-15-31-16,1-7 94 0,-2 3-76 0,5-19-25 15,-2 8-67-15,3-4 36 0,-1 0 46 0,-2 11 54 16,-1-6 32-16,0 11 125 0,-1 1-10 0,-1-1 24 0,-4 7-6 16,-1 8-19-16,-3 0-7 0,-1 12-8 15,-2 6-14-15,-5 7-29 0,-4 2-6 0,-2 12 0 0,-5 6 3 16,-4 9 3-16,0-4-2 0,-4 10-3 0,-1 1 0 15,0 7-3-15,1-3-16 0,-1 1-42 0,2-1 49 16,-1-4-33-16,-1 4-24 0</inkml:trace>
        </inkml:traceGroup>
      </inkml:traceGroup>
    </inkml:traceGroup>
  </inkml:traceGroup>
</inkml:ink>
</file>

<file path=ppt/ink/ink44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15T09:59:19.27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2BAA6E5-7AD1-499F-B3BE-5A34F34AF1DA}" emma:medium="tactile" emma:mode="ink">
          <msink:context xmlns:msink="http://schemas.microsoft.com/ink/2010/main" type="writingRegion" rotatedBoundingBox="31213,13129 37261,11554 37837,13767 31789,15342"/>
        </emma:interpretation>
      </emma:emma>
    </inkml:annotationXML>
    <inkml:traceGroup>
      <inkml:annotationXML>
        <emma:emma xmlns:emma="http://www.w3.org/2003/04/emma" version="1.0">
          <emma:interpretation id="{AFD89753-F9E1-4090-8C15-E06A44058683}" emma:medium="tactile" emma:mode="ink">
            <msink:context xmlns:msink="http://schemas.microsoft.com/ink/2010/main" type="paragraph" rotatedBoundingBox="31213,13129 37261,11554 37837,13767 31789,15342" alignmentLevel="1"/>
          </emma:interpretation>
        </emma:emma>
      </inkml:annotationXML>
      <inkml:traceGroup>
        <inkml:annotationXML>
          <emma:emma xmlns:emma="http://www.w3.org/2003/04/emma" version="1.0">
            <emma:interpretation id="{AD77CC55-E3B2-43D6-BC75-BEE8F0081308}" emma:medium="tactile" emma:mode="ink">
              <msink:context xmlns:msink="http://schemas.microsoft.com/ink/2010/main" type="line" rotatedBoundingBox="31213,13129 37261,11554 37837,13767 31789,15342"/>
            </emma:interpretation>
          </emma:emma>
        </inkml:annotationXML>
        <inkml:traceGroup>
          <inkml:annotationXML>
            <emma:emma xmlns:emma="http://www.w3.org/2003/04/emma" version="1.0">
              <emma:interpretation id="{E6FAA927-1816-487B-A534-CD2F4442B463}" emma:medium="tactile" emma:mode="ink">
                <msink:context xmlns:msink="http://schemas.microsoft.com/ink/2010/main" type="inkWord" rotatedBoundingBox="32915,12686 33850,12442 34183,13721 33248,13965"/>
              </emma:interpretation>
            </emma:emma>
          </inkml:annotationXML>
          <inkml:trace contextRef="#ctx0" brushRef="#br0">-2590 8200 795 0,'0'-6'291'0,"-1"-1"-223"0,1-4-57 16,0-2 2-16,0-5-13 0,3-1 0 0,-1-3 1 15,2 0 2-15,1 1 11 0,-1-3 3 0,-1 1 6 16,-3-1 7-16,4 10 19 0,-2-2 4 0,1 5 6 15,-3 0 4-15,2 4 3 0,-2 5 5 0,0 0-6 16,4 0-5-16,-4 0-9 0,0 2-6 0,0 0-2 16,2 2-6-16,-2-2-11 0,0-2-8 0,0 2 3 15,0 0-4-15,3 0-8 0,-3 0-1 0,0 0-3 0,0-1-2 16,0 1-2-16,0 0-3 0,0 0-1 0,0 0-3 0,0 0-2 16,0 3 1-16,-2 8-3 0,1 2 4 0,-1 5-1 15,2-2 3-15,-2 22-2 0,2-4 4 0,-2 8 1 16,2 6 1-16,-2 3 0 0,2-2-1 0,-1-1 0 15,1 1 2-15,0 0 0 0,0-2 0 16,1 0 0-16,-1-2 0 0,0 0 0 0,0 0 1 0,0 0-1 16,-3 0 0-16,1 0 0 0,0-1-1 15,0-6 0-15,2-2 1 0,0 0 0 0,0-2-1 0,0-2 0 16,0-4 0-16,0-1 2 0,0-2-1 0,0-2 0 16,0-10-1-16,0 1 0 0,0-1 0 0,0-2 0 15,-1-6 2-15,-1 1 1 0,2-5 0 0,-2 1-1 16,0 2 2-16,2-4 0 0,2 2 1 0,-2-2-3 0,0 0 1 15,2 2-2-15,-2 1 1 0,0-3 1 16,0 0-1-16,0 0 1 0,-2 0 0 0,0 0 1 0,0 0-2 16,2-3 0-16,0 1-3 0,-2 0-1 0,2 0-1 15,-1-5-2-15,2-9 0 0,1-2 0 0,2-6-1 16,5-7 1-16,5-8 2 0,-1-3 0 0,7-6-2 16,3 1-1-16,4 3 2 0,2-3 1 0,2 20 0 15,-2-2 1-15,1 6-1 0,1-2 0 0,-9 16 1 16,8 0 0-16,-1 9-2 0,-3-2 1 0,12 2-3 15,-8 3-1-15,1 10-3 0,9 3-1 0,-6 6-3 16,-5 1 1-16,3 6-5 0,-10 7-2 0,-8 2-4 16,-1-2 1-16,-6 2 3 0,-7 0 2 0,-7-4 4 15,-4 3 4-15,-11-1 9 0,-6-4 1 0,-14-5 6 16,-3-2 6-16,-6-1 8 0,-10-2 0 0,3-4 1 0,2 0-2 16,-1-9-1-16,10 0 1 0,-7-4-2 15,3 4-3-15,11-3-7 0,1-5-2 0,4-1-3 0,-1 0-4 16,7 0-8-16,-3 0-6 0,12-3-9 0,-3-1-26 15,1-3-21-15,2 2-28 0,6-3-40 0,1-8 94 16,6 0-70-16,3-6-22 0</inkml:trace>
        </inkml:traceGroup>
        <inkml:traceGroup>
          <inkml:annotationXML>
            <emma:emma xmlns:emma="http://www.w3.org/2003/04/emma" version="1.0">
              <emma:interpretation id="{4CEE43AE-C398-4795-9DC1-98FD65CC9047}" emma:medium="tactile" emma:mode="ink">
                <msink:context xmlns:msink="http://schemas.microsoft.com/ink/2010/main" type="inkWord" rotatedBoundingBox="31336,13603 37384,12028 37837,13767 31789,15342">
                  <msink:destinationLink direction="with" ref="{5B5E9FE9-3140-4CC6-8CC2-E4BBCB7D8710}"/>
                </msink:context>
              </emma:interpretation>
            </emma:emma>
          </inkml:annotationXML>
          <inkml:trace contextRef="#ctx0" brushRef="#br0" timeOffset="737.5393">-899 8575 1031 0,'-2'9'375'15,"-3"7"-296"-15,-2-7-69 0,-2 0-10 0,0 6-9 0,-4 1-3 16,1 4 3-16,3-6 2 0,-2 4-3 0,-2 2 1 16,2 5 0-16,0-3 2 0,6 0 4 0,0-3 3 0,1 3 7 15,4-4 1-15,0 0 5 0,0-2 2 0,5-3 0 16,3 2 8-16,4-6 4 0,4-2 5 16,-1-5-3-16,7 3 4 0,-3 0 3 0,8-8 0 0,2-4 1 15,2-4-5-15,2-4-3 0,3-5-4 0,-2 4-6 16,-3-11-3-16,1 2-2 0,-14-2-2 0,4 3-1 15,-4-1 0-15,-11 3 1 0,-7 3-2 0,0-3 2 16,-4 4-4-16,-3 0-3 0,-5 0-4 0,-1 0-2 0,-12 0-15 16,1 0-6-16,-6 1-8 0,1-1-9 15,-7 2-20-15,-4 3-12 0,0 4-14 0,-1 0-20 16,6 2-12-16,-3 9-19 0,-3 3-64 0,-1-1 127 0,8 3-75 16,-2 4-23-16</inkml:trace>
          <inkml:trace contextRef="#ctx0" brushRef="#br0" timeOffset="393.4579">-1384 8449 493 0,'-7'0'215'0,"-8"0"-151"16,6 1-42-16,-7 1 6 0,5-2 0 0,2 2 4 0,-2 2 13 15,-9-3 2-15,4 3 5 0,4 0-3 0,-8 3-3 16,5 4-1-16,-5 1-4 0,-1 8-2 16,-1 0-11-16,4 7 7 0,-5-2-1 0,5 10-1 0,-2-1-1 15,2 2-4-15,1 4-1 0,8 5-1 0,-1-2 0 16,4 0 2-16,4 3-2 0,2-7 0 0,6-3 1 16,1-1 0-16,4-8 0 0,5-13 0 0,-2 2-3 15,8-5-10-15,2-9 0 0,8-7-2 0,2 1 1 16,2-11-5-16,10-1 1 0,0-7-2 0,0-1 0 15,-3-6-3-15,2-5 1 0,-11 7-3 0,1-5 0 16,-7 6 0-16,-17 0-1 0,2 3 3 0,3 1 0 16,-10 5 0-16,-5 5-1 0,-1-1 1 0,-3-2-4 15,-12 3 0-15,8 2-2 0,-7 0-5 0,-8 1-2 16,-1-3-3-16,-8 4-1 0,2 2-6 0,-9 3-5 16,9 0 0-16,-10 4-1 0,1 0-2 0,-4 2-20 15,6 2-14-15,-5-1-19 0,4-1-25 0,10 0 74 16,-3-2-53-16,8 0-19 0</inkml:trace>
          <inkml:trace contextRef="#ctx0" brushRef="#br0" timeOffset="1044.2353">-267 7833 1326 0,'0'7'470'0,"0"1"-367"0,0-5-87 16,0 8-5-16,0 0-6 0,3 3-9 0,1 10 1 0,3 8-1 16,-1-1 3-16,1 9 1 0,0 1 0 0,-1 12 0 15,1-5 0-15,0 10 0 0,0 3-2 0,-3-1 0 16,-1 1 1-16,1 8-17 0,-2-4-9 0,-2 2-12 16,0 3-15-16,-2-3-39 0,-2 5-17 15,-3-9-20 1,0-2-19-16,2-8-14 15,-4-21-34-15,0-1 114 0,-2 0-71 0,3-17 11 0</inkml:trace>
          <inkml:trace contextRef="#ctx0" brushRef="#br0" timeOffset="1509.5889">-522 8486 1089 0,'-10'13'384'0,"8"-11"-309"0,7 1-70 0,2-1-2 0,6 0-18 16,7 2 0-16,3-4-4 0,6-2-2 0,7-5-15 15,4-2-6-15,3-11-7 0,4 2-3 0,-5-2 1 16,1-11-2-16,8-1 4 0,-3-1 6 0,-3 1 21 16,-1 3 8-16,-10 2 6 0,4 2 5 0,-6 10 3 15,3-1 5-15,-8 3 6 0,-7 10 5 0,-2-1 15 0,0 8 2 16,-6 1 3-16,1 1 3 0,-2 4 6 0,-2-1 2 16,2 9-4-16,-2 0-2 0,-2 4-10 0,0 5-3 15,0 6-1-15,2 1-2 0,-3 2-8 0,-1 2-2 16,-1 0-1-16,1 2-2 0,-1-1-6 0,-2-3 1 15,-4 4 0-15,-2-4-1 0,-1 0 2 16,-2 0-1-16,-8-3 2 0,4-3 3 0,-9 3 4 0,2-4 0 16,-7-6 0-16,2 3 0 0,-1-7-2 0,6-1 0 0,-14-3-5 15,1-1-5-15,4-1-4 0,0-6-4 0,5 4-4 16,-3-6-16-16,1-1-8 0,-3-4-8 0,9 5-9 0,2-5-14 16,0 0-64-16,-2-7-48 0,-2-4 118 0,6-3-78 15,-1-6-59-15</inkml:trace>
          <inkml:trace contextRef="#ctx0" brushRef="#br0" timeOffset="3973.2119">604 8048 739 0,'-12'0'227'0,"-1"-2"-209"16,-3-5-34-16,1-2-19 0,-3 4-9 0,4-3 6 15,0 3 5-15,-3-1 5 0,-1 3 4 0,0-3 16 0,2 5 8 16,0-3 12-16,3 2 9 0,-1 0 13 0,3-1 5 15,2 1 3-15,0 0 4 0,2 2 1 0,-1 0-1 16,-1 0-2-16,2 0 1 0,2 0-6 0,-2 0 0 16,1 4-4-16,2-4-6 0,1 0-6 0,1 0-5 15,4 2-5-15,1-2-3 0,1 3-3 0,2-1-2 16,-1 2-1-16,2 1 1 0,4 4 3 0,0-2 1 16,5 2 1-16,-2-1 0 0,3-5 0 0,4 3 0 15,1-3 0-15,-2-1 2 0,0 0 2 0,0-2 1 16,-8-2 3-16,4 0 4 0,-5 0 4 0,-2-1 2 15,-3 3 1-15,3-2 3 0,-7 0-6 0,-1 2 2 0,1 0 3 16,-2 0-1-16,0 0-2 0,0 0-1 0,4 0 0 0,-4 0-2 16,0 0-2-16,0 0-4 0,2 0-4 0,-2 4-3 15,1 3-4-15,-1 4-2 0,2 14-1 0,2 2-3 16,-2 11 4-16,-2-6 0 0,0 35-3 0,0-9 2 16,0 11-2-16,-4 5 0 0,0 1 0 15,-1 3-1-15,0 7-3 0,-3-4 0 0,3-2-1 0,-4 3 0 16,2-12 1-16,-2 0-9 0,-2-16 1 0,0-3 1 15,0-13 1-15,0-15-2 0,2-8 1 0,2-4-2 16,0-8-1-16,1-5 6 0,1-7 0 0,1-5 1 16,-1 3 1-16,1-14 3 0,3-9 3 0,-1-1 4 15,2 1 4-15,0-6 0 0,5-3 1 0,2-4-2 0,6 0 0 16,0 2-3-16,1 4 0 0,-1 6-1 0,3-4 3 16,2 8 1-16,-2 9 4 0,1 4 2 0,-1 4 3 15,0-3 3-15,2 16-2 0,-2-7-1 0,1 8-6 16,1 0-2-16,-2 2-4 0,4 4-2 0,0-3-5 15,-2 6-4-15,0 4-1 0,-2 1-3 0,2 1-5 16,-2 1-1-16,-5-2-2 0,0-1 1 0,-6 2 2 16,-1-8 1-16,-4-2 0 0,7 1 4 0,-5-3 5 15,1-3 1-15,3-2 2 0,-6 1 2 0,5 1 4 0,1-6-3 0,6-5 3 16,-3 1 0-16,-3-5 0 0,8-3 2 0,-1 0-3 16,3-2 0-16,-5-1-2 0,5-1 1 0,-3 4-2 15,-4 3-2-15,-2 3 1 0,2 3 0 0,4 0 0 16,-4 1-1-16,3 1 1 0,-6 2-1 0,8-6-2 15,-1 0 0-15,1-1-5 0,-1-5-3 0,-1-4-1 16,1-3 1-16,3-1 0 0,-1-6 1 0,-3 1 2 16,1-1 2-16,-4 2 10 0,0 2 2 0,-2 4 2 15,1 1 1-15,-3 4 3 0,-1 5 0 0,1 6 1 16,-1 3-1-16,-1-1-4 0,1 7-2 0,1 12 0 16,-1-1-2-16,-1 10-4 0,1 6-1 0,0 13 0 15,-4-4 0-15,1 5 0 0,-2 7 0 0,-7 5 2 16,3 6 1-16,-4-7 1 0,-4 0 0 0,1 0-2 0,-5 8 2 15,3-3 0-15,-2 3 1 0,5-21 1 0,0-7 2 16,0 8 0-16,4-17-2 0,0-7 0 0,3-11-5 16,-1-3 0-16,1-4-1 0,4-13-2 0,-3-8-3 15,1-3 3-15,2-8 2 0,0-8 4 0,3-9 9 16,3-7 0-16,1-5 3 0,6-6-2 0,5-3 0 16,-2 0-2-16,9-6-1 0,1 0-3 0,1 4-4 15,3 0-1-15,1 5-1 0,-4 14 2 0,-2 14 4 16,2-5 1-16,-5 23 2 0,-2 5-1 0,-4 8 0 15,0 5 2-15,-3 12-2 0,1 0-1 0,1 11-6 16,-4-4-2-16,-1 18-2 0,3 6-1 0,-9 5-8 16,-1 9-7-16,-4-2-5 0,-8 3-9 0,-8 1-39 15,-6-2-21-15,-8 5-32 0,-5-6-49 0,-4-5 115 16,-8 1-85-16,-5-15-27 0</inkml:trace>
          <inkml:trace contextRef="#ctx0" brushRef="#br0" timeOffset="7943.4915">-4372 10190 790 0,'-9'20'374'16,"7"-6"-270"-16,-4-1-82 0,10 7 20 0,5 3-27 15,-4 1-9-15,17 3-2 0,-4 2 2 0,4-1 7 16,1 3 3-16,8-4-4 0,-2 0 0 0,3-2-1 15,3 1-3-15,-3 1-1 0,4-6-1 0,2-1-5 16,2-2 0-16,-10-7-2 0,8-2-4 0,-3-7-6 16,1-6-2-16,-6-5-1 0,-3-1 1 0,-5-5 1 15,0-3 0-15,-4-5 1 0,-6 1 3 0,-3 4 6 16,-1-4 4-16,-5-1 4 0,1 7 1 0,-1-1 5 16,1 5 3-16,-4 3 3 0,2 1-1 0,-4-1 4 15,0 8-4-15,2 1 0 0,2-2 1 0,-2 0-3 16,0 2-3-16,0 0-3 0,0 0-3 0,4 0-3 0,-3 0-1 15,-1 7-4-15,0 0-7 0,0 2-7 0,2 4-4 0,6 5-10 16,-7 2-60-16,5 12-53 0,-3-3 105 0,1-2-73 16,1-3-40-16</inkml:trace>
        </inkml:traceGroup>
      </inkml:traceGroup>
    </inkml:traceGroup>
  </inkml:traceGroup>
</inkml:ink>
</file>

<file path=ppt/ink/ink4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5T10:00:22.33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1968039-8D31-471F-9E23-D23C1FD61C0B}" emma:medium="tactile" emma:mode="ink">
          <msink:context xmlns:msink="http://schemas.microsoft.com/ink/2010/main" type="inkDrawing" rotatedBoundingBox="15626,17830 28879,17924 28878,18028 15625,17934" shapeName="Other"/>
        </emma:interpretation>
      </emma:emma>
    </inkml:annotationXML>
    <inkml:trace contextRef="#ctx0" brushRef="#br0">0 0 0,'28'0'16,"27"0"0,0 0-16,84 0 15,-29 0-15,28 0 16,28 0-16,-1 27 16,56-27-16,0 0 15,-28 28-15,28-28 16,0 0-16,-55 0 15,27 0-15,83 0 16,-110 0-16,55 0 16,-56 0-16,56 0 15,-28 0 1,28 0-16,-110 0 16,27 0-16,27 28 15,-54-28-15,27 0 16,-28 0-16,56 0 15,0 0-15,-28 0 16,-28 0-16,28 0 16,-55 0-16,55 55 15,-28-55-15,-27 0 16,28 0-16,-1 0 16,28 0-16,-27 0 15,27 0-15,-28 0 16,-27 0-16,0 0 15,-28 0-15,55 0 16,1 0-16,27 0 16,-55 0-16,-1-28 15,57 28-15,-29 0 16,-27 28-16,27-28 16,-27 0-16,0 0 15,0 0-15,-28 0 16,28 0-16,-28 0 15,28 0-15,-28 0 16,0 0 0,0 0-16,1 0 15,-1 0-15,-28 0 16,1 0-16,27 0 16,-27 0-1,0 0 1,-1 0-1,1 0 1,-1 0 0,1 0 343,27 0-343,0 0-1,28-28-15,55 28 16,-27 0-16,165 0 16,-111 0-16,167 0 15,-56 0-15,0 0 16,0 0-16,0 0 15,0 0-15,-55 0 16,28 0-16,-29 0 16,-54 0-16,-56 0 15,29 0 1,-29 0-16,0 0 16,-82 0-16,82 0 15,-54 0 1,-29 0-16,28 0 15,1 0-15,-1 0 16,-27 0-16,-1 0 16,28 0-1,-27 0 1,27 0-16,-27 0 16,-1 0-16,1 0 15,0 0 16</inkml:trace>
  </inkml:traceGroup>
</inkml:ink>
</file>

<file path=ppt/ink/ink4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34.468"/>
    </inkml:context>
    <inkml:brush xml:id="br0">
      <inkml:brushProperty name="width" value="0.07" units="cm"/>
      <inkml:brushProperty name="height" value="0.07" units="cm"/>
      <inkml:brushProperty name="color" value="#ED1C24"/>
      <inkml:brushProperty name="fitToCurve" value="1"/>
    </inkml:brush>
  </inkml:definitions>
  <inkml:trace contextRef="#ctx0" brushRef="#br0">10 90 99 0,'-4'-13'79'15,"3"3"-21"-15,-1 0-37 0,2 0 24 0,0 4-21 16,-2-5 0-16,2 4-9 0,-1-3-7 0,1 7-5 16,0-2-7-16,1 5-5 0,-1-5-17 0,4 5 24 15,-1 0-20-15,3 0-3 0</inkml:trace>
</inkml:ink>
</file>

<file path=ppt/ink/ink4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5T10:00:26.16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C80D5F0-B4FE-4B67-86D6-1ED1822AF02F}" emma:medium="tactile" emma:mode="ink">
          <msink:context xmlns:msink="http://schemas.microsoft.com/ink/2010/main" type="inkDrawing" rotatedBoundingBox="5770,18745 29402,18679 29403,18730 5770,18797" shapeName="Other"/>
        </emma:interpretation>
      </emma:emma>
    </inkml:annotationXML>
    <inkml:trace contextRef="#ctx0" brushRef="#br0">0 58 0,'55'0'0,"1"0"15,26 0-15,56 0 16,83 0-16,55 0 16,56 0-16,54 0 15,1 0-15,54 0 16,-109 0-16,110 0 16,-166 0-16,110 0 15,-110 0-15,0 0 16,0 0-1,-55 0-15,111 0 0,-56 0 16,-55 0-16,-1 0 16,29 0-16,-83 0 15,-1 0-15,56 0 16,0 0-16,0 0 16,-28 0-16,-27 0 15,-1 0-15,1 0 16,-28 0-16,-28 0 15,29 0-15,-57 0 16,1 0 0,0 0-16,55 0 0,-83 0 15,56 0 1,27 0-16,27 0 16,-54 0-16,-1 0 15,28 0-15,83 0 16,-55 0-16,-1 0 15,-54 0-15,110 0 16,-83 0-16,-28 0 16,56 0-16,-56 0 15,56 0-15,-56 0 16,-27 0-16,0 0 16,0 0-16,0 0 15,-28 0-15,55 0 16,-27 0-16,28 0 15,54 0-15,1 0 16,-28 0-16,28 0 16,55 0-16,-56 0 15,-82 0-15,55 0 16,-28 0-16,56 0 16,-55 0-16,-29 0 15,29 0-15,-56 0 16,28 0-1,27 0-15,-54 0 16,-29 0-16,1 0 0,-1 0 16,29 0-1,-1 0-15,0 0 16,0 0-16,28 0 16,-28 0-16,28 0 15,0 0-15,-28 0 16,0 0-16,1 0 15,-29 0-15,28 0 16,1 0-16,-1 0 16,28 0-1,-28 0-15,0 0 16,-27 0-16,55 0 16,-28 0-16,0 0 15,0 0-15,0 0 16,-27 0-16,27 0 15,0 0-15,28 0 16,-28 0-16,1 0 16,54 0-16,-82 0 15,110 0-15,-55 0 16,-28 0-16,28 0 16,-1 0-1,-26 0-15,-1 0 16,28 0-16,27 0 15,-55 0-15,1 0 16,26 0-16,1 0 16,0 0-16,0 0 15,27 0-15,-27 0 16,-28 0-16,28 0 16,0 0-16,0 0 15,55 0-15,-55 0 16,-28 0-16,55 0 15,28 0-15,-55 0 16,0 0-16,28-28 16,-56 28-16,55 0 15,-27 0-15,55 0 16,-55 0-16,83 0 16,-56 0-16,28 0 15,-55 0-15,55 0 16,-28 0-16,-27 0 15,55 0-15,28 0 16,-83 0-16,-28 0 16,55 0-16,-54 0 15,54-27-15,-82 27 16,27 0 0,0 0-16,28 0 15,27 0-15,-55 0 16,28 0-16,0 0 15,0 0-15,-28 0 16,28 0-16,27 0 16,-27 0-16,0 0 15,0 0-15,0 0 16,27 0-16,-82 0 16,82 0-16,-27 0 15,0 0-15,0 0 16,0 0-16,-28 0 15,55 0-15,-27 0 16,0 0-16,0 0 16,-28 0-16,0 0 15,28 0-15,-28 0 16,0 0-16,1 0 16,-1 0-16,0 0 15,0 0-15,0 0 16,1 0-16,-1 0 15,0 0 1,-27 0 0,-1 0-16,1 0 15,0 0 1,-1 0 0,1 0 312,-1 0-297,1 0 0,0 0 0,-1 0-15</inkml:trace>
  </inkml:traceGroup>
</inkml:ink>
</file>

<file path=ppt/ink/ink4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15T10:00:30.78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C09EA85F-2C41-4693-90CB-59CEFF7B4115}" emma:medium="tactile" emma:mode="ink">
          <msink:context xmlns:msink="http://schemas.microsoft.com/ink/2010/main" type="inkDrawing" rotatedBoundingBox="3423,19457 14826,19495 14825,19556 3422,19519" shapeName="Other"/>
        </emma:interpretation>
      </emma:emma>
    </inkml:annotationXML>
    <inkml:trace contextRef="#ctx0" brushRef="#br0">0 60 0,'470'-28'78,"-305"28"-62,1 0-16,27 0 16,28 0-16,55 0 0,0 0 15,111 0-15,-1 0 16,-110 0-16,56 0 16,-56 0-16,55 0 15,0 0 1,-54 0-16,26 0 0,-82 0 15,55 0-15,-55 0 16,0 0 0,0 0-16,0 0 15,0 0-15,27 0 16,-27 0-16,-55 0 16,-1 0-16,56 0 15,-83 0-15,-27 0 16,54 0-16,-82 0 15,83 0-15,-28 0 16,27 0-16,-54 0 16,27 0-16,28 0 15,54 0-15,-54 0 16,0 0-16,-1 0 16,-27 0-16,-55 0 15,55 0-15,-27 0 16,-28 0-16,55 0 15,-28 0-15,0 28 16,1-28-16,-28 0 16,27 0-16,-82 0 15,27 0-15,55 0 32,-27 0-32,-28 0 0,1 0 15,-1 0 1,28 27-16,-28-27 15,-27 0-15,27 0 16,-28 0-16,1 0 16,0 0-1,-1 0 17,1 0-17</inkml:trace>
  </inkml:traceGroup>
</inkml:ink>
</file>

<file path=ppt/ink/ink4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34.899"/>
    </inkml:context>
    <inkml:brush xml:id="br0">
      <inkml:brushProperty name="width" value="0.07" units="cm"/>
      <inkml:brushProperty name="height" value="0.07" units="cm"/>
      <inkml:brushProperty name="color" value="#ED1C24"/>
      <inkml:brushProperty name="fitToCurve" value="1"/>
    </inkml:brush>
  </inkml:definitions>
  <inkml:trace contextRef="#ctx0" brushRef="#br0">0 0 61 0,'6'8'8'0,"-2"-6"-15"0,-4 1-6 0</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3:47:44.434"/>
    </inkml:context>
    <inkml:brush xml:id="br0">
      <inkml:brushProperty name="width" value="0.07" units="cm"/>
      <inkml:brushProperty name="height" value="0.07" units="cm"/>
      <inkml:brushProperty name="color" value="#ED1C24"/>
      <inkml:brushProperty name="fitToCurve" value="1"/>
    </inkml:brush>
  </inkml:definitions>
  <inkml:trace contextRef="#ctx0" brushRef="#br0">0 205 0,'24'0'62,"1"-25"-46,25 25-16,100 0 15,-51 0-15,100 0 16,1 0-16,49 0 16,49 0-16,-98 0 15,49 0-15,-50 0 16,-25 0-16,25 0 16,-49-50-16,-1 50 15,26-24-15,-76 24 16,26 0-16,-26-25 15,26 25-15,-1-25 16,-24 25-16,-25 0 0,-26 0 16,26 0-1,75 0-15,-51 0 0,1 0 16,-26 0-16,1 0 16,50 0-16,-26-25 15,1 25-15,0-25 16,-26 25-16,-24 0 15,75 0-15,-76 0 16,1 0-16,0 0 16,0 0-16,24 0 15,1 0-15,-25 0 16,50 0-16,-51 0 16,1 0-16,0 0 15,-25 0-15,50 0 16,-50 0-16,-1 0 15,1 0 1,0 0-16,0 0 16,0 0-1,0 0-15,25 0 16,-25 0 15,0 0-31,-1 0 16,26 0-16,-25 0 15,25 0 1,0 0-16,-25 0 16,0 0-16,-1 0 15,1 0-15,0 0 16,25 0-16,-25 0 16,0 0-16,0 0 15,0 0-15,0 0 16,-1 0 15,1 0-15</inkml:trace>
</inkml:ink>
</file>

<file path=ppt/ink/ink4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5.612"/>
    </inkml:context>
    <inkml:brush xml:id="br0">
      <inkml:brushProperty name="width" value="0.07" units="cm"/>
      <inkml:brushProperty name="height" value="0.07" units="cm"/>
      <inkml:brushProperty name="color" value="#ED1C24"/>
      <inkml:brushProperty name="fitToCurve" value="1"/>
    </inkml:brush>
    <inkml:context xml:id="ctx1">
      <inkml:inkSource xml:id="inkSrc9">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1" timeString="2022-02-01T03:48:07.116"/>
    </inkml:context>
  </inkml:definitions>
  <inkml:trace contextRef="#ctx0" brushRef="#br0">-3629 3661 403 0,'-4'1'250'16,"4"-1"-109"-16,0 0-83 0,0 0 66 0,2 0-61 15,-2 2-12-15,2-2-7 0,2 0 1 0,6 0-5 16,0 2-1-16,1-2-3 0,4 0-11 0,3 0-13 16,6-4-12-16,1-2-11 0,-1-2-16 0,5-5-29 15,-3 3-15-15,10-16-28 0,0 3-17 0,0-9 72 16,5-4-53-16,1-13-11 0</inkml:trace>
  <inkml:trace contextRef="#ctx0" brushRef="#br0" timeOffset="-143.7627">-4043 2907 911 0,'20'-1'396'0,"-7"-3"-300"0,5 1-78 15,-5 0-9-15,11-4 2 0,9-1-10 0,9-3-1 0,12-4-5 16,-7-1-8-16,13 0-23 0,-3-4-10 15,3-1-7-15,-1 0-6 0,-1-2-8 0,-7-1 0 0,-6 1 3 16,1-2 4-16,-9 3 15 0,-2-1 5 0,-13 3 1 16,1-1 5-16,-7 3 4 0,-7 2 1 0,-3 1 2 15,1 2-2-15,-7 5-11 0,-2 2 3 0,-6 4 2 16,0 2-1-16,-7 0 24 0,-3 8 10 0,3 2 8 16,-4-2 12-16,-2 3 27 0,6 2 9 0,-1 9 20 15,0-1 3-15,4-3-17 0,4 8-5 0,-2 1-8 0,-1 4-7 16,1 8-7-16,2-3-7 0,0-2-16 0,3 1-2 0,-2 8-3 15,3 5-3-15,-1 5-2 0,1-2-3 16,4 7-7-16,-3 1-6 0,3 5-12 0,-1-4-10 0,-3-2-28 16,4-1-18-16,0-11-21 0,-1 1-25 0,-6-11 80 15,-1-5-60-15,-3-7-11 0</inkml:trace>
  <inkml:trace contextRef="#ctx0" brushRef="#br0" timeOffset="237.1375">-2788 2780 858 0,'-13'12'331'0,"2"-3"-246"0,-1 0-66 0,-1 2 7 15,0 5-15-15,-2 10-17 0,1-3-5 0,1 0-7 16,1 3-4-16,4 5-8 0,2 3-8 0,1-3-5 16,3-3-4-16,6 1-4 0,-4 3 1 0,13-5 3 15,0 2 4-15,1-3 11 0,7 0 7 0,2-3 7 0,0-2 8 16,0 2 7-16,3-4 3 0,-5 2 0 0,0 0 1 15,-1-3 2-15,-6 2 0 0,-4-2-1 0,-2 1 0 16,-5-1 6-16,-3 0-1 0,-3 0-3 0,-5-2 4 16,-5 4-3-16,-3-4-2 0,-4 4-2 15,1-2-6-15,-1-4-11 0,-3-2-17 0,-3 1 26 0,2-4-18 16,1-2-7-16</inkml:trace>
  <inkml:trace contextRef="#ctx0" brushRef="#br0" timeOffset="755.2752">-2287 2994 852 0,'18'35'320'0,"-6"9"-236"16,-1-6-64-16,-1 2 10 0,-4-4-22 0,-1 5-1 0,0-10-3 15,-2-2 4-15,2 0-2 0,-5-12 0 0,0-9 2 16,0-3-1-16,0 1 5 0,0-6 1 0,-1-1 4 15,1 1-3-15,-5-4 1 0,0-4 4 0,-7-6 2 0,1-8 1 16,1 0-1-16,-4-8 3 0,-3 3 2 0,6-11 2 16,-2 1-3-16,5-2-4 0,0 0-3 0,4 3-4 15,-2-2-6-15,6-1-7 0,0 4-3 0,11 2-5 16,-1 0 1-16,0 3-6 0,6 0 1 0,0 4 0 16,2-1 0-16,5 7-4 0,-3 0-3 0,-3 7-2 15,6 0-2-15,-3 9 0 0,1 2-1 0,0 5 0 16,-1 7-1-16,-3-2 4 0,1 13-1 0,-1 4-1 15,-3-1 1-15,-2 2 4 0,-7 5 4 0,-4 2 1 0,-1-3 6 16,-13 3 2-16,2 0 5 0,-2-4 10 0,-2-5 4 0,-1 1 2 16,0-4 19-16,1-6 5 0,5-2 3 15,0-5 1-15,2 1 3 0,5-5-5 0,-2-1-4 0,2-3 0 16,0 2-20-16,1-2-7 0,0 0-3 0,1 0-5 16,-1 0-1-16,0-4 0 0,1 3-1 0,1-1 1 15,0 0-3-15,0 2-2 0,0-1-4 0,0 1-1 16,3 0 0-16,8 3-1 0,1 0 2 0,3 4-2 15,6-1 3-15,8 4 2 0,-1 0 3 0,-1 0 1 16,9 1-1-16,8 0 2 0,-2 2 1 0,-1-3-3 16,1-2 2-16,-7-3-1 0,12 3-1 0,-7-4 0 15,1-3 0-15,-7 3-1 0,-1-4-4 0,1 0-29 16,4-2-20-16,-4 0-24 0,-8-6-38 0,3-3 80 16,0 4-64-16,-3-17-27 0</inkml:trace>
  <inkml:trace contextRef="#ctx0" brushRef="#br0" timeOffset="-6818.7998">-2 149 1208 0,'-1'0'499'0,"-1"0"-347"0,2 0-116 16,2-2-24-16,3 0-13 0,3 1 1 0,3-6-4 0,5 2-2 15,9 0 1-15,-2-1 2 0,11-1 3 0,7-2 0 0,6-1 1 16,-2 0-1-16,1 0-1 0,4-1 0 0,2 3-1 16,2-2 1-16,-3 2-10 0,-4 0-8 0,-5 0-10 0,2 3-9 15,-5 1-11-15,-13 3-20 0,-3-4-60 0,0 2-35 16,-4-1-25-16,-9 3 121 0,-2 2-94 0,-6-1-62 15</inkml:trace>
  <inkml:trace contextRef="#ctx0" brushRef="#br0" timeOffset="-6627.9215">576 64 340 0,'-14'6'230'0,"5"1"-76"0,-4-1-79 0,5-1 51 16,3 0-28-16,-4 2-6 0,-3 4-15 0,9 0-21 16,-8 1-23-16,6 4-4 0,3 0-6 0,-3 9-13 15,0-1-4-15,4 4-3 0,-1 4-3 0,2 16 1 16,0-1-1-16,0 11 0 0,0 4 0 0,0 5 0 15,3 3 1-15,-3-8 1 0,-1 0 1 0,-6-10-1 16,6 6 2-16,-6-28-1 0,-3 2 1 0,2-11-3 16,0-9-4-16,5-4-8 0,1 0-12 0,2-5-28 15,2-3-12-15,-4 0-21 0,2 0-23 0,-3-3-51 16,-5-2 100-16,-5-3-71 0,1-2-18 0</inkml:trace>
  <inkml:trace contextRef="#ctx0" brushRef="#br0" timeOffset="-6487.6626">117 962 306 0,'-18'13'202'0,"5"-6"-73"0,2 1-53 15,1-3 52-15,4 0-45 0,2 0-9 0,4 0-5 16,7-1-1-16,8 3-8 0,-2-2-9 0,1-2-19 16,12-3-3-16,2 2-3 0,3-4-3 0,1-3-4 0,9-3-9 15,1-3-1-15,7-2-1 0,0-5-8 16,1-5-24-16,-1 2-20 0,5-9-33 0,0 1-42 0,-1-12 84 16,-4-1-65-16,3-5-27 0</inkml:trace>
  <inkml:trace contextRef="#ctx0" brushRef="#br0" timeOffset="-6212.4046">1271 30 1075 0,'-6'3'412'0,"1"-1"-304"0,-2 1-83 0,2 2-9 16,-3 0 1-16,-5 6-7 0,-3-3-1 0,3 5-4 16,-7 7-4-16,1-1-1 0,-6 1-2 0,-2 3 2 15,1-1-3-15,5 1-3 0,-4-2-5 0,2 0-13 16,7 1-4-16,3 2-5 0,7 2-7 0,-3 0-14 15,8 3-2-15,-1 4 1 0,5 1 2 0,2-3 13 0,2 6 2 16,6 4 3-16,-5-3 9 0,0-4 15 16,5 0 3-16,-3-1 3 0,-2 2 2 0,-5-4 0 0,4 0 3 15,-9-10 4-15,-1 2-2 0,-4 3 1 0,-4-3 1 16,-4-2-1-16,-4-5 2 0,-2 1 1 0,-4-3-2 16,-1-2-3-16,-1-7-1 0,-4 1-5 0,1-6-14 15,-2-2-13-15,2-9-89 0,0 1 98 16,-1-6-59-16,6-4-43 0</inkml:trace>
  <inkml:trace contextRef="#ctx0" brushRef="#br0" timeOffset="-5713.5543">1144 559 970 0,'29'40'344'0,"-12"-1"-268"0,-4 5-64 16,6-3-6-16,-4 1-2 0,1 6-1 0,1-14-1 0,-8 0 2 15,-4-10 2-15,2-7-1 0,-1-6 3 0,-3-1 1 16,-3-5 12-16,0-4 3 0,0-1 1 0,0-3 1 16,0 1-1-16,-4-9-5 0,-6-7-2 0,3 3-3 15,2-2-13-15,-3-6-4 0,-3-10-2 0,-1-1 1 16,9-13 1-16,-5 6 2 0,3 0 2 0,-1-2 5 16,-1-6 2-16,7 5-1 0,-3 1 1 0,5-1-2 15,-4 7 1-15,5 1-1 0,9 4-2 0,-3 1-2 16,-2-2-1-16,8 6 0 0,4-1-1 0,1 7-3 15,-1-5-8-15,2 3-5 0,0 10 0 0,7 3-11 16,-2 2-3-16,3 8-4 0,-3 5-6 0,-4 10-5 0,2 2 1 16,-4 8 1-16,-6 4-1 0,-14 9 6 15,5-1 4-15,-10 7 5 0,-16 3 9 0,-2-1 27 16,0 1 14-16,-11-5 10 0,5-4 11 0,1-6 21 0,-6 2 4 16,16-22 4-16,-1 4 2 0,6-6-13 0,3-10-9 15,3 0-6-15,4 1-5 0,-2-1-16 0,5-1-5 16,-3-2-5-16,0-2-3 0,3 3-5 0,-2-4 2 15,-1 2-3-15,0-1-1 0,1 1-2 0,2 0-1 16,5 1 0-16,1 1-1 0,4-1-3 0,5 0-3 16,6 5-2-16,0-2-2 0,0 0 1 0,12 8-3 0,8 5-1 15,1-5-3-15,-1 6 2 0,7 4-1 0,8-1 2 0,7 2 2 16,2-1-2-16,-3 2 4 0,-2-6 1 16,-8-2 0-16,5-1-18 0,-9-4-8 0,-3-7-18 0,-7 0-21 15,2-5-116-15,1 1 142 0,0-23-90 0,-6-3-55 16</inkml:trace>
  <inkml:trace contextRef="#ctx1" brushRef="#br0">5043-4656 0,'0'-25'266,"0"0"-251,0 0 1,-25 25-1,25-25-15,-25 1 16,0-26 0,0-25-16,0 25 15,0-24-15,-49-26 32,74 75-32,-25 25 0,25-25 15,0 0-15,-25 25 16,25-25-16</inkml:trace>
</inkml:ink>
</file>

<file path=ppt/ink/ink4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2.243"/>
    </inkml:context>
    <inkml:brush xml:id="br0">
      <inkml:brushProperty name="width" value="0.07" units="cm"/>
      <inkml:brushProperty name="height" value="0.07" units="cm"/>
      <inkml:brushProperty name="color" value="#ED1C24"/>
      <inkml:brushProperty name="fitToCurve" value="1"/>
    </inkml:brush>
  </inkml:definitions>
  <inkml:trace contextRef="#ctx0" brushRef="#br0">-1 35 159 0,'3'0'142'16,"-3"0"-18"-16,2 5-53 0,-2-5 43 0,-3 0-32 16,3 3 4-16,3 1 0 0,0-1-13 0,-1-3-31 15,-2 0-8-15,0-3-4 0,0 3-7 0,2 0-7 16,-2-2-5-16,1-1-4 0,1-2 1 0,-1 2-3 16,3-4-1-16,1 4-2 0,1-4 2 0,2 1 1 15,2 1-2-15,5 2 0 0,4 1 1 0,-3-1-1 0,14 3-2 0,4 3 1 16,2 2 0-16,-2 0-4 0,5 3 2 15,0 0 0-15,5 2-3 0,2 0 1 0,4-1 0 0,-8 0 1 16,6-3-1-16,10-3 1 0,15-3-2 0,-6 2 1 16,6 0 2-16,9-2 0 0,1-2 0 15,8 2-1-15,2-3 1 0,3 4 0 0,-2 1 2 0,0 5-2 16,-2-4 0-16,2 2 3 0,-4 4-1 0,-4 1 3 16,5 0-3-16,2 0 2 0,-1 0 0 0,3-1 1 15,-2-1 1-15,1 4-1 0,4-1 0 0,1 1 1 16,2-1 2-16,1-5 0 0,4 4 0 0,-3-3 2 15,4 1-2-15,4-3 0 0,3-2 1 0,-2-3-2 16,5 0 1-16,-9-2 2 0,7 1-1 0,2-6-1 0,-3 4 2 16,10-5-1-16,-2 0-1 0,0 1 2 0,-1 2-1 15,6-1-1-15,1 1 2 0,6-2 0 0,-4-1-2 16,-18 5 3-16,-1-3-2 0,16-6 7 0,5 4 5 16,-25 2 1-16,0-1 6 0,-7 5 3 0,12-3 14 15,-6 5 0-15,4-4 3 0,-18 5-3 0,-4 1-3 0,9-1 3 16,1 1-4-16,-9 3-5 0,-14-2-11 0,8 4-2 15,-1-1 0-15,-12 6-7 0,0-7 0 0,-12 4-9 16,-3 1-1-16,-4-2-1 0,-2 2 1 0,-9-5-4 16,-9 0-1-16,-6-2 0 0,1 4 0 0,-5-3-2 15,-6 0-8-15,-7-3-8 0,2 1-9 0,-2 0-29 16,-5-1-18-16,0 1-21 0,0-1-29 0,-6-2 76 16,2 1-60-16,-12 0-13 0</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1:12.27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2ECDBE23-6A31-4499-8083-BB556093DD19}" emma:medium="tactile" emma:mode="ink">
          <msink:context xmlns:msink="http://schemas.microsoft.com/ink/2010/main" type="writingRegion" rotatedBoundingBox="35996,7295 37888,7345 37742,12885 35850,12835"/>
        </emma:interpretation>
      </emma:emma>
    </inkml:annotationXML>
    <inkml:traceGroup>
      <inkml:annotationXML>
        <emma:emma xmlns:emma="http://www.w3.org/2003/04/emma" version="1.0">
          <emma:interpretation id="{36F767DC-E355-468E-AF72-3A0BE1217AFC}" emma:medium="tactile" emma:mode="ink">
            <msink:context xmlns:msink="http://schemas.microsoft.com/ink/2010/main" type="paragraph" rotatedBoundingBox="36461,7278 37606,7609 37257,8816 36112,8485" alignmentLevel="1"/>
          </emma:interpretation>
        </emma:emma>
      </inkml:annotationXML>
      <inkml:traceGroup>
        <inkml:annotationXML>
          <emma:emma xmlns:emma="http://www.w3.org/2003/04/emma" version="1.0">
            <emma:interpretation id="{8B8901B7-8595-4832-8076-23F29BB60C50}" emma:medium="tactile" emma:mode="ink">
              <msink:context xmlns:msink="http://schemas.microsoft.com/ink/2010/main" type="line" rotatedBoundingBox="36461,7278 37606,7609 37257,8816 36112,8485"/>
            </emma:interpretation>
          </emma:emma>
        </inkml:annotationXML>
        <inkml:traceGroup>
          <inkml:annotationXML>
            <emma:emma xmlns:emma="http://www.w3.org/2003/04/emma" version="1.0">
              <emma:interpretation id="{D85F996B-960A-4BD1-A806-8FB5EFDB41CB}" emma:medium="tactile" emma:mode="ink">
                <msink:context xmlns:msink="http://schemas.microsoft.com/ink/2010/main" type="inkWord" rotatedBoundingBox="36461,7278 37606,7609 37257,8816 36112,8485"/>
              </emma:interpretation>
              <emma:one-of disjunction-type="recognition" id="oneOf0">
                <emma:interpretation id="interp0" emma:lang="" emma:confidence="1">
                  <emma:literal/>
                </emma:interpretation>
              </emma:one-of>
            </emma:emma>
          </inkml:annotationXML>
          <inkml:trace contextRef="#ctx0" brushRef="#br0">1061-237 456 0,'0'5'254'0,"2"0"-146"16,-1-5-76-16,-1 0 76 0,2 0-103 0,-1 2 4 15,1-1 0-15,0 4 1 0,1 0 2 0,-1 2-4 16,3 1 1-16,-4 4-1 0,3-1-5 0,-1 4-2 15,-1 2-1-15,-1 1-1 0,1 4-1 0,-2-2 2 16,2 8 0-16,-2 7-1 0,0-2 4 0,-2-5-1 16,0 7 0-16,1 5 2 0,-3 3 1 0,1 4 1 15,0-1 0-15,1-4 3 0,-5 4-4 0,2 17 3 0,1 4-2 16,-5 2 1-16,4-9-2 0,0 8-3 0,-1 3 1 16,2-16-3-16,1 5-8 0,0-12-23 0,1-8-16 15,-1-7-23-15,3-1-49 0,-2-7 85 0,0-7-63 16,2-8-25-16</inkml:trace>
          <inkml:trace contextRef="#ctx0" brushRef="#br0" timeOffset="-359.7838">823 341 15 0,'-1'-5'36'0,"-1"1"6"15,2-1-5-15,0 0 12 0,0-3 5 0,-3 0 4 0,-2 3 5 16,0-3 2-16,5 1-2 0,0-1 2 0,-2-2-2 16,2 3-2-16,0-1-6 0,0 1-1 0,2 0-9 15,-2 2-7-15,3-1 2 0,-3 1-3 0,0 0-11 16,2 3-1-16,-2-1-1 0,1 1 0 0,-1 1-7 15,0-1-1-15,0 0-5 0,0 1-5 0,0 1-3 16,0 0-3-16,4 6-2 0,-8-1-2 0,8 2 1 16,-3-2 2-16,4 8-3 0,-3 2 2 0,-2-3 2 15,3 3-1-15,-3 3 0 0,9 2 1 0,-11 1 1 16,0 1-1-16,-4 1-2 0,1-5 1 0,1 9-1 16,-2-4 1-16,1-3 1 0,0 3-3 0,0-4-4 0,5-1-4 15,0-3-7-15,2-2-7 0,-2-5-29 16,0-1-15-16,5-4-27 0,-5-3 62 0,3 2-47 0,0-5-20 0</inkml:trace>
          <inkml:trace contextRef="#ctx0" brushRef="#br0" timeOffset="372.6466">1605 108 894 0,'0'4'328'0,"2"1"-256"0,-4-2-61 0,2 4-6 16,0-3-2-16,7 1-3 0,-5 4 2 15,-4-1 3-15,2 0 0 0,-8 4-4 0,-2 0 0 0,0-2-12 16,-8 5 4-16,1 1-13 0,-5-1-6 16,1 2-7-16,-1-1-2 0,-4 1-1 0,1-2 2 15,1 1 11-15,3-4-6 0,-1 1 16 0,6-1 2 0,-3-2 10 16,11-3 2-16,2-2 1 0,6 3 3 0,4-3 2 15,0 0 2-15,2-2 0 0,-1 4 2 0,5-2 4 16,0 0-1-16,9-4 2 0,-3 3-4 0,4-3-3 16,-2 1 3-16,19-2-6 0,-7-2 2 0,6-3-3 15,1 0-1-15,1 0-2 0,2 2 1 0,0-4-1 16,1 1-2-16,-4 1 1 0,3-2-1 0,-4 6-11 16,-1-4-6-16,-5 1-10 0,0-1-9 0,-7 2-39 15,0 0-28-15,-11 3 71 0,1-4-57 0,-10 3-33 16</inkml:trace>
          <inkml:trace contextRef="#ctx0" brushRef="#br0" timeOffset="707.3018">1585 156 694 0,'-1'0'287'0,"1"0"-217"0,1 0-57 15,4 2-6-15,-1 0-1 0,-4 1 1 0,3 0 2 16,0 4 1-16,4 0 3 0,-4-4-4 0,-1 5-1 0,0 4-2 16,1 1-3-16,0 4-2 0,-1-1 1 0,0 4 2 15,-1 0-1-15,-1 10-2 0,0-2 2 0,0 7 0 16,-3 2 1-16,3 9-1 0,-3-3-1 0,3 5 1 15,-2 4-1-15,0-4 1 0,2 2-2 0,-1-2-1 16,-4-6 0-16,3-6 2 0,0 1-1 0,-1-4-1 16,1-5 1-16,2-8 0 0,4 0-1 0,-3-7-26 15,4-3-16-15,-5-5-21 0,2 2-22 0,1-7 58 16,-3 0-52-16,4 0-19 0</inkml:trace>
        </inkml:traceGroup>
      </inkml:traceGroup>
    </inkml:traceGroup>
    <inkml:traceGroup>
      <inkml:annotationXML>
        <emma:emma xmlns:emma="http://www.w3.org/2003/04/emma" version="1.0">
          <emma:interpretation id="{118C3025-E7F5-4ADB-BF37-C467E5E7E845}" emma:medium="tactile" emma:mode="ink">
            <msink:context xmlns:msink="http://schemas.microsoft.com/ink/2010/main" type="paragraph" rotatedBoundingBox="36173,8763 37698,8836 37671,9397 36146,9323" alignmentLevel="1"/>
          </emma:interpretation>
        </emma:emma>
      </inkml:annotationXML>
      <inkml:traceGroup>
        <inkml:annotationXML>
          <emma:emma xmlns:emma="http://www.w3.org/2003/04/emma" version="1.0">
            <emma:interpretation id="{2BFBACB3-1048-4C42-A2E8-1BFA1D3E0282}" emma:medium="tactile" emma:mode="ink">
              <msink:context xmlns:msink="http://schemas.microsoft.com/ink/2010/main" type="line" rotatedBoundingBox="36173,8763 37698,8836 37671,9397 36146,9323"/>
            </emma:interpretation>
          </emma:emma>
        </inkml:annotationXML>
        <inkml:traceGroup>
          <inkml:annotationXML>
            <emma:emma xmlns:emma="http://www.w3.org/2003/04/emma" version="1.0">
              <emma:interpretation id="{79F62AB8-8BC4-4079-828A-0352157C2438}" emma:medium="tactile" emma:mode="ink">
                <msink:context xmlns:msink="http://schemas.microsoft.com/ink/2010/main" type="inkWord" rotatedBoundingBox="36173,8763 37698,8836 37671,9397 36146,9323"/>
              </emma:interpretation>
              <emma:one-of disjunction-type="recognition" id="oneOf1">
                <emma:interpretation id="interp1" emma:lang="" emma:confidence="1">
                  <emma:literal/>
                </emma:interpretation>
              </emma:one-of>
            </emma:emma>
          </inkml:annotationXML>
          <inkml:trace contextRef="#ctx0" brushRef="#br0" timeOffset="4188.786">1735 1267 606 0,'-5'3'254'0,"3"-3"-206"16,-1-1-49-16,1 1-18 0,2 1-14 0,0-1-65 16,2 0 76-16,0 0-48 0,-2 2-25 0</inkml:trace>
          <inkml:trace contextRef="#ctx0" brushRef="#br0" timeOffset="4038.8379">717 1443 510 0,'4'0'210'0,"-1"-3"-140"0,3 1-47 15,-6 2 9-15,0-2-2 0,-6 2 0 0,6 0-3 16,3-1-6-16,-4 1-3 0,2 1-5 0,-6-1 0 15,5 0-9-15,4 0-2 0,-1 4-4 0,-2-1 2 16,1 4-1-16,3 1-1 0,-5 4 1 0,0 1 0 16,0 2 3-16,0 3 1 0,-2 2 0 0,-4 0 0 15,-6 5-2-15,4 0 3 0,1 0 1 0,6-1-1 16,-9 0-1-16,6-6 1 0,-4 5 6 0,5-4 5 16,3-8 0-16,-5 1 4 0,3-6-1 0,-3 1 6 15,3-7-4-15,-1 2-1 0,1-6-11 0,-1-4-8 0,1 0-1 16,-1-4-7-16,0-1 0 0,3-7-6 0,-2 0 2 15,2-3 2-15,-2-2 4 0,4 2 6 0,0-1-2 16,1-1 2-16,2 1 0 0,-5-1 3 0,3 3-2 16,1 1 1-16,1 1 0 0,-2 0-1 0,-1 0 1 15,-1 1-1-15,-1 5 2 0,5 0-3 0,0 1 0 16,-3 3-2-16,6 0 0 0,1 7-1 0,-1-6 2 16,2 4-3-16,3 2-1 0,4 3-1 15,-4-2 3-15,0 9-3 0,-4-2 0 0,1 5 2 0,3 0 0 16,0 7-2-16,0-1 3 0,-4 4 1 0,6 2 0 15,-5-1 1-15,5 1 1 0,-1-2-1 0,-4 0 1 16,-1-5 0-16,-1 0 2 0,-3-4 3 0,-2-2 0 16,1-4 2-16,-3 1 2 0,-1-3 0 0,0 1 0 15,0-1 1-15,0 0-3 0,0-1-2 0,0 0 0 16,0-2-3-16,0 1-1 0,0 1 3 0,4-2-2 0,-1-2 4 16,-3 1 2-16,3-1-1 0,-3-1 2 0,4-2 2 0,-1-3 1 15,0-4-1-15,1 2 1 0,-1-3-1 0,2-1 1 16,0-4 3-16,0-2-1 0,-2 5-3 0,2-1 2 15,0-4 0-15,0 1 0 0,2 3-2 0,-2-4-1 16,0 8-4-16,1-4-1 0,-1 4-2 0,0 2 1 16,2 3-2-16,-2 4-2 0,2 0 1 0,-2 3-1 15,0 0 0-15,1 0 1 0,1 3-1 0,-1 2 0 16,1-2-2-16,0 2 1 0,-1 4-1 0,1 1-1 16,0 0 0-16,-2 1 1 0,3 4 1 0,-1 0-1 15,-2 0 1-15,1 2-1 0,1 1 0 0,-1 2 2 16,3-3 0-16,-3-1-1 0,-1 1 1 0,2-4-1 15,0 2 0-15,-1 0-1 0,-1-5 4 0,2 0-2 0,0 0 0 16,1-2 2-16,5-3-2 0,-1 2 2 0,1-2 1 16,2 0 0-16,5-2-1 0,-3 0-2 0,2 1 2 15,0-3-1-15,-1-2 0 0,2-3 1 0,-8 1-1 16,1-4 3-16,-2-1-1 0,-1 1 2 0,-3-3 1 16,-4 0 0-16,-1 0 3 0,-4 1-3 0,4-3-2 15,-2 0 1-15,-10 2-1 0,8-3-1 0,-6 1 0 16,0-1-1-16,4 5-3 0,-4-4 0 0,0 2 2 0,-4 0-4 0,6 0 1 15,-6 2-2-15,5 5 1 0,-3-2-1 0,-3 0 0 16,-2 3 1-16,0 4-5 0,4-1 3 0,-3 4 1 16,3-1-1-16,-8 2 0 0,4 6-2 15,2 1 1-15,0-1 0 0,1 1 1 0,-1 2 1 0,1 3 0 16,2 1 1-16,2-3-1 0,0 4 2 0,3 0 1 16,2 2 1-16,1-6 0 0,2 3 0 0,3-5 0 15,2 1 3-15,2-3 5 0,-1-5 1 0,4-1 2 16,2-1 0-16,-2-1 1 0,3-4-2 0,2 0 1 15,2-4-5-15,3 1-4 0,0-4 0 0,0-1-2 16,1-2 0-16,-1 2 0 0,-2-7-2 0,1 0 1 16,-3 2 2-16,-3-2 2 0,-3 0 0 0,-1 3 1 0,-4-3-2 15,-4 7 1-15,3-2 2 0,-3 2-1 0,-1 1-1 0,0 2-1 16,0 0 0-16,0-2-1 0,0 2-1 0,0 2 0 16,0 1-1-16,0 1-4 0,-1-1 1 0,-3-1-3 15,3 1-1-15,1 2 0 0,-5 0 0 0,0 2-3 16,1-1 2-16,1 1 0 0,0 3-1 0,-4 2 2 15,2-1 2-15,2 6-1 0,3 0 1 0,0-1 3 16,0 6 1-16,2 1 0 0,-1-1 2 0,6-1 0 16,-2 3 0-16,10-10 1 0,-4 1 1 0,-2 0 1 15,6-6-2-15,5 1 2 0,-1-4 0 0,0-1-2 16,-4 0 3-16,0 0 1 0,1 0-3 0,-1-1-1 16,0-4 2-16,-5 3 0 0,-2-8-3 0,6 3 4 15,-4-4-1-15,0-1-1 0,-5-1 3 0,0 0 1 0,1-2-1 16,-3 5-1-16,2-2 3 0,-3 2-4 0,0 2 1 15,-2-2-2-15,1 0 0 0,-1 0 0 0,0 2-1 16,0-1 0-16,-3 1 1 0,1 1-1 0,-1 2-2 16,0-1 1-16,-2 1-1 0,2 3-1 0,-1 1 1 15,1 1-2-15,0-2-1 0,-1 2-2 0,3 3 1 16,-3 4-1-16,1-2 2 0,0-2-2 0,-4 5 1 0,5 2 0 16,-4 2 0-16,1-2 3 0,1 2 1 0,3-1-2 0,-1 2 1 15,2 1 0-15,0-3 1 0,0 1 1 0,5-2 0 16,-2-2-3-16,4 1-6 0,-4-4-6 15,4 0-9-15,1-5-42 0,1 3-22 0,4-6-40 0,-2-2 86 16,3-5-82-16,4-2-38 0</inkml:trace>
          <inkml:trace contextRef="#ctx0" brushRef="#br0" timeOffset="4547.6673">1858 1546 615 0,'5'13'211'0,"1"4"-172"0,-2-4-31 15,-1 0-17-15,0 2 15 0,2 5 0 0,-3-6 1 16,0-5 0-16,-2 3 4 0,1 0-2 0,-1-9-1 16,0 0-4-16,0-3-3 0,0 0-1 15,-1-1-5-15,1-1-4 0,-2-5-5 0,-1 1 0 16,3-6 1-16,0 2 5 0,-4-3 8 0,4-5 3 0,2 3 9 15,0-2 6-15,1 2 9 0,2 2 2 0,0 1 4 16,-2 1 2-16,2 1-1 0,0 0-2 0,-2 1-2 16,2 4-2-16,-1 0-7 0,1 0-4 0,1 0-5 15,3 2-2-15,-3 2-3 0,4-3 0 0,2 6-1 0,-2-2 3 16,2 0-2-16,-1 3 2 0,1 2 2 0,-6 0-4 0,8 2 1 16,-6-1-4-16,7 3 1 0,-5 1-3 0,2 0 0 15,-3 0-1-15,-2 1-1 0,5-2 0 0,-4 4 0 16,-5-3 0-16,6 1-2 0,-3-1 1 0,-2-1-2 15,4-1-3-15,-1-1-8 0,-4 1-11 0,2-1-53 16,-3-4-42-16,-1-2 91 0,2 1-68 0,1 1-55 16</inkml:trace>
        </inkml:traceGroup>
      </inkml:traceGroup>
    </inkml:traceGroup>
    <inkml:traceGroup>
      <inkml:annotationXML>
        <emma:emma xmlns:emma="http://www.w3.org/2003/04/emma" version="1.0">
          <emma:interpretation id="{0339ED6E-7076-49EC-9C8C-E80A45A26B24}" emma:medium="tactile" emma:mode="ink">
            <msink:context xmlns:msink="http://schemas.microsoft.com/ink/2010/main" type="paragraph" rotatedBoundingBox="35934,9757 37808,9674 37841,10418 35967,10501" alignmentLevel="1"/>
          </emma:interpretation>
        </emma:emma>
      </inkml:annotationXML>
      <inkml:traceGroup>
        <inkml:annotationXML>
          <emma:emma xmlns:emma="http://www.w3.org/2003/04/emma" version="1.0">
            <emma:interpretation id="{8807EA51-3A03-495B-ABF0-CE779FE494E2}" emma:medium="tactile" emma:mode="ink">
              <msink:context xmlns:msink="http://schemas.microsoft.com/ink/2010/main" type="line" rotatedBoundingBox="35934,9757 37808,9674 37841,10418 35967,10501"/>
            </emma:interpretation>
          </emma:emma>
        </inkml:annotationXML>
        <inkml:traceGroup>
          <inkml:annotationXML>
            <emma:emma xmlns:emma="http://www.w3.org/2003/04/emma" version="1.0">
              <emma:interpretation id="{CD902230-D7E8-4817-AB8D-DF03A534642D}" emma:medium="tactile" emma:mode="ink">
                <msink:context xmlns:msink="http://schemas.microsoft.com/ink/2010/main" type="inkWord" rotatedBoundingBox="35934,9757 37808,9674 37841,10418 35967,10501"/>
              </emma:interpretation>
              <emma:one-of disjunction-type="recognition" id="oneOf2">
                <emma:interpretation id="interp2" emma:lang="" emma:confidence="0.5">
                  <emma:literal>many</emma:literal>
                </emma:interpretation>
                <emma:interpretation id="interp3" emma:lang="" emma:confidence="0">
                  <emma:literal>money</emma:literal>
                </emma:interpretation>
                <emma:interpretation id="interp4" emma:lang="" emma:confidence="0">
                  <emma:literal>meany</emma:literal>
                </emma:interpretation>
                <emma:interpretation id="interp5" emma:lang="" emma:confidence="0">
                  <emma:literal>merry</emma:literal>
                </emma:interpretation>
                <emma:interpretation id="interp6" emma:lang="" emma:confidence="0">
                  <emma:literal>manly</emma:literal>
                </emma:interpretation>
              </emma:one-of>
            </emma:emma>
          </inkml:annotationXML>
          <inkml:trace contextRef="#ctx0" brushRef="#br0" timeOffset="6677.741">505 2383 523 0,'1'1'172'0,"4"3"-138"0,-3 1-28 16,-2-2-11-16,0 2 7 0,0 5-1 0,0-2 2 16,0 4 1-16,0 3 0 0,-3-2-5 0,-2 4-4 15,1-1 1-15,-1 4-4 0,0-3 2 0,-1-1-2 16,-1 1 2-16,2-2 1 0,-1-4 2 0,-1-1 5 15,2-1 6-15,2-1 4 0,-1-1 5 0,1-4 12 16,1-1-2-16,1-1-1 0,1-2-2 0,0-4-3 16,0-7-5-16,1-1-1 0,-1-2-6 0,4-2-9 15,-1-4 3-15,0-1 1 0,1-1 1 0,-1 1 2 0,4 2 1 0,1 0 0 16,0-3-1-16,-1 2-2 0,3 2-1 0,1-1 1 16,3 2 0-16,1 0-3 0,0 1-1 15,-4 2 1-15,2 4 2 0,1-1-1 0,1 4 0 16,1 4-2-16,-2-2 1 0,-1 3 1 0,-2-2 0 0,-1 5 0 15,0 1-2-15,2 3 0 0,-5 2-1 0,3 4 1 16,-4 0-1-16,1 7-3 0,-1 1 3 0,-1 4-4 16,0 1 2-16,0-2 1 0,-1 6 0 0,-4-2 1 15,5 0 0-15,-5-4 11 0,0-2 6 0,1-3 3 16,-4-3 1-16,3-1 3 0,-3-4 3 0,3-3-2 16,0-1 3-16,0-1-8 0,3-3-6 0,-1-3 2 15,-2 3-4-15,3-4-1 0,-3 1-1 0,3-4 1 0,-3-3-1 16,5-5-4-16,-1 2 1 0,-1 0-3 0,5-4 1 0,-1-1 0 15,3-2-1-15,-5-1-1 0,0 1-1 0,1 0 1 16,1 0 2-16,-2 2-2 0,3 1 3 0,-4-3 1 16,2 5 0-16,3 3 0 0,-1 1 3 0,-1 1-2 15,-1 2-3-15,3 1 1 0,-4 0-1 0,4 6-4 16,-2-1-1-16,1 0 0 0,-3 2 0 0,4 0-2 16,-1 2 1-16,0 0-4 0,2 3 2 0,-1 1 2 15,2 3-1-15,1 4 0 0,1-2-3 0,-3 1 5 16,3 5-2-16,2 1 2 0,0-1 1 0,-3-4-2 15,1-2 1-15,-1-1-1 0,3 2 3 0,-2-5 0 0,0 1-1 16,-1-3 2-16,-1-3-1 0,1 3 3 16,1-5-2-16,-1 1-1 0,0-1 1 0,-1-1-1 0,3-3 3 15,-4 1-4-15,1 1 1 0,-3-3 1 0,1-1 1 16,-1-6 0-16,-3-1 0 0,0 3 2 0,-2-7 0 16,-1 2-1-16,0 0-1 0,-4-1 2 0,-3 2-3 15,-2 3 2-15,2 1-1 0,-3-2-4 0,-4 2 0 16,2 4-1-16,1-4 0 0,0 1-4 0,1 1 1 15,0 5-3-15,-2-4-1 0,1 5 1 0,-1 1 1 16,2 1 0-16,-4 0 0 0,4 3 2 0,0 0-3 0,-2 6 2 16,2 1 0-16,-1-2 1 0,1 2-1 0,0 5-1 0,-1 1 3 15,1 6-2-15,-2 0 3 0,7-4-1 0,-2 2 0 16,0 3 1-16,3-1 0 0,2-2 3 0,2-2-1 16,3-3 4-16,1 1 0 0,3-1 2 0,1-5 0 15,0-1 0-15,1-3 1 0,1-4-4 0,1-2 2 16,1 0-4-16,-1-5 1 0,0 0 0 0,2-5-2 15,2 3 0-15,-2-3 1 0,0 0 2 0,-1-3-2 16,3 3 2-16,0-3 0 0,-2 3 0 0,0-2 2 16,-2-1-1-16,2 3-2 0,-10 0 0 0,6 3 1 15,-4-3-2-15,1 6-1 0,-4-3 0 0,1 0-1 16,-2 6 0-16,-3-3-1 0,5 1-1 0,-5 1-2 16,0 1 0-16,-3-1-2 0,3 2-1 0,-2 2 1 15,2 1 0-15,0 4 0 0,0-1 1 0,-5 1 2 16,3 4 2-16,-1 1 2 0,3-2-1 0,-5 2 3 15,2-1-1-15,-2-2 1 0,0 1 1 0,3-4 0 16,-3-2 1-16,3 2 0 0,2-3 2 0,-5-3-1 0,5 2 0 16,-1 0 2-16,1-2-1 0,3 1-1 0,0-1 2 15,1-3 0-15,-3 3 3 0,6-3-1 0,-2-1 1 16,2 1 1-16,-2-3 0 0,-2 1 0 0,2-4-1 16,3 3-3-16,5-1-1 0,-3-5-1 0,-1 4 0 15,4-2-2-15,-3 2-1 0,5-2-1 0,-3 0 0 16,3 3 0-16,-11-3 1 0,3 4-2 0,0-1 1 15,3 2 0-15,-4 2 0 0,-1-1-1 0,0 3-1 16,4 1 0-16,-4-2 0 0,3 2 0 0,-3 0-2 16,2 7-2-16,-2-4-1 0,4 2 1 0,-2 3 2 15,-4 6-2-15,6-3-2 0,-1 2 4 0,-3-1 0 0,0 5 1 16,3-2 2-16,-4-2 0 0,1 0 0 0,1-5 1 0,-2 1 5 16,1-3-4-16,0 1 2 0,-4-4 0 0,1-1-1 15,-1 0 2-15,1-2 0 0,-2 0 1 0,3 0-3 16,-1 0 3-16,-2 0 2 0,3 0-2 0,1-4 3 15,-1 1 2-15,0-2-1 0,2-5 0 0,-1 3 0 16,1-2 0-16,1-3-2 0,-1-1 1 0,2 3-4 0,0-4 0 16,-2 4-1-16,0 0 0 0,1 1-1 15,-4-3-2-15,1 2 2 0,-1 3-1 0,1-1 1 16,-1 1-3-16,-1 2 0 0,1 4-2 0,-2-1 0 0,0 0-1 16,0 2-2-16,2-1 0 0,-2 1-2 15,0 0 3-15,1 0-4 0,1 0 1 0,0 1 0 16,1 1 0-16,-1 1 1 0,3 4-1 0,-2 1 1 0,2 6-1 15,0-3 4-15,-2 2 1 0,4 2 1 0,0-1 1 16,-2 1 0-16,3-2 1 0,0 0 2 0,1-1 1 16,2-1-1-16,-1-2 1 0,3-1-1 0,-1 0 2 15,1-1-2-15,1-2 0 0,-3 0-1 0,2-5-2 16,1 0 2-16,-4-2-2 0,0-1 2 0,-2-2-2 16,-1-2 1-16,-2 1-1 0,-2-4 1 0,-1 1 1 15,-2 1-2-15,-2 2 1 0,-1-4-1 0,-1 0-1 16,-1 0 0-16,0-2 1 0,0 4-3 0,0-2 0 0,-1 0-1 15,1 0 0-15,-2 0 1 0,2 3-1 0,-2-3 0 16,2 4 1-16,-1-1 0 0,3-1 1 16,-1 1 0-16,1-1 1 0,1 3-1 0,2 1 0 0,0 1-1 15,-1-4 2-15,1 4-1 0,1 0 0 0,3 0-3 16,-3-1 1-16,-1-1 2 0,4 4 0 0,-1-1-2 16,0 2 0-16,0 0 2 0,2 2-2 15,2-1 2-15,0 3-2 0,-2-1 0 0,1 4 2 0,4 2 0 16,-1 0-1-16,-3-1 0 0,3 4 0 0,-1-2 2 0,0 1 1 15,-1-1-2-15,1 0 2 0,-3 0 0 0,3-5 3 16,1 0 1-16,-1 0 2 0,-1-3 0 0,1-2-1 0,0 0 3 16,2 0-1-16,3-5-1 0,-3 0 1 0,-1-2-1 15,2 1-1-15,1-3 1 0,-2-1-1 0,0 0 2 16,-3 0-2-16,-1 2-1 0,4 0 1 0,-3-2-1 16,1 3 0-16,-3 2-2 0,-2 0 1 0,4 2-3 15,-5 0 0-15,-2-1 0 0,0 3-2 0,-4-1-4 16,3 2 0-16,4 0 0 0,-3 0-2 0,-5 0-1 15,3 0 1-15,6 3 1 0,-4 1 1 0,0 1 3 16,0-1-2-16,-7 0 4 0,7 1 0 0,2 1 2 16,-2-2 1-16,0-1-1 0,1 0 3 0,6 1-1 15,-2-1 3-15,5-1-3 0,0-2 2 0,-5 1-1 16,3 1-1-16,1-2-1 0,-1 0 1 0,2 0-2 16,-5 2-1-16,-2-1 0 0,5 4 0 0,-1 2 0 15,1 3 0-15,-4 3-1 0,-1 5 0 0,-1 2 1 0,-1 5-2 16,-2 7 1-16,-4 3-3 0,1 3-4 0,1 5-4 15,-5 2-2-15,-4 0-14 0,2 1-11 0,0-1-10 16,-1-4-17-16,-4-6-67 0,-4 0 96 0,4-8-60 16,9-6-31-16</inkml:trace>
        </inkml:traceGroup>
      </inkml:traceGroup>
    </inkml:traceGroup>
    <inkml:traceGroup>
      <inkml:annotationXML>
        <emma:emma xmlns:emma="http://www.w3.org/2003/04/emma" version="1.0">
          <emma:interpretation id="{3614053D-A523-45D1-9ED8-21275215F116}" emma:medium="tactile" emma:mode="ink">
            <msink:context xmlns:msink="http://schemas.microsoft.com/ink/2010/main" type="paragraph" rotatedBoundingBox="35899,10962 37319,10999 37294,11965 35874,11927" alignmentLevel="1"/>
          </emma:interpretation>
        </emma:emma>
      </inkml:annotationXML>
      <inkml:traceGroup>
        <inkml:annotationXML>
          <emma:emma xmlns:emma="http://www.w3.org/2003/04/emma" version="1.0">
            <emma:interpretation id="{F005A6F8-0AD5-4879-BEFC-FE7B45FE9657}" emma:medium="tactile" emma:mode="ink">
              <msink:context xmlns:msink="http://schemas.microsoft.com/ink/2010/main" type="line" rotatedBoundingBox="35899,10962 37319,10999 37294,11965 35874,11927"/>
            </emma:interpretation>
          </emma:emma>
        </inkml:annotationXML>
        <inkml:traceGroup>
          <inkml:annotationXML>
            <emma:emma xmlns:emma="http://www.w3.org/2003/04/emma" version="1.0">
              <emma:interpretation id="{FD68CC33-1AC6-40B2-AC7E-7C3B0CE3CBA0}" emma:medium="tactile" emma:mode="ink">
                <msink:context xmlns:msink="http://schemas.microsoft.com/ink/2010/main" type="inkWord" rotatedBoundingBox="35899,10962 37319,10999 37294,11965 35874,11927"/>
              </emma:interpretation>
              <emma:one-of disjunction-type="recognition" id="oneOf3">
                <emma:interpretation id="interp7" emma:lang="" emma:confidence="1">
                  <emma:literal/>
                </emma:interpretation>
              </emma:one-of>
            </emma:emma>
          </inkml:annotationXML>
          <inkml:trace contextRef="#ctx0" brushRef="#br0" timeOffset="10832.0314">1559 3749 996 0,'-12'5'326'0,"7"-2"-263"0,5 1-55 0,-5 2-9 15,5 7 3-15,0-3-2 0,0 5 1 0,0 9-1 16,2-4 2-16,-2 6-2 0,-2 2 1 0,2 6-7 15,-1-1-2-15,-4 7-5 0,-2-2-4 0,0 0-5 16,2 5-4-16,-3-6-9 0,-5 1-3 0,5-5-4 16,-2-1-2-16,3-4-2 0,-1-3-1 0,-2-4-13 15,6-1-14-15,-1-3-19 0,5-6 61 0,-1-1-47 16,1-3-22-16</inkml:trace>
          <inkml:trace contextRef="#ctx0" brushRef="#br0" timeOffset="10584.2554">1710 3613 1100 0,'-7'8'374'0,"4"0"-300"0,1 6-64 0,-4-1-16 0,-3 2 6 16,1 5 0-16,-5 3-4 0,1 0-4 0,-4 2-16 15,-4 0-5-15,-9 3-4 0,5-1-4 0,-6-1-2 16,-4 1 2-16,3-2 4 0,-2 1 6 0,1-2 16 16,7-8 1-16,4-1 9 0,-4 0 2 0,7 0 6 0,9-7 4 15,1-4 0-15,1-1 1 0,7-3 1 0,5 2 3 16,-3-2-3-16,11-2 0 0,0-3-4 0,17 3-3 15,-6 1-1-15,1-6-1 0,4 2-5 0,3 0-2 16,1-6-4-16,0 6 2 0,1-5-3 0,-5 1-1 16,1 1-2-16,0 3-3 0,-2-5-11 0,-3 3-9 15,-3 6-9-15,-2-6-18 0,-4 4-57 0,-1 1 84 16,-5-1-57-16,0 1-27 0</inkml:trace>
          <inkml:trace contextRef="#ctx0" brushRef="#br0" timeOffset="10272.5945">1092 3433 938 0,'4'0'393'0,"-1"4"-267"0,0-1-99 0,-1-1 46 15,5 1-74-15,-4 0 2 0,2 2 0 0,2 0 0 16,1 7 1-16,-1-2-2 0,-1 2-2 0,1 4-7 0,-2 4-6 16,-2 0-6-16,-3 8-10 0,0-1-4 15,-5 8-3-15,-2-2-3 0,-2 10-16 0,-6 5-2 16,-2 7-2-16,-3 3-7 0,2-5-5 0,-5 9-23 0,-2-1 59 15,1 4-39-15,3-10 0 0</inkml:trace>
          <inkml:trace contextRef="#ctx0" brushRef="#br0" timeOffset="10028.8475">455 3744 565 0,'-2'2'243'0,"2"-1"-149"0,0-2-56 0,0-1 14 16,0-1-13-16,2-1 2 0,0-2 0 0,3-3-7 15,0-1-8-15,3 0-6 0,-2 0-4 0,1-1-4 0,5-1-4 0,4-1 2 16,1 1-3-16,-2 2-6 0,3 2 0 0,4 1-1 16,4-3 0-16,1 5 0 0,3-3 0 0,-7 3 2 15,5 4-1-15,-5-1 0 0,-1 2-1 0,-5 0-2 16,-4 2-1-16,5 4-2 0,-6 1 1 0,-6 3-3 16,-1 0-2-16,-3 5 3 0,-2 3-1 0,-7 2 1 15,-1 6 3-15,-2-1 2 0,-5 5 0 0,-6 0 1 16,11 0 1-16,0 0 1 0,1 0-1 0,1 0 2 15,5-2-2-15,1-3-1 0,4 0-2 0,11 0-1 16,-11-1-5-16,6 1-9 0,5-3 1 0,1 0-6 16,-4-6-2-16,1 2 1 0,2-3-2 0,-9-1 7 15,2-1 2-15,-1-5 9 0,-5-1 3 0,2-2 7 0,-7 1 9 16,-10-2 3-16,-3-1 4 0,6 0 1 0,-4 2 2 0,-11-1 5 16,-1-1 1-16,-5 0 0 0,6 2-5 0,-4-1-2 15,-1-1-1-15,2-3-5 0,-1 0-2 0,2 0-13 16,4 0-10-16,4 0-16 0,-1 0-20 0,1-2-75 15,4 1 93-15,-1-4-60 0,3 0-40 0</inkml:trace>
        </inkml:traceGroup>
      </inkml:traceGroup>
    </inkml:traceGroup>
    <inkml:traceGroup>
      <inkml:annotationXML>
        <emma:emma xmlns:emma="http://www.w3.org/2003/04/emma" version="1.0">
          <emma:interpretation id="{548D806F-CDEB-4952-B179-E0ABD0EB7013}" emma:medium="tactile" emma:mode="ink">
            <msink:context xmlns:msink="http://schemas.microsoft.com/ink/2010/main" type="paragraph" rotatedBoundingBox="36142,12404 37622,12334 37644,12806 36164,12877" alignmentLevel="1"/>
          </emma:interpretation>
        </emma:emma>
      </inkml:annotationXML>
      <inkml:traceGroup>
        <inkml:annotationXML>
          <emma:emma xmlns:emma="http://www.w3.org/2003/04/emma" version="1.0">
            <emma:interpretation id="{30CB355B-7909-42A9-8C85-8C97C0148141}" emma:medium="tactile" emma:mode="ink">
              <msink:context xmlns:msink="http://schemas.microsoft.com/ink/2010/main" type="line" rotatedBoundingBox="36142,12404 37622,12334 37644,12806 36164,12877"/>
            </emma:interpretation>
          </emma:emma>
        </inkml:annotationXML>
        <inkml:traceGroup>
          <inkml:annotationXML>
            <emma:emma xmlns:emma="http://www.w3.org/2003/04/emma" version="1.0">
              <emma:interpretation id="{E3642695-099A-4DC4-9FBF-B8D11E9FBDB3}" emma:medium="tactile" emma:mode="ink">
                <msink:context xmlns:msink="http://schemas.microsoft.com/ink/2010/main" type="inkWord" rotatedBoundingBox="36143,12440 36785,12409 36804,12813 36163,12844"/>
              </emma:interpretation>
              <emma:one-of disjunction-type="recognition" id="oneOf4">
                <emma:interpretation id="interp8" emma:lang="" emma:confidence="1">
                  <emma:literal/>
                </emma:interpretation>
              </emma:one-of>
            </emma:emma>
          </inkml:annotationXML>
          <inkml:trace contextRef="#ctx0" brushRef="#br0" timeOffset="13452.6944">726 4976 326 0,'4'0'128'0,"-4"3"-69"0,2-1-26 0,6-1 12 16,-8-1 2-16,0 2-8 0,4 0 1 0,-3 1 2 15,-1 0-5-15,7 2-7 0,-7 2-1 0,-2 1-5 16,2 2-4-16,4 4 0 0,-3 0 1 0,-4 3 3 15,3-4 2-15,-8 4 0 0,-1 0-4 0,3 1-1 16,-1 0 2-16,-4-1-5 0,2 3-1 0,-2-4-1 16,4 6 1-16,4-6 3 0,-6 1 4 0,3-5 1 15,-1 1 2-15,4-5 0 0,1-6-1 0,2 1 0 16,-2-3-4-16,2 0-8 0,0 0-5 0,0 0-3 0,0-6-4 16,0-3-2-16,0 4-2 0,0-5-2 0,5-6-1 15,-5-1 0-15,5-6 3 0,5 3 2 0,4 2 0 16,-8-6 1-16,9 4 1 0,-1-4-1 0,-3 2 0 15,2 0 0-15,-4-4 1 0,2 4-2 0,1-1 0 16,0 0 0-16,3 5 0 0,-2 1 2 0,-8 0-2 16,10 7 0-16,-9 2-2 0,6 0 1 0,-4 4-2 15,1 1-2-15,-1 3 2 0,0 3-1 0,7 6 1 16,-7-3-2-16,2 8 0 0,-1 4-1 0,-1 2 3 16,0-2 0-16,1 9-3 0,1-2 1 0,-5-2 1 15,1 5 1-15,-2-5-1 0,0-1 2 0,1-1 0 16,-3-4 1-16,-2-2 0 0,3-3 1 0,-3-2 2 15,2-4 2-15,-2-4 0 0,2 1 2 0,-2-1 0 16,0-2 5-16,3-2 1 0,-3 1 1 0,2-6 1 16,-1 0-2-16,3-4 0 0,-3 2 1 0,4-6 3 0,0-1-1 15,0-2 0-15,2-1 0 0,-2 1 1 16,3-2 3-16,1 0 1 0,-3-1-2 0,1 2-2 0,-2 3-3 0,1-1-2 16,3 1-1-16,-3 1-2 0,1 3-3 0,0 4 1 15,-1-1 0-15,3 6-3 0,-1-4 1 0,-1 7 1 16,-1 0 0-16,2 0-2 0,-1 4 1 0,0-1-3 15,1 9 0-15,0-6 1 0,2 6-2 0,-1 3 1 0,1 0-5 16,-2 1-2-16,2 1-6 0,0 1-7 16,1 1-21-16,-4 0-15 0,1 0-17 0,1-4-26 0,-4-4-81 15,1 3 125-15,-4-4-82 0,0-1-38 0</inkml:trace>
        </inkml:traceGroup>
        <inkml:traceGroup>
          <inkml:annotationXML>
            <emma:emma xmlns:emma="http://www.w3.org/2003/04/emma" version="1.0">
              <emma:interpretation id="{5F54A785-DE6E-4FA6-90B4-0F482B6F24D2}" emma:medium="tactile" emma:mode="ink">
                <msink:context xmlns:msink="http://schemas.microsoft.com/ink/2010/main" type="inkWord" rotatedBoundingBox="36958,12365 37622,12334 37644,12806 36980,12838"/>
              </emma:interpretation>
              <emma:one-of disjunction-type="recognition" id="oneOf5">
                <emma:interpretation id="interp9" emma:lang="" emma:confidence="0.5">
                  <emma:literal>m</emma:literal>
                </emma:interpretation>
                <emma:interpretation id="interp10" emma:lang="" emma:confidence="0">
                  <emma:literal>M</emma:literal>
                </emma:interpretation>
                <emma:interpretation id="interp11" emma:lang="" emma:confidence="0">
                  <emma:literal>n</emma:literal>
                </emma:interpretation>
                <emma:interpretation id="interp12" emma:lang="" emma:confidence="0">
                  <emma:literal>.</emma:literal>
                </emma:interpretation>
                <emma:interpretation id="interp13" emma:lang="" emma:confidence="0">
                  <emma:literal>mm</emma:literal>
                </emma:interpretation>
              </emma:one-of>
            </emma:emma>
          </inkml:annotationXML>
          <inkml:trace contextRef="#ctx0" brushRef="#br0" timeOffset="14093.2065">1575 4939 468 0,'4'-1'248'0,"-6"-1"-125"0,2 2-72 0,0 0 32 15,0 2-16-15,0-1-11 0,-3 4-8 0,-2 2-17 16,2 3-4-16,1 6-4 0,-3-2-4 0,0 2-8 16,-2 6-1-16,2 1-1 0,-1 0-3 0,4-3-3 0,-5 4-2 15,2 0 0-15,0 1 0 0,0-3 1 0,-1-1 0 16,-1-4 0-16,2 3 7 0,2-10 0 0,-2 3 4 15,3-6 0-15,1-2 5 0,-3 0 0 0,4-5 1 16,-1 2 2-16,-1-2-5 0,2 0 0 0,0-2-2 16,-3-3-1-16,-1-3-5 0,4 1-1 0,2-5-2 15,3-3 0-15,0-3-2 0,-5 0-1 0,5-4 1 16,5 1 0-16,-2-3 0 0,-3 1 0 0,3 0 0 16,-1 0-1-16,8 3-2 0,-2-2 2 0,-1 2-2 15,-4 4 0-15,4 1 0 0,-1 0 0 0,-2 5-1 16,1 2 1-16,-5 3-3 0,1-2 2 0,1 7-2 15,0-2 2-15,-1 2-2 0,3 0 3 0,-3 9-4 16,4-4 2-16,-3 5 0 0,-1 3 0 0,3 2 1 16,-3 1-2-16,-1 4 3 0,0 2-3 0,0-4 1 15,-1 2 1-15,-3-3 1 0,-1 1-1 0,0-6 0 0,0 1 2 16,0-5 0-16,0-1 1 0,0-2 1 16,-1-2 2-16,1-1 1 0,-2-2 3 0,2 0 4 0,0 0-1 15,0-2 2-15,3-1 0 0,1-4 2 0,-1 2-4 16,2-3 2-16,0-2-5 0,0-3-2 0,3-4-1 15,-1-6 0-15,-1 1-1 0,3 1 1 0,-1-3-1 0,2-2-1 16,2-1 0-16,-2 6 1 0,-2-1-3 0,3-1 1 16,1 1 0-16,1 4-2 0,1 5 0 0,-4-2 1 15,3 3 1-15,-3 7-2 0,1-2 3 0,-1 6-3 16,-1 1 1-16,-1 8 1 0,0-6-1 0,1 9 2 16,1 1-2-16,-4 8 2 0,3-7 0 0,-1 9 0 15,-1 1-2-15,1 2 2 0,-2 0-2 0,-2 0-1 16,1 1 0-16,-2-2-1 0,2 0-2 0,-2-2 2 0,1-7 0 15,-6-5 1-15,5 5-1 0,4-5 0 0,-4-7 0 16,-1 0 0-16,1 1-1 0,2 1-2 0,-1 0 1 16,4 0-5-16,-5-2 2 0,2 0-12 0,5-1-5 15,-7 0-7-15,1-1-8 0,1-1-34 0,0 0-20 16,-2-3-31-16,2 0-35 0,0-1 103 0,3-1-75 16,-3-3-20-16</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4.987"/>
    </inkml:context>
    <inkml:brush xml:id="br0">
      <inkml:brushProperty name="width" value="0.07" units="cm"/>
      <inkml:brushProperty name="height" value="0.07" units="cm"/>
      <inkml:brushProperty name="color" value="#ED1C24"/>
      <inkml:brushProperty name="fitToCurve" value="1"/>
    </inkml:brush>
  </inkml:definitions>
  <inkml:trace contextRef="#ctx0" brushRef="#br0">124 50 518 0,'-15'-1'231'0,"1"-4"-128"16,6 5-54-16,-4-5 25 15,1-2-6-15,1 3 10 0,-1-5 3 0,2 6-1 0,1-2-8 0,3 2-8 16,-1-3-6-16,1 4-16 0,2 2-5 0,0 0-12 16,1 0-6-16,2 0-20 0,-2 0-6 0,6 0-2 15,-3 0-3-15,6 0 2 0,1 3-1 0,3 0 3 0,1 1 2 16,5 1 8-16,1 1 3 0,7-1 1 16,-2 1 2-16,3-1 2 0,6 0-1 0,7 2 0 0,0-2 0 15,-5-2-1-15,9 3-3 0,12-1 1 16,0 0-3-16,1 0-2 0,4-2 0 0,8-1 0 0,11 3-1 15,8-2-1-15,-7 0 0 0,-2 1 1 0,-8 4 1 0,7-3 1 16,-1 1-2-16,-4 1 2 0,-1 1 1 0,11 0 2 16,-1 0 4-16,10-3 0 0,4 0 4 0,11 1 4 15,-7 1 5-15,7-6-1 0,-9 1 4 0,9-2 0 16,3-2-1-16,7-1-2 0,-4-5-1 0,-3-2-5 16,7 1-2-16,-4 0-1 0,8-2-6 0,2 0-1 15,-3-1-3-15,0 2-1 0,-8 2-1 0,12 5 1 16,-2-3 0-16,14 4-1 0,-11 0 1 0,-10 2-1 15,9 2 1-15,-12 4 2 0,8-1 1 0,0-1 2 16,-15 0 2-16,8 0 1 0,-9-3 2 0,4 3 3 16,5-4 0-16,-4-2 1 0,-1 2-1 0,-6-5-2 15,-2 2 0-15,1-2-1 0,-4 2 1 0,-8-2-3 0,-7 2 1 16,10-2 0-16,2 0 2 0,-20 3-1 0,-1-1 0 0,-4 3 3 16,4-3-1-16,-12 1 1 0,3-1-2 0,-11 1 1 15,-4 2-3-15,-3 0-2 0,-7 5-1 0,2-3-2 16,-12 3-3-16,-4-2-2 0,2 3 0 0,-14-4-1 15,2 1 0-15,-5 0 0 0,-3 1 0 0,-6-4-3 16,2 1 1-16,1-1-2 0,-3 2-4 0,0-2-5 16,0 0-6-16,0 0-18 0,0 0-8 0,0 2-12 15,0-2-12-15,-2 1-32 0,1-1-23 0,-2 3-31 16,-6 2-42-16,-2 7 130 0,-4-3-87 0,-6 4-21 16</inkml:trace>
</inkml:ink>
</file>

<file path=ppt/ink/ink5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8.179"/>
    </inkml:context>
    <inkml:brush xml:id="br0">
      <inkml:brushProperty name="width" value="0.07" units="cm"/>
      <inkml:brushProperty name="height" value="0.07" units="cm"/>
      <inkml:brushProperty name="color" value="#ED1C24"/>
      <inkml:brushProperty name="fitToCurve" value="1"/>
    </inkml:brush>
  </inkml:definitions>
  <inkml:trace contextRef="#ctx0" brushRef="#br0">3 428 644 0,'-2'0'370'0,"2"0"-201"0,-1-2-114 0,1 2 96 16,0 0-116-16,0-1-20 0,0 1 0 0,0 0 0 15,0 0 0-15,0 1-3 0,0 1 2 0,0 0 0 16,0-2 2-16,0-2 3 0,1 2-2 0,-2-2 0 15,2 2-1-15,-1-1-3 0,2-1 1 0,4 2-7 16,2-1 0-16,4-1-4 0,4-1 1 0,9 1-2 16,1-1 1-16,11-2-2 0,7-2-2 0,6-6 3 15,4 5-3-15,6-3 1 0,10-5 0 0,5-1 0 16,0 3-1-16,8-1-1 0,7 0 1 0,12 1-1 16,-3 1 2-16,7 0-1 0,10 3 1 0,3 3-1 0,6-2 0 15,-5 0 1-15,4 5 2 0,-8 2-2 0,1-3 0 16,10 3 3-16,-10-2 1 0,8-5 2 0,-8 3 3 15,1 1 2-15,5-6 4 0,-2-2 2 0,2 3 1 16,-22-3 3-16,0 1-2 0,7 1 6 0,-4-4 3 16,-15 4-1-16,-4 1-2 0,-5 0 0 0,4 1 2 15,-14 1-1-15,2-1 0 0,-13 3-5 0,-6-2-5 0,1 5 0 16,-12-2-3-16,6 0-2 0,-22 3-2 0,0-1-5 16,-4 0 2-16,-9 1-4 0,-1 2 1 0,-7-2-12 15,0 2-5-15,-1 0-8 0,-4 0-2 0,0 2-6 16,2 0-5-16,0-2-7 0,-2 0-8 0,0 1-19 15,-2-1-13-15,4 0-21 0,-2 0-36 0,0-1 93 16,0-1-68-16,3 2-20 0</inkml:trace>
</inkml:ink>
</file>

<file path=ppt/ink/ink5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9.606"/>
    </inkml:context>
    <inkml:brush xml:id="br0">
      <inkml:brushProperty name="width" value="0.07" units="cm"/>
      <inkml:brushProperty name="height" value="0.07" units="cm"/>
      <inkml:brushProperty name="color" value="#ED1C24"/>
      <inkml:brushProperty name="fitToCurve" value="1"/>
    </inkml:brush>
  </inkml:definitions>
  <inkml:trace contextRef="#ctx0" brushRef="#br0">86 483 1027 0,'-20'-10'362'0,"4"-1"-268"0,1 1-69 0,-2-1-2 0,12 9-4 16,-8-1-5-16,14 1-7 0,1 2-3 0,8-3-3 16,1 3-5-16,5 0 1 0,6 0 2 0,8 0 0 15,5 0 3-15,13 3 4 0,8 2 0 0,33 0 0 16,-6-3 1-16,10 1-3 0,23-3-1 0,-4-2 0 16,10-2-2-16,20-8 2 0,-12-2 5 0,10-9 1 15,-5-2 3-15,11-1 7 0,9-8 1 0,-15 3 2 0,3 0 2 16,-26 0 0-16,-3 9-4 0,28-6 2 15,-9 2-2-15,-28 6-5 0,10 1-1 0,-24 2 0 0,17 1-1 16,-32 6-3-16,14-1 0 0,-35 5-2 0,-1 1-3 0,8 0 0 16,1 3-2-16,1 1-3 0,-6-1 0 0,2 0-29 15,4 2-22-15,-14-1-35 0,2-1-45 0,-1-1 93 16,-9 0-72-16,-9-12-33 0</inkml:trace>
</inkml:ink>
</file>

<file path=ppt/ink/ink5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7:58.820"/>
    </inkml:context>
    <inkml:brush xml:id="br0">
      <inkml:brushProperty name="width" value="0.07" units="cm"/>
      <inkml:brushProperty name="height" value="0.07" units="cm"/>
      <inkml:brushProperty name="color" value="#ED1C24"/>
      <inkml:brushProperty name="fitToCurve" value="1"/>
    </inkml:brush>
  </inkml:definitions>
  <inkml:trace contextRef="#ctx0" brushRef="#br0">-3 116 819 0,'0'5'342'0,"0"-2"-235"15,0 1-81-15,0-4 10 0,0 0-10 0,5 1-12 0,2 1-10 16,2 1-1-16,3 0 0 0,6 1-1 0,0 1 0 16,0-1 3-16,9 5-2 0,14-5-1 0,-2 1 1 15,0 0 0-15,8-1-2 0,2-1 0 0,11 0 0 16,9-1-4-16,-4-1 1 0,-8 1 1 0,5 1 0 0,14-3-2 16,17 0 0-16,-10 0 1 0,1 0-1 0,14-3-1 15,3 0 0-15,21-2-2 0,5 0-1 0,6-5 0 16,-10 5 0-16,25-5-2 0,-5 1 3 0,16-1 2 15,1-3 0-15,1 0 1 0,0 0 3 0,8 1 2 16,2-1 6-16,2 4 5 0,-1 1 2 0,4-2 13 16,3 3 3-16,-3 2 2 0,0-1 4 0,-2 3 6 15,0-1-1-15,-5 0 0 0,1-3 0 0,-4 7-8 0,1-3 1 16,-11 3 0-16,-1 0 1 0,-15 0-1 16,0 5-1-16,-13 0-1 0,-3-1 0 0,-23 0-1 15,-5-1-3-15,-13 2-4 0,-5 0-4 0,-13-2-6 0,-13 0-4 16,-5 0-1-16,0 2-5 0,-11 2-2 0,-3-4-3 0,-4 0 0 15,0 1 0-15,-1 0-1 0,-9-2-1 0,-1 1 0 16,-1 1-1-16,-11-3-4 0,2 2 2 0,0 1-4 16,-4-4-2-16,-3 0-3 0,1 0-3 0,-2 0-1 15,0 1-2-15,2-1-8 0,-2 0-3 0,0 0 2 0,1 0 1 16,-1 0 1-16,-3 0 2 0,-2-1 3 0,0-3 4 16,-5 4 9-16,-3 0 3 0,2-1 4 15,-7 1 1-15,3 0 1 0,-1 0-2 0,-2 0 0 0,2 0-1 16,-2-2-12-16,0 2-6 0,-1 0-6 0,-1 0-8 15,1 0-23-15,-4 0-10 0,-2-1-16 0,-2 1-16 16,-3-2-69-16,0 2 117 0,-5 0-73 0,-4 0-32 0</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3:48:05.530"/>
    </inkml:context>
    <inkml:brush xml:id="br0">
      <inkml:brushProperty name="width" value="0.07" units="cm"/>
      <inkml:brushProperty name="height" value="0.07" units="cm"/>
      <inkml:brushProperty name="color" value="#ED1C24"/>
      <inkml:brushProperty name="fitToCurve" value="1"/>
    </inkml:brush>
  </inkml:definitions>
  <inkml:trace contextRef="#ctx0" brushRef="#br0">0 50 0,'0'-24'47,"25"24"-32,0 0-15,25 0 16,0-25-16,49 25 15,26 0-15,-51 0 16,76 0-16,-76 0 16,51 0-16,-75 0 15,-25 0-15,24 0 16,1 0-16,0 0 16,-25 0-16,0 0 15,0 0 1,0 0-16,0 0 15</inkml:trace>
</inkml:ink>
</file>

<file path=ppt/ink/ink5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6:51.565"/>
    </inkml:context>
    <inkml:brush xml:id="br0">
      <inkml:brushProperty name="width" value="0.07" units="cm"/>
      <inkml:brushProperty name="height" value="0.07" units="cm"/>
      <inkml:brushProperty name="color" value="#ED1C24"/>
      <inkml:brushProperty name="fitToCurve" value="1"/>
    </inkml:brush>
  </inkml:definitions>
  <inkml:trace contextRef="#ctx0" brushRef="#br0">7515 1449 957 0,'2'3'369'0,"-1"0"-271"15,-1-3-78-15,3 0 7 16,-3-1-13-16,-3 1-18 0,2 0-3 15,-4-2-2-15,5 2 1 0,0 0 2 0,-4 0-3 0,4-1-1 0,0 1-1 0,0 0 0 16,2 0 2-16,1 0 3 0,-6-2 2 0,8 2 1 0,-3 0 5 16,4 2 7-16,-1-2 3 0,3 0 4 0,-3 0 2 15,11 0-2-15,5 3 4 0,-3-3-3 0,5 0 0 16,3 3-3-16,2 0-1 0,8-1 2 0,-1 1-3 16,5 4 3-16,0-2-3 0,9 1 5 0,5 1 1 0,8-6 1 15,-2 4 2-15,3 2-1 0,9-2 0 16,-7 1-1-16,3-1 2 0,4 0 1 0,-7 1-1 15,15 1-1-15,-2 1-3 0,-10-1-2 0,22-7-1 0,6 0-1 16,3 1 0-16,-8 2-5 0,-3-3 3 0,3 0 1 0,12-1 7 16,-1 1 0-16,-2 1 5 0,-12-1 2 0,-1 4-2 0,26-4 4 15,-6 0-3-15,7-4-4 0,-16 4-7 16,12-1-1-16,6-1-4 0,9 1-2 0,6-3 0 16,-9 1-4-16,8 3 1 0,-5 0 1 0,-1 2 1 0,6 1 1 15,-13 0 3-15,10-1-2 0,-3 6 1 0,-10 0 4 16,6 0-1-16,-6 2 1 0,2 1 2 0,1-3 1 15,-10 4-2-15,-6 1 2 0,-5-5 0 0,-5 3 1 16,-6-2 1-16,-8 4-2 0,-1-4 0 0,-17 1-2 16,-15-3 0-16,0-1-3 0,3 2-1 0,-11-1-3 15,-12-6-3-15,2 1 0 0,-5 0 1 0,-1 1-2 16,-2-1 0-16,-5-1 1 0,1 1-1 0,-2-1 0 16,-6-1 3-16,-1 2-1 0,-2 0-1 0,-3-2 1 15,5 0 0-15,-6 1-1 0,1-1-3 0,-4 0-9 16,-1 2-9-16,5-2-3 0,0 0-11 0,0 0-23 15,0 0-8-15,2-2-12 0,-4 2-13 0,-7-5-59 16,-6 1-48-16,-24-11-94 0,-2-1 196 0,-8-9-155 16,-19-6-79-16</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22-02-01T03:48:07.960"/>
    </inkml:context>
    <inkml:brush xml:id="br0">
      <inkml:brushProperty name="width" value="0.07" units="cm"/>
      <inkml:brushProperty name="height" value="0.07" units="cm"/>
      <inkml:brushProperty name="color" value="#ED1C24"/>
      <inkml:brushProperty name="fitToCurve" value="1"/>
    </inkml:brush>
  </inkml:definitions>
  <inkml:trace contextRef="#ctx0" brushRef="#br0">0 49 0,'25'0'62,"0"0"-62,0 0 16,24 0-1,26 0-15,-25 0 16,50 0-16,49 0 0,-24 0 16,24 0-16,-74 0 15,24 0-15,26 0 16,-75 0-16,24 0 16,-24-25-16,25 25 15,-50 0-15,24 0 16,-24 0-1,0 0-15,0 0 16,25 0 15,-25 0-15,0 0 0,0 0-1,0 0 1,0 0 15,-25-24-15,24 24-1</inkml:trace>
</inkml:ink>
</file>

<file path=ppt/ink/ink5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2:53.55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2295EF5-7D6A-4C94-97F0-FFABAE5E306A}" emma:medium="tactile" emma:mode="ink">
          <msink:context xmlns:msink="http://schemas.microsoft.com/ink/2010/main" type="writingRegion" rotatedBoundingBox="30862,10875 37056,9847 37334,11517 31139,12546"/>
        </emma:interpretation>
      </emma:emma>
    </inkml:annotationXML>
    <inkml:traceGroup>
      <inkml:annotationXML>
        <emma:emma xmlns:emma="http://www.w3.org/2003/04/emma" version="1.0">
          <emma:interpretation id="{5167B647-78EF-4AE9-9BB2-11463B525D9D}" emma:medium="tactile" emma:mode="ink">
            <msink:context xmlns:msink="http://schemas.microsoft.com/ink/2010/main" type="paragraph" rotatedBoundingBox="30862,10875 37056,9847 37334,11517 31139,12546" alignmentLevel="1"/>
          </emma:interpretation>
        </emma:emma>
      </inkml:annotationXML>
      <inkml:traceGroup>
        <inkml:annotationXML>
          <emma:emma xmlns:emma="http://www.w3.org/2003/04/emma" version="1.0">
            <emma:interpretation id="{3AB50561-750A-468E-BC1A-796031D9BB44}" emma:medium="tactile" emma:mode="ink">
              <msink:context xmlns:msink="http://schemas.microsoft.com/ink/2010/main" type="line" rotatedBoundingBox="30862,10875 37056,9847 37334,11517 31139,12546"/>
            </emma:interpretation>
          </emma:emma>
        </inkml:annotationXML>
        <inkml:traceGroup>
          <inkml:annotationXML>
            <emma:emma xmlns:emma="http://www.w3.org/2003/04/emma" version="1.0">
              <emma:interpretation id="{44E218B7-3A0F-4389-BF9E-5EE7C9F6619C}" emma:medium="tactile" emma:mode="ink">
                <msink:context xmlns:msink="http://schemas.microsoft.com/ink/2010/main" type="inkWord" rotatedBoundingBox="30920,11226 34585,10617 34804,11937 31139,12546">
                  <msink:destinationLink direction="with" ref="{9AEC7719-6629-4E18-B703-F1CF984897F3}"/>
                </msink:context>
              </emma:interpretation>
              <emma:one-of disjunction-type="recognition" id="oneOf0">
                <emma:interpretation id="interp0" emma:lang="" emma:confidence="1">
                  <emma:literal/>
                </emma:interpretation>
              </emma:one-of>
            </emma:emma>
          </inkml:annotationXML>
          <inkml:trace contextRef="#ctx0" brushRef="#br0">41 107 1358 0,'10'3'428'16,"1"10"-369"-16,11 10-67 0,-1-4-41 0,-4 1 26 0,18 14-1 0,-4 13 4 15,4 13 1-15,-8 16 2 0,8-8 0 0,-15 5 4 16,-7 17-1-16,2 3 2 0,-13 3 2 0,-1 5 3 16,-6-9 3-16,5-1-3 0,-6 0 3 0,-8-21 3 15,11-19 8-15,-7 3 1 0,2-31-1 0,3-3-2 0,-12-22-29 16,2-5-19-16,2-12-23 0,-10-16-31 0,-4-22-39 16,4 4 0-16,-10-27 4 0,8 7 9 15,6-8 45-15,-5-4 27 0,14 6 31 0,0-3 37 16,1 3 55-16,-1 2 11 0,2-2 7 0,1 9 2 0,2 8 1 15,-1-9 3-15,6 35 1 0,-2-8 0 0,1 21-14 16,1-2-8-16,0 22-7 0,3-4-8 0,8 11-14 16,-1 2-8-16,15 11-11 0,2 1-8 0,3 5-8 15,11 11-1-15,6 15-5 0,-2-1 0 0,6 9-4 16,-3 8-3-16,0-6-3 0,-3 6-4 0,0 2-10 16,-4-8-2-16,-11-12-2 0,4-1-1 0,-10-12-2 15,-7-11-5-15,-2-8-8 0,-2-7-7 0,-4-5 2 16,-3-18-16-16,4-15-41 0,-2 1-28 0,1-6-15 15,-1-15-2-15,0-11 9 0,-3-6 56 0,-3-16 27 16,1 7 35-16,-3 3 61 0,-5 8 39 0,-1-3 45 0,-6 8 21 16,2 10 9-16,-1 12-43 0,2 0-8 15,-2-4-17-15,6 26-17 0,0-2-10 0,1 4-30 0,3 9-8 16,1 5-6-16,0 2-2 0,3 15-7 0,0-1 1 16,2 24 0-16,0-3-2 0,0 21 1 15,4 15 0-15,-1 11-1 0,0 3-2 0,0 9-8 0,2 7-9 16,4-2-8-16,-4-5-11 0,3-6-62 0,2-7-44 15,0-16-57-15,1-4 132 0,-1-17-128 0,2-16-65 16</inkml:trace>
          <inkml:trace contextRef="#ctx0" brushRef="#br0" timeOffset="238.6334">1145 384 731 0,'-9'18'295'0,"4"4"-196"0,-1 9-64 0,2 6 5 16,3 4 4-16,-1 12-2 15,-5 0-1-15,7 6-7 0,0-3-6 0,0 2-3 0,5-6 1 0,4-8 4 16,-3-2-2-16,11-6-1 0,5-9 1 0,-3-10 0 16,1-2 2-16,7-12-3 0,-2-5-3 0,3-13-17 15,-1 4-3-15,-1-28-8 0,2 5-9 0,-3-11-8 16,2 0-4-16,-9-8 2 0,2 3-2 0,-8-5 6 16,-4 4 2-16,-8-1 7 0,-2 4 5 0,-4 8 3 15,-8-3-3-15,-4 8-6 0,0-1 0 0,-4 6-25 16,-1 7-17-16,0 6-24 0,0-1-41 0,1 5 82 15,0 1-58-15,7-1-22 0</inkml:trace>
          <inkml:trace contextRef="#ctx0" brushRef="#br0" timeOffset="505.0216">1653 543 796 0,'28'52'305'15,"-2"1"-229"-15,-11-12-61 0,0 1-1 0,2-1-6 16,1-3-3-16,0 1 3 0,-4-9 24 0,-1-7 7 0,-8-10 12 15,5 2 8-15,-5-12 13 0,-5-3 4 0,0-8 1 16,0-2 1-16,0-7-19 0,0-2-5 16,8-11-9-16,-3 1-4 0,5-7-9 0,2-4-1 0,-2 4 0 15,1-3-3-15,6 1-1 0,-5 2-4 0,1 9 0 16,-1-1-3-16,2 5-6 0,1 4-2 16,5 4 0-16,-3 5-5 0,-2 4-1 0,1 4-3 0,4 2-3 15,2 3-2-15,-4 4-2 0,0 5-1 0,1 6-1 0,1 4-6 16,0 12-9-16,1-2-5 0,-1 5-8 0,-2 1-35 15,-3 3-21-15,0 1-27 0,-6-4-34 0,-6-8 96 16,5 1-72-16,-8-7-20 0</inkml:trace>
          <inkml:trace contextRef="#ctx0" brushRef="#br0" timeOffset="663.0797">2768 563 1060 0,'4'20'439'0,"-1"-3"-291"0,2-4-106 15,-2-10 27-15,6 6-42 0,-1-4-9 0,0-1-6 16,2 6-8-16,-2-10-11 0,4 2-17 0,-4-4-55 16,1-6-35-16,-1-15-71 0,4-4 132 0,-6-16-121 15,2-8-59-15</inkml:trace>
          <inkml:trace contextRef="#ctx0" brushRef="#br0" timeOffset="892.9659">3017-167 790 0,'17'28'377'0,"-2"2"-243"0,0 0-90 16,-2-5 3-16,0 9-2 0,2 10 6 16,4 7-1-16,-5 7-6 0,1-5-11 0,-3 12 7 0,3 0 3 0,-3 6 0 15,1-6 4-15,-1-4 7 0,1-1-3 0,-3-18 1 16,-4-1-1-16,4-11-1 0,-5-15 0 0,2-7-1 16,-2-3-5-16,0-6-21 0,0-6-10 0,5-20-15 15,3-4-16-15,2-17-43 0,7-17-13 0,1-11-15 16,0-1-7-16,0-9-18 0,4-9-8 0,-5 9-1 15,-1 0 3-15,-3 16 21 0,-3 7-5 0,2 1-14 16,-2 3-10-16,-2 9 8 0,0 10-31 0,1 8 96 0,1-1-76 16,-4 17-20-16</inkml:trace>
        </inkml:traceGroup>
        <inkml:traceGroup>
          <inkml:annotationXML>
            <emma:emma xmlns:emma="http://www.w3.org/2003/04/emma" version="1.0">
              <emma:interpretation id="{8C524795-352D-4B87-A70B-39B3DA9B3ECB}" emma:medium="tactile" emma:mode="ink">
                <msink:context xmlns:msink="http://schemas.microsoft.com/ink/2010/main" type="inkWord" rotatedBoundingBox="34457,10279 37056,9847 37300,11317 34701,11748"/>
              </emma:interpretation>
              <emma:one-of disjunction-type="recognition" id="oneOf1">
                <emma:interpretation id="interp1" emma:lang="" emma:confidence="0.5">
                  <emma:literal>dative</emma:literal>
                </emma:interpretation>
                <emma:interpretation id="interp2" emma:lang="" emma:confidence="0">
                  <emma:literal>elative</emma:literal>
                </emma:interpretation>
                <emma:interpretation id="interp3" emma:lang="" emma:confidence="0">
                  <emma:literal>labile</emma:literal>
                </emma:interpretation>
                <emma:interpretation id="interp4" emma:lang="" emma:confidence="0">
                  <emma:literal>batiste</emma:literal>
                </emma:interpretation>
                <emma:interpretation id="interp5" emma:lang="" emma:confidence="0">
                  <emma:literal>Elative</emma:literal>
                </emma:interpretation>
              </emma:one-of>
            </emma:emma>
          </inkml:annotationXML>
          <inkml:trace contextRef="#ctx0" brushRef="#br0" timeOffset="2000.0582">3881 98 448 0,'0'17'253'0,"-7"-2"-144"15,-1-4-77-15,3 3 75 0,0-3-104 0,-5 6 14 16,-2 1-7-16,-1 5 15 0,0 1 1 0,4 4 5 16,-7 3-2-16,1 9 3 0,-4 2 0 0,8-6-13 15,2 3 10-15,1-1-9 0,0-2 2 0,3-3-2 0,5-14 2 16,0-3 0-16,5-1 3 0,8-11-3 0,0 1-2 16,1-5-7-16,6 0-5 0,3-14-8 0,8-6-2 15,3-11-6-15,-3-1-5 0,4-6-1 0,0-2 2 16,-9-1 2-16,1-1 6 0,-5 6 17 0,-6 4 8 15,-4 7 10-15,-1 0 7 0,-4 10 9 0,-5 2 0 16,-1 1 0-16,1 3-1 0,-2 0-11 0,0 4-6 16,0 0-7-16,-2 2-5 0,1-4-10 0,-3 6-4 15,1-4-1-15,-2 1-4 0,-2 3-5 0,1-1 0 16,-1 0 0-16,-1 4-1 0,1 0 1 0,-1 4-1 0,0 1 1 16,-1 1 2-16,4-1-2 0,0 1-2 0,5 1-4 15,-1-1-9-15,6 2-3 0,-2-2 0 0,7-1-1 0,2-6-1 16,1 4 5-16,2-5 2 0,0-8 3 0,6-10 11 15,-1 1 4-15,2-11 3 0,-1-5 2 16,1-10 0-16,0-2-1 0,-1-8-1 0,-3-7 0 0,-4-2 1 16,1-2 0-16,-4-6 5 0,-4 9 5 0,3-3 17 15,-5-2 7-15,-2 8 5 0,1 0 3 0,-3 1 6 16,1 3 1-16,0-1-5 0,-2 3-5 0,0 9-12 16,0 0-5-16,-4 7-3 0,4 9-1 0,-1 10-6 15,-1-1-3-15,2 15-2 0,-2-2-4 0,-1 6-5 16,1 3-1-16,-3 16-4 0,0 0 0 0,0 11-1 15,-5 14 1-15,4 15 0 0,-3 0 1 0,3 19-1 16,-1 9 0-16,4 10-1 0,-2 0-2 0,6-2-5 16,4 9-1-16,7-17 2 0,5 0-4 0,6-15 4 15,7-15-1-15,8-18 2 0,2 0 2 0,1-14 5 16,7-12-1-16,-1-11-5 0,1-1-4 0,-6-2-3 16,-6-14-5-16,-1-6-3 0,-2-1 2 0,-5-4 2 0,-8-7 5 15,-3 4 7-15,-4-7 11 0,-11 0 7 16,3-1 7-16,-5 4 4 0,-5 1 1 0,2-1 2 0,-4-1-3 15,0 8-3-15,-3 5-3 0,0-1-4 16,0 9 0-16,-1 5-1 0,-4 7-6 0,-2 2-1 0,1 6 0 16,-9 12-1-16,0 10-1 0,2-2-1 0,-7 16 1 15,-2 4-1-15,-1 3 1 0,1 2-3 0,4 2-1 16,5-5-2-16,8-7-3 0,-2-1-1 16,12-11-2-16,5-8-2 0,5-8 2 0,-3 0 3 0,6-11 2 15,2-4 2-15,2-7 1 0,-2 0 2 0,10-9 0 0,-7-1 2 16,0-3 1-16,9-1 2 0,0-1 1 0,-1 2 2 15,-4 2 8-15,-1 3 1 0,1 7 1 0,3-1 0 16,1 6 2-16,-4 3-3 0,3 8-1 0,-3 1-2 16,6 4-4-16,-3 3-3 0,-2 1 0 0,0 0 0 15,1-1-5-15,-5-1 0 0,3-7 0 0,0 2-1 16,-2-10 0-16,1-5 0 0,1-13-2 0,1 0 2 16,0-9-1-16,1-9-2 0,-1-9 1 0,-2 0-1 15,1 2 2-15,-5-5-1 0,-1-5 3 16,1-2 0-16,-4 3 3 0,-3 1 1 0,-1 3 4 0,-1-7-2 15,2 4 0-15,-5-1 3 0,3 7-4 0,-1 6 1 0,-2 0 4 16,1 1-2-16,-1 10-2 0,0 5 1 0,-1 3 0 16,1 0-3-16,0 12-3 0,-2-2-1 0,0 6-3 15,2 4-3-15,-3 7 2 0,-2 5-3 0,0 11 0 16,-3 5 2-16,-2 22 3 0,0 0 0 0,-5 14 2 16,0 13 0-16,3 4-2 0,1 0 1 0,4 2 3 15,2-1-2-15,9-13 0 0,2 0 0 0,9-10 0 16,8-12-1-16,4-14 1 0,-1-1-2 0,3-8-4 0,6-19-2 15,-2-5-15-15,3 2-5 0,-2-10-8 0,-3-7-3 16,-1-7 0-16,3-4 2 0,-6-12 6 0,-6-1 9 16,4 4 22-16,-7 2 16 0,-6-5 22 0,-5 0 12 15,-2 10 2-15,1 6 2 0,-2-1-2 0,1 3-5 16,-4 10-11-16,-1-2-9 0,2 7-16 0,-2 2-9 16,0 3-2-16,0 5-3 0,0 5-1 0,3 3-1 15,-3 12 1-15,0 2 1 0,0 6-1 0,2 7-3 0,0-2-7 16,-7-2-11-16,0-1-44 0,1-3-29 15,3-11-32-15,-1-1-36 0,0-6-67 0,7-19 146 0,7-14-140 16,0-2-56-16</inkml:trace>
          <inkml:trace contextRef="#ctx0" brushRef="#br0" timeOffset="2252.8154">4716-134 903 0,'6'5'269'0,"11"-5"-298"0,11-13 25 0,-1 1-53 16,14-10-19-16</inkml:trace>
          <inkml:trace contextRef="#ctx0" brushRef="#br0" timeOffset="2424.7841">5594-719 106 0,'38'-23'66'16,"-5"20"-27"-16,-1 1-25 0,1 7 30 0,-2 2 5 15,-1 21-1-15,-1-3 2 0,-5 8 16 0,0 9 5 16,-4 6 2-16,0 2 8 0,-7 9-1 0,-3 6-7 0,-9 10-6 15,1-5-3-15,0 3-11 0,-7 6-6 16,-5-12-4-16,0-3-8 0,-5-5-16 0,2-13-9 0,1-9-12 16,-1-4-15-16,1-10-26 0,2-6-5 0,0-11-9 15,4-1-16-15,1-1-32 0,3-16-28 0,2-10 83 16,2 2-49-16,-1-3-8 0</inkml:trace>
          <inkml:trace contextRef="#ctx0" brushRef="#br0" timeOffset="2137.2659">5687-715 1137 0,'-2'6'416'0,"2"6"-333"0,0 0-84 0,0-7-44 15,0 5-14-15,-2 0-21 0,1 0-29 0,-8 1 70 16,0-4-59-16,-13-4-17 0</inkml:trace>
          <inkml:trace contextRef="#ctx0" brushRef="#br0" timeOffset="2641.5331">5986-59 66 0,'15'5'88'0,"1"0"-21"15,4-2-43-15,3 0 18 0,4-4-10 0,-4 1-14 16,0-9 9-16,6-2 21 0,-8-4 23 0,2 0 19 0,-8-5 43 16,-5-5 8-16,-3 2 9 0,-4-1 4 0,-3 3-17 15,-1-2-23-15,-4 6-20 0,-2-3-24 0,-5 5-39 16,1 3-10-16,-8 9-9 0,5 2-7 0,-1-1-10 16,-12 17-4-16,0 11-4 0,1-2-3 0,1 5 0 15,-3 11-1-15,5 0 1 0,-6 3 3 0,11-1 2 16,1-1 1-16,4-7 5 0,12-10 0 0,1 1-11 15,8-8-4-15,17-5-8 0,-7-7-12 0,15-5-30 16,-3 0-23-16,17-19-32 0,-8-1-48 0,6-11 116 16,2-12-79-16,-12-17-23 0</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8:01.28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DD51254-564D-49A6-AC80-EEFC5232F0D4}" emma:medium="tactile" emma:mode="ink">
          <msink:context xmlns:msink="http://schemas.microsoft.com/ink/2010/main" type="writingRegion" rotatedBoundingBox="27893,3275 23794,4283 23453,2901 27553,1892"/>
        </emma:interpretation>
      </emma:emma>
    </inkml:annotationXML>
    <inkml:traceGroup>
      <inkml:annotationXML>
        <emma:emma xmlns:emma="http://www.w3.org/2003/04/emma" version="1.0">
          <emma:interpretation id="{7425ED50-4966-456F-9059-E8AC969AF929}" emma:medium="tactile" emma:mode="ink">
            <msink:context xmlns:msink="http://schemas.microsoft.com/ink/2010/main" type="paragraph" rotatedBoundingBox="27893,3275 23794,4283 23453,2901 27553,1892" alignmentLevel="1"/>
          </emma:interpretation>
        </emma:emma>
      </inkml:annotationXML>
      <inkml:traceGroup>
        <inkml:annotationXML>
          <emma:emma xmlns:emma="http://www.w3.org/2003/04/emma" version="1.0">
            <emma:interpretation id="{0796954A-73CA-40BA-86F5-68DD0CEE0B12}" emma:medium="tactile" emma:mode="ink">
              <msink:context xmlns:msink="http://schemas.microsoft.com/ink/2010/main" type="line" rotatedBoundingBox="27893,3275 23794,4283 23453,2901 27553,1892"/>
            </emma:interpretation>
          </emma:emma>
        </inkml:annotationXML>
        <inkml:traceGroup>
          <inkml:annotationXML>
            <emma:emma xmlns:emma="http://www.w3.org/2003/04/emma" version="1.0">
              <emma:interpretation id="{83EBE077-E72E-45E1-91F9-AA6172089BAA}" emma:medium="tactile" emma:mode="ink">
                <msink:context xmlns:msink="http://schemas.microsoft.com/ink/2010/main" type="inkWord" rotatedBoundingBox="27893,3275 23794,4283 23453,2901 27553,1892"/>
              </emma:interpretation>
              <emma:one-of disjunction-type="recognition" id="oneOf0">
                <emma:interpretation id="interp0" emma:lang="" emma:confidence="1">
                  <emma:literal/>
                </emma:interpretation>
              </emma:one-of>
            </emma:emma>
          </inkml:annotationXML>
          <inkml:trace contextRef="#ctx0" brushRef="#br0">1370-974 866 0,'3'3'396'0,"1"-5"-274"0,-3-1-28 0,6 0-98 0,8-4 3 16,-2-1 0-16,6-2 5 0,2-2 6 0,4 2-1 15,7-1 3-15,-1-3 0 0,4 3-2 0,-4-1 0 16,4 5-5-16,4 1-2 0,-5 1-2 0,0 2 2 16,0 3-2-16,-2 4 2 0,0 3 0 0,-3 1-1 15,-4 4 1-15,2 1 0 0,-4 4-2 0,7 3 1 16,-8-5 1-16,-6-2-3 0,6 4 1 0,-2-1-1 15,0-1-2-15,-4-5 2 0,1 3 0 0,-6-6 1 16,4 0 1-16,2 3 2 0,-5-12-1 0,11 0 4 0,-12 1 1 16,9-8-1-16,-3 1 2 0,1-5 2 15,4 1 1-15,-2-1 3 0,-2 0 3 0,-6-1 7 16,3 3 4-16,-4-4 3 0,-3 3 5 0,-6 2 0 0,3-1 1 16,-5 2-2-16,2-1 1 0,-6 2-9 15,-1 0-8-15,1-1-4 0,-6-1-7 0,0 1-7 0,-5-3-2 16,-4 2-5-16,-2 3-4 0,-4 2-2 0,0-3 2 15,-3 5-2-15,3 1-2 0,-5-1-13 0,5 1-7 16,12-5-7-16,-7 4-9 0,10-4-11 0,-3 1-2 16,14-4-1-16,-2 0 3 0,9-3 12 0,4-1 8 15,3-1 8-15,3-1 10 0,3 3 11 0,6-2 4 16,-1 1 3-16,4 3 0 0,-5 4 4 0,3 4 0 16,2 3 2-16,-1 1 0 0,-3 6 8 0,2 3-1 0,-4 7 4 15,1-2 0-15,-2 4 4 0,-2 6-3 16,1 0-1-16,-2 3 1 0,-5-3-5 0,-4 4-2 0,3-1 2 15,-3-3 1-15,-1-2 0 0,-6-3 10 0,-4-7 6 0,5-1 13 16,-4-9 3-16,1 2 3 0,-2-5-3 0,-5 0 1 16,2-5 6-16,-6 0-18 0,-1-3-3 0,0-7-9 15,-3 2-1-15,0-7 2 0,1 0-1 0,6-3-2 16,-3-1-11-16,6-1 11 0,0 2-2 0,1 0-7 16,2 0-2-16,2 1-3 0,1 2 0 0,-1 4-1 15,-1 1-2-15,3 3 2 0,1 0-2 0,1 6-2 16,-1-1-2-16,0 2 0 0,3 3 0 15,6 1 0-15,-3-1-1 0,6 2 2 0,3 2-2 0,11 1 4 16,-4 0 0-16,18-3 0 0,-7 0 1 0,8 0 0 16,4-3 1-16,2-5-1 0,-2-4 1 0,-9-3 0 15,2-5 0-15,-10-1 1 0,4 1-2 0,-7-10-7 16,-7-2-5-16,-5-7-4 0,1-1-3 0,-3 0-2 16,-4-7 3-16,-6 8-3 0,4-1 5 0,-10 2 7 15,0 9 3-15,-8 4 2 0,1 4 0 0,-2 6-1 16,-5 2-1-16,1 3-3 0,0 1-3 0,-4 3 1 0,4 6-1 15,-2 6 0-15,-3 1 2 0,3 1 2 0,-2 9 0 16,-1 6 4-16,-5 9 1 0,-2 17 0 0,-2 0 3 16,4-3 1-16,6 9 2 0,-6 8 5 0,6 7 2 15,12-12 3-15,7-3 2 0,5-4 1 0,3 2 2 16,20-20-2-16,-7 4-1 0,13-7-3 0,2-5-3 16,7-5-5-16,-2-4-7 0,2-4-22 0,3-4-12 15,6-13-16-15,-3 0-23 0,7-10-84 0,0-10-63 16,2-5 151-16,-4-1-114 0,-2-7-71 0</inkml:trace>
          <inkml:trace contextRef="#ctx0" brushRef="#br0" timeOffset="-828.1805">1536-1643 1181 0,'2'-5'357'15,"-2"0"-288"-15,3 3-59 0,-1 0-16 0,4 9 16 16,1 0-1-16,1 1 0 0,1 4 2 0,2 6 6 16,-1 3-1-16,2 8 3 0,-4-1-2 0,7 7 1 15,-3 1-3-15,-1 11-1 0,-1-2-3 0,-1 3-2 16,-1 5-1-16,-5 7-2 0,1-2-2 0,-4 8-4 0,-2 2 3 15,-1 4-3-15,-2-3 0 0,1-2-15 16,-1-1-9-16,2-19-13 0,0 2-17 0,-1-14-59 0,4-13-31 16,-1-6-39-16,1-2 113 0,0-11-111 0,0-3-46 15</inkml:trace>
          <inkml:trace contextRef="#ctx0" brushRef="#br0" timeOffset="-1054.0826">1256-1238 722 0,'16'0'240'0,"-4"1"-181"15,-11-1-33-15,-1 0-6 0,4 0 23 0,-6 0 14 16,2-1 4-16,0-1 7 0,-2 0-3 0,1-1-14 16,-3 1-5-16,-6 1-9 0,-1-1-14 0,3-1-17 0,-12 3-6 15,-2 1-5-15,0 3 1 0,-1 1-2 0,-2 3 1 16,-3 2-1-16,2 2 4 0,-1 4-3 0,0 1 1 15,4-2 3-15,5 6-3 0,-2-2 4 0,5 2-4 16,8-3 1-16,6 2 0 0,2 2 0 0,1-2 2 16,21-2-2-16,1 2-1 0,7 0 0 15,11 0 0-15,14-2 1 0,2 2 0 0,0 0 1 16,12-3 0-16,-7 4 1 0,-2-3 0 0,-2 2 1 0,-11 4 1 16,-12 6-1-16,-3-4 1 0,-8 2-1 0,-11 2 0 15,-8-3 0-15,-1-1 1 0,-6 3 3 0,-8-5 2 0,-4-2 3 16,-2 0 1-16,2-4 2 0,-12-2 1 0,-5 3 4 15,-2-1 2-15,3-5-4 0,-6 1-2 0,-5-1-1 0,-3-2-1 16,-4-1-2-16,4 2-1 0,2-5-4 0,9 1-2 0,-6-5-7 16,8-1-4-16,5-2-8 0,5-3-9 0,-1-2-42 15,1 1-25-15,5-4-34 0,-2-2-52 0,2-2 120 16,2 1-91-16,6-9-28 0</inkml:trace>
          <inkml:trace contextRef="#ctx0" brushRef="#br0" timeOffset="504.497">557 52 1106 0,'-40'5'376'0,"12"-7"-295"16,1-3-66-16,9 0-15 0,-1-2 11 0,8 6-2 15,9 1 0-15,-3 0 3 0,4-4-2 0,1 3-2 16,0 1 0-16,3 0 1 0,8-2 6 0,14-6 0 0,-6 1 2 15,20-8 0-15,26-6 4 0,-2-4 1 16,29-7 2-16,4-4 2 0,30-8-6 0,-3 1 2 16,18-6-1-16,2 0-1 0,20 1-1 15,-1 0 0-15,13 0 0 0,-8-4-2 0,1 6 2 0,8-2-2 16,-2-4 0-16,-5 4 2 0,-19-3 4 0,3 4 2 0,-4 1 1 16,-5 6 1-16,-9-2-1 0,-11 4 2 15,-4 3 0-15,-14 4-2 0,-3 8-6 0,0-7 0 0,-22 10-4 16,2 2 0-16,-19 4-2 0,7 1-3 0,-30 5-1 15,4 1 1-15,-13 2 0 0,-16 0 2 0,-1 3-2 16,-6 1 0-16,-6-1-2 0,-3 2 1 0,3-3-3 16,-1 3-1-16,-2 0-3 0,-2 0-2 0,2 0 0 15,0 0 1-15,-1 0-2 0,-1-2-1 0,4 0 0 16,-2 2-1-16,0 0-3 0,-2 2-1 0,4-2-4 16,-4 0-2-16,2 0-8 0,-3 0-7 0,-1 0-5 15,-2 0-7-15,1-2-3 0,-14 1-10 0,-9-1-26 16,5 1-15-16,-5-1-17 0,-12-1-29 0,-2-2-47 0,-11 3 120 15,-3 0-84-15,3 1-20 0</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5:29.21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E37E0CC-0C6E-4D79-81D8-1AB32879CCCB}" emma:medium="tactile" emma:mode="ink">
          <msink:context xmlns:msink="http://schemas.microsoft.com/ink/2010/main" type="writingRegion" rotatedBoundingBox="29273,17315 34421,15279 35477,17949 30330,19985"/>
        </emma:interpretation>
      </emma:emma>
    </inkml:annotationXML>
    <inkml:traceGroup>
      <inkml:annotationXML>
        <emma:emma xmlns:emma="http://www.w3.org/2003/04/emma" version="1.0">
          <emma:interpretation id="{FCE3607C-F6DF-4613-B591-57F952B682DA}" emma:medium="tactile" emma:mode="ink">
            <msink:context xmlns:msink="http://schemas.microsoft.com/ink/2010/main" type="paragraph" rotatedBoundingBox="29273,17315 34421,15279 35477,17949 30330,19985" alignmentLevel="1"/>
          </emma:interpretation>
        </emma:emma>
      </inkml:annotationXML>
      <inkml:traceGroup>
        <inkml:annotationXML>
          <emma:emma xmlns:emma="http://www.w3.org/2003/04/emma" version="1.0">
            <emma:interpretation id="{14F1A8A9-236D-4B68-A5F8-336E6D615FA4}" emma:medium="tactile" emma:mode="ink">
              <msink:context xmlns:msink="http://schemas.microsoft.com/ink/2010/main" type="line" rotatedBoundingBox="29273,17315 34421,15279 35477,17949 30330,19985"/>
            </emma:interpretation>
          </emma:emma>
        </inkml:annotationXML>
        <inkml:traceGroup>
          <inkml:annotationXML>
            <emma:emma xmlns:emma="http://www.w3.org/2003/04/emma" version="1.0">
              <emma:interpretation id="{5CA50BEC-F92E-42B1-88CB-80905171C7AD}" emma:medium="tactile" emma:mode="ink">
                <msink:context xmlns:msink="http://schemas.microsoft.com/ink/2010/main" type="inkWord" rotatedBoundingBox="29726,17797 33404,17095 33692,18606 30014,19308"/>
              </emma:interpretation>
              <emma:one-of disjunction-type="recognition" id="oneOf0">
                <emma:interpretation id="interp0" emma:lang="" emma:confidence="1">
                  <emma:literal/>
                </emma:interpretation>
              </emma:one-of>
            </emma:emma>
          </inkml:annotationXML>
          <inkml:trace contextRef="#ctx0" brushRef="#br0">-210 6488 1191 0,'-12'5'460'0,"-4"-2"-348"0,2 2-101 16,1-1-8-16,-5-3-23 0,-10 9-15 15,-5-5-13-15,1 12-20 0,-10 3-5 0,-6 11-2 0,4-1-1 0,-3 0 10 16,4 10 4-16,0 6 6 0,3-1 6 0,5-2 17 15,10-4 4-15,10-1 1 0,0 10 0 0,17 2 2 16,0 0 1-16,3-7 0 0,11 5 0 0,12 5-23 16,20 8-14-16,-8-1-10 0,15-13-14 0,10 1 56 15,0 5-48-15,8-18-18 0</inkml:trace>
          <inkml:trace contextRef="#ctx0" brushRef="#br0" timeOffset="266.0494">-172 7058 1404 0,'7'41'544'0,"6"11"-393"16,0 12-120-16,-3-24 20 0,10 43-41 0,-3-13-7 0,3 18-22 16,5 10-14-16,-10-10-18 0,1 0-25 0,-6-19-70 15,-5-2-39-15,-5-22-53 0,0 1 144 16,-8-28-137-16,-4-16-51 0</inkml:trace>
          <inkml:trace contextRef="#ctx0" brushRef="#br0" timeOffset="1289.6715">1483 6518 871 0,'9'13'354'15,"1"-1"-240"-15,11 14-76 0,2-1 22 0,-1 0-26 0,15 20-8 16,7 3 1-16,4 5 0 0,-1-6-10 0,3 1-4 16,1 3-3-16,6 1-4 0,6-7-2 0,-2 0-3 0,-6-6 0 15,-2-10-3-15,7 4-14 0,0-13-11 0,-9-15-11 16,-4-2-16-16,2-6-41 0,1 1-17 0,-13-29-33 16,1 2-48-16,-8-9 125 0,-2-8-85 0,-5-1-18 15</inkml:trace>
          <inkml:trace contextRef="#ctx0" brushRef="#br0" timeOffset="1081.5735">1699 5524 897 0,'2'-12'304'0,"-1"7"-222"0,1 3-48 0,-2 2-7 16,7 0 3-16,-7 0 41 0,1 0-8 0,1 0-1 15,5 2 2-15,-7-2-6 0,6 3-1 0,4 1 5 16,-6-1-7-16,7 4-13 0,1-1-3 0,4 6-7 0,4 8-7 16,4 11-8-16,-4-1-8 0,3 0-11 0,-2 15-10 0,3 15-18 15,-4 19-8-15,1-7-5 0,-9 11-12 0,-4 16-37 16,4 3-17-16,-16 17-23 0,-1-4-27 0,-3-2 104 15,-2 4-73-15,-11-15-19 0</inkml:trace>
          <inkml:trace contextRef="#ctx0" brushRef="#br0" timeOffset="1422.5818">2645 6584 368 0,'-5'-28'271'0,"4"5"-110"0,-1 5-98 16,0 1 71-16,1 5-65 0,1 4-12 0,1 2-8 16,-1-1-2-16,0 2-2 0,0 3-1 0,-1 1-1 15,1 1 1-15,0 1-13 0,-4 3-8 0,-4 9-13 16,-2 3-10-16,-8 14-26 0,-5 9-6 0,-10 17-12 0,-2-3-13 16,-13 12-60-16,-7 13-49 0,-3-2 117 0,1-1-85 15,2-10-33-15</inkml:trace>
        </inkml:traceGroup>
        <inkml:traceGroup>
          <inkml:annotationXML>
            <emma:emma xmlns:emma="http://www.w3.org/2003/04/emma" version="1.0">
              <emma:interpretation id="{A51583DE-4213-4450-AA78-18AB73DEA421}" emma:medium="tactile" emma:mode="ink">
                <msink:context xmlns:msink="http://schemas.microsoft.com/ink/2010/main" type="inkWord" rotatedBoundingBox="32578,17426 33528,17050 33899,17988 32949,18364"/>
              </emma:interpretation>
              <emma:one-of disjunction-type="recognition" id="oneOf1">
                <emma:interpretation id="interp1" emma:lang="" emma:confidence="0.5">
                  <emma:literal>.</emma:literal>
                </emma:interpretation>
                <emma:interpretation id="interp2" emma:lang="" emma:confidence="0">
                  <emma:literal>E</emma:literal>
                </emma:interpretation>
                <emma:interpretation id="interp3" emma:lang="" emma:confidence="0">
                  <emma:literal>6</emma:literal>
                </emma:interpretation>
                <emma:interpretation id="interp4" emma:lang="" emma:confidence="0">
                  <emma:literal>a</emma:literal>
                </emma:interpretation>
                <emma:interpretation id="interp5" emma:lang="" emma:confidence="0">
                  <emma:literal>A</emma:literal>
                </emma:interpretation>
              </emma:one-of>
            </emma:emma>
          </inkml:annotationXML>
          <inkml:trace contextRef="#ctx0" brushRef="#br0" timeOffset="5087.9116">2127 6105 1307 0,'4'1'476'0,"-1"4"-378"0,-1-3-91 0,-2-2-11 16,-2 0-5-16,2 2-4 0,0-2 2 0,0 1 3 15,0-1 1-15,0 0-3 0,0 2 0 0,0-2-10 16,0 0-7-16,0 2-7 0,0-1-11 0,0-1-4 16,0 2 0-16,-2 5 5 0,2-1 0 0,-1 7 11 15,-3 4 7-15,1 6 9 0,0-3 10 0,3 2 12 16,-2 1 7-16,4-6 3 0,-2 1 1 0,1-6 4 0,8-6 0 16,2-3 4-16,3 1-1 0,-1-3-5 0,2-1-5 0,2 0-1 15,4-1 0-15,2-4-4 0,-1 0-2 16,-2 0 0-16,-7 3 1 0,2-3 5 0,-5 0 3 0,0 0 5 15,-8 4 2-15,-2-1 3 0,0 2 3 0,-2 2-4 16,0-2-3-16,-3-2-9 0,-1 2-8 0,-9-2-5 16,0 2-5-16,-3 0-8 0,-9 2-2 0,-3 6-2 15,0-3 0-15,-3 7 4 0,0 3 4 0,0 6 3 16,1 3 6-16,4-1 8 0,1 3 5 0,9-7 4 16,-2 2 0-16,4 1 4 0,6-11-2 0,5-2-1 15,0-1-4-15,1-3-6 0,4-3-7 0,-3-2-3 16,3 1-2-16,0-1-5 0,0-1 1 0,0 1-1 15,0 0-2-15,0 0 1 0,2 0 2 0,-1 0 2 0,1-2 1 16,3 2 1-16,-3-2 1 0,4 1-1 0,-2-1 2 16,1-1 2-16,1-1 1 0,1 1-1 0,-2 1 0 15,0-3 1-15,-4 4 1 0,3-3 0 0,-1 3 2 16,-3 1 2-16,0-2-1 0,0 2 5 0,2-2 1 0,-2 2 1 16,0 0-1-16,-2 2 1 0,-1-2-3 0,-1 2-3 15,1-1 1-15,-9 4-4 0,1 0-4 0,-2 10-7 16,-1-6 0-16,-7 22-1 0,4-3-1 0,-4 6 2 15,1 10 0-15,6 0 2 0,3 2 2 0,4-6 7 16,4-4 3-16,4-7-1 0,4-3 2 0,10-6-1 16,4-8-3-16,9-7 1 0,0-2-3 0,7-10-4 15,6-4-2-15,8-12-2 0,-3-7-6 0,5-10-2 16,3-12-1-16,-3-7-1 0,-8 1 4 0,-3-4 1 16,-5-3 2-16,-12 12 3 0,0 2 5 0,-9 9 7 15,-9 11 6-15,-5 9 2 0,0-3-2 0,-4 14 0 16,-2 2-1-16,-6 3-3 0,0 1-3 0,1 0-5 0,-7 5-4 0,-7 1-4 15,0 6-3-15,2 1-1 0,-6 7 1 0,-1 14 1 16,-4 9 2-16,2 30 1 0,-3-7-1 16,5 1 5-16,5 9 3 0,-1 10 0 0,8 2-1 0,-2 4 3 15,11-21 0-15,6-3 1 0,-2 2 2 0,18-29-3 16,2 4-1-16,15-16-3 0,-7 7 0 0,29-36-5 16,-2 3-2-16,4-18-6 0,13-9-3 0,-1-18-3 0,-1 2-4 15,-2-14-7-15,-1-16-4 0,-14-7-2 0,-2 4 3 16,-11 2 2-16,-10-5 5 0,-12 21 5 0,0-5 8 15,-13 12 9-15,-8 18 0 0,-8 7-1 0,-3 1-5 16,-6 14 0-16,-6 3-1 0,-7 12 0 0,-2 1-4 16,-8 14 4-16,-7 6 4 0,-5 17 5 0,2 0 6 15,2 13 15-15,-4 10 5 0,8 2 4 0,-1-1 6 16,12 1 16-16,8-3 1 0,9-14 3 0,4 0-2 16,2-10-12-16,18-20-8 0,0 1-7 0,5-1-8 0,3-7-13 15,9-6-6-15,1-1-5 0,7-4-5 16,8-4-3-16,-1-1-3 0,-1-1-6 0,1-2-9 0,0-12-49 15,-1-10-36-15,2 5 87 0,-8-8-61 0,-7-16-45 16</inkml:trace>
        </inkml:traceGroup>
        <inkml:traceGroup>
          <inkml:annotationXML>
            <emma:emma xmlns:emma="http://www.w3.org/2003/04/emma" version="1.0">
              <emma:interpretation id="{E1592EAF-E678-4A78-8DAE-B2C301038DE6}" emma:medium="tactile" emma:mode="ink">
                <msink:context xmlns:msink="http://schemas.microsoft.com/ink/2010/main" type="inkWord" rotatedBoundingBox="32241,16141 32975,15850 33790,17910 33056,18200"/>
              </emma:interpretation>
              <emma:one-of disjunction-type="recognition" id="oneOf2">
                <emma:interpretation id="interp6" emma:lang="" emma:confidence="1">
                  <emma:literal/>
                </emma:interpretation>
              </emma:one-of>
            </emma:emma>
          </inkml:annotationXML>
          <inkml:trace contextRef="#ctx0" brushRef="#br0" timeOffset="3954.7946">1975 4747 644 0</inkml:trace>
          <inkml:trace contextRef="#ctx0" brushRef="#br0" timeOffset="105.6765">-29 7672 442 0,'-12'18'318'0,"-11"2"-130"15,-12 3-113-15,-3 2 86 0,-13 3-73 0,-14 6-19 16,-12-1-10-16,1 0-6 0,0-3-8 0,-12 0-4 15,13-5-3-15,-1 1-7 0,6-6-49 0,12-5-39 16,11-10-52-16,3-3-83 0,9-12 138 0,8-12-108 16,11-21-47-16</inkml:trace>
          <inkml:trace contextRef="#ctx0" brushRef="#br0" timeOffset="706.7067">62 6631 944 0,'4'8'455'0,"2"2"-301"0,3 0-120 0,-9-8 20 16,1-1-22-16,2 4-21 0,2 0-11 0,5 2-6 0,2 0-3 16,-4 1-2-16,9 4-6 0,0 4-13 0,2 1-13 15,0-1 9-15,1 1-3 0,0 6 0 0,0-1 2 16,-4 3 5-16,2 0 7 0,-8 0 17 0,7 3 6 15,-5-5 0-15,-2 0 3 0,1 2 5 0,-3-2 2 16,2-1-1-16,-1-2 2 0,4-5-1 0,-3 1-4 16,3-2-1-16,2 1-3 0,2-9-7 0,3-1-5 15,1-3-2-15,1 0-3 0,3-2-2 16,1-2 0-16,-1-6-1 0,3 3 1 0,-4-2 6 0,1 0 2 0,-4-8 1 16,2 2 2-16,-3-2 4 0,0-1 1 0,-1-1 1 15,4-3 5-15,-5-6-2 0,2 2-1 0,-3-4 2 16,-1 0-4-16,-4-5-7 0,-4-6-2 0,-5 3-2 15,-1-2-3-15,-2 1 2 0,-5 12-1 0,-7 0 11 16,4 1 4-16,-2 5 5 0,-3 11 3 0,-2 0 1 0,-7 8 0 16,-3 8-4-16,-1 0 1 0,4 1-10 0,-4 9-5 0,-4 5 2 15,-5 12 2-15,2-2 3 0,6-3 1 0,-3 7 10 16,-1 2 5-16,11 0 2 0,-2-5 4 0,7 5 1 16,-1-6-3-16,17 2-1 0,-1 3 0 0,10-7-10 15,5 3-4-15,9-10-7 0,0 5-12 0,8-13-33 16,5-2-23-16,4-16-29 0,4-5-40 0,10-16 93 15,6-13-75-15,1-18-23 0</inkml:trace>
        </inkml:traceGroup>
        <inkml:traceGroup>
          <inkml:annotationXML>
            <emma:emma xmlns:emma="http://www.w3.org/2003/04/emma" version="1.0">
              <emma:interpretation id="{2D9BCF16-29F8-443E-8E2E-54F92DE29E4B}" emma:medium="tactile" emma:mode="ink">
                <msink:context xmlns:msink="http://schemas.microsoft.com/ink/2010/main" type="inkWord" rotatedBoundingBox="33502,16657 34768,16156 35477,17949 34211,18450"/>
              </emma:interpretation>
              <emma:one-of disjunction-type="recognition" id="oneOf3">
                <emma:interpretation id="interp7" emma:lang="" emma:confidence="0.5">
                  <emma:literal>p</emma:literal>
                </emma:interpretation>
                <emma:interpretation id="interp8" emma:lang="" emma:confidence="0">
                  <emma:literal>P</emma:literal>
                </emma:interpretation>
                <emma:interpretation id="interp9" emma:lang="" emma:confidence="0">
                  <emma:literal>R</emma:literal>
                </emma:interpretation>
                <emma:interpretation id="interp10" emma:lang="" emma:confidence="0">
                  <emma:literal>x</emma:literal>
                </emma:interpretation>
                <emma:interpretation id="interp11" emma:lang="" emma:confidence="0">
                  <emma:literal>T</emma:literal>
                </emma:interpretation>
              </emma:one-of>
            </emma:emma>
          </inkml:annotationXML>
          <inkml:trace contextRef="#ctx0" brushRef="#br0" timeOffset="5344.6191">3364 5371 1374 0,'-1'26'553'0,"1"-16"-398"15,0 10-123-15,3 2 41 0,0-11-70 0,7 29-4 0,0 13-2 16,-2-1-1-16,2 11 3 0,2 17 0 0,-2 8-2 0,-3 15-11 16,-6 19-1-16,1-5-4 0,-2-6-5 0,-5 5-5 15,-7 10-11-15,-6 4-3 0,1-1 0 0,-1-26 8 16,-7-2-2-16,0 12 0 0,2-50-3 0,3 5-9 15,2-19-79-15,0-1-43 0,9-48 125 0,-1 0-96 16,12-25-77-16</inkml:trace>
          <inkml:trace contextRef="#ctx0" brushRef="#br0" timeOffset="6012.968">3384 5615 490 0,'0'-2'327'0,"0"1"-172"0,-1 1 28 0,1 0-106 16,0 0 41-16,0 0-18 0,0 0-30 0,0 0-9 16,0 0-10-16,0 0-7 0,0 0-17 0,0 0-5 15,0 1-5-15,0-1-6 0,-2 0-6 0,2 0-3 16,-2 0 1-16,2 0-2 0,0 0 3 0,2 0-4 0,-2 0 2 15,0 0 1-15,0 0-2 0,0 0 2 0,0 0-1 0,0 0 1 16,0 0-3-16,0 0 4 0,0-1-1 0,0 1 3 16,2 0 1-16,-2 0-1 0,0 1 2 0,0-1 1 15,0 0 1-15,0 0-2 0,0 0-2 0,0 0-2 0,-2 0-4 16,-3 0-2-16,-3 5-4 0,1-1-2 0,-5 4-6 16,-3 0 2-16,-6 9-2 0,-1 1 1 0,-1 7-1 15,-5 5-1-15,-5 5 2 0,1 0 5 0,-3 4 4 16,-1 5 2-16,1-10 3 0,2 1 3 0,3-5 7 15,1-5 5-15,11-8 2 0,0 1 1 0,5-11 1 16,9-2-2-16,-1-2-2 0,2-2-4 0,1-1-3 16,1-4-3-16,-1-11-4 0,2-4-2 0,0 8-1 15,7-29-1-15,4-5 1 0,1-3 3 0,5-2 1 16,6-8-1-16,7 0 0 0,6-12 1 0,12-5-3 16,-5 4 2-16,2 6 0 0,0 12-2 0,3-3-2 15,2 14 0-15,0-8-2 0,-12 24 0 0,7 4-6 16,0 1-1-16,0 17-2 0,-1-1-1 0,1 10 0 0,-2-3 4 15,4 25-3-15,-2-4 4 0,-4 17 1 0,-1 9-2 16,-5 16-4-16,0-5-8 0,-5 8-17 0,-5 8-11 16,-6-6-9-16,1 0-11 0,-5-10-16 0,-5-7-12 15,-1-20-25-15,-3 5-38 0,-1-18 110 0,-3-13-61 16,-1-22-15-16</inkml:trace>
          <inkml:trace contextRef="#ctx0" brushRef="#br0" timeOffset="5576.6985">3187 5791 590 0,'6'8'175'0,"-2"-8"-179"0,1 2-23 0,5-2-54 0,-2 0-30 16,2-3 70-16,1-2-47 0,4-4-21 0</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0:56.28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A24D44E-1273-4AF1-BD77-B0EC5B66076C}" emma:medium="tactile" emma:mode="ink">
          <msink:context xmlns:msink="http://schemas.microsoft.com/ink/2010/main" type="inkDrawing" rotatedBoundingBox="29791,7587 30165,13643 29939,13657 29565,7601" semanticType="callout" shapeName="Other">
            <msink:sourceLink direction="with" ref="{72F9A52E-2B80-4457-96D5-FD7028DC7C76}"/>
            <msink:sourceLink direction="with" ref="{CBBD9F7E-A55A-43D6-9340-FB780FFC23E6}"/>
          </msink:context>
        </emma:interpretation>
      </emma:emma>
    </inkml:annotationXML>
    <inkml:trace contextRef="#ctx0" brushRef="#br0">177 273 91 0,'2'2'70'0,"0"1"-22"0,-4-8-25 0,0 5 19 16,2 2-16-16,-1-2-8 0,1 2 3 0,0-2-1 16,-2-7 0-16,2 7-1 0,2 2 3 0,-2-2 5 15,0-2 4-15,1 2 4 0,-1 0-2 0,0-2 0 0,0 2 3 16,0 0 2-16,0 2 1 0,4 0-5 0,-4-2 3 15,0 0 0-15,0 0-5 0,0 1 1 0,1-1-6 16,-1 0-4-16,0 0-4 0,0-1-1 0,0 1-9 16,0 1-1-16,-1-1 0 0,1 0-5 0,0 0 2 15,0-1-2-15,0-1 0 0,0 2-2 0,0 0 4 16,0 0 0-16,0 0 2 0,0 0 0 0,0 2-1 16,0-2 3-16,1 8 0 0,1-6 0 0,-2 4 0 0,2-1-2 15,1 2-2-15,-1 1 0 0,1 2 0 0,0-5-3 16,1 2-2-16,1 1 1 0,1 4-1 15,-1-1 0-15,0-1 0 0,2 4 0 0,0-1 0 0,1 2 0 16,-5 3 0-16,4-1 0 0,-4-1 0 0,2 1 0 16,0 1 0-16,2-1 0 0,-4 4 1 0,4-1 0 15,-4 5 2-15,0 0-1 0,7 3-2 0,-6 6 2 16,1 0-2-16,-2 1 1 0,0 3 1 0,2 2-1 16,0-2 1-16,3-1-1 0,-3 0 0 0,2-1 1 15,5 1-1-15,-4-3 2 0,-3 0 0 0,3-1 0 0,-3-2 0 16,0 4 2-16,0-3 0 0,-1 1-2 15,-1 2 3-15,-3 1-1 0,3-7-3 0,1 5-1 0,2 5-1 16,1-4 1-16,-2 1 0 0,5-4 1 0,-4 2 0 0,3 3-3 16,-3 1 1-16,3-1 3 0,-6-4 0 0,2 5-1 15,-3-1 1-15,-1-1-2 0,-1-3-1 0,7 4 1 16,-7-2 1-16,5 0-1 0,-2 4-1 0,-3 3 0 16,2-4 0-16,0 9 1 0,1-3 0 0,-3 0 0 15,0 0 0-15,3-2-1 0,0-4 1 0,2-3-1 16,-5 1 0-16,4-2 0 0,-1-1 2 0,-3-2 2 15,3-1-1-15,1 2 1 0,2 3-3 0,-2 3 5 16,2-3-3-16,1 3 0 0,-5 3-1 0,4 1 0 16,-2 3 1-16,-3-2-1 0,-1 0 1 0,0-1 0 15,0 1 3-15,-1-5-1 0,1-2 0 0,0 3 1 16,-2-3 0-16,2 1 1 0,0-1-1 0,-2 2-2 16,2 1 1-16,2 4-2 0,-2-5 2 0,-2-2-3 15,-1 4 0-15,0 2 0 0,3-4 1 0,0 2 2 16,-2-2-1-16,0-3 1 0,2 3 0 0,2-3 2 15,0-4 0-15,-4 1-1 0,0 1-1 0,2-8 0 0,0 2-1 16,0 3 2-16,-5-1-4 0,2-4 1 0,1-1 0 16,4 0 1-16,-2 5 1 0,-2-1-1 0,-3 0 0 15,2-3 0-15,1 2-1 0,2 4 1 0,-3 2 0 16,-2-1 0-16,2-6-1 0,4 4 0 0,1 2 2 16,-2-4-2-16,0 2 3 0,2-3-1 0,-1 1-1 15,4-2 0-15,-1 1 0 0,-4-1-1 0,5 1 0 0,0 0-2 16,0-1 2-16,-2 1-1 0,2-1 1 15,-3 1-1-15,1 1 0 0,-1 0-1 0,-1 0 1 16,-1 2 2-16,0 4-1 0,0-3 0 0,0 2 0 16,0 1 1-16,0 0 0 0,0-2 1 0,0-4-1 0,0 4-2 15,0-1 0-15,4-4 0 0,-3-2-1 0,1 1 0 0,-2 1 1 16,-2-1-2-16,2 1 2 0,0-4 0 0,0-1 1 0,0 3 1 16,0-2 0-16,0-2 1 0,5 1-1 15,-1 1 3-15,-1-1 0 0,0 6 0 0,2-1-1 16,-3-2 0-16,-1 3-1 0,4 2 1 0,-5-4-1 0,0 4-2 15,4 0 1-15,-4-3-3 0,1-1 2 0,1 1 0 16,0-2-1-16,-2 0 2 0,1-1-2 0,-1-4 2 16,0 2 0-16,0-2 0 0,2 0-1 0,0-2 0 15,-1 0 1-15,1 1-2 0,0-3 1 0,1-1 0 16,-1 0-1-16,-2 2 0 0,0-1 1 0,0 1-2 16,1-2-1-16,1 1 2 0,-2 1 1 0,0 1-2 15,0 0 1-15,0-3 0 0,2 0-1 0,-2-1 3 16,0 1-2-16,0 1 0 0,0-4-1 0,0 1 0 15,1 0 0-15,-1-1 2 0,0-4-2 0,0 2 1 16,0-3 1-16,0 1 0 0,0-1 0 0,-1-2 0 16,1 0 0-16,0 3-1 0,0-5 3 0,0 2-2 15,0-1 0-15,-2-3-2 0,2 3 1 0,0-3 1 16,0 1-1-16,0 3 0 0,0-3-2 0,-2-2 2 16,2 1-2-16,0-1 0 0,0 0 0 0,0 4-6 15,0-4-7-15,0-2-8 0,0 0-12 0,0 2-11 0,0 2-21 0,-3-5-82 16,0-6 107-16,-2-4-68 0,-2-4-33 0</inkml:trace>
  </inkml:traceGroup>
</inkml:ink>
</file>

<file path=ppt/ink/ink6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6:48.76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BEDF2C8-A88F-41D3-AB6C-E957B698CEDB}" emma:medium="tactile" emma:mode="ink">
          <msink:context xmlns:msink="http://schemas.microsoft.com/ink/2010/main" type="inkDrawing" rotatedBoundingBox="5852,-141 15521,631 15287,3561 5618,2788" semanticType="callout" shapeName="Other">
            <msink:sourceLink direction="with" ref="{D6EED672-3ACE-4DB3-9516-52D551BFD35D}"/>
            <msink:sourceLink direction="with" ref="{34A6445B-62BA-4700-B611-81B60F441C17}"/>
          </msink:context>
        </emma:interpretation>
      </emma:emma>
    </inkml:annotationXML>
    <inkml:trace contextRef="#ctx0" brushRef="#br0">8445 3064 146 0,'-2'2'78'0,"-1"-2"-41"16,3 0-21-16,2 0 24 0,2 0-14 0,3 0-4 16,0 3 3-16,-2-5 0 0,5 2 0 0,0 0 10 15,1 0 4-15,-6 0-5 0,4 0 6 0,1 0 3 0,1-3 5 16,4-2 1-16,-2 0 1 0,1-2-9 0,2-1-6 0,6-2-5 16,3-5-6-16,0 2-5 0,0-7-9 15,8 0-3-15,0 2-2 0,13-9-2 0,1 1 0 0,-2-2-2 16,5-2 1-16,-2 1-1 0,-2 1 1 0,1-3 0 15,-9 1 0-15,-5 0-1 0,-1-2 1 0,-1 2 0 16,-6-1 0-16,0-2 0 0,0 0 0 0,3-6 2 16,0 0 0-16,2-18 0 0,2 4 1 0,-2 0 2 15,3-10 1-15,0 8 0 0,2-10 5 0,-4-1 7 16,4 9 4-16,-10 3 6 0,2-1 3 0,-4 0 11 16,-5 0 0-16,-11-8 5 0,0 7-3 0,-7-1 0 15,-4-4-3-15,-6-1-3 0,-1 4 0 0,-6 2-11 16,-3 11-3-16,-3-6-2 0,0-4-3 0,-4 8-9 0,-1 6-3 15,1-4-1-15,-6-5-5 0,-3-5-1 0,1 4-2 16,3 3 0-16,-3 3 2 0,-5-2-2 0,-3 3-2 16,-3-5 0-16,-1 10-1 0,-16-5 0 0,7 1 0 15,-22 2 0-15,5 3-1 0,-7-6 3 0,-8 10-1 16,2-1 3-16,-2 2 1 0,1 3 2 0,-2 0 1 16,-3-2 1-16,8 4-1 0,1 3-2 0,-4 0 1 15,4-1-1-15,-1 7 1 0,-3 1-4 0,3 3 0 0,-4 5 0 16,0-5 0-16,-5 5 1 0,-3 2 0 0,-2 5 1 15,-5-4 0-15,5 5 0 0,-5 1 1 0,-2-1-2 16,2 2-1-16,-10 2 1 0,2 1 0 0,-8 0-2 16,6 2 0-16,3 0 1 0,-3 2-1 0,-3 0 3 15,-2 1-2-15,22-1 0 0,-9 4 0 0,-3 1 0 16,-1 1 0-16,11-1-1 0,7 3 1 0,1-2-3 0,-16 4 4 16,-2-3-1-16,3 1 0 0,12 0 0 0,-3-1 0 15,-14 1 0-15,-6 3-1 0,0-2 1 0,3-1 0 0,-6 7-1 16,1 0 0-16,-10 7 0 0,-2-4 0 0,-7 0 0 15,0 2 0-15,5 14-2 0,5-4 1 0,-2-4 2 16,-1 5 0-16,-1-5-1 0,7 4 1 0,8 9-1 16,-4-11 1-16,5 3 0 0,-4 1 0 0,9 0-1 15,6 3 1-15,16-4 0 0,-18 2 0 0,3-7 0 16,10-1 0-16,-10-2-2 0,10-2 2 0,3 0-1 16,-9-3 0-16,7-3 1 0,13 7 0 0,5-2 0 15,13 3 0-15,6-2 1 0,2-3 0 0,7 0 1 16,4 0-2-16,-1-2 1 0,-2-5-1 0,0-4 0 15,-1-1 0-15,1-5 0 0,-1 2 0 0,1-2 1 0,12-8 0 16,-6 4-1-16,4 1 0 0,9-4 0 0,8-1 0 16,4 0 1-16,-1 0-1 0,7 0 0 0,-2 2-1 15,5-2 1-15,-13 0 0 0,5-3-5 0,-6-1-3 16,6 1-5-16,0 1-7 0,-2 1-19 0,-5-4-8 16,15 1-14-16,0 3-15 0,-2 1-48 0,4 0-39 15,1-2 107-15,-1 1-77 0,3-3-39 0</inkml:trace>
    <inkml:trace contextRef="#ctx0" brushRef="#br0" timeOffset="23259.9819">664 1178 915 0,'-7'-3'295'0,"1"-5"-260"0,-1 6-53 0,2-1-33 0,0 3 12 16,2 1-7-16,-4 9-3 0,-1-2-2 0,-6 14 3 16,-4 3 10-16,-5 5 10 0,-4-2 6 0,-9 5 12 15,-7 5 4-15,-4-4 4 0,2 4 1 0,2-8 1 16,-2 0 0-16,10 0 0 0,1-2-2 0,7-5 2 16,17-1-6-16,-2 1-9 0,6 0-2 0,2-5-6 0,6-1-6 15,8-2-9-15,13 3-36 0,27-5 49 16,-2-1-31-16,0 0-9 0</inkml:trace>
  </inkml:traceGroup>
</inkml:ink>
</file>

<file path=ppt/ink/ink6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6:57.81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6EED672-3ACE-4DB3-9516-52D551BFD35D}" emma:medium="tactile" emma:mode="ink">
          <msink:context xmlns:msink="http://schemas.microsoft.com/ink/2010/main" type="inkDrawing" rotatedBoundingBox="5969,2561 16060,1620 16309,4279 6217,5221" hotPoints="17076,3054 11211,4762 5154,3971 11019,2264" semanticType="enclosure" shapeName="Ellipse">
            <msink:sourceLink direction="with" ref="{0C2AE77B-E863-423C-938E-6FB9652D651D}"/>
            <msink:sourceLink direction="with" ref="{8BE6EE33-352E-4D91-BAAF-65379E75629E}"/>
            <msink:destinationLink direction="with" ref="{0BEDF2C8-A88F-41D3-AB6C-E957B698CEDB}"/>
            <msink:destinationLink direction="to" ref="{0C146334-EE09-401C-89AD-65F4549807DD}"/>
          </msink:context>
        </emma:interpretation>
      </emma:emma>
    </inkml:annotationXML>
    <inkml:trace contextRef="#ctx0" brushRef="#br0">392 2750 307 0,'0'0'170'0,"-1"0"-86"0,1 0-52 0,0 0 22 16,0 0-15-16,1 0-13 0,-1-1-5 0,0 1-14 0,0 0-4 15,4 0 2-15,-3 0 0 0,1 0-2 0,1 1 2 0,2-1 1 16,2 0 3-16,3 0 3 0,-2 0 2 16,2 0 1-16,2 0-1 0,8 0 6 0,0 0 0 0,6-5 1 15,2 2-3-15,7-2-1 0,0 5 1 0,17-3-3 16,-6-4 0-16,2 0 0 0,9 2-1 0,3-6 0 15,-6 4 1-15,1-1 1 0,-2-4-1 0,-5-1 0 16,5 0-1-16,-1-6-1 0,-4 6 2 16,0-5-4-16,7 3 3 0,1-5-1 0,4 2 3 0,2-4-1 15,-4 2 2-15,2 2-5 0,1-2 0 0,7 7-2 16,-7-5-2-16,7 1-2 0,4 4-2 0,4-4-1 0,-4 2-1 16,-3 2 1-16,-4 0-4 0,6-6 2 15,4 6 1-15,-17-2-1 0,-1 5 1 0,11-5-1 0,7-1 3 16,6-1 2-16,-6 2 1 0,-2 2 0 0,-4-4-1 0,11-1 0 15,-10 3 1-15,13 0-1 0,-15 5-4 0,11-3 0 16,3-2 0-16,-1 3-2 0,-6 2 3 0,3 2-3 16,-10 0 1-16,0 3 0 0,0 0 1 0,-6 1-1 15,1 4 0-15,1 2 1 0,3 1-2 0,-2 2 3 16,-1 4-3-16,-7 1 1 0,-3 0 0 0,-4 0 0 16,-8 1 1-16,-1 1-1 0,-1-2 1 0,-5-2-2 15,2 0 2-15,2 1 0 0,3-3 0 0,-7 1 0 0,6-4-1 16,11 1 1-16,-2 1-1 0,-1-2 2 15,4 0-2-15,2 2 0 0,2-3-1 0,-1 1 0 0,-3 0 0 16,-5 1 0-16,-8 1 0 0,7 3 0 0,-7-1-1 16,-2 1 1-16,-2 2 0 0,6-3 0 0,-2 3 1 15,11-2-1-15,-3 0-1 0,5-1 1 0,4 1 2 16,1-3-2-16,-2 2 3 0,7-2-2 0,-3-2 1 16,2-3 0-16,1 2 2 0,0-2-3 0,3 0 0 15,7 0 1-15,-1-4-2 0,-1 3 2 0,5-3-1 16,-6 1 0-16,3 1-1 0,0-3 0 0,-6 2 1 15,6 3-2-15,3 0 2 0,-15 0-1 0,12 5 0 0,7 0 1 16,-2-2 1-16,-6 2-2 0,-4-1 1 0,3-3 3 0,9-1 1 16,11-6 1-16,-1 1 1 0,-12-4 0 0,5-7 0 15,13-2 2-15,5-6-1 0,7 1-3 0,-13 3-1 16,8-8 1-16,0 0 1 0,-4 4-2 0,-4 0 3 16,4-1 0-16,-11 0 1 0,4-2 3 0,-6 4-1 15,-3 1 1-15,2 1 1 0,-6-6 1 0,1 6-1 16,-5-3 1-16,-7 3-1 0,-7-2-1 0,2-1-2 15,-9-4 0-15,-6 2-1 0,2-1-2 0,1-1 1 16,-5-4-3-16,1-3 4 0,-12 2 0 0,5 0 2 16,-7 3 0-16,-17-1 1 0,4-6 0 0,-5 0 1 15,-5 8-2-15,-3-5-2 0,-7-2-2 0,-3-4 0 16,-4 0-3-16,0 4 1 0,-3 2 0 0,0 1-2 0,-8-3 1 16,5 4 0-16,-5 2 3 0,1 2-3 0,-10-3 2 15,7-3-3-15,-11 1-1 0,1 2 1 0,-6-1-3 16,-3 1-2-16,-9-1 0 0,2 2-1 0,-9 0-1 15,-5 2 1-15,-13 1 0 0,2-1 0 0,-6 0 4 16,-7-2-1-16,4 0-2 0,2-3 2 0,-2 3 1 16,11-5-2-16,4 4 1 0,-5 1-1 0,-3 0 1 15,2 5-1-15,-11 0 0 0,6 5 0 0,-7 2 0 16,-7 1 1-16,4 2-1 0,-9 2 0 0,21 2 1 0,-18 4-2 0,-17-1-1 16,3-2-3-16,4 5 0 0,-12 1 1 0,-1 3-1 15,-18-11 2-15,6-3 1 0,-3 5 1 16,32-3 2-16,-10 1 0 0,-1-4 3 0,14-1-2 0,-5 0 2 15,11 9-2-15,2-2-1 0,-4 4 0 0,1-1-1 16,-6 2 2-16,5 2-1 0,3-1 1 0,-3-1-1 16,3 0 1-16,-5 2-1 0,1-2 0 0,-7 5 0 15,-6-2-14-15,-3-1-4 0,-10 3-3 0,0 2-1 16,-1 1 0-16,-2 0 1 0,-2-1 0 0,-8-2 3 16,10 0 11-16,8 0 5 0,-7 0 3 0,16 0 1 15,7 0 0-15,-7-2 1 0,16 4-2 0,-9-2 0 16,11 3 0-16,1 2 2 0,-3 0-2 0,5 0 0 0,-8 2 1 15,11 0-1-15,-4 1 1 0,-3 0-1 16,3 2 0-16,-6 2 0 0,0 8-1 0,-1-2 1 0,-5 7-1 16,1 6-1-16,-8 1 2 0,5-2-1 0,10 8-1 15,-6-5 2-15,16 2 0 0,-2-2-1 0,5-1 1 16,16 3 0-16,-5-4 0 0,11 4 0 0,-1-5 0 16,-3 0 0-16,6-7 1 0,1 5-1 15,5-8 1-15,7-2-2 0,-7 4 1 0,0-4 0 0,14-1 0 16,-4 1 0-16,-10 2 1 0,-1 2-1 0,-9 4-1 15,5-3 1-15,-10 4 0 0,-8 1 0 0,3-1 0 16,-4 3 0-16,6-2-1 0,4-3 1 0,0 0 1 16,12-4-1-16,6-2 0 0,7 4 1 0,3-3 0 15,6 0-1-15,3-2 0 0,3 0 0 0,0 4 0 16,3-2 0-16,2 1 1 0,1-4-1 0,0 1-1 0,1 2 1 16,-1 0 0-16,1 3 0 0,1-3 0 15,-1 3-1-15,0 4 1 0,1 4 0 0,-2 1 0 16,3 5 0-16,-5 6 1 0,0 3-1 0,0-1 0 0,0 13 0 15,0-3-2-15,-3-2 2 0,-2 3 1 16,5-4-2-16,-2 3-1 0,4-5 1 0,0-6 0 0,8 6 1 16,-4-5 0-16,6 0 0 0,3 0-1 0,3-1 1 15,4 5 0-15,1 2 1 0,4-3-1 0,4-1 0 16,-1 1 0-16,-1 0 0 0,2-2 0 0,-1-6 0 16,-1 0 0-16,0-5-1 0,-4-3 1 0,2-1-1 15,-2-4 1-15,0-4 0 0,0-8-4 0,3 5-15 16,0-2-9-16,-1-3-7 0,0-5-10 0,-1-2-8 0,4 2-23 15,0 2-15-15,2-1-13 0,-4-4-7 0,0 1-30 0,6-1 88 16,1 0-57-16,-1-2-10 0</inkml:trace>
  </inkml:traceGroup>
</inkml:ink>
</file>

<file path=ppt/ink/ink6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11.78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71A0D90-FE8E-464F-825B-5BB4162BAC3E}" emma:medium="tactile" emma:mode="ink">
          <msink:context xmlns:msink="http://schemas.microsoft.com/ink/2010/main" type="inkDrawing" rotatedBoundingBox="6391,710 11543,1648 11299,2988 6147,2050" semanticType="callout" shapeName="Other">
            <msink:sourceLink direction="with" ref="{34A6445B-62BA-4700-B611-81B60F441C17}"/>
            <msink:sourceLink direction="with" ref="{0C2AE77B-E863-423C-938E-6FB9652D651D}"/>
          </msink:context>
        </emma:interpretation>
      </emma:emma>
    </inkml:annotationXML>
    <inkml:trace contextRef="#ctx0" brushRef="#br0">4908 1661 75 0,'8'0'61'0,"-2"0"-20"16,3 0-24-16,-3-2 13 0,8-1-5 0,1-2-3 0,3-2-6 0,0 1 1 15,-3-1 5-15,7-3 3 0,-11-3 10 0,9 3 10 16,-3 0 19-16,-6-2 5 0,3-3 1 0,-4 0-1 16,0-5-7-16,1-1-3 0,4-6-9 0,-6-1-9 0,-5-10-14 15,3-4-1-15,-5-8 0 0,-1 4 2 0,-1-7 7 16,-6-5-2-16,-7 1 2 0,-2-1-3 15,-5 0-4-15,-7 2-1 0,-11 1 0 0,5-7-4 0,-7 8-1 16,-7-3-2-16,1-1 1 0,-2 5-2 0,5 5-1 16,-1 1-6-16,-9-1 0 0,-3 2-2 0,4 6-6 15,-2 5-1-15,-11-2-2 0,-21-6-2 0,-27 5-3 16,6 2 3-16,8 2-2 0,-9 3 0 0,-33-2-3 0,-14 9 1 16,6-4 2-16,19 20 2 0,-26-2-1 15,-3-2-1-15,8 17-1 0,-3 2 1 0,14 5 2 0,-3-2 1 16,9 6-2-16,-7-4 1 0,21 6 1 0,-3-1 0 15,4 1 0-15,-1-5 1 0,2 0 0 0,11 2 0 16,7-3-1-16,-6 5 1 0,-4-4 0 0,7-1 1 16,-3 4-1-16,3-1 1 0,5 2-1 0,-6 1-1 15,12 0 3-15,6-1-3 0,11 4-1 0,10-1 1 16,14 2 0-16,1-2 0 0,10 1 0 0,7 3-2 16,7-4-1-16,1 3 0 0,5-8-9 0,1 0-11 15,6-2-11-15,-5 0-9 0,5-3-9 0,3 0-16 0,0-2-47 16,-4 2-31-16,6-1 97 0,1-3-66 0,4-1-22 0</inkml:trace>
  </inkml:traceGroup>
</inkml:ink>
</file>

<file path=ppt/ink/ink6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23.36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E644C70-5BF1-44E9-BDFC-4C777942B455}" emma:medium="tactile" emma:mode="ink">
          <msink:context xmlns:msink="http://schemas.microsoft.com/ink/2010/main" type="writingRegion" rotatedBoundingBox="3545,7893 6366,5684 8248,8088 5427,10297"/>
        </emma:interpretation>
      </emma:emma>
    </inkml:annotationXML>
    <inkml:traceGroup>
      <inkml:annotationXML>
        <emma:emma xmlns:emma="http://www.w3.org/2003/04/emma" version="1.0">
          <emma:interpretation id="{3FFB5D5C-B55D-46EA-BAF6-D42287CBC445}" emma:medium="tactile" emma:mode="ink">
            <msink:context xmlns:msink="http://schemas.microsoft.com/ink/2010/main" type="paragraph" rotatedBoundingBox="3545,7893 6366,5684 7360,6953 4538,9162" alignmentLevel="1"/>
          </emma:interpretation>
        </emma:emma>
      </inkml:annotationXML>
      <inkml:traceGroup>
        <inkml:annotationXML>
          <emma:emma xmlns:emma="http://www.w3.org/2003/04/emma" version="1.0">
            <emma:interpretation id="{4A7BEC0E-0FFE-4259-9096-DD10E018903A}" emma:medium="tactile" emma:mode="ink">
              <msink:context xmlns:msink="http://schemas.microsoft.com/ink/2010/main" type="line" rotatedBoundingBox="3545,7893 6366,5684 7360,6953 4538,9162"/>
            </emma:interpretation>
          </emma:emma>
        </inkml:annotationXML>
        <inkml:traceGroup>
          <inkml:annotationXML>
            <emma:emma xmlns:emma="http://www.w3.org/2003/04/emma" version="1.0">
              <emma:interpretation id="{B7EFA1C1-66C6-403E-A2F5-3D8FAEBDDA9D}" emma:medium="tactile" emma:mode="ink">
                <msink:context xmlns:msink="http://schemas.microsoft.com/ink/2010/main" type="inkWord" rotatedBoundingBox="3545,7893 6366,5684 7360,6953 4538,9162"/>
              </emma:interpretation>
              <emma:one-of disjunction-type="recognition" id="oneOf0">
                <emma:interpretation id="interp0" emma:lang="" emma:confidence="1">
                  <emma:literal/>
                </emma:interpretation>
              </emma:one-of>
            </emma:emma>
          </inkml:annotationXML>
          <inkml:trace contextRef="#ctx0" brushRef="#br0">-2109 5358 720 0,'19'-51'263'0,"-12"4"-195"0,5-4-49 0,-7 1 5 0,0-15-6 16,1 2 0-16,3-11 2 0,-3-4 2 0,1 6-1 16,-7-16-2-16,0-3 6 0,2-5-4 0,-2 11 3 15,-2 4-1-15,-1 4-1 0,-1-6 0 0,-1 14-2 16,2-6-3-16,0 12-7 0,1 5-1 0,-1-5-5 16,-1-1-1-16,3 13-1 0,1 9 0 0,-2-2-1 15,2-1 2-15,-2 23 0 0,2-1 1 0,0 10-4 16,-1 4-1-16,-1 14-2 0,-1 2-2 0,1 16 1 15,-3 6-2-15,0 25-1 0,0 1-2 0,-3 23 5 0,1 15 0 16,-1 13 3-16,0 9-1 0,1 16 1 16,0 7 1-16,7-10 0 0,0-4 0 0,2-8 2 0,5-8 1 15,4-31 2-15,2 2 1 0,7-27 2 0,2-19 0 16,0-11-1-16,6 1 3 0,-5-10-1 0,7-13-1 0,5 0 1 16,-5-7 0-16,0-3-2 0,1-6 0 0,4-9 0 15,-2-15-1-15,0-15 0 0,1 7-2 0,-10-12-2 16,1-13-1-16,2 0 0 0,-10-8 0 0,-3 11 2 0,-5 9-2 15,-1-4 1-15,-3 17 0 0,0 10 1 16,-3 16 0-16,-2-1-1 0,0 15-3 0,1 1-5 16,-1 5 1-16,0 2 0 0,4 5-2 0,-1 9 0 0,5 6-1 15,-1-1 4-15,3 11-1 0,-2 2 4 16,9-4 0-16,-2 4 0 0,1-2 2 0,4-7 3 0,-3-8 5 16,1 0 3-16,0-19 2 0,4 3 4 15,-7-8 2-15,3-1 2 0,-1-14 0 0,1 0-2 16,-3-6-3-16,-2-3-2 0,-3 2-1 0,0-4-2 0,-10 3 5 15,0 4 4-15,0-4 5 0,-10 4 4 0,2 5-1 16,-7 3 4-16,2 3 0 0,-6 6-2 0,8-6-10 16,-6 12-7-16,4 2-11 0,-9 3-4 0,6 2-22 15,-4 4-12-15,3 9-12 0,-1 0-15 0,0 5-71 16,-1 7-52-16,3-1 130 0,6-1-97 0,-2 2-35 16</inkml:trace>
          <inkml:trace contextRef="#ctx0" brushRef="#br0" timeOffset="634.3983">-949 3961 895 0,'0'19'324'0,"-5"-9"-256"16,3 10-59-16,1 5-10 0,-1 0-2 16,2 10 0-16,0 10 2 0,2 0 2 0,4 3 1 15,-1 5 0-15,-5-5 1 0,9-6 3 0,-3 7 2 0,-1-27-3 16,3 0 4-16,1-8 3 0,-3 1 1 0,1-18 0 15,3 1 3-15,-5-8 0 0,2-1 1 0,-1-11-1 16,1 2-2-16,0-3-1 0,-1-7-3 0,-1-10 0 16,2 2-3-16,-2-2-3 0,-2-3-2 0,0 10 3 15,-1 1-1-15,0-1-1 0,-2 15 1 0,0 6-1 16,0 2 0-16,1 2-3 0,-1 6-2 0,0 1-1 16,0 1-2-16,4 3-1 0,-3 0-1 0,4 6 0 15,0-3 2-15,0 4 2 0,17 7-1 0,-2 1 1 16,0-1 0-16,1 1 2 0,8 4 0 0,2-4 0 0,19 2-3 15,8-5 1-15,-10 1 3 0,5-21-2 0,0-1 1 16,4-6 0-16,-4-13 0 0,-2-8 0 0,-11-15 2 16,0-2 0-16,-5-6-1 0,-7-6 0 0,-1-6 1 15,1 2-1-15,-6-4 1 0,-4 7 0 0,-10 8 2 16,-1-1 1-16,-6 14 4 0,-2 7 3 0,-6 9 2 16,1 1 3-16,-6 10 0 0,-1 3-3 0,-1 4-4 15,3 1-4-15,1 6-3 0,-4 2-2 0,3 11-7 16,-2-4-1-16,-1 29-2 0,-2-4 2 0,-1 17 3 15,0-5 2-15,-2 33 0 0,4-5 1 0,-2 3 0 16,0 7 1-16,4-22 1 0,-2-1 0 0,5-12-2 16,0-16 0-16,15-12 0 0,-1-2 3 0,2-18 0 15,9-3 2-15,2-15 0 0,4-4 0 0,9-16 2 16,-3-14 0-16,1-29-5 0,2 0-3 0,3-22-10 0,2-23-4 16,-2-14 1-16,-1 7-1 0,-7-5 3 0,-4-4 5 15,-11 27 8-15,3-4 9 0,-6 16 17 0,-10 36 6 0,1-1 6 16,0-3 2-16,-3 24-2 0,4 9-3 0,-4 8-5 15,1 4-9-15,3 17-8 0,-1-6-4 0,1 11-8 0,1 7-2 16,0 3 0-16,0 4-1 0,0 14-1 16,0 14 3-16,0 0 1 0,0 18 1 0,-2 16 1 0,-1 19-1 15,3 5-4-15,-5 21-9 0,3-1-12 16,2 5-53-16,5 4-41 0,2-3-55 0,1-19 122 16,5-13-120-16,-1-7-58 0</inkml:trace>
        </inkml:traceGroup>
      </inkml:traceGroup>
    </inkml:traceGroup>
    <inkml:traceGroup>
      <inkml:annotationXML>
        <emma:emma xmlns:emma="http://www.w3.org/2003/04/emma" version="1.0">
          <emma:interpretation id="{81D925E6-34CC-4D3A-B989-9772A21E9061}" emma:medium="tactile" emma:mode="ink">
            <msink:context xmlns:msink="http://schemas.microsoft.com/ink/2010/main" type="paragraph" rotatedBoundingBox="4867,8778 7283,7342 7965,8488 5549,9924" alignmentLevel="1"/>
          </emma:interpretation>
        </emma:emma>
      </inkml:annotationXML>
      <inkml:traceGroup>
        <inkml:annotationXML>
          <emma:emma xmlns:emma="http://www.w3.org/2003/04/emma" version="1.0">
            <emma:interpretation id="{9A659D14-94D6-48A8-B715-086C2B92A6C0}" emma:medium="tactile" emma:mode="ink">
              <msink:context xmlns:msink="http://schemas.microsoft.com/ink/2010/main" type="line" rotatedBoundingBox="4867,8778 7283,7342 7965,8488 5549,9924"/>
            </emma:interpretation>
          </emma:emma>
        </inkml:annotationXML>
        <inkml:traceGroup>
          <inkml:annotationXML>
            <emma:emma xmlns:emma="http://www.w3.org/2003/04/emma" version="1.0">
              <emma:interpretation id="{4548A196-4E94-4456-99B3-B2C6D379E736}" emma:medium="tactile" emma:mode="ink">
                <msink:context xmlns:msink="http://schemas.microsoft.com/ink/2010/main" type="inkWord" rotatedBoundingBox="4867,8778 7283,7342 7965,8488 5549,9924"/>
              </emma:interpretation>
              <emma:one-of disjunction-type="recognition" id="oneOf1">
                <emma:interpretation id="interp1" emma:lang="" emma:confidence="0.5">
                  <emma:literal>store</emma:literal>
                </emma:interpretation>
                <emma:interpretation id="interp2" emma:lang="" emma:confidence="0">
                  <emma:literal>Store</emma:literal>
                </emma:interpretation>
                <emma:interpretation id="interp3" emma:lang="" emma:confidence="0">
                  <emma:literal>stove</emma:literal>
                </emma:interpretation>
                <emma:interpretation id="interp4" emma:lang="" emma:confidence="0">
                  <emma:literal>stare</emma:literal>
                </emma:interpretation>
                <emma:interpretation id="interp5" emma:lang="" emma:confidence="0">
                  <emma:literal>stone</emma:literal>
                </emma:interpretation>
              </emma:one-of>
            </emma:emma>
          </inkml:annotationXML>
          <inkml:trace contextRef="#ctx0" brushRef="#br0" timeOffset="1016.6496">-899 5134 1272 0,'-23'38'427'0,"1"-14"-346"0,10 4-74 16,1 3-12-16,-3 3-2 0,4 0 0 16,9 3 1-16,-4-2-1 0,5 3 0 0,5-3-3 0,-2 3 1 15,5-10-4-15,2 2-3 0,4 0 0 0,2-5 1 16,9 5-1-16,-2-4-4 0,9 1-4 0,3 0-4 16,5-1-3-16,-1-4-3 0,1-1 1 0,3-2-1 15,-11-3 0-15,0-3 9 0,-11-1 7 0,-8-5 7 16,-6 3 4-16,-12 1 7 0,-3 3 0 0,-9 1 2 15,-4 3 1-15,-13 3-1 0,3 3-1 0,-11 2-1 16,6 6 1-16,-1-2 0 0,-1-6 0 16,2 5 0-16,4-4 0 0,7-5-15 0,-1 3-19 0,9-15-26 15,-1 4-38-15,3-12 71 0,2 5-52 0,4-25-25 16</inkml:trace>
          <inkml:trace contextRef="#ctx0" brushRef="#br0" timeOffset="1187.3689">-124 4251 1143 0,'7'12'441'0,"-2"11"-315"15,1 0-101-15,1 4 28 0,0-4-53 0,4 27-2 0,4 15 2 16,3 19 2-16,-3 7 2 0,0-4-2 0,0 19 2 16,3-1-2-16,-11 1 0 0,3-2 0 15,-5-2-7-15,-3-1-7 0,-4-20-6 0,2-1-5 0,-2-15-18 16,-3-15-8-16,0-17-14 0,2-2-25 0,0-16-85 15,-1-10 126-15,-2-8-73 0,1-9-44 0</inkml:trace>
          <inkml:trace contextRef="#ctx0" brushRef="#br0" timeOffset="1873.4301">-151 5259 694 0,'-8'-4'319'0,"2"4"-207"0,-1 0-71 15,4 0-2-15,1 0-1 0,-1 0-7 0,1 0-3 16,4 0-3-16,-1 0-20 0,4-6-2 0,-3 4-3 15,10-11 0-15,-4 3 1 0,7-2 3 0,1-8 0 16,4 5-2-16,0-1 2 0,5-1-1 0,2 1-1 0,1 4-2 16,0-1 0-16,0 6 0 0,2 0 1 15,-3 2 0-15,-1 2 0 0,3 6 1 0,-5 2 0 0,-2-1 1 16,0 4 1-16,1 0-1 0,-2 4 0 0,-4 0 0 16,5-2 1-16,-6-4-2 0,-2 2-2 0,2-3 1 15,6 2 0-15,-12-4-1 0,3-1 2 0,-6-2 1 0,-1 5 4 16,-2-5 5-16,1 0 8 0,-5 0 4 0,0 0 5 15,0 0 10-15,0-3 0 0,-5 3 1 0,0-4-5 16,-4-2-1-16,6 2-6 0,-12-5-5 0,0 4-4 16,-3-4-8-16,0-1-2 0,-4 2-2 0,2 0-1 0,-2 3-2 15,1-2-1-15,3 4-1 0,4-1-2 16,1 1-5-16,6 1-4 0,-1 1-3 0,3-1-5 0,5 0-7 16,0 1 1-16,7 1 0 0,-4-2 1 0,7 2 3 15,3 0 4-15,9-2 2 0,1 2 5 0,9 0 7 16,4 0-1-16,4 4 1 0,0-1 1 0,0 0 0 15,-2 2 0-15,10 4 0 0,0-1 0 0,-13 0 0 16,2 2 1-16,-8-1 0 0,1-3-1 0,-8 1 0 16,6-1 2-16,-16-2 0 0,-2-3 3 0,1-1 1 15,-6 0 4-15,0-1 2 0,-3 1 14 0,0-2 3 16,-2 0 1-16,1-2 1 0,-2-5-1 0,-4 1-1 16,1-2-3-16,3-3-3 0,-3-9-12 0,-1-4-1 15,0-4-2-15,2 1-1 0,0 1-2 0,1 3 0 16,0 0-1-16,1 4 0 0,1 4-2 0,-2 7-3 15,2 5 0-15,0 0-3 0,0 4-3 0,0-1-1 0,0 2-2 16,2 0 0-16,3 0-1 0,0 2 2 16,8-1-2-16,-3-1 3 0,3 0 5 0,2 0 0 0,7-11 1 15,-6 1 1-15,4-5 1 0,0-7-4 0,-3-11 0 16,-1-2-5-16,-2-11-9 0,-4-6-2 0,-4 1-1 16,-2 1-2-16,-4 2 0 0,-5 1 4 0,-5 14 1 15,3 0 7-15,-1 11 6 0,-1 11 0 0,3 6-2 16,-1 0-1-16,-1 8-1 0,5 5-2 0,-1 12 0 15,3 5-1-15,-3-3 4 0,4 26-1 0,4 5 5 16,-1 0 1-16,2 0 1 0,3 7 1 0,5-10 1 0,-3 1-1 16,7-18-2-16,6 2 1 0,-8-8-1 0,22-15-7 15,6-7-38-15,8-9-33 0,4-19-56 0,0-9 103 0,6-22-94 16,4 9-53-16</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4:33.39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8153872-7A6E-4C1B-92A5-545C0C3DC698}" emma:medium="tactile" emma:mode="ink">
          <msink:context xmlns:msink="http://schemas.microsoft.com/ink/2010/main" type="writingRegion" rotatedBoundingBox="1753,13520 11078,10939 12183,14931 2858,17511"/>
        </emma:interpretation>
      </emma:emma>
    </inkml:annotationXML>
    <inkml:traceGroup>
      <inkml:annotationXML>
        <emma:emma xmlns:emma="http://www.w3.org/2003/04/emma" version="1.0">
          <emma:interpretation id="{94F88F2B-843B-49C7-A82A-0F84315E54CC}" emma:medium="tactile" emma:mode="ink">
            <msink:context xmlns:msink="http://schemas.microsoft.com/ink/2010/main" type="paragraph" rotatedBoundingBox="1753,13520 9256,11444 10076,14407 2573,16483" alignmentLevel="1"/>
          </emma:interpretation>
        </emma:emma>
      </inkml:annotationXML>
      <inkml:traceGroup>
        <inkml:annotationXML>
          <emma:emma xmlns:emma="http://www.w3.org/2003/04/emma" version="1.0">
            <emma:interpretation id="{C290D785-5D3E-4EB4-A209-20F3BD966231}" emma:medium="tactile" emma:mode="ink">
              <msink:context xmlns:msink="http://schemas.microsoft.com/ink/2010/main" type="line" rotatedBoundingBox="1753,13520 9256,11444 10076,14407 2573,16483"/>
            </emma:interpretation>
          </emma:emma>
        </inkml:annotationXML>
        <inkml:traceGroup>
          <inkml:annotationXML>
            <emma:emma xmlns:emma="http://www.w3.org/2003/04/emma" version="1.0">
              <emma:interpretation id="{DB7B7B26-C0B4-4309-A48D-C2629387A9DD}" emma:medium="tactile" emma:mode="ink">
                <msink:context xmlns:msink="http://schemas.microsoft.com/ink/2010/main" type="inkWord" rotatedBoundingBox="1753,13520 5223,12560 6043,15523 2573,16483"/>
              </emma:interpretation>
              <emma:one-of disjunction-type="recognition" id="oneOf0">
                <emma:interpretation id="interp0" emma:lang="" emma:confidence="1">
                  <emma:literal/>
                </emma:interpretation>
              </emma:one-of>
            </emma:emma>
          </inkml:annotationXML>
          <inkml:trace contextRef="#ctx0" brushRef="#br0">22 1248 1101 0,'-13'24'457'0,"1"1"-325"0,16-10-114 16,7-12 53-16,23 2-88 0,0-5 0 0,-5 5 2 16,30-5 5-16,18-10 11 0,9 5 10 0,-4-7 2 15,10-6 3-15,5-10 1 0,11-12 0 0,16-16 0 16,6 6 1-16,-21-2-6 0,2-11-4 0,9-17-1 16,1-8-3-16,2 2-11 0,-22 8-11 0,16-13-36 15,-11-4-22-15,-5 4-26 0,-5-5-32 0,-4 3 84 16,4-2-74-16,-23-3-16 0</inkml:trace>
          <inkml:trace contextRef="#ctx0" brushRef="#br0" timeOffset="-1122.0918">66-1758 1372 0,'-14'-7'509'0,"9"2"-392"16,-8-1-99-16,6 4-38 0,6 2 19 0,1 2-3 16,5 1-12-16,8 10-5 0,2 2 0 0,10 22-1 15,-2 8 4-15,9 23 11 0,6 21-7 0,-2 26-7 16,-1 8-11-16,-2 23-24 0,-3 21-5 0,-5-1 2 15,-2-1-2-15,-9-9 7 0,-4 0 19 0,-9-41 18 0,-1-3 20 16,-1-29 42-16,-13-28 12 0,8-20 9 0,-6-2 5 16,4-19 6-16,3-11-7 0,0 0-9 0,2-3-8 15,-1-3-14-15,3-4-9 0,-4-13-8 0,1-1-5 16,1 4-9-16,3-18-4 0,0-6-3 0,2 1 3 16,3-2-1-16,5 1-2 0,3-1 0 0,7 1-3 15,8 3-3-15,-1 0 0 0,-1 8 0 0,6 8-3 0,4-3 0 16,4 14 1-16,1-4 1 0,-7 13 1 0,-1 2-2 15,3 0-5-15,-7 8-3 0,1 6-4 0,-11 7-11 16,6-1-4-16,-11 22-4 0,-6-3-2 0,-1 14 4 16,-9 9 6-16,-13 3 6 0,-3-4 16 0,-14 2 26 15,-11-1-4-15,-7-13 20 0,7 1 6 0,-7-10 1 16,-1-8-1-16,9-12-3 0,-1 1-9 0,13-6-19 16,7-7 2-16,3-3-23 0,-2 0-12 0,6-5-38 15,3-1-19-15,-1-4-30 0,4-5-36 0,0-7 93 16,2-4-72-16,8-11-20 0</inkml:trace>
          <inkml:trace contextRef="#ctx0" brushRef="#br0" timeOffset="-812.5882">879-710 681 0,'17'8'402'0,"-14"5"-237"0,4 14-114 16,-1-2 78-16,3 8-101 0,-3 0-1 0,14 28-4 15,-5-6-7-15,5 13-2 0,5 7 0 0,-4-7 1 16,3-5 2-16,-1-8-3 0,-3-4 0 0,-2-14-1 15,-1-2 1-15,-2-20-1 0,-4-9 3 0,3-4 0 0,-4-2-1 16,-1 0 3-16,0-5 3 0,1-8 1 0,-2-1 4 16,2-4 2-16,-2-5-3 0,1 0-1 15,1-2-5-15,0-3-4 0,-1-1-4 0,1 4-3 0,2 4-2 16,0 6-9-16,-1 2 0 0,1 6-2 16,3 0-2-16,3 7 0 0,0 7 1 0,6 8 1 0,-4-2-1 15,1 1 4-15,2 20 0 0,4 11 0 0,-2 0 0 16,-7 0-3-16,-1 15-5 0,-2 3-4 0,-2 11-9 15,-5 6-5-15,1-7-5 0,-6-3 3 0,-3-7-2 0,-2 3-7 16,-4-6-4-16,-4-13-9 0,0-14-4 0,-4-5-61 16,-1 7-70-16,-5-45 135 0,-8 2-95 0,-2-26-69 15</inkml:trace>
          <inkml:trace contextRef="#ctx0" brushRef="#br0" timeOffset="-624.0808">1517-1677 1043 0,'9'-23'433'0,"-9"11"-285"16,-3 11-101-16,3 1 13 0,2 5 0 0,1 6-23 0,2 4-6 16,5 20-8-16,0 5-4 0,2-2-4 0,3 35-3 0,3 24-1 15,0 1-1-15,0 3-5 0,1 20-2 0,-1 15 0 16,0 17-8-16,-1 24-11 0,-1-7-9 16,-2-14-14-16,-3-7-14 0,1 1-25 0,-5-29-9 0,-1 13-11 15,-3-64-11-15,-1-12-116 0,3 12 159 16,-5-72-82-16,0 7-42 0</inkml:trace>
          <inkml:trace contextRef="#ctx0" brushRef="#br0" timeOffset="-296.1792">1671-576 519 0,'-5'2'259'0,"5"3"-144"0,-2 0-76 16,2 3 30-16,0 2-15 0,5 1-19 0,4 3-5 15,1-4 11-15,3 3 0 0,3-3 0 0,6-2-1 16,5-4 1-16,1-4 0 0,7-10-2 0,-1 0-8 15,0 0-13-15,6-19-4 0,3-2-1 0,2-2 1 16,-7-2-2-16,2-7-3 0,-6-1-2 0,0-7-1 16,-11 4-4-16,0-7-2 0,-5 6 0 0,-9 3-4 0,-6-5-2 15,-11 1 0-15,3 2 2 0,-5 11 0 0,-5-5 2 16,0 7 1-16,0 13-3 0,-2-5 1 0,-3 7 1 16,4-1 0-16,-2 16-4 0,4-2-3 0,-1 7-3 15,-3 8 0-15,-4 13 2 0,3 2-2 0,5 18-1 16,-4 9 3-16,10 19 2 0,-2-5 2 0,8 12 7 0,7 14 7 15,12-14 3-15,-1 3 8 0,9-8 5 0,8-11 3 16,7-14 0-16,3 3 2 0,4-16-4 0,8-8-4 16,-2-11-2-16,8 1-7 0,-1-11-24 0,1-6-23 15,-1-13-28-15,0-5-31 0,0-10 67 0,-1-11-55 16,-4-27-25-16</inkml:trace>
          <inkml:trace contextRef="#ctx0" brushRef="#br0" timeOffset="303.5662">2958-1502 1478 0,'-17'16'461'0,"5"-11"-360"0,-1 2-85 0,-4-5-12 15,1 4 2-15,-1-1-4 0,4 0-5 0,-5 2 1 16,3 1-4-16,0 5-2 0,0-1 3 0,7 5-1 16,-4-1-5-16,-3 2-1 0,13 7-4 0,-3 2-1 15,5-1-9-15,-3 1 3 0,16 6-3 0,-1-1 1 16,3-1 6-16,6 1 0 0,-2 13 5 0,4-7 0 16,-1 2 9-16,-4 1 3 0,-8-6 1 0,6 5 0 15,-6 3 2-15,0-10 1 0,-1-1 0 16,-6 1 3-16,-3-3 0 0,0 0-2 0,-2-2 2 15,-1 0 1-15,-2 2-6 0,-2-3-7 0,-8 1-7 0,4-2-11 0,-8 3-38 16,-4-1-26-16,-12 2-37 0,4 0-55 0,-9 0 121 16,-7 1-90-16,1-8-28 0</inkml:trace>
        </inkml:traceGroup>
        <inkml:traceGroup>
          <inkml:annotationXML>
            <emma:emma xmlns:emma="http://www.w3.org/2003/04/emma" version="1.0">
              <emma:interpretation id="{70325B65-A0F7-46EF-94D7-736F51BCD9D5}" emma:medium="tactile" emma:mode="ink">
                <msink:context xmlns:msink="http://schemas.microsoft.com/ink/2010/main" type="inkWord" rotatedBoundingBox="6562,13128 9497,12315 9982,14065 7046,14877"/>
              </emma:interpretation>
              <emma:one-of disjunction-type="recognition" id="oneOf1">
                <emma:interpretation id="interp1" emma:lang="" emma:confidence="1">
                  <emma:literal/>
                </emma:interpretation>
              </emma:one-of>
            </emma:emma>
          </inkml:annotationXML>
          <inkml:trace contextRef="#ctx0" brushRef="#br0" timeOffset="33231.6592">4860-1896 758 0,'10'-1'287'16,"-3"-3"-204"-16,-4 4-55 0,2-1 6 0,-3-3 1 15,1 3-4-15,-1-4 4 0,-6 0 8 0,6 1 6 0,0 3 9 16,-2-1-2-16,0-1 0 0,-4 3 0 0,3-5-8 16,1 0-6-16,-9 0-8 0,1 1-8 0,-4 1-21 15,-3 1-5-15,-1 2-6 0,-2 2-5 0,-4 1-5 16,0 12-1-16,-12 5-1 0,2 0 1 0,4 0 6 15,-10 10 2-15,6 0 2 0,-6 11 2 0,0 4 1 16,-2 2 0-16,10-6 2 0,3 6-1 0,1 2-1 16,3 8-1-16,14-6 1 0,3-9-1 0,6 4-2 15,0 2 2-15,18-14-3 0,0 1 1 0,7-6-1 16,3-2 1-16,1 0 0 0,2-1 1 0,6-1-1 16,1 0 3-16,3 0 1 0,-3 0 0 0,2 1-8 0,5 1-7 15,-5 1-4-15,1 2-2 0,-11-2-1 0,-1 2-1 16,-10-2 2-16,0 2 1 0,-6-2 12 0,-8-1 10 15,-7 1 4-15,1-1 3 0,-9-2 5 0,-4 0 2 16,-5 3 1-16,-3-3 3 0,-3 3 5 0,-5-3 1 16,2 0 4-16,1-2 0 0,-9-1 1 0,4-1-2 15,-1-4-2-15,0-1-5 0,5-2-10 0,-7-4-9 16,12-4-11-16,-7-1-14 0,13 0-15 0,5-5-18 0,-2-5-75 16,0 2-67-16,8-5 142 0,-4-4-102 0,10-8-48 0</inkml:trace>
          <inkml:trace contextRef="#ctx0" brushRef="#br0" timeOffset="33561.6712">5182-1336 651 0,'13'20'279'0,"2"11"-177"0,0-3-59 0,0 6 20 16,3 5-14-16,1 15-1 0,4-1-1 0,-1 16-10 16,1 6-7-16,-5 3-4 0,-1 0-7 0,-6-5 4 15,-4 2 5-15,-4-20 3 0,-3-2 3 16,-1-17 11-16,-3-16 4 0,3-5 3 0,-6-5 2 0,-3-8-13 15,2-2-4-15,-6-5-6 0,-1-2-5 0,2 1-11 16,-8-14-7-16,-4-14-4 0,5 5-3 0,-2-6-1 16,2-15 0-16,4-5 1 0,1-13 4 0,6-10-3 15,-2 5 2-15,6 5 0 0,1 6 1 0,4-9-5 16,9 13 0-16,-6-5-1 0,7 20-3 0,3 0 1 0,2-4-1 16,5 22-1-16,-2-8 0 0,1 13 2 0,-1-3 0 15,0 13 0-15,1 0-1 0,-5 5-5 0,1 5 0 16,0 2-1-16,0 4 2 0,-1 9-2 0,-4 3-5 15,-7 14-5-15,2 1-6 0,-5 9-16 0,-7 11-11 16,-9 13-13-16,-1-1-9 0,-6 1-7 0,-7 9 2 16,3-24-7-16,1 3-12 0,3-11 62 0,1-20-21 15,14-18 5-15</inkml:trace>
          <inkml:trace contextRef="#ctx0" brushRef="#br0" timeOffset="34400.7685">5967-1604 873 0,'2'12'371'16,"5"-9"-289"-16,-2 2-70 0,0-1-6 0,3-1-6 0,2-3 0 15,3 2 1-15,-1-2 2 0,-1-2 2 0,-1-1 0 16,2-2 2-16,-5-7-2 0,-1 2 1 0,-2-2 0 16,-3-3 1-16,-1-1 0 0,0-1 0 0,-1 1 2 15,-6-3-1-15,0 3-3 0,1-1 3 0,-3 2-4 16,-1 4 2-16,-1 4-3 0,4-3-1 0,-3 5-5 15,0 2-3-15,0 1-2 0,-3 4 0 0,1 8-1 16,-3 0-3-16,2 6 0 0,-2 6 3 0,-3 8 3 16,0 3 0-16,4 13 2 0,-1-2-2 15,0 0 2-15,2 11 3 0,7-10 1 0,-1 0-1 16,7-5 0-16,2-9 0 0,1-8 0 0,2 1 1 16,8-6 1-16,0-5 2 0,4-4 2 0,0-1 1 0,-4-3 2 0,8-5 0 15,3-3 1-15,-1-4-1 0,-1-5-2 0,-1-3-2 16,1-8-1-16,3-7-4 0,-4-11-2 0,1 3 0 15,-4-1 0-15,-6 1 1 0,1-5 1 0,-6 1 1 16,-2 9 2-16,-4 7 4 0,-1-1 0 0,-1-1 3 16,-4 13-2-16,0-3 1 0,-2 4-2 0,-1 3-1 15,1 4-3-15,-1-1-2 0,-1 3 0 0,1 0-5 0,-3 3-1 16,1 4 0-16,0 3-1 0,-4 2-1 16,1 7 0-16,1 1 2 0,-3 7-2 0,2 5 3 0,5 4 0 15,0-1 0-15,4 8 2 0,4 4-1 16,7-1 3-16,1-1-3 0,9-3 4 0,3-1 0 0,10-8 1 15,1 1 2-15,11-13 1 0,4-4 4 0,14-6 1 16,-2-4 3-16,5-7 2 0,8-10 1 0,-7-8 0 16,2-5-2-16,-8 3 1 0,-13-20-4 0,3-8-3 15,2 3 0-15,-10 2-7 0,-5-5 1 0,-4 5 0 0,1-4 3 16,-12 11-2-16,1-1 2 0,-4 11 6 0,-7 6-1 0,-5-2 9 16,-5 11 2-16,-2-1 2 0,-6 4-2 0,-1 1 1 15,-1-1 0-15,-1-1-5 0,-4 3-2 0,0 4-9 16,-3 2-3-16,-1 2-2 0,1 3-1 0,2 5-4 15,-3 6-1-15,1 8-2 0,0 2-1 0,1 8 1 16,-1 5 1-16,3 11 0 0,2 3 1 0,4 4 1 16,1 8 1-16,6-6 2 0,2-2 1 0,4-4 3 15,4-5 0-15,5-11 3 0,1-2-1 0,4-12 3 16,2-8 2-16,3-5 2 0,0-4 3 0,4-11 2 16,1-4 0-16,2-20-1 0,1 3 1 0,-1-14-7 15,2-15-1-15,-6-8-3 0,-1-2-3 0,-3 6-2 0,-12-6-2 16,-5-10 3-16,2 1 0 0,-6 11 5 0,-6 1 2 15,-6 11 0-15,-1-14 4 0,-3 9-1 0,0-4 0 16,2 13-1-16,1 4 1 0,-3-3-3 0,5 1-2 0,0-3 1 16,2 25-3-16,3 1 4 0,-2-3 3 0,6 18-1 15,-1-4 3-15,-1 13-5 0,3 1-4 16,0 0-6-16,0 6-4 0,0 6-4 0,0 4-3 0,3 28-2 16,0-6-3-16,1 26 2 0,2 18 2 15,4 19-3-15,-1 2-2 0,-1 14-12 0,4 13-3 0,3-19-4 16,-1 4-3-16,3-20-27 0,1-11-14 15,6-33-21-15,-1 5-26 0,0-26 90 0,4-20-63 0,1-13-23 16</inkml:trace>
        </inkml:traceGroup>
      </inkml:traceGroup>
    </inkml:traceGroup>
    <inkml:traceGroup>
      <inkml:annotationXML>
        <emma:emma xmlns:emma="http://www.w3.org/2003/04/emma" version="1.0">
          <emma:interpretation id="{5076E588-66DE-4CC0-B300-E29E8A6CD393}" emma:medium="tactile" emma:mode="ink">
            <msink:context xmlns:msink="http://schemas.microsoft.com/ink/2010/main" type="paragraph" rotatedBoundingBox="6648,15730 11326,11889 12329,13110 7651,16952" alignmentLevel="2"/>
          </emma:interpretation>
        </emma:emma>
      </inkml:annotationXML>
      <inkml:traceGroup>
        <inkml:annotationXML>
          <emma:emma xmlns:emma="http://www.w3.org/2003/04/emma" version="1.0">
            <emma:interpretation id="{407CDA1A-CF13-4118-96B8-50C9FF7356C0}" emma:medium="tactile" emma:mode="ink">
              <msink:context xmlns:msink="http://schemas.microsoft.com/ink/2010/main" type="line" rotatedBoundingBox="6648,15730 11326,11889 12329,13110 7651,16952"/>
            </emma:interpretation>
          </emma:emma>
        </inkml:annotationXML>
        <inkml:traceGroup>
          <inkml:annotationXML>
            <emma:emma xmlns:emma="http://www.w3.org/2003/04/emma" version="1.0">
              <emma:interpretation id="{10768DE4-AC0D-4E78-8463-437C5F31DF36}" emma:medium="tactile" emma:mode="ink">
                <msink:context xmlns:msink="http://schemas.microsoft.com/ink/2010/main" type="inkWord" rotatedBoundingBox="6648,15730 7864,14732 8658,15699 7442,16697"/>
              </emma:interpretation>
              <emma:one-of disjunction-type="recognition" id="oneOf2">
                <emma:interpretation id="interp2" emma:lang="" emma:confidence="1">
                  <emma:literal/>
                </emma:interpretation>
              </emma:one-of>
            </emma:emma>
          </inkml:annotationXML>
          <inkml:trace contextRef="#ctx0" brushRef="#br0" timeOffset="35102.2005">4674 259 1337 0,'-23'-3'483'15,"11"1"-392"-15,-3 2-86 0,-3 0-26 0,15-2-10 0,1 2-9 16,0 0-4-16,-1 5-7 0,1 2-8 0,-3 8-7 15,2 0-10-15,-4 13-7 0,-1 9 5 0,-2 14 3 16,2 4 3-16,-2 11 16 0,0 14 10 0,2-4 9 16,1-1 10-16,0 1 24 0,4-1 8 0,-2-13 10 15,5-4 4-15,0-17 4 16,3-8 0-16,2-8 1 0,0 0 2 0,2-12-4 16,0-8-5-16,3-1-1 0,0-1-4 0,-2-1-3 0,0-2-1 0,2-9 0 0,10-4 1 15,5-18-3-15,-3 1-2 0,1 0-3 0,-3-10 1 0,5-11-12 16,0-19-3-16,1 7 2 0,-13 8-2 0,4 3-1 15,0-4 3-15,-4 24-1 0,-2-4-1 0,-2 14 11 16,-1 4-1-16,0 15-3 0,2-2-2 0,-3 8 2 16,1 7-1-16,4 17-1 0,-1-1 2 0,8 11 2 15,-3 11 3-15,8 7 3 0,-3-6 7 0,6 6 12 16,3-2 2-16,-5-16 7 0,-1 1-1 0,3-11 9 16,-4-11 4-16,-1-7 0 0,-2-1-1 0,-4-8-2 15,1 0-1-15,1-8-1 0,-3-2 2 0,-2-5-1 16,-1-4-2-16,-2-4-1 0,0-2-4 0,-5-8-5 15,-3-2 0-15,-4-6 4 0,-3 4-4 0,-5-1-2 16,-3-4-1-16,-6 6-4 0,1 3 3 0,0 5-5 0,-2 11-5 16,-7 0-12-16,6-3-4 0,1 9-7 0,0 2-8 15,7 5-7-15,-4-1-13 0,4 5-12 0,-7 0-8 16,10 1-6-16,-2 9-19 0,-3 5-66 0,-3 17-48 0,0-9 134 16,8 10-90-16,-2 2-62 0</inkml:trace>
          <inkml:trace contextRef="#ctx0" brushRef="#br0" timeOffset="35451.604">5662 103 851 0,'8'-2'378'0,"0"1"-234"16,-6 1-95-16,-2 0 20 0,0 0-18 0,0 5-13 0,0-4-10 16,-5 8-14-16,-2-1-6 0,-6 10-5 15,0-1-1-15,-4 4-1 0,-6 6 0 0,6 3-1 0,-4-4 1 16,1 3 0-16,8-9-1 0,-1 1 0 0,1 4-3 15,6-5-2-15,3-7 0 0,3-3-1 0,1 8 0 16,11-1-2-16,-1 0 1 0,3-1 1 0,7-3 2 0,4 4 0 16,12 1-1-16,-4 1 4 0,-3-6-2 0,5 4 1 15,0-1 2-15,-14 1-1 0,7 1-1 16,-6-3 0-16,-2 0 3 0,-5 1 0 0,-2-1 2 0,-6-1 4 16,-1-3 0-16,1 6 3 0,-7-7 1 0,0 3 0 15,-5-1-1-15,0 6-1 0,-3-3 0 0,-2 3-4 16,-2-1-1-16,-1-1-1 0,0 1 0 0,-1 0-1 15,-1-2 0-15,0-2 1 0,-3-2-3 0,7-1-4 16,-3-3-1-16,3 0-3 0,-4-1-8 0,6-1-16 16,4-1-10-16,-5-3-14 0,5 1-13 0,-5 1-42 15,5-1-28-15,-3-2-37 0,7 0 109 0,-13-2-92 16,6-3-37-16</inkml:trace>
        </inkml:traceGroup>
        <inkml:traceGroup>
          <inkml:annotationXML>
            <emma:emma xmlns:emma="http://www.w3.org/2003/04/emma" version="1.0">
              <emma:interpretation id="{5E324073-A43C-4F8A-B187-3CEC0447AE77}" emma:medium="tactile" emma:mode="ink">
                <msink:context xmlns:msink="http://schemas.microsoft.com/ink/2010/main" type="inkWord" rotatedBoundingBox="8275,14440 11349,11916 12329,13110 9255,15634"/>
              </emma:interpretation>
              <emma:one-of disjunction-type="recognition" id="oneOf3">
                <emma:interpretation id="interp3" emma:lang="" emma:confidence="0.5">
                  <emma:literal>-</emma:literal>
                </emma:interpretation>
                <emma:interpretation id="interp4" emma:lang="" emma:confidence="0">
                  <emma:literal>_</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u</emma:literal>
                </emma:interpretation>
              </emma:one-of>
            </emma:emma>
          </inkml:annotationXML>
          <inkml:trace contextRef="#ctx0" brushRef="#br0" timeOffset="36330.1193">6435-759 259 0,'0'4'218'15,"0"-4"-56"-15,2 1-71 0,1-1 49 0,-1 0-7 16,-2 0-7-16,3-1-5 0,-1 1-8 0,0 0-16 15,-2 1-8-15,1-1-9 0,1 0-8 0,-2 0-17 16,0 0-12-16,0 0-8 0,0 0-6 0,0-1-10 16,-3 1-4-16,1 0-2 0,4 0-1 0,-4 0-7 15,2 0 0-15,-3 1-2 0,1-1-6 0,2 4-6 16,-2-1-3-16,2 10-2 0,0 2-2 0,0 12 1 16,5 4 0-16,-1 17 3 0,-3-1 4 0,3 11 3 15,-3 12 3-15,3 0-1 0,-1-1 2 0,2 9 0 16,0-1 0-16,2-1 0 0,1-3 1 0,0-7 0 15,4-6 0-15,-1 3 0 0,3 0-2 0,-3-16 2 0,4-6-1 0,2-6 0 16,1 2-4-16,2-14-4 0,-2 2-9 0,2-7-9 16,-1-5-9-16,0-3-38 0,3-1-15 0,1-11-14 15,-6-3-21-15,6-5-72 0,2 2 129 0,-2-24-83 16,1 2-24-16</inkml:trace>
          <inkml:trace contextRef="#ctx0" brushRef="#br0" timeOffset="36546.7582">6293-119 863 0,'-17'16'321'0,"2"-9"-245"0,7-1-66 0,0-2 1 16,3-3-30-16,5 3-3 0,0-4-2 0,3 0 2 16,-1 0 3-16,6-5 1 0,12-5 7 0,-2-2 7 15,0-3 9-15,11-5 1 0,5-3 3 0,8-8-3 16,8-11-19-16,-4 5-25 0,-3-1-33 0,-9 0-39 0,10-3 79 15,-7-1-61-15,-7 2-33 0</inkml:trace>
          <inkml:trace contextRef="#ctx0" brushRef="#br0" timeOffset="47613.6608">7199-1421 1192 0,'-3'13'417'0,"-9"-13"-332"16,6-1-77-16,1-3-9 0,1 3-2 0,4 1-3 15,9-4-2-15,-3-1-1 0,2 0 2 0,7 0 8 0,2 0 4 16,0-1 3-16,8-4 2 0,4-3 1 0,-2-1 2 0,1 1 1 16,4-10-1-16,9-4-1 0,16-18-1 0,-7 7 0 15,21-12-6-15,7-19 1 0,0 1 0 0,13-35-1 16,-1 8-1-16,10-26-4 0,-1 8-15 0,11-40-23 16,-2 12-27-16,-2-5-108 0,17-12 135 0,-14 7-86 15,2-10-63-15</inkml:trace>
          <inkml:trace contextRef="#ctx0" brushRef="#br0" timeOffset="49141.7682">6965-239 878 0,'7'10'328'0,"-7"-7"-258"0,-5-3-67 0,5 4-5 16,0-1-6-16,5-1-3 0,5 1-1 0,1 0 0 15,6 4 4-15,3 0 3 0,1 1 4 0,4 0 0 16,5 4 0-16,2-2-2 0,-2 0 1 0,-1-5 1 16,5 1 1-16,-1-6 2 0,0-5 2 0,2-8 6 15,1-9 3-15,8-17 3 0,2-3-2 0,11-21 1 16,6-12-1-16,16-26-1 0,-2 3-4 0,11-25-14 16,10-16-21-16,-4-19-23 0,9 0-29 15,2-8 58-15,-2-8-45 0,13 1-20 0</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33.94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0C146334-EE09-401C-89AD-65F4549807DD}" emma:medium="tactile" emma:mode="ink">
          <msink:context xmlns:msink="http://schemas.microsoft.com/ink/2010/main" type="inkDrawing" rotatedBoundingBox="13448,8218 15827,3843 17563,4787 15184,9163" semanticType="callout" shapeName="Other">
            <msink:sourceLink direction="to" ref="{D6EED672-3ACE-4DB3-9516-52D551BFD35D}"/>
            <msink:sourceLink direction="from" ref="{D7B368C7-3FDE-4BFD-AD06-EEC3348C1C6D}"/>
          </msink:context>
        </emma:interpretation>
      </emma:emma>
    </inkml:annotationXML>
    <inkml:trace contextRef="#ctx0" brushRef="#br0">1367 4191 731 0,'-6'8'261'0,"4"7"-204"0,-10-12-48 0,4 4-5 15,0-1-1-15,-2 1-3 0,0 1 0 0,0-1 8 16,-2 1 3-16,-3-3 6 0,-1 4 2 0,-4-3-2 0,1-1 2 16,-2 2 1-16,-1-4 0 0,1 0-1 0,-8 1-3 15,1 1-5-15,2-2-5 0,-4 2 2 0,-2 0-1 16,1 2-2-16,-6-2-3 0,2 0 1 0,2-2 1 16,-2 0 1-16,-5-4 2 0,1-4-2 0,-6-2 1 15,0-5 2-15,5 2 0 0,-5-13-3 0,-1 0 1 16,-2-5 0-16,6 5-1 0,4-7 3 0,3-4 1 0,-1-5 7 15,1-5 3-15,-2 3 6 0,7 1 2 0,4-1 3 16,-4-14 7-16,3-8-2 0,1 5 2 0,3-7-6 0,-2-12-6 16,1 1-2-16,8-12-5 0,-4 5 2 0,12-5-9 15,-6-2 0-15,18 1-4 0,-4 1 0 0,10-5-1 16,4-3 1-16,8-1-3 0,5-2-3 0,-1-9 1 16,11 0-1-16,3-2 1 0,1 2 0 0,6 7 3 15,1-5 0-15,16 6 3 0,6 1 1 0,2 4 3 16,12 5-1-16,-2-8 0 0,4 4 0 0,13-2-3 15,-7-4 0-15,22 0-2 0,-11 2-1 0,4 2-3 16,12 6-1-16,-13 7 0 0,6 4 1 0,-3 4 1 16,-14 10-1-16,-4 11-1 0,0 0 0 0,-8 10 1 15,0 5 1-15,-8 1-1 0,-2 2 1 0,-3 4-2 16,-9-1 1-16,2 3 1 0,-3 0 1 0,-10 4-3 0,-2 4-1 16,2 0 0-16,-4 3-1 0,-7 4 1 0,-8 3 0 0,-4 2-1 15,4-2-4-15,-14 7-2 0,1 2-1 0,-8 0-2 16,5 1-4-16,-2 0-15 0,-4 2-10 0,-1 4-4 15,-3-3-8-15,1 4-19 0,-1-1-8 0,-3 4-16 16,0 4-20-16,-7 6-70 0,3-3 129 0,-11 18-80 16,0-5-33-16</inkml:trace>
    <inkml:trace contextRef="#ctx0" brushRef="#br0" timeOffset="370.5358">2451-207 1154 0,'-5'-3'326'0,"-1"-2"-308"0,2 1-40 0,-1-1-36 16,5 4 27-16,-1-1 0 0,2 2 11 0,1 0 16 15,-2 0 10-15,0 0 6 0,0 0 1 0,0 0 1 16,2 0-1-16,4 0-3 0,-1 0-1 0,7 2-8 15,3-2-1-15,5 3 1 0,3 0 0 0,9 2 1 16,2 0 0-16,15 7-2 0,-3-1 2 0,2 3-2 16,9 2 0-16,-4-1 0 0,-5 4-1 0,2 0 1 15,-10 0 0-15,-9 1 0 0,-1-2 0 0,-3 2 1 16,-9 1 2-16,-3-4 0 0,0 0 0 0,-5 1 4 16,-2-3 2-16,-6-4 2 0,1 6 2 0,-3 0 5 15,-3-1-3-15,-9 8 2 0,4-6-1 0,-1 0-4 0,-9 12-2 0,-5 5-2 16,-2-5-4-16,7-2-3 0,-7 5 0 0,-3-1-5 15,-6 2-23-15,-5-2-21 0,0 1-23 16,8-6-35-16,1 6-46 0,-10 0 102 0,7 0-83 0,-2-1-24 16</inkml:trace>
  </inkml:traceGroup>
</inkml:ink>
</file>

<file path=ppt/ink/ink6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5:50.015"/>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EA1FBF9-6C24-4559-9C20-AE6D44E7C250}" emma:medium="tactile" emma:mode="ink">
          <msink:context xmlns:msink="http://schemas.microsoft.com/ink/2010/main" type="writingRegion" rotatedBoundingBox="-194,1049 13837,-585 14369,3974 337,5609"/>
        </emma:interpretation>
      </emma:emma>
    </inkml:annotationXML>
    <inkml:traceGroup>
      <inkml:annotationXML>
        <emma:emma xmlns:emma="http://www.w3.org/2003/04/emma" version="1.0">
          <emma:interpretation id="{A4C41E51-744F-4C4C-A575-3224EE1AB27F}" emma:medium="tactile" emma:mode="ink">
            <msink:context xmlns:msink="http://schemas.microsoft.com/ink/2010/main" type="paragraph" rotatedBoundingBox="44,1004 7327,354 7438,1588 154,2238" alignmentLevel="1"/>
          </emma:interpretation>
        </emma:emma>
      </inkml:annotationXML>
      <inkml:traceGroup>
        <inkml:annotationXML>
          <emma:emma xmlns:emma="http://www.w3.org/2003/04/emma" version="1.0">
            <emma:interpretation id="{33662948-C138-4654-924B-6AE07E53096C}" emma:medium="tactile" emma:mode="ink">
              <msink:context xmlns:msink="http://schemas.microsoft.com/ink/2010/main" type="line" rotatedBoundingBox="44,1004 7327,354 7438,1588 154,2238"/>
            </emma:interpretation>
          </emma:emma>
        </inkml:annotationXML>
        <inkml:traceGroup>
          <inkml:annotationXML>
            <emma:emma xmlns:emma="http://www.w3.org/2003/04/emma" version="1.0">
              <emma:interpretation id="{1BA9A553-2D77-49EB-AA0A-A916341A3B1F}" emma:medium="tactile" emma:mode="ink">
                <msink:context xmlns:msink="http://schemas.microsoft.com/ink/2010/main" type="inkWord" rotatedBoundingBox="44,1004 1299,892 1381,1807 125,1919"/>
              </emma:interpretation>
            </emma:emma>
          </inkml:annotationXML>
          <inkml:trace contextRef="#ctx0" brushRef="#br0">-6379-2526 832 0,'-2'0'273'0,"-1"0"-226"15,-2 0-42-15,5-1-53 0,0 2 83 0,6 6-32 16,3 0-8-16,2 8 1 0,3 3 1 0,2 12 3 16,2 10 3-16,6 14 2 0,-6-4 0 0,2 8-2 15,0 12 3-15,-5 3-1 0,0 3 0 0,-5-11 2 16,-9 0 2-16,-4-19 2 0,1 1 6 0,-6-4 11 16,-5-21 0-16,-2-11 0 0,-2-1 2 0,2-8-4 15,0-4-2-15,-3-11-6 0,0 0-5 0,1-9-13 16,-1-3 0-16,3-16-2 0,0 4 0 0,2-8 1 0,3-8-1 15,5 10 2-15,0-8 1 0,1 2 2 0,6 5 0 0,3-6 1 16,0-2-1-16,2 9 0 0,1-5 0 0,2 7-2 0,5-1 0 16,0 14-1-16,-2 0 0 0,0 6 0 0,-1 9-2 15,1 3 0-15,-3 10 0 0,2-2 2 0,-2 2 0 16,2 8 0-16,1-1 1 0,-3 18-2 0,-4 3 3 16,-4 14-9-16,5-11-18 0,-16 29-24 0,3-7-30 15,-9 0 59-15,-5 5-44 0,5-18-21 0</inkml:trace>
          <inkml:trace contextRef="#ctx0" brushRef="#br0" timeOffset="390.7208">-5810-2680 1368 0,'-2'33'-7'0,"1"-10"4"0,-3-24 1 0,3 9-1 15,1 2 0-15,0-3 0 0,0 19-2 0,0 6-1 0,-2-19 5 16,4 12 0-16,1-3-1 0,-1-1 2 0,1-3 0 15,0 4 0-15,-1-7 3 0,0-7-1 0,1-1-1 16,-3-4 1-16,2 2 3 0,-1-5-1 0,1 0 0 0,0-3 2 16,-1-2-3-16,1 2 2 0,0-1-2 15,-1-1-1-15,-1 4-2 0,9-3-2 0,-3 4-2 0,4 0 0 16,0 4 0-16,2 1 0 0,1 5-1 0,2 4 1 16,2 3 1-16,-7 3 0 0,1-5 3 0,1 7 0 15,-2-8 0-15,-2 1 1 0,-1-6 3 16,-2-4 2-16,0 1 0 0,-4-2 3 0,1-4-2 15,-2-2 2-15,0-6-3 0,3-2 4 0,-1-2-1 0,0-6-1 16,3-4 3-16,0 1-3 0,5-4 3 0,1-2-1 0,1 2 0 16,-1 4-2-16,3 2-3 0,2 3-1 15,-2 3-3-15,4 3-1 0,-5 3-2 0,4 5 0 0,-2 2 0 16,0 2-1-16,-2 5 1 0,4 3 2 0,-6-2-2 16,4 7 2-16,-5-5 2 0,2 1-3 0,3 4-12 15,0-3-20-15,-2-5-22 0,3 1-42 0,8-10-62 0,1-14 114 16,9-16-84-16,1 1-38 0</inkml:trace>
        </inkml:traceGroup>
        <inkml:traceGroup>
          <inkml:annotationXML>
            <emma:emma xmlns:emma="http://www.w3.org/2003/04/emma" version="1.0">
              <emma:interpretation id="{13B577A2-DBB2-49D2-9FCE-C4332A6E7ADC}" emma:medium="tactile" emma:mode="ink">
                <msink:context xmlns:msink="http://schemas.microsoft.com/ink/2010/main" type="inkWord" rotatedBoundingBox="6233,581 7339,482 7381,954 6275,1053"/>
              </emma:interpretation>
              <emma:one-of disjunction-type="recognition" id="oneOf0">
                <emma:interpretation id="interp0" emma:lang="" emma:confidence="0.5">
                  <emma:literal>is</emma:literal>
                </emma:interpretation>
                <emma:interpretation id="interp1" emma:lang="" emma:confidence="0">
                  <emma:literal>in</emma:literal>
                </emma:interpretation>
                <emma:interpretation id="interp2" emma:lang="" emma:confidence="0">
                  <emma:literal>bar</emma:literal>
                </emma:interpretation>
                <emma:interpretation id="interp3" emma:lang="" emma:confidence="0">
                  <emma:literal>ins</emma:literal>
                </emma:interpretation>
                <emma:interpretation id="interp4" emma:lang="" emma:confidence="0">
                  <emma:literal>inn</emma:literal>
                </emma:interpretation>
              </emma:one-of>
            </emma:emma>
          </inkml:annotationXML>
          <inkml:trace contextRef="#ctx0" brushRef="#br0" timeOffset="2055.6297">-267-2957 788 0,'9'5'322'0,"6"8"-250"0,-2-1-61 0,-3-4-11 16,-2 5-1-16,5 1 2 0,4 4 5 0,5 7-2 0,-3-2 2 15,1-3 1-15,2 5-2 0,-4 8 2 0,-5 3-2 16,4-1 3-16,-7-16 2 0,-5 1 12 0,2 8 5 15,-9-23-2-15,-3 10 0 0,-2-17 0 0,2 2-1 16,-5 0-2-16,-1 0-2 0,1-8-11 0,-2-2-3 16,1-7-2-16,-1-1 0 0,4 0-2 0,-2-11 1 15,3 8-3-15,0-7 1 0,4 6 0 0,3 0-1 16,0 1 0-16,0 1-2 0,3-2 2 0,4 1 0 16,0-1-1-16,-1 1 1 0,-1 1-2 0,4 1 1 0,-1 3-2 15,0 4 2-15,1 1-4 0,-1 4 1 16,0 4-2-16,0 1-1 0,6 2 1 0,-4 3 1 0,3 6-1 15,0-1 2-15,2 5 0 0,2 4 1 0,-1 3 2 16,3-2 0-16,-4 0 1 0,0 2 1 0,-5-3 1 16,6-4-1-16,-3-5 2 0,-1-3 0 0,-9-5 2 15,4 0 1-15,3 0 0 0,-7-1-4 0,4-9 2 16,-2 1-1-16,-2 1 2 0,5-4-2 0,-4-3-3 0,-3 1 1 16,1-8 0-16,-2 2 2 0,2 2-1 0,-6 3 1 0,-2-3-2 15,1 4 2-15,-2 9 1 0,2-3-2 0,0 3-7 16,-1-2-3-16,-1 4-7 0,2 1-6 0,-2 2-12 15,4 0-10-15,-4 4-7 0,2 1-10 0,0 0-34 16,0 3-24-16,4 0-41 0,1-1 104 0,0 0-85 16,1-4-37-16</inkml:trace>
          <inkml:trace contextRef="#ctx0" brushRef="#br0" timeOffset="2375.6452">376-3103 142 0,'15'10'113'15,"0"6"-36"-15,-4 7-41 0,3-3 33 0,-1-3-26 16,-2 8-5-16,1-4-6 0,0 1-4 0,-2-5-3 15,1-6 2-15,1-6 5 0,-1 0 3 0,3-1 13 16,-1-6 0-16,0-5 4 0,-1-1-2 0,-2 0-2 0,-3-9-7 0,-1 2-5 16,-1-1-4-16,-2 1-16 0,-3-2-3 15,0-3-4-15,-1 3 4 0,-6 4 0 0,2-2 5 0,0 2 1 16,0 5 0-16,-1-2-2 0,1 10-2 0,-2-2 1 16,2 2-6-16,-2 5-5 0,2 3-3 0,0 16-2 15,-3-5-2-15,0 5 1 0,0 1 0 0,3 1-2 16,1 2 1-16,4-3 2 0,4-5 0 0,4-3 0 15,2-6 2-15,6-1 1 0,3-5 3 0,1-5 4 16,-4 0-1-16,7-6 4 0,1-4-1 0,-1-5 0 0,-3 5 1 16,-4-5-2-16,4 0-2 0,-6-3-2 0,2 4 2 15,-9 1-7-15,-4 2 0 0,-1 4-2 0,3-1-2 16,0-1-3-16,-2 8-1 0,2 2-4 0,-2-1-6 16,2 2-28-16,2 1-18 0,-2-1-24 15,2 1-42-15,1 2 88 0,0-3-68 0,4-7-24 0</inkml:trace>
        </inkml:traceGroup>
        <inkml:traceGroup>
          <inkml:annotationXML>
            <emma:emma xmlns:emma="http://www.w3.org/2003/04/emma" version="1.0">
              <emma:interpretation id="{C30CBB0E-9BE3-497E-AD24-7C77A38F57EE}" emma:medium="tactile" emma:mode="ink">
                <msink:context xmlns:msink="http://schemas.microsoft.com/ink/2010/main" type="inkWord" rotatedBoundingBox="3765,1150 4910,1048 4978,1808 3833,1910"/>
              </emma:interpretation>
            </emma:emma>
          </inkml:annotationXML>
          <inkml:trace contextRef="#ctx0" brushRef="#br0" timeOffset="2963.9388">-2613-2162 793 0,'10'10'283'0,"0"12"-229"16,-1-4-50-16,-1-2-13 0,4 11 6 15,-7 11 0-15,0 2 2 0,0 3 3 0,-5 4 0 0,-5-9 3 16,3 0 0-16,-15 0 13 0,4-11 2 0,1-9 5 0,-1-1 1 16,-2-12 0-16,2-5-4 0,1-4-6 0,-3-4-7 15,10-7-17-15,-3-7-7 0,6-19-5 0,1 3-3 16,1 0 3-16,6-16 2 0,6 10 5 15,-4-5 4-15,4-7 8 0,0 13 1 0,4-2 2 0,-1 0 0 16,-2 2-1-16,7 3 0 0,0 0 0 0,0 1 3 16,0 7-4-16,0 9 1 0,-2 4-1 0,-1 3 3 15,-6 11-3-15,3-3 2 0,-4 6 0 0,-4 2-1 0,3 5 3 16,-3 8-2-16,-1-5 2 0,-1 9-1 0,-4 15 0 16,0-7 1-16,-14 24-3 0,1-6-1 0,-2 7-5 15,-1 2 1-15,-11-9-3 0,0 3 2 0,6-9 0 16,-1-11-1-16,6-9 1 0,2 1 0 0,3-9 2 15,9-6 1-15,12 4 1 0,7-6-3 0,-6-1 1 16,14 2-1-16,-3-2-1 0,3 0 3 0,3 2 1 16,-7-2-4-16,-2-4-7 0,-3 4-9 0,3-1-30 15,-5-3-14-15,1 1-19 0,-3-2-35 0,0 0 75 16,-1 0-61-16,1-2-14 0</inkml:trace>
          <inkml:trace contextRef="#ctx0" brushRef="#br0" timeOffset="3224.6377">-2232-1968 33 0,'1'18'48'0,"3"-3"-5"0,-3-3-12 0,3 0 44 16,-3 1 12-16,1-8 1 0,-2-3 0 0,2-2 1 0,-1-10-2 16,-1-9-5-16,0 8-9 0,0-6-30 15,0 1-13-15,0-6-8 0,-1 0-5 0,-1-3-3 16,0 11-2-16,1-10 2 0,-1-1 1 0,0-1-2 0,1-6-1 16,1-4 0-16,0 3 1 0,0-11-1 0,1 5 1 15,4 0 1-15,-1-4 2 0,1 12-2 0,0 1 0 16,0 7 0-16,0 4-3 0,4 6 0 0,1 0-3 15,-3 4-2-15,3 8-4 0,-5 1-1 0,5 1-1 16,0 6-1-16,-5 3 0 0,2 8-1 0,-4 2 1 0,4 8 0 16,-1 7 1-16,-1 8-3 0,-2-4-13 15,-1 5-33-15,0 5-13 0,-1-8-22 0,-1-1-27 16,-1-7 71-16,-1-5-65 0,-1-9-14 0</inkml:trace>
          <inkml:trace contextRef="#ctx0" brushRef="#br0" timeOffset="3695.69">-2139-2162 609 0,'-4'5'189'16,"4"-3"-148"-16,-1 3-35 0,-1 0-1 0,4 0-2 0,-1 0-1 15,1 1 3-15,0 1 1 0,3-6 7 16,1 3 1-16,1-3 2 0,0-1-1 0,4-8-3 0,1 5 1 16,9-17-3-16,-2 2-4 0,4-4-12 0,-2-1 0 15,6 0-3-15,-5-2 1 0,1 1 2 0,-5 6-2 16,-1 5 1-16,-4 1 2 0,2 4 5 0,-5 5-1 0,-3 3 0 15,4 1 1-15,2 9 0 0,-1 2 0 16,1 6 1-16,1-1-1 0,-4 4 2 0,3 3 0 16,-2-3 0-16,-1-1 2 0,-6-5 12 0,-3-3 8 0,3-4 2 15,-4 0 7-15,-2-4 4 0,-3-4 2 16,2 0 2-16,-4-4-2 0,2-1-13 0,-5-1-4 0,-6-4-3 16,7 0-5-16,4-2 1 0,-6-3-1 0,2 2 0 15,1-2 2-15,0-2-1 0,6 2-2 0,7 0-1 16,-7 2 1-16,2 0-7 0,0 6-4 0,2 1 0 15,0 1-3-15,1 0-3 0,-3 5 1 0,2 0-1 0,1 0-1 16,-1 0-1-16,3 3 2 0,-4-3 1 0,1 5 2 0,3 0-1 16,-2 2 1-16,4-1 0 0,-5 1 2 15,-2-2 2-15,0 1 2 0,0-4 0 0,3-2 0 0,-3 3 2 16,-2-3-2-16,-1-6 1 0,3 2-2 0,7-2 3 16,-6-1 0-16,3-6-2 0,2 3 3 0,-1-5-1 15,5 0 0-15,0 3-1 0,-3-2 1 0,4 4-5 16,-1 1-2-16,2 9-1 0,-2-3-1 0,0 3 0 15,2 2 0-15,-3 8 0 0,6 0 1 0,-5 6-2 16,0 1 1-16,2 3 1 0,-2 1-3 0,0 4-40 16,0 0-32-16,0-2-47 0,-4-1 91 0,4-4-83 15,0 2-53-15</inkml:trace>
        </inkml:traceGroup>
      </inkml:traceGroup>
    </inkml:traceGroup>
    <inkml:traceGroup>
      <inkml:annotationXML>
        <emma:emma xmlns:emma="http://www.w3.org/2003/04/emma" version="1.0">
          <emma:interpretation id="{96133EB1-EB77-4107-92F5-3E97934CE563}" emma:medium="tactile" emma:mode="ink">
            <msink:context xmlns:msink="http://schemas.microsoft.com/ink/2010/main" type="paragraph" rotatedBoundingBox="-281,1386 6014,220 6460,2627 164,3793" alignmentLevel="1"/>
          </emma:interpretation>
        </emma:emma>
      </inkml:annotationXML>
      <inkml:traceGroup>
        <inkml:annotationXML>
          <emma:emma xmlns:emma="http://www.w3.org/2003/04/emma" version="1.0">
            <emma:interpretation id="{C5517D07-B22F-42BD-BAD6-501615917B4E}" emma:medium="tactile" emma:mode="ink">
              <msink:context xmlns:msink="http://schemas.microsoft.com/ink/2010/main" type="line" rotatedBoundingBox="-281,1386 6014,220 6460,2627 164,3793"/>
            </emma:interpretation>
          </emma:emma>
        </inkml:annotationXML>
        <inkml:traceGroup>
          <inkml:annotationXML>
            <emma:emma xmlns:emma="http://www.w3.org/2003/04/emma" version="1.0">
              <emma:interpretation id="{B832A640-DF83-44F5-A50C-9B07FC940D91}" emma:medium="tactile" emma:mode="ink">
                <msink:context xmlns:msink="http://schemas.microsoft.com/ink/2010/main" type="inkWord" rotatedBoundingBox="-265,1472 2194,1016 2624,3337 164,3793"/>
              </emma:interpretation>
              <emma:one-of disjunction-type="recognition" id="oneOf1">
                <emma:interpretation id="interp5" emma:lang="" emma:confidence="1">
                  <emma:literal/>
                </emma:interpretation>
              </emma:one-of>
            </emma:emma>
          </inkml:annotationXML>
          <inkml:trace contextRef="#ctx0" brushRef="#br0" timeOffset="-1262.9096">-5036-1853 738 0,'10'-4'325'0,"-2"3"-254"0,-5-3-59 0,4 4-12 15,1 2 6-15,7-2 1 0,8 7-2 0,-1-1 3 16,-2 1 2-16,5 5-2 0,3 3 0 0,-3 9-1 0,5-2 3 16,-5 8-5-16,-7 10 2 0,4-5-1 15,-19 19-3-15,9-4-10 0,-21 15-19 0,13-4-11 16,-34 7-12-16,3-3-12 0,-4 3-15 0,-13 0-10 0,3-11-16 16,-9-1-25-16,5-18 84 0,2-1-43 0,5-7-5 15</inkml:trace>
          <inkml:trace contextRef="#ctx0" brushRef="#br0" timeOffset="-1448.2674">-5030-1828 552 0,'12'10'202'16,"-9"3"-136"-16,1-5-35 0,6 20 2 0,-4-4-2 0,4 7 4 15,0 9-2-15,-2 8 1 0,1-3-5 0,-4 6-13 16,0 3-4-16,-5 10-4 0,-4-2-4 0,-1 3-10 15,-5 4-13-15,0-14-13 0,-1 0-11 0,-6-5-38 16,1-12-34-16,-1-20 77 0,-1 2-60 0,1-27-35 16</inkml:trace>
          <inkml:trace contextRef="#ctx0" brushRef="#br0" timeOffset="-1619.9148">-5702-1488 198 0,'0'-20'163'0,"0"2"-49"15,2 0-57-15,4 1 48 0,6 4-25 0,-4 1-8 16,12-1-9-16,0 1-6 0,5 4-8 0,-3-2 0 15,7 7-5-15,3-6-2 0,0 6-10 0,1 3-2 16,-3 5-1-16,3 3-4 0,-5 5-4 0,-1 6-3 16,-6 4-4-16,1 5-3 0,-7 4-2 0,-5 6-2 15,-4 3-2-15,-2 8 2 0,-8-1-6 0,-4 3-1 16,-2-3 0-16,-2-1 0 0,-6-1-9 0,-5-3-3 16,-4-3-7-16,2-5-8 0,6-7-24 0,-8-1-19 15,4-10-22-15,-1-2-32 0,8-11 83 0,4-7-64 0,12-18-16 16</inkml:trace>
          <inkml:trace contextRef="#ctx0" brushRef="#br0" timeOffset="-1807.2304">-5606-1523 872 0,'7'12'287'0,"-10"1"-236"0,1 9-47 0,2-1-20 0,0 16 16 15,3 6 0-15,2 2 0 0,-1 4 1 0,-3 8 1 16,1 4-2-16,-7 4 0 0,0-5 0 0,-2-12-1 15,-3 5-4-15,-3-16-6 0,1-1-6 0,-3-11-36 16,4-15-18-16,1-5-20 0,-2-5-29 0,2 0 74 16,4-25-64-16,2-16-41 0</inkml:trace>
          <inkml:trace contextRef="#ctx0" brushRef="#br0" timeOffset="-406.5895">-6560-1476 583 0,'-9'-4'242'0,"6"1"-169"16,0 1-55-16,4-3 9 0,4 0-11 0,9-3-4 16,6-5-5-16,8-6-3 0,7-4 1 0,13-8 2 15,8-1-2-15,11-6 0 0,9-7 0 0,-3-6-2 0,-5-1 0 16,5 2 1-16,-8-4-3 0,5 6-1 16,-6-4 1-16,-17 9 1 0,13 5-2 0,6-10 1 0,-4 8-1 15,1 2 1-15,-2-2-1 0,-1 5 2 0,5-3 0 16,-11 8-3-16,3-3 1 0,-11 9 0 0,-3 3 0 0,6 2-2 15,-8 10 1-15,2-6 1 0,-10 8 0 0,7 4 0 16,-3-2 0-16,-1 5 1 0,2 1-1 0,1 6 0 16,-3-4 0-16,2 7-1 0,-1 2-1 0,-2 6 2 15,3-3 0-15,-5 15 0 0,2 1 1 0,-3 4 0 16,-1 10 1-16,2 5 1 0,0-2 1 0,1 12-1 16,-1 1 2-16,-3 6 1 0,1-4 1 0,-1 8 7 15,-3 2 1-15,-2-3 2 0,0 3 2 0,-6-5 4 16,0 0 1-16,-3 5 3 0,1-3 0 0,-5-7 0 15,-4 2-2-15,2-7 0 0,-7 5-2 0,2-5 0 16,-5-10-1-16,2-5-1 0,-9 0-3 0,4-1-6 16,-5-6-1-16,-6 1-1 0,3-7 0 0,-6 0-3 0,-1-5-4 15,-5-4-1-15,1 1 1 0,-5-4-1 16,1-3 0-16,-6 3 0 0,1-3-2 0,1 0 1 0,-2-2 1 0,-8 4 0 16,-3 0-2-16,0-1 1 0,2-1 0 0,-6-3 1 15,-9 4 0-15,-6 4-2 0,1 0 2 0,4-3-1 16,6 3 1-16,-9 3 0 0,2 7-1 0,0-2 0 15,12 0 0-15,-11 6 0 0,2-1 0 0,0 5-3 16,-4-2 2-16,1-1-1 0,3 2 1 0,-5-6-1 16,4 1-1-16,-1-4-2 0,1-5-5 0,8-1-2 0,1-7-8 15,7-2-23-15,4-4-19 0,6-8-24 0,-3 3-25 16,9-8 72-16,1-6-57 0,3-13-18 0</inkml:trace>
          <inkml:trace contextRef="#ctx0" brushRef="#br0" timeOffset="-2005.5303">-5792-1593 315 0,'-1'-3'158'0,"-1"-4"-62"0,2 1-38 16,-3 2 16-16,1-1 11 0,0 4-4 0,-1-1-2 0,0 1-3 0,-2 1-17 15,-2 0-7-15,-4 0-6 0,-1 0-6 0,0 3-11 16,-3 0-4-16,0 5-1 0,-3 1-7 0,3-3-4 15,0 8-5-15,-10 2 0 0,2-1-3 0,0 2-4 16,-4-1 0-16,4 1-1 0,-5 5-1 0,3 3 0 16,-2-2-1-16,6 0 0 0,4-6-2 0,7 6 0 15,7 8 1-15,-4-4 1 0,16-7-1 0,4 5-1 16,-3 1 2-16,15-6-2 0,0 7 0 16,4-1 3-16,1-12-1 0,5 4-2 0,-3-1-1 0,-2-3 2 15,3 0 1-15,0-3-1 0,-5 4 3 0,4-1-1 0,-6-1-1 16,-2 2 2-16,-1-2-3 0,-5 2-1 0,-1 3 0 15,-9 1 0-15,2-1-2 0,-17 2 0 0,-3 1 1 16,-3 6-1-16,-2-2 2 0,-5 3 3 0,-5 4-1 16,0-1 2-16,-3-3 0 0,8 2 2 0,-6-5-1 0,-4 0 0 15,3 2 1-15,-1-3-2 0,0 1 0 0,-4-8-2 16,6 3-3-16,-2-2-17 0,3-5-12 16,8-4-22-16,-1-3-24 0,3-4-24 0,10-10-47 0,15-11 97 15,0-2-75-15,5-7-11 0</inkml:trace>
          <inkml:trace contextRef="#ctx0" brushRef="#br0" timeOffset="-951.9369">-6359-1539 590 0,'-4'0'352'0,"4"3"-184"0,-1 2-123 16,-4 0 113-16,5 3-176 0,0 7 31 0,3 8-14 0,2 1-3 16,0 9 3-16,-3 15 1 0,1 18 0 0,-3-3 0 15,0 22 0-15,0 1 0 0,-7 9 1 0,1 5 0 16,-1-1-1-16,0 4-1 0,1-10-7 15,-1 0-8-15,2-3-9 0,2-12-14 0,3-12-54 16,0-1-33-16,5-19 88 0,-4-6-71 0,1-22-45 0</inkml:trace>
        </inkml:traceGroup>
        <inkml:traceGroup>
          <inkml:annotationXML>
            <emma:emma xmlns:emma="http://www.w3.org/2003/04/emma" version="1.0">
              <emma:interpretation id="{D02B4D3F-C1EF-496B-8C7E-6696F0268BFC}" emma:medium="tactile" emma:mode="ink">
                <msink:context xmlns:msink="http://schemas.microsoft.com/ink/2010/main" type="inkWord" rotatedBoundingBox="3147,751 6014,220 6417,2392 3549,2923"/>
              </emma:interpretation>
              <emma:one-of disjunction-type="recognition" id="oneOf2">
                <emma:interpretation id="interp6" emma:lang="" emma:confidence="1">
                  <emma:literal/>
                </emma:interpretation>
              </emma:one-of>
            </emma:emma>
          </inkml:annotationXML>
          <inkml:trace contextRef="#ctx0" brushRef="#br0" timeOffset="59164.0909">-527-2135 490 0,'-2'-7'235'15,"-1"4"-170"-15,-7-4-51 0,6 4-2 0,1 1-3 0,-2-1 5 16,2 1 2-16,-1-1 5 0,3 3 3 0,-4-2 2 0,-2 2 8 15,-1 0 3-15,-2-2 3 0,0 1-3 0,-5 1-5 16,3-2-4-16,-4 2-5 0,4 0-3 0,-11 3-12 16,0 4-2-16,-6 1-3 0,3 2-2 0,-2 4-3 15,-7 0 0-15,3 3-2 0,-6 0 0 0,8-1 4 16,0 3-2-16,-5 7 1 0,6 2 0 0,-5-3-1 16,1 7 1-16,-2-2-2 0,0 3 1 0,2 2-1 15,0-4 1-15,10 4 0 0,-9-3-1 0,6-2 2 16,6 1-2-16,6 1 3 0,0-1-3 0,2 1 1 15,5-2-2-15,7-2 0 0,0-2-1 0,5 6 1 16,5-6-1-16,15 4 0 0,-3-3 1 0,11 3-1 16,7 0 2-16,3-5 0 0,2 1 0 0,-2-1 2 0,2-10 1 15,1 2-1-15,4 4 1 0,-12-14 1 0,2 3 1 16,5-2-2-16,3-1 2 0,5-4 0 0,0 2-1 16,-1-3 3-16,2-4-2 0,11-3 0 0,0-5-1 0,-2 2 2 15,-15-4-12-15,5-11-66 0,0 6-61 0,-21-9 107 16,5 7-74-16,-11 0-70 0</inkml:trace>
          <inkml:trace contextRef="#ctx0" brushRef="#br0" timeOffset="70941.705">-1250-1634 262 0,'7'12'62'0,"-5"-16"-65"0,-2 3-3 15,0 1-23-15,8 1 25 0,-1 6-1 0,1-4 1 16,-5 2 2-16,1-3 1 0,4 6-1 0,-10-6-11 0,2 3 11 16,-3-4-4-16,0 3-3 0</inkml:trace>
          <inkml:trace contextRef="#ctx0" brushRef="#br0" timeOffset="48675.2581">-2913-1554 55 0,'-3'3'68'0,"-4"2"-4"0,0-2-27 0,2 4 22 0,-1-6 0 15,1 1-4-15,-2 1-4 0,1 1-6 0,1-1 0 0,0 0-2 16,1 1 2-16,1-3-1 0,0 3-3 15,1-3-2-15,0 3 1 0,2-1-8 0,0 0-5 16,0 1-2-16,0-3-3 0,2 1 6 0,0 0 5 0,6 1 6 16,0-3 0-16,5-2 9 0,4-1 1 0,11-2-1 15,6 0-3-15,12-5-11 0,9-3-5 0,18 0-7 16,-8-7-3-16,6 1-10 0,10-4-2 16,-9 0-2-16,4 0 1 0,-6-1-1 15,-10-1 3-15,1 1 3 0,4 2 4 0,-9 2 0 0,4 3 2 0,1-2 6 0,1 0-1 16,-7 1 0-16,-6 3-2 0,-4 0-4 0,0 0-3 15,-13 4 1-15,1-1-3 0,-8 2-5 0,-5 3 2 0,-4 2 1 16,-8-5-1-16,2 2 5 0,-3 1 4 0,-4 7 5 16,-1-5 4-16,0-1-1 0,-2 6 0 0,0-10-3 15,0 13-1-15,0 2-4 0,0-5-2 0,0-6-11 16,0 4 1-16,-2 0-1 0,2 4-1 0,0 0 2 16,0-2 0-16,-2 0-1 0,2 8 0 0,0 0 2 15,0-1-1-15,2-7 0 0,-2-2 0 0,0 12-3 16,2-10 1-16,-1-10 1 0,-1 2-4 0,0 0-15 15,0-1-17-15,-3 11-19 0,0-7-26 0,-2-7-116 16,0 12 145-16,1 0-95 0,-2 0-60 0</inkml:trace>
          <inkml:trace contextRef="#ctx0" brushRef="#br0" timeOffset="1210.263">-3263-2657 698 0,'-20'-30'276'0,"2"14"-202"16,3-7-62-16,-2 16 13 0,17 9-39 0,5-2 18 0,-2 1-2 16,1 1-4-16,11 1 1 0,-2-1 3 0,8 0 8 15,6-2 1-15,0-5 5 0,-4 3 2 0,8-1 0 0,9-11-1 16,12-7-2-16,-4 2 1 0,3-2-6 0,19-6-1 16,-4 1-2-16,21-3-2 0,-13-5-3 0,1 9 2 15,10-2-2-15,-20 6-2 0,4-3 0 0,-12 6-1 16,-12 1 1-16,-4 4 0 0,1 0 0 0,-6 1-1 15,-1 2 1-15,-7 4 0 0,4 1 0 16,-4 0 0-16,-7 1 0 0,-4 3 1 0,3 1-1 16,-2 1 0-16,-4 3-1 0,4 1-1 0,-2 0 0 15,4 8 2-15,2 2-1 0,1 3-1 0,2 0 2 16,-3 6 1-16,3 2-1 0,-1 2 3 0,1 6-1 0,-3 2 0 16,0 2 2-16,-3 20 2 0,0-4 4 0,4 9 3 15,-5 10 1-15,2 11 0 0,0-4 4 0,-2 5 1 16,2-2 1-16,-5-14 0 0,10 11-2 0,-5-5 1 15,0-12 2-15,-3-10 0 0,-1 2-1 0,1-9 0 0,-9-12-5 0,7 4 4 16,-12-7-1-16,1-7-4 0,-4-5-1 0,0-2 0 16,-2-2 2-16,-5-3-3 0,-6-2 2 0,3 0-3 15,-3-1-2-15,-9-2-1 0,-4-2-1 0,1 3-1 16,-3-4-6-16,-14 1 1 0,12 0 1 0,-16-2-2 16,-7 2 1-16,-2 2-1 0,0-1 0 0,-11 8-1 15,4-3 1-15,1 6 1 0,1 1-1 0,7 4 1 16,1-2-2-16,8 1 0 0,4 2 0 0,1 2 0 0,1-3 1 15,0 6 0-15,0-1 0 0,-10-4-1 0,3 0 1 16,-2-1 0-16,-4-1-2 0,6-7-2 0,2 2-7 16,3-9-19-16,9-2-15 0,6-4-20 0,5 1-20 15,8-2-72-15,7-3 109 0,10-19-76 0,2 2-34 16</inkml:trace>
          <inkml:trace contextRef="#ctx0" brushRef="#br0" timeOffset="659.7594">-3069-2723 938 0,'10'43'297'0,"-7"-11"-247"0,9 24-45 16,1 17-27-16,0-3 29 0,2 6-2 0,0 9 3 16,-1-1-1-16,-3 18-1 0,-6-1 0 0,0-1-1 15,-2-14 0-15,-1-8 0 0,-7 7 0 0,-6-17-2 16,2 8 2-16,-2-28-5 0,-1 7-17 0,0-2-13 15,4-20-26-15,-4 2-31 0,1-12 62 0,1 4-48 16,3-24-21-16</inkml:trace>
          <inkml:trace contextRef="#ctx0" brushRef="#br0" timeOffset="1607.7858">-830-3019 985 0,'5'12'352'0,"5"5"-282"0,-3-1-62 0,10 4-16 15,4 10 3-15,1 3 5 0,-1 2 1 0,1 13 5 16,1 2-2-16,-6 1 2 0,1 1 1 0,-13 1 2 15,-2 3 1-15,-4-6 3 0,-1 3-3 0,-3-14 7 0,-3 0 1 16,-1-12 2-16,-9 0-2 0,2-14 1 0,-4-5-2 16,3-8-4-16,1 0 2 0,-8-16-16 0,4-4-4 15,-1-12-5-15,6-1 0 0,2 1-1 0,-1-12 0 16,3-11 1-16,-1 0 0 0,4 8 9 0,3 1 1 0,0-5 0 16,0 2 2-16,1-7 1 0,3 19-1 0,-1-1 1 0,2 0-3 15,2 2 4-15,1-1-1 0,0 9 0 0,6 1-3 16,1-1-1-16,6 8-1 0,-1-3-1 0,2 6 0 15,9 7-4-15,-1-1-1 0,7 6 2 0,-6 5 2 16,8 3 2-16,-1 2-3 0,7 13 2 0,3 0 1 16,-10 6 1-16,4-4 1 0,-6 14 0 0,1-4 0 15,-12 4 0-15,-7 0 0 0,-8-4-5 0,-7 2-9 16,-6-2-33-16,-12-5-20 0,-7-4-27 0,2-1-39 16,1-8 88-16,-6-4-73 0,3-3-23 0</inkml:trace>
          <inkml:trace contextRef="#ctx0" brushRef="#br0" timeOffset="107351.2714">-1846-1390 23 0,'-11'5'11'0,"6"3"-8"0,-7-1-1 0,11-2 0 0</inkml:trace>
          <inkml:trace contextRef="#ctx0" brushRef="#br0" timeOffset="119854.5581">-1595-1862 111 0,'0'0'41'0,"-2"2"-31"0,2-2-7 15,0 0-2-15,0 0 1 0,0 2-2 0,4-2 5 16,-4 0 2-16,1 0 2 0,1 0 3 0,-2 0 5 15,0 0 7-15,0 1 3 0,2-1 1 0,-2 0-2 16,0 0-4-16,0 0 0 0,0 0-4 0,0 0-5 16,0 0-6-16,-2 2-3 0,2-2 1 0,0 0 2 15,0 0 4-15,-2 0 1 0,2 0 9 0,0 0-1 16,2 0 0-16,-2 2 2 0,2-1 1 0,-2-1-1 16,0 0-1-16,0 0 1 0,-2 2-7 0,2-2 1 0,0 0 5 15,0 0-1-15,0-2 2 0,0 2-5 0,0-1 1 16,0 1-1-16,0-2-3 0,0 2 2 0,0 0-4 15,-2 0-1-15,1 0-1 0,-1 0-3 0,4 0-2 16,-2 0-1-16,1 0 0 0,-1 0-3 0,0 0-1 16,2 0 2-16,-2 0-1 0,0 0 4 0,0 2 6 15,0-2 0-15,-2 0 5 0,2-2 0 0,-1 2 5 16,1 0 0-16,0 0 3 0,0 0-4 0,0 0 1 16,0 2-2-16,1-2-1 0,-1 3 0 0,2-3-4 15,-2 0-1-15,0 0-2 0,0 0 0 0,0 0-3 16,-2-2 0-16,1 2-2 0,1-1 0 0,-2-1-1 15,2 2 2-15,0-2-1 0,0 2 3 0,0-1-1 0,0 1-2 0,0 0-1 16,0 0 0-16,0 0-2 0,0 3 0 0,0-1 0 16,0-2-2-16,0 0-1 0,0 0-2 0,0 0 2 15,2 0 2-15,-2 0 0 0,0 0-2 0,0 0 1 16,-2-2-1-16,2 2 2 0,0 0 0 0,-2 0-3 16,4 0 0-16,0 0-1 0,-2 0 2 0,0 2 0 15,0-1-1-15,1-1 1 0,-1 0 0 0,0 0 2 0,0 0-2 16,-1 0 1-16,1 0-1 0,0 0 0 0,0 0 0 15,-2 0-2-15,2 0 1 0,0 0 0 0,0 0 1 16,0-1 0-16,-2 1-1 0,2 0 0 0,-1 0 1 16,-1 0 0-16,2 0-1 0,-1 0-2 0,1 0-6 15,0 0-14-15,0 0-6 0,0 0-10 0,-2 0-7 16,2 0-21-16,-2 0-3 0,2 0-4 0,0 0 2 16,0 0 8-16,0 0 4 0,0 0 7 0,2 0 5 15,0 0 17-15,-2 0 0 0,0 1-3 0,0-1 5 0,0 0 4 16,0 0 2-16,0 0 0 0,0 0-2 0,1 0 3 15,-1 0 3-15,2 0 7 0,-2 0-2 0,0 2-2 16,1 0 2-16,1-2 1 0,0 0 3 0,-2 0-4 16,1 1 0-16,-1-1-5 0,2 0-4 0,0 0 17 15,-2 0-12-15,0 2 7 0,3-2-5 0</inkml:trace>
        </inkml:traceGroup>
        <inkml:traceGroup>
          <inkml:annotationXML>
            <emma:emma xmlns:emma="http://www.w3.org/2003/04/emma" version="1.0">
              <emma:interpretation id="{34A6445B-62BA-4700-B611-81B60F441C17}" emma:medium="tactile" emma:mode="ink">
                <msink:context xmlns:msink="http://schemas.microsoft.com/ink/2010/main" type="inkWord" rotatedBoundingBox="5490,2027 6114,1911 6216,2458 5591,2573">
                  <msink:destinationLink direction="with" ref="{171A0D90-FE8E-464F-825B-5BB4162BAC3E}"/>
                  <msink:destinationLink direction="with" ref="{0BEDF2C8-A88F-41D3-AB6C-E957B698CEDB}"/>
                </msink:context>
              </emma:interpretation>
              <emma:one-of disjunction-type="recognition" id="oneOf3">
                <emma:interpretation id="interp7" emma:lang="" emma:confidence="0.5">
                  <emma:literal>c</emma:literal>
                </emma:interpretation>
                <emma:interpretation id="interp8" emma:lang="" emma:confidence="0">
                  <emma:literal>C</emma:literal>
                </emma:interpretation>
                <emma:interpretation id="interp9" emma:lang="" emma:confidence="0">
                  <emma:literal>.</emma:literal>
                </emma:interpretation>
                <emma:interpretation id="interp10" emma:lang="" emma:confidence="0">
                  <emma:literal>&lt;</emma:literal>
                </emma:interpretation>
                <emma:interpretation id="interp11" emma:lang="" emma:confidence="0">
                  <emma:literal>(</emma:literal>
                </emma:interpretation>
              </emma:one-of>
            </emma:emma>
          </inkml:annotationXML>
          <inkml:trace contextRef="#ctx0" brushRef="#br0" timeOffset="121064.5833">-605-1652 922 0,'6'1'344'15,"-9"-6"-236"-15,1 2-88 0,-6-5 0 0,3 4-2 16,2 3-6-16,-2 2-6 0,0 1-3 0,-4 1-2 16,-1 2-18-16,-14 7 17 0,2-4 1 0,-3 7-1 15,-8 0 2-15,5 2 0 0,-2 1 0 0,-5 2-2 16,8 0 4-16,4 1-3 0,1-1 0 0,6-3-1 16,3 1-3-16,1 0 0 0,2-1 0 0,2-2-1 0,8-2-1 15,1 2 0-15,1 2-1 0,1-2-1 0,4 0 3 16,0 8-4-16,9-3-8 0,7 3-6 0,-3-1-1 15,0-1-4-15,4-4-5 0,15 4-12 0,5-9-6 16,5-7-3-16,5 3 1 0,9-4-25 0,0 2-16 16,8-7-28-16,-5-3 77 0,-9-1-59 0,-1 0-29 15</inkml:trace>
        </inkml:traceGroup>
      </inkml:traceGroup>
    </inkml:traceGroup>
    <inkml:traceGroup>
      <inkml:annotationXML>
        <emma:emma xmlns:emma="http://www.w3.org/2003/04/emma" version="1.0">
          <emma:interpretation id="{4828182D-DAD1-4DDE-8D3A-9E3004F6A471}" emma:medium="tactile" emma:mode="ink">
            <msink:context xmlns:msink="http://schemas.microsoft.com/ink/2010/main" type="paragraph" rotatedBoundingBox="6273,3753 1377,5975 292,3584 5188,1363" alignmentLevel="3"/>
          </emma:interpretation>
        </emma:emma>
      </inkml:annotationXML>
      <inkml:traceGroup>
        <inkml:annotationXML>
          <emma:emma xmlns:emma="http://www.w3.org/2003/04/emma" version="1.0">
            <emma:interpretation id="{50C949FA-2327-4FE5-BF5B-41A9B972C873}" emma:medium="tactile" emma:mode="ink">
              <msink:context xmlns:msink="http://schemas.microsoft.com/ink/2010/main" type="line" rotatedBoundingBox="6273,3753 1377,5975 292,3584 5188,1363"/>
            </emma:interpretation>
          </emma:emma>
        </inkml:annotationXML>
        <inkml:traceGroup>
          <inkml:annotationXML>
            <emma:emma xmlns:emma="http://www.w3.org/2003/04/emma" version="1.0">
              <emma:interpretation id="{D4AE3C48-7A34-4CB7-86B9-3964B53E284D}" emma:medium="tactile" emma:mode="ink">
                <msink:context xmlns:msink="http://schemas.microsoft.com/ink/2010/main" type="inkWord" rotatedBoundingBox="6273,3753 1377,5975 292,3584 5188,1363">
                  <msink:destinationLink direction="with" ref="{B7F0A284-0729-484C-9282-74B2E0546416}"/>
                </msink:context>
              </emma:interpretation>
              <emma:one-of disjunction-type="recognition" id="oneOf4">
                <emma:interpretation id="interp12" emma:lang="" emma:confidence="1">
                  <emma:literal/>
                </emma:interpretation>
              </emma:one-of>
            </emma:emma>
          </inkml:annotationXML>
          <inkml:trace contextRef="#ctx0" brushRef="#br0" timeOffset="4745.7109">-1650 203 588 0,'-6'-7'239'0,"1"0"-157"0,0 2-48 0,-4-1 8 0,3-1 1 16,-6 2 2-16,2 0-4 0,-1 3-7 0,-4 1-7 15,-10 1-8-15,2 1-5 0,1 1-10 0,-6 5-3 0,0 8-1 16,-1-2-3-16,-2 0 0 0,9 7-1 0,-1 0 0 0,-2 8 1 15,5 9-2-15,-1-1 2 0,4-4 0 0,2 3 0 16,-2 5-1-16,7 4 1 0,-1 1 2 0,6-8-1 16,3 1-1-16,-3 0 1 0,8-10-1 0,1 12 0 15,7-8 0-15,-4-1-1 0,13-9-1 0,-2 1 0 16,6-5-6-16,2-4-8 0,6-6-10 0,-3-5-11 16,5-4-38-16,1-8-18 0,-1-11-37 0,0 1 85 0,2-3-80 15,-1-8-30-15</inkml:trace>
          <inkml:trace contextRef="#ctx0" brushRef="#br0" timeOffset="6192.7721">-1920-427 305 0,'-25'2'184'0,"5"-2"-78"0,3 2-61 0,4-1 25 16,8 1-5-16,3 1-11 0,2 2-13 0,0-1-13 0,4 1-5 0,6 11 4 15,-2-2 0-15,2 1-2 0,3 4-1 0,2 3-1 16,5 3 2-16,5 1-4 0,0 4-2 0,-2-6-5 15,-1-1-1-15,8-2-4 0,1-2-2 0,1 2 0 16,-9-16-4-16,7 5-18 0,-2-1-15 0,-5-16-24 16,1-6-22-16,-5-7 55 0,3 1-45 0,-4-19-22 15</inkml:trace>
          <inkml:trace contextRef="#ctx0" brushRef="#br0" timeOffset="6602.5854">-2194-252 729 0,'3'10'299'15,"9"6"-214"-15,3-7-68 0,5 1 38 16,6 5-60-16,9 4 8 0,3-2 2 0,9 5 5 0,6-2 0 16,2-2-1-16,-6 2 2 0,1-2-4 0,-7-6-3 0,4-2 0 15,1 1-1-15,-10-4-3 0,-5-4 0 0,-8-1-10 0,17-7-52 16,-4-12-32-16,-1 1 73 0,-4 1-55 0,2-12-32 16</inkml:trace>
          <inkml:trace contextRef="#ctx0" brushRef="#br0" timeOffset="6761.5386">-966-760 918 0,'-10'13'332'0,"0"-1"-254"0,4 6-63 15,-3 2-5-15,1 16-3 16,3 3-1-16,-5 10-1 0,2 11 2 0,0 7 2 0,-1 2-3 0,-4 8-1 16,-4 2 0-16,-7-4-2 0,-3 3-1 0,9-8-22 15,-12-2-16-15,8-20-18 0,2 0-35 0,2-15 65 16,10-13-52-16,1-18-19 0</inkml:trace>
          <inkml:trace contextRef="#ctx0" brushRef="#br0" timeOffset="6347.6289">-1480-538 306 0,'-4'0'175'0,"3"-1"-83"15,-1 1-53-15,0 0 30 0,2 3-12 0,2 4-11 0,0-1-8 16,-1 2-5-16,3 6-3 0,-3 2-3 0,3-1-3 16,6 4-7-16,-2 2-2 0,4 2-6 0,-1-1-1 0,2 3-8 15,6 0-2-15,-6-4-15 0,4 1-18 16,-7 0-62-16,0-3 76 0,-2-7-45 0,-3 0-39 0</inkml:trace>
          <inkml:trace contextRef="#ctx0" brushRef="#br0" timeOffset="109270.6574">-5490 673 479 0,'-18'-21'248'16,"-7"3"-129"-16,9 1-57 0,-1 4 11 0,2 4 14 15,-5-1-6-15,15 7-9 0,-1-2-8 0,4 2-27 16,0 3 5-16,2 7-26 0,4-3-5 0,-3 10-14 16,4 4-1-16,-1 10 0 0,1 7 1 0,1 10 3 15,-1 13-11-15,0 18 13 0,0 1-1 0,0 4-1 16,2 15-2-16,1-13-2 0,-5-1-4 0,2-11-18 16,0-16-9-16,2-20-5 0,1 0-11 0,2-14-35 15,0-17-27-15,4-3-40 0,0-4 96 0,1-2-58 0,5-17-27 16</inkml:trace>
          <inkml:trace contextRef="#ctx0" brushRef="#br0" timeOffset="108075.5664">-2890-1498 678 0,'0'-12'276'16,"2"6"-188"-16,-2-3-59 0,-2 6-1 0,-1 1 10 0,1 1 0 16,1-1-1-16,-1-1-8 0,-1 1-5 0,-4 2 5 15,0 2-5-15,1-2-3 0,-4 5-6 0,-4 1-5 0,-2 6-4 16,-7 3-3-16,-1-2-1 0,4 1-2 0,-4 6-1 0,-5 1-1 15,-4 4 1-15,2-3 1 0,-4 9-1 0,-7 9 1 16,2-2 2-16,-6 15-3 0,3-1 0 0,0 12 0 16,-4 1 1-16,11 12-2 0,-4-8-1 15,5 8 3-15,2 1-1 0,-2 5 0 16,2 1-1-16,1 6 2 0,-1 3 0 0,5 3 0 0,-4 4 0 0,9 3-1 16,1 3 0-16,14-3 1 0,-4-3 0 0,12-11 1 15,5-2-1-15,10-6 0 0,5-5 0 0,7-8 3 16,6-5 0-16,0-11 1 0,5-2-1 0,2-10 2 15,2-7 0-15,11-12 1 0,3-1-2 0,-3-13 0 16,10-7-2-16,-3-3-2 0,0-4-8 0,1-16-26 16,-7-2-18-16,-5-7-21 0,-4 1-29 0,-5-1-44 0,-10-4 94 15,-2-6-94-15,2-4-42 0</inkml:trace>
          <inkml:trace contextRef="#ctx0" brushRef="#br0" timeOffset="108354.6045">-3215 336 789 0,'-7'4'272'0,"7"-6"-218"0,2-3-48 0,14-1-9 16,-4 1 7-16,6-2-6 0,12 0 3 0,2 1 7 15,-2-1 3-15,5 5 5 0,-1 1 2 0,3 1 0 16,-1 3 1-16,3 2-4 0,0 3 0 0,6 7-4 16,0-5 0-16,-2 3-5 0,4 1 1 0,-6 2-1 15,-1-1-1-15,-2 2 4 0,-8-1-1 0,-7-1 1 16,1-1 4-16,-8 1 1 0,-9 1 0 0,0 2 3 0,-2-3 0 15,-4-5-2-15,-1 4 0 0,-1 1 0 0,-4 5-1 16,-7-4-4-16,4 1-1 0,-4-2-1 0,-8 5-2 16,-8 4-1-16,-10 1-2 0,4-1 0 0,-2 7-3 0,-6 4-2 15,-6 0-5-15,7 5-6 0,-2 0-6 0,6 3-29 16,-4 3-18-16,6-4-28 0,0-4-36 0,7 0 87 16,3-1-68-16,8-7-21 0</inkml:trace>
          <inkml:trace contextRef="#ctx0" brushRef="#br0" timeOffset="109508.8885">-5257 1001 172 0,'0'-12'157'0,"2"7"-54"0,-2-2-54 0,0 6 47 15,1 4-17-15,4 4-24 0,-3-1-6 0,5 6 1 16,-1 6 1-16,1 2-5 0,1 3-6 0,0 4-3 16,1-7-1-16,-1-2-6 0,2 5 2 0,-2-11 1 0,2-2 3 15,2-7 8-15,-1-3 2 0,3 0 1 0,-1-6-4 16,5-18-5-16,-3 6-4 0,7-20-5 0,-2 1-3 15,-2-1-12-15,4-8-3 0,-7-3-5 0,-1 1 2 16,0 7-1-16,-8-1 1 0,-4 11 1 16,-2-1 2-16,-2 6-1 0,-8 9-1 0,0 2-1 0,-1 2-3 15,-2 6-11-15,-2 2-7 0,-4 2-10 0,3 5-15 16,-4 3-23-16,-2 8-13 0,-1 3-13 0,3 3-19 16,-3 6-45-16,1 6-27 0,9-4 110 0,-2-2-76 15,3 0-15-15</inkml:trace>
          <inkml:trace contextRef="#ctx0" brushRef="#br0" timeOffset="110701.5564">-5050 1107 1333 0,'-3'38'423'0,"-7"-2"-365"0,15-32-61 0,-2-4-40 16,17-2 32-16,9-1-2 0,19-7 3 0,2-2 4 0,14-11 5 15,14-7 1-15,4-15 1 0,-4 5 0 0,10-9 2 16,0-11-1-16,1 0-3 0,-2 0-7 0,-6 2-23 16,4 0-17-16,-4 5-23 0,-1-2-32 0,-7 4 69 15,-4 1-57-15,-4-3-20 0</inkml:trace>
          <inkml:trace contextRef="#ctx0" brushRef="#br0" timeOffset="110345.8991">-4746 501 292 0,'15'0'127'0,"-7"5"-68"0,4-5-25 0,-7 5 18 16,3-2 3-16,-4 5 3 0,6 1 4 0,-5 2 0 16,1 6-7-16,1 6-7 0,-2 2-7 0,-5 3-11 15,3 5-3-15,2 4-2 0,-5-5-2 0,0 1-3 16,0-2 0-16,0-11 0 0,0 0 0 0,4-3-4 0,-4-11-3 15,1-2 0-15,2-1 1 0,2-5-3 0,-1 1-1 16,1-3-1-16,6-7 0 0,4-9 0 0,-3 0 1 16,1 2-1-16,-3-4-4 0,0-3 0 0,-2-5 1 15,-4 5 0-15,-3 7 2 0,-1-2 7 0,0-1 4 0,-5 9 1 16,0-1 4-16,4 6-1 0,-4 4-2 0,3-2-1 16,-4 0-3-16,2 5-12 0,3 0-4 15,4 6-2-15,-3 3-4 0,0 1 0 0,3 8 0 0,2 0-1 16,2 0 1-16,1 2 5 0,-1 0 0 0,6-10 0 15,4 5 1-15,1-8-1 0,3-7 3 0,4-7-1 16,5-3 1-16,-3 0 0 0,1-11-1 0,4-6 0 16,-3 1 1-16,0-1 0 0,-4-4-2 0,0-1 2 0,-9-8 0 15,-1-3-2-15,0 5 3 0,-3 3-1 0,-2 5-1 16,-5-8 2-16,-4 6 1 0,-2 9 0 0,-4 5 0 16,1 0 3-16,-1-2 0 0,-1 13-2 0,-1-3-1 0,0 3-2 15,4 6-4-15,-4 2-2 0,4 3 0 0,-5 11-3 16,1 3 0-16,-8 10-1 0,4 2 2 0,-8 10-1 15,-1 11 5-15,2 2 0 0,0 2 1 0,1-5-1 16,2 1 1-16,5-12 1 0,0-1-1 0,7-8 4 16,3-14-2-16,10-2 2 0,-2-3-1 0,1-2 3 15,6-9-4-15,1-5 2 0,1-2 1 0,4-1 0 16,-4-11 0-16,3-2 0 0,3-14-1 0,7-17-3 16,0 3 2-16,-2-1 1 0,4-5-3 0,-4-3 0 15,2-8 1-15,-14 1-1 0,-4 12 3 0,0 0 2 16,-1-2 2-16,-11 18 0 0,-3-4 5 0,0 3 3 15,-2 13-1-15,3 3-1 0,-3 4 2 0,0 3 0 16,2 5-1-16,-2 2-1 0,0 1-3 0,0 4-7 16,0 1 0-16,1 2-2 0,4 2-1 0,-5 6-2 15,4 4-3-15,1 14 1 0,1-3-1 0,-1 12 0 16,0 12 3-16,0 1 0 0,0-3 0 0,5 3 0 0,-5-12 0 0,4-1 0 16,1 3 1-16,1-11 0 0,1-12 0 0,3-2 0 15,2-1 0-15,9-7 0 0,1-2 1 0,-2 0 2 16,-4-3-2-16,8-8 0 0,-1-5 2 0,3-5 1 15,-4-1-1-15,1-1 0 0,0-3 0 0,1 3-2 16,-3-1 0-16,2 4 2 0,-4 5-3 0,-1-6 1 16,-3 12-1-16,-2 1-1 0,-3 1 1 0,-2 3 0 15,1 1 0-15,-3-2 0 0,-1 5 0 0,2 4 0 16,-2-5 0-16,-2-2 1 0,4 1 1 0,0 3 0 16,-2-11 1-16,-4 0 3 0,3-3 0 0,-3 0-1 15,3 2-1-15,-4-2 1 0,5 3-3 0,-4-3 0 16,-1 7-2-16,0 0-1 0,2 3-2 0,1-2 1 0,0 2-1 15,4 5 0-15,-2 5-1 0,0-3 2 0,5 4 1 0,2 4-1 16,-1 10 2-16,6 2-1 0,-4-4 0 0,2 7 1 16,3-7 0-16,-1-6 0 0,-2 3 0 0,0-4-12 15,-2-6-13-15,-8-5-13 0,3 2-20 0,-1-10-91 16,-7-1 113-16,0-16-72 0,-2-1-48 0</inkml:trace>
          <inkml:trace contextRef="#ctx0" brushRef="#br0" timeOffset="110482.0264">-3592-497 938 0,'-8'-2'327'0,"-1"2"-256"0,1-3-63 15,5 3-14-15,-1 0 4 0,3 2-26 0,-1 1-21 16,2-3-28-16,0 0-36 0,0 0 80 0,2 0-60 16,-2-2-24-16</inkml:trace>
          <inkml:trace contextRef="#ctx0" brushRef="#br0" timeOffset="57109.9309">-756-1022 924 0,'-9'4'344'0,"4"1"-267"16,-11-4-64-16,9-1-10 0,-1-1-3 16,4 7 1-16,-2 3-1 0,-1 4-3 0,0 2 1 0,1 5 2 0,-2 0-3 15,-4 5 1-15,0 3 2 0,-8 8 0 0,4-2 0 16,-3 4-1-16,-5 5 0 0,-3 12 1 0,5 0-1 15,-7 9 1-15,0 6 0 0,-6 6-1 0,2-1 1 16,2 3 0-16,-6 0 0 0,7-15 0 0,-3 5-1 16,5-10-6-16,6-11-8 0,11-9-10 0,-6-1-12 15,5-8-43-15,6-7-28 0,6 0-53 0,-5-7 108 16,5-4-100-16,2-1-42 0</inkml:trace>
          <inkml:trace contextRef="#ctx0" brushRef="#br0" timeOffset="56853.5293">-2375-162 969 0,'-8'0'305'0,"1"0"-243"0,5 0-56 16,2 2-16-16,-3-2 13 0,6 0-1 0,4 2 0 15,5 3 1-15,7 3-1 0,0-3 3 0,6 3 5 16,0-1 2-16,13 3-1 0,0 3-1 0,7 4-2 15,5-2 0-15,14 0-1 0,-4 0-3 0,5 0 0 16,8 1 0-16,-7-1-2 0,2-3 3 0,-6-2 0 16,-7-2 1-16,-1-1-1 0,1-2 1 0,-5 0 0 15,-5-2-2-15,0-3 1 0,-1 0-6 0,8-2-40 16,-7-4-25-16,-2-3-40 0,-3-2-61 0,-2-8 117 16,-3-1-93-16,-2-8-37 0</inkml:trace>
          <inkml:trace contextRef="#ctx0" brushRef="#br0" timeOffset="107480.9394">-1812-1405 872 0,'-40'18'371'0,"12"-4"-299"0,-1-1-78 0,3-5-13 0,6 4-29 16,5-1-58-16,8-4-33 0,-3 1 94 0,9-4-69 0,-6-4-51 16</inkml:trace>
          <inkml:trace contextRef="#ctx0" brushRef="#br0" timeOffset="5995.7572">-1998-1408 109 0,'-4'-4'67'16,"3"3"-31"-16,1-4-22 0,0 3 18 0,0-1-9 16,0-1-5-16,0 1-2 0,0 1-4 0,0 1 3 15,0 1 4-15,-2-4 3 0,2 4 1 0,0 0 2 16,0 0 3-16,0 0 2 0,0-1 13 0,0-1 2 15,-2 0 1-15,2 2-3 0,0 0-3 0,0 0 0 0,-1 0-3 16,1 0-5-16,-2 0-13 0,0 0-4 0,-1-1 0 16,3-3 0-16,-3 3 9 0,1-2 1 0,1-2 3 15,-1 1 4-15,-1 1 3 0,1-2 0 0,-1 3-4 16,3-1 0-16,-2 0-7 0,0 1-2 0,-1-1-4 16,1 1-1-16,2 2-8 0,0 0-1 0,0 0-3 15,0 0-2-15,0 0-4 0,5 0-2 0,4 2 2 16,-1 4-2-16,-2-4 3 0,9 10 0 0,10 2 3 15,-3 5-2-15,-1-1 2 0,8 9-1 0,1 14-1 0,3 11 3 16,5 21 0-16,-2-4 1 0,-6 1 1 0,-3 3 2 0,1 12 1 16,-6-11-3-16,3 8 2 0,-10-21-2 15,-2 4-2-15,3-4 1 0,-6-16-1 0,2 5-2 0,-5-8 0 16,-1 4 2-16,-1-16 0 0,-1 1-1 0,-3-4-29 16,-1-4-17-16,0-5-19 0,-1-1-17 0,-3-9 53 15,-1-1-51-15,-3-5-20 0</inkml:trace>
          <inkml:trace contextRef="#ctx0" brushRef="#br0" timeOffset="107152.6832">-2066-1501 668 0,'-2'0'179'0,"2"0"-219"0,-2 0-13 16,2 0-43-16,7 1 51 0,5 1-55 0,-2-2 1 0</inkml:trace>
          <inkml:trace contextRef="#ctx0" brushRef="#br0" timeOffset="56622.0832">-2025-1281 310 0,'-10'-18'128'16,"-8"-8"-57"-16,5 4-24 0,-2-4-3 0,0 9 34 15,6 0 0-15,3 1-6 0,1 2-5 0,2 3-13 16,1-1-4-16,2 2-3 0,-2 2 0 0,2 0-2 15,0 1 0-15,0 4-1 0,-1-1-1 0,-1 1-6 16,2 1-6-16,-2 1-5 0,2-1-8 0,0 2-14 16,0 2-3-16,0 3-2 0,2-2-2 0,1 2-3 15,1 3 0-15,6 2 2 0,-4 2 1 0,4 3 2 16,3 0 2-16,4 5 1 0,-2 0-2 0,7 9 4 16,-1 3 1-16,7 8-1 0,-3 0 1 0,2-4 2 15,-2 24-2-15,8 8 2 0,-2 0 3 0,-2-11-2 0,-3 11-2 16,-1-5 0-16,2 13 1 0,-6-9-1 0,4 2 0 0,-8-12 0 15,-2 4-4-15,0 9 3 0,-2 1-1 0,-5-3 1 16,1-13-1-16,-1 2 0 0,-2 6 2 0,-1-27-2 16,-1 4 2-16,-3-10 0 0,1-10 1 0,-2-4 0 15,0-1 1-15,0-6 1 0,0-3 1 0,0 1 0 16,0-4 1-16,-2-1-4 0,1-2-5 0,1 2-12 0,-4-2-16 16,1 0-82-16,-2-2-67 0,-5-3 133 0,0-2-100 15,-5 1-81-15</inkml:trace>
          <inkml:trace contextRef="#ctx0" brushRef="#br0" timeOffset="107011.7656">-2065-1491 925 0,'2'1'346'0,"0"3"-267"0,-1-3-67 0,-7-2-20 0,2 1 17 16,4-2-13-16,-1 2-4 0,1 2-9 0,1-2-4 16,1-2-7-16,-2 4-11 0,0-1-11 0,-2-1-24 0,1 2 50 15,-1-2-37-15,-1 2-6 0</inkml:trace>
        </inkml:traceGroup>
      </inkml:traceGroup>
    </inkml:traceGroup>
    <inkml:traceGroup>
      <inkml:annotationXML>
        <emma:emma xmlns:emma="http://www.w3.org/2003/04/emma" version="1.0">
          <emma:interpretation id="{E63FDAE9-8112-44AF-AA1B-14E6A392A16B}" emma:medium="tactile" emma:mode="ink">
            <msink:context xmlns:msink="http://schemas.microsoft.com/ink/2010/main" type="paragraph" rotatedBoundingBox="4252,3628 14193,2469 14369,3974 4427,5133" alignmentLevel="2"/>
          </emma:interpretation>
        </emma:emma>
      </inkml:annotationXML>
      <inkml:traceGroup>
        <inkml:annotationXML>
          <emma:emma xmlns:emma="http://www.w3.org/2003/04/emma" version="1.0">
            <emma:interpretation id="{5958D310-6F1C-4165-B062-B0B482A7B15D}" emma:medium="tactile" emma:mode="ink">
              <msink:context xmlns:msink="http://schemas.microsoft.com/ink/2010/main" type="line" rotatedBoundingBox="4252,3628 14193,2469 14369,3974 4427,5133"/>
            </emma:interpretation>
          </emma:emma>
        </inkml:annotationXML>
        <inkml:traceGroup>
          <inkml:annotationXML>
            <emma:emma xmlns:emma="http://www.w3.org/2003/04/emma" version="1.0">
              <emma:interpretation id="{C9833FE0-276F-4095-9FCF-E4B728CC51A8}" emma:medium="tactile" emma:mode="ink">
                <msink:context xmlns:msink="http://schemas.microsoft.com/ink/2010/main" type="inkWord" rotatedBoundingBox="4264,3731 6112,3515 6255,4744 4407,4960"/>
              </emma:interpretation>
            </emma:emma>
          </inkml:annotationXML>
          <inkml:trace contextRef="#ctx0" brushRef="#br0" timeOffset="66041.3743">-2013 1238 319 0,'-10'0'109'0,"-5"2"-71"15,0-4-19-15,2 0-9 0,3 4 18 0,1-2-5 0,3-2-6 16,-3 2 0-16,4 4-6 0,4 1-2 0,-1-2 6 16,1 0 8-16,1 1 3 0,0 0 9 0,1 1 15 15,4-1 5-15,8 2 10 0,1-2 8 0,9-1 3 16,7 0-2-16,18-3 0 0,-5 0-4 0,12 0-10 15,13-6-4-15,-3-1-9 0,-1-3-8 0,5 0-13 16,-6-3-3-16,-2-4-5 0,4 4-1 0,-12 1-6 16,2-4-3-16,-5-2-3 0,4 3 3 0,-9 3-4 15,-8 0 1-15,-6 2-1 0,1-6-1 0,-17 11 0 16,5-3 0-16,-5 4 2 0,-9-1-4 0,2 0 3 16,-3 5-3-16,-5-5 0 0,0 5 1 0,5 0-4 15,-6 0-3-15,1 0-7 0,1 0-5 0,-1 2-17 16,4 1-6-16,-3 6-11 0,3-1-7 0,-4 0-27 15,0 5-12-15,6 1-15 0,1 2-19 0,1 6 83 16,6-1-54-16,1-4-11 0</inkml:trace>
          <inkml:trace contextRef="#ctx0" brushRef="#br0" timeOffset="17519.1074">-1424 1239 481 0,'-6'-9'205'16,"-6"-4"-159"-16,5-2-40 0,2 3-7 0,5-4 1 15,2-4 1-15,10-2-1 0,-7 6 0 0,1-6 5 16,4-1 7-16,-3 5 2 0,-7-2 6 0,-9 5 14 16,0 1 2-16,0 6 2 0,3 0 2 0,-4 1-4 15,5 4-4-15,-4 3-4 0,9-3-5 0,0 3-16 16,0 1-3-16,-1-1-2 0,1 0-4 0,0 2-1 15,0 0 4-15,13-2 6 0,-5 1 3 0,4-1 12 16,4 4 5-16,8-4 1 0,-1 0 2 0,13-2 5 16,-2-3-4-16,9-3-3 0,0-1-3 15,3-1-6-15,6-3-2 0,-11 1 1 0,4 3 0 0,-7-1-3 0,-11 3-3 16,0 0 0-16,-1 2 1 0,-8 0-7 0,-1 4 1 16,-7 1-2-16,3-2-3 0,-4 4 0 0,-3-2-1 15,1 3 0-15,-6 0-2 0,4 1-10 0,-1-1-19 16,-1 2-18-16,0 0-30 0,1 0 56 0,1 2-40 0,3 1-22 15</inkml:trace>
          <inkml:trace contextRef="#ctx0" brushRef="#br0" timeOffset="5052.8486">-1397 477 206 0,'15'3'188'0,"-7"7"-49"15,2-4-65-15,5 6 43 0,-5 5-12 0,0 1-28 16,0 5-10-16,5 7-10 0,-4-3-8 0,-2 11-15 16,-1 2-6-16,-5 0-5 0,2-1-5 0,-3 3-3 15,-5-1-2-15,-2-2 2 0,0 0-3 0,-2-10 0 0,-5-6 0 16,4-3 8-16,-2 1 1 0,2-7-4 0,1-8-1 15,-3-4-3-15,0-4-3 0,0-16-4 0,4 0 0 16,-3 0-5-16,3-12 1 0,-3-12 10 0,6-14 4 16,-2 3 4-16,-5 6 5 0,0-6 8 0,2-7-1 15,0 15-1-15,9-6-3 0,-1 8-7 0,-3-2-5 0,10 8-3 16,1 1-1-16,3 4-4 0,1 2 1 0,0 7 0 16,-6 3-3-16,1 4 1 0,3 4-1 0,0 2 0 15,0 2 0-15,1 3-5 0,3 1-1 0,-3 4-2 16,4 0-1-16,4 4-3 0,0 2 1 0,-4 4-1 15,4 2-8-15,-4 3-29 0,1 3-22 0,-6 5-30 16,-3 1-34-16,-7 2 88 0,-3 3-75 0,-9 5-26 16</inkml:trace>
          <inkml:trace contextRef="#ctx0" brushRef="#br0" timeOffset="5301.927">-879 256 1077 0,'0'21'375'0,"-2"6"-301"0,7-2-66 16,-2-10-8-16,12 18-9 0,0-5-1 0,0 0 7 15,2 6 2-15,11-9-3 0,0-4 3 0,-3-1-2 16,5-8 3-16,-7-12-1 0,4 3 4 0,9-6 4 16,-11-11 1-16,3-2 2 0,1-3 1 0,-1-14-3 15,3 2-2-15,-4-6-2 0,3-3-4 0,-12 2-8 16,-1-5-3-16,-11-2-4 0,1-1-4 0,-5 6-11 15,-9-3-9-15,-8 6-16 0,-5 2-14 0,-5-1-62 16,-5 8 93-16,0-2-59 0,-3 1-31 0</inkml:trace>
        </inkml:traceGroup>
        <inkml:traceGroup>
          <inkml:annotationXML>
            <emma:emma xmlns:emma="http://www.w3.org/2003/04/emma" version="1.0">
              <emma:interpretation id="{0C2AE77B-E863-423C-938E-6FB9652D651D}" emma:medium="tactile" emma:mode="ink">
                <msink:context xmlns:msink="http://schemas.microsoft.com/ink/2010/main" type="inkWord" rotatedBoundingBox="6437,3373 11314,2805 11484,4268 6607,4837">
                  <msink:destinationLink direction="with" ref="{171A0D90-FE8E-464F-825B-5BB4162BAC3E}"/>
                  <msink:destinationLink direction="with" ref="{D6EED672-3ACE-4DB3-9516-52D551BFD35D}"/>
                  <msink:destinationLink direction="with" ref="{B7F0A284-0729-484C-9282-74B2E0546416}"/>
                </msink:context>
              </emma:interpretation>
              <emma:one-of disjunction-type="recognition" id="oneOf5">
                <emma:interpretation id="interp13" emma:lang="" emma:confidence="1">
                  <emma:literal/>
                </emma:interpretation>
              </emma:one-of>
            </emma:emma>
          </inkml:annotationXML>
          <inkml:trace contextRef="#ctx0" brushRef="#br0" timeOffset="10292.0436">32 223 951 0,'8'8'318'0,"-6"-6"-258"0,5 3-54 0,4 3-9 15,1 3-4-15,1 6 0 0,4 3 5 0,-4 10 1 16,-3-4 0-16,5 13 1 0,-5 4 1 0,-3 10 0 16,-2-2 1-16,-5 6 0 0,1 8 0 0,-6-2-2 15,5 5 0-15,-6-12-2 0,-3-8-6 0,1-5-3 16,0 6-6-16,-1-16-19 0,4-17-35 0,0-9-50 15,-3-7 90-15,3-28-58 0,-1 6-33 0</inkml:trace>
          <inkml:trace contextRef="#ctx0" brushRef="#br0" timeOffset="10963.718">1581-58 949 0,'17'-5'305'0,"-11"2"-254"0,11 4-50 15,3 8-19-15,-2-3 11 0,4 6 0 0,7 1 2 16,-2 2 4-16,3 2-1 0,-4 9 0 0,1-1 2 15,-5 2 1-15,-7 8-1 0,1-2 1 0,-3 8 1 16,-1 1-2-16,-5 3 3 0,-2-7-3 0,-2 3-4 16,-3-7-13-16,0-3-31 0,0-1-15 0,-3-10-12 15,3-3-29-15,-5-9 64 0,1-3-56 0,4-5-13 0</inkml:trace>
          <inkml:trace contextRef="#ctx0" brushRef="#br0" timeOffset="11468.3064">1827-106 660 0,'-5'-3'239'0,"5"-1"-190"0,0 3-43 16,3-4-7-16,5 1 2 0,7-1 0 0,-1 2-1 15,4-9 5-15,5-1 2 0,5-2 2 0,-1-3-1 16,4-2 0-16,3-5 0 0,-1-3 1 0,3 1-2 16,2 1-2-16,1-3-2 0,1 5-2 0,1-3 0 15,-1 4-1-15,1 5 0 0,-9 1 0 0,4 0 0 16,-4 6 0-16,-12 4 0 0,3 2-1 0,-3 2 0 15,-8 1 1-15,-1 2-3 0,9 3 1 0,-8 4 0 0,1 6-1 16,0 1-2-16,-3-3 5 0,2 6-1 0,5 4-2 16,-4 3 3-16,-2 4-2 0,1-3 2 0,0 6 0 15,1-1 3-15,0 5-3 0,1-2 0 0,-1 2 1 16,0 3-1-16,2 0 1 0,-2 1 0 0,2-3 2 16,-1 2-3-16,-4 2 0 0,1-2 1 0,-1-1 2 15,-2 1-1-15,-3-10 0 0,2 6 0 0,-4-8 1 16,1-3 3-16,-3-4 4 0,1-1-1 0,-2-8 10 15,0-2 0-15,-2 0 3 0,-3 1 1 0,0-3-1 0,-3-2-5 16,-4-3 2-16,1 4-2 0,-4 0-9 0,-2-5 1 16,-1 2-3-16,-4-2 1 0,-4 2-1 0,1-1 0 15,3 3-1-15,-6-4-2 0,3 1 0 0,-3 1-3 16,-2 1 1-16,5 1-1 0,-5 2-8 0,-1-1-3 16,1 2-7-16,-2 1-2 0,-2 2-11 0,-1 0-5 15,5 0-7-15,0 0-8 0,3-2-22 0,6 2-13 0,4 0-26 16,2-5 71-16,9-2-58 0,1-1-25 15</inkml:trace>
          <inkml:trace contextRef="#ctx0" brushRef="#br0" timeOffset="11615.574">3256-388 756 0,'35'-2'244'0,"-22"2"-203"16,2-2-37-16,3 2-17 0,-3 4 12 0,5 7 1 15,0 3 1-15,0 5 1 0,-2 1-1 0,1 7 3 16,-1 6 2-16,-5 7-2 0,4 0 2 0,-2 0 1 16,-4 8-2-16,4-7-1 0,-1 6 2 0,-4-7-3 15,1 0-2-15,-3-12-3 0,1 0-7 0,-3-6-10 16,-4-8-14-16,0-4-27 0,-2-5-44 0,0-3 74 0,0-10-50 16,0-10-41-16</inkml:trace>
          <inkml:trace contextRef="#ctx0" brushRef="#br0" timeOffset="12042.7468">3533-304 540 0,'-10'-10'215'16,"5"2"-147"-16,-1 0-45 0,2 3 6 0,1 0-1 15,1 1 5-15,1 1 0 0,2 1-3 0,-1 1-3 16,4-7 0-16,1 3-2 0,0-2-7 0,5-3 0 16,5-7-3-16,1 2-2 0,4-3-4 0,5 0-2 15,8-2-3-15,-1-2 1 0,-6 7-3 16,-12 9 0-16,-1-1-1 0,45-21 0 0,-3 0 0 0,0-1-1 0,-4 3 0 15,-1 4 0-15,0-1 0 0,1 0-1 0,-29 11 0 0,6-1 0 16,-8 6 0-16,1-3 0 0,-6 7-1 0,4-2 0 16,-3 0 0-16,1 2 1 0,-4 1-1 15,2 0 1-15,2 2-2 0,-1-1 2 0,3 2-1 0,-3 4 0 16,2 0 2-16,2 4 0 0,4 1-2 0,0 3 2 16,0 2 0-16,1 1-1 0,4 3 2 0,3 2 1 15,-2 1-2-15,3 1 0 0,-1 4 0 0,-1 1 0 16,2 2 3-16,-4 0-1 0,-3 5 0 0,-3 3 1 15,2-3 3-15,-6 4-1 0,-1 1 0 0,-7-2 2 16,8 4-1-16,-14-9 0 0,3 2 2 0,-3-3-1 16,-5-3 0-16,0-4 0 0,-2-1 2 0,-1-3 3 15,-2-3 2-15,-2-1 0 0,-3-5 2 0,-5-1-2 16,2-2-1-16,-10 9 2 0,0-5-3 0,-7-3-4 16,-7 3-2-16,-3-1 0 0,2 1-2 0,-3 1 0 15,-2-8 0-15,-1 6-1 0,1-2 1 0,3 0-8 16,-1 0-8-16,-4 1-9 0,-1 3-14 0,7-4-12 0,-4 1-16 15,-12 2-54-15,-8-1-51 0,0 0 116 0,-5-2-80 16,-6 1-31-16</inkml:trace>
          <inkml:trace contextRef="#ctx0" brushRef="#br0" timeOffset="12746.6645">600 465 631 0,'-10'0'212'16,"5"-3"-172"-16,0 3-40 0,-2-4-12 0,6 4 6 15,1 0 2-15,0 2 1 16,0 1 0-16,0-1 3 0,0 3 3 0,0-2 5 0,0 7 4 0,0 0 0 15,1 0 0-15,-1 2 0 0,5 3-2 0,-3 1-4 16,1-1 1-16,-1 5-2 0,0 0-3 0,-2-3 2 16,1 3-1-16,-1-5 2 0,0-1 2 0,-3 0 3 0,0-4 0 15,-1-4 0-15,-2 1 0 0,-3-2-1 16,-1-2 2-16,-3-1 1 0,0-2 1 0,-4 0 4 16,-3-3 4-16,-6-4 3 0,4-1 4 0,4-4 3 15,-4-1 0-15,4-4-4 0,1-1-1 0,6-7-11 0,7-3-4 16,8-5-3-16,-1-2-4 0,0 2-5 15,19-11-2-15,1 0 2 0,2 0-1 0,0 5 0 0,3 0 1 0,-6 8 1 16,6-2-2-16,-8 11 0 0,0 0 0 0,-5 8-1 16,-3 4-2-16,1 3 2 0,-3 5-3 0,13 7-1 15,-5 5 2-15,-1 7 0 0,1-7 2 0,-3 23-4 16,-2-3-6-16,2 10-16 0,-15 5-4 0,-15 3-5 0,0-2 1 16,-5 1-2-16,-11 2 1 0,3-10 5 15,-4-1 11-15,-8-12 22 0,10-4 9 0,6-7 5 0,-1 0 0 16,5-7 3-16,5-5 2 0,6-1 2 15,3 1-1-15,1-3 1 0,5 0-1 0,2 0 0 0,1 0 3 16,0 0 0-16,0-5-4 0,4 0-1 0,-4 2-3 16,6-2-6-16,-1-1 0 0,2 1-2 0,-2 0-3 15,2 3-5-15,0-3 0 0,-1 3-1 0,0 2-1 0,3 0-2 16,-2 2 0-16,2 1 0 0,-1 1-1 0,1-3-23 16,1 6-16-16,0-4-25 0,-3 1-30 0,10-3 70 15,-1 1-57-15,2-2-23 0</inkml:trace>
          <inkml:trace contextRef="#ctx0" brushRef="#br0" timeOffset="12912.7129">935 321 756 0,'-1'0'316'16,"-1"0"-249"-16,2 0-64 0,0-2-8 16,0 4-3-16,2-1-2 0,-2 4 0 0,1 0 2 0,3 0 3 15,4 5 5-15,-7 2 0 0,1 1 3 0,3 5-3 16,3 5 1-16,-1 2-1 0,0 0-16 0,1 5-20 15,-3-5-27-15,5-2 49 0,0 1-34 0,-3-8-17 16</inkml:trace>
          <inkml:trace contextRef="#ctx0" brushRef="#br0" timeOffset="13476.6471">2112 93 871 0,'-3'-2'280'0,"1"-3"-224"0,1 9-54 0,2 2 8 15,3 1-25-15,-1-2 3 0,2 3 2 0,0 2 5 16,0 2 3-16,1 6 0 0,3-1 2 0,-4 1 2 16,0 0-1-16,1 14-1 0,-1-6-1 0,4 6 1 15,-3-1 2-15,-1-2 0 0,-1-6 1 0,-1 0 3 16,-3-6 2-16,2-9 2 0,-2-1 3 0,0-2-2 16,-2-5-1-16,-3-10 0 0,2 6-4 0,-4-9-6 15,-3-2 0-15,2-5-2 0,-1 0-4 0,1-8 3 16,0-2-1-16,3-3 1 0,3 0 2 0,1 0 4 15,1-2 3-15,0 0 0 0,1 0 2 0,2 7 0 0,1 0 0 0,4-2 0 16,-3-2 0-16,2 7-2 0,1 2-3 0,0 5 2 16,6-2-2-16,-1 7-2 0,2-2 0 0,-7 6-1 15,5 3-1-15,-1 2-2 0,-2 3 0 0,2 2-1 16,-4 8 1-16,0-3-1 0,2 8 1 0,-3 4 2 16,-4 5 2-16,0-1 1 0,-3 4 1 0,-6 1-1 15,-4 4 0-15,0-2 1 0,-5 2 0 0,5-6 0 16,0-7-3-16,0 1 0 0,7-8-1 0,1-1-2 0,2-5-1 15,3 0-1-15,2-3 0 0,2 1-1 16,3 0 2-16,0 1 1 0,10-1-1 0,-7 4 1 0,7-2 2 16,-2-2 1-16,9 5-1 0,-1-3 0 0,-2-1-4 15,1 1-7-15,-5 0-12 0,3-2-15 0,-3 0-51 16,-5 0-37-16,-2-1 90 0,2-2-73 0,3-3-50 16</inkml:trace>
          <inkml:trace contextRef="#ctx0" brushRef="#br0" timeOffset="74468.802">606 918 84 0,'-1'0'67'0,"1"0"-21"0,0-2-22 0,-2 2 17 15,2 0-7-15,0 0-14 0,0 0-4 0,0 0-3 16,0 0-4-16,0 0-3 0,0 0-8 0,0 0-11 16,0-2-12-16,0 2 20 0,5 0-11 0,-3 0-8 15</inkml:trace>
          <inkml:trace contextRef="#ctx0" brushRef="#br0" timeOffset="80005.6778">811 949 485 0,'0'5'172'0,"-2"-2"-143"0,-1-3-29 16,-1 0-13-16,3 4 7 0,1 2 1 0,0-4-3 16,-2 0 2-16,2 4 2 0,0-1 2 0,0 2 0 15,0-4 2-15,2 1 0 0,-2-4 0 0,0 3 0 16,1-1 2-16,3-1-1 0,1 1 2 0,0-1 0 15,-2 1 3-15,9 0 0 0,4-1 11 0,-1 3 2 16,0-4 4-16,7 0 1 0,6 0 2 0,13-5 3 0,19-3-2 16,-5 1 0-16,0 0-7 0,11-3-3 0,17-1-3 15,12-3 0-15,-4 3-3 0,2-1-5 0,8-1 4 16,2 0 0-16,2-6 1 0,1 6 2 0,9-9 8 16,-6 6 5-16,4-9 3 0,-7 3 6 0,-1 1 6 15,6-2 4-15,0 1-1 0,4-5 1 0,-12 6-4 0,1-1-3 16,-4-4-2-16,-5 4-4 0,1-3-10 15,-11-1-1-15,3 4-5 0,-4-5-1 0,-6 4-7 0,2 2-1 16,-14 4-1-16,4-5-2 0,-10 6-1 0,-10-1-1 16,-10 1 2-16,-7 6-3 0,-10-2 4 15,-6 4-1-15,-6 4 1 0,-1-1 5 0,-7 2 9 0,-1 2 2 16,0 1 0-16,-2-2 1 0,-4 2-3 0,1 0-1 16,-7-2-2-16,-1 1-5 0,2-1-9 0,-11 0-5 0,-5 2-1 15,-1 0-2-15,-4 0 0 0,-5 0-1 0,-10 7 2 16,-6-4-1-16,-17 5 1 0,6 1 2 0,-1-3 1 0,0 4-1 15,-8 2 2-15,-1 1-2 0,4-1 1 0,-3 3 1 16,-15 3-1-16,4 0-1 0,-12 7 0 0,4-2 1 16,-5-1-3-16,-3 5 1 0,9-2-1 0,-7-2 1 15,6 0-1-15,-3-1 3 0,10-4-2 0,2 0 2 16,6-3-3-16,7-2-2 0,8 1-4 0,2-1-4 16,6-1-3-16,6-3-1 0,1 5-1 0,7 1 0 15,1-4 5-15,3 1 3 0,7-7 3 0,5 3 4 16,6 1 3-16,9-8-3 0,-1 1-4 0,0-2-8 0,8 0-3 15,0 0-2-15,11 0 1 0,4 0 0 0,5-7 2 16,15 2 4-16,10-5 4 0,0 0 8 0,1-1 4 16,7-3-1-16,9 1 0 0,2-2 1 0,-4 4 0 15,5 1-1-15,6 0-1 0,11-2 0 0,7-1 0 16,-4 1 1-16,-4 1 1 0,-4-4-1 0,11-4 0 16,-2 1 0-16,-3-2 3 0,-7 5 0 0,2-1-2 15,7-4 1-15,-22 5-1 0,7-4 2 0,-12 6 0 16,0-5 0-16,-26 6-3 0,6-3 1 0,-8 4 6 15,-7 2 3-15,-5-1 3 0,-1 2 3 0,-7 5 7 16,-4 0 4-16,-4-2 0 0,-2 1-1 0,-8 1-7 0,-2 3-4 16,-15 0-5-16,2 0-3 0,-12-2-11 0,-10 2-3 15,-15 7 0-15,-6-2-2 0,-11 5 6 0,-11 3 0 16,-5 4 0-16,0-2 3 0,-8 5 1 0,-2-1 1 16,-10 1-1-16,4 2 1 0,4 1-3 0,-4 0 1 15,6 6-2-15,-7-3 0 0,-9 9 2 0,12 0 0 16,3 2-1-16,3-3 1 0,8 0 0 0,8-3 0 0,-10 2 2 15,2 6-2-15,22-15 0 0,4 1 0 0,11-1 0 16,-4 0 0-16,20-4 0 0,-4 2 0 0,12-5 0 0,9-7 2 16,5-1-1-16,9-4-1 0,-2 4-1 0,6-4 0 15,1-4-4-15,4-1 1 0,4 0-2 0,4 0-1 16,5 0 2-16,-1-1 1 0,23-1 0 0,5-5 0 16,11-1 4-16,14 0 1 0,5-5 1 0,3-1 0 15,21-2-3-15,4-8 1 0,12-4 2 0,-9 3-2 0,2-1 0 16,11-4 0-16,-4 0 0 0,8-3-1 15,-10 3 1-15,0 2 0 0,-5-1 2 0,-4 1 1 0,-1-3-1 16,-7 4 0-16,2-3-1 0,-3 5 2 0,-9 0-1 16,2 1 0-16,-14-1-2 0,0 1 0 0,-7 4 1 15,-14 2 0-15,-12 5-1 0,-2 0 0 0,-13 1 4 16,-14 7 0-16,1 2 3 0,-1-2-1 0,-6 1 2 16,-1 3 2-16,-5 2-2 0,-5-1-2 0,-6 0-4 15,-2 2-1-15,-1-2-1 0,-12 5-3 0,-14 2-1 16,-21-1-2-16,9-2 4 0,-3 6-1 0,-11 5 3 15,-5 0 0-15,6 4-1 0,-7 0 1 0,-2 1 0 16,6 3 0-16,-17 3 0 0,7-2 0 0,-2 4-2 16,-6-2 0-16,8 4 1 0,0 2-1 0,2-4 2 15,8 5-2-15,0-4 1 0,-4 0-1 0,13 0-2 0,-5-4 0 16,18-4-3-16,0 1 0 0,7-7-7 0,16-4-1 16,10-2-7-16,5-1-3 0,4-3-7 0,8-5-1 15,-1 1 3-15,5-1 1 0,12-1 6 0,0-2 4 16,22-4 5-16,-2 0 4 0,14-4 10 0,18-1 1 15,6-5 1-15,0 1 0 0,10-1-1 0,5-1-1 16,15 0 0-16,-2-7 2 0,-15 7-1 0,6-6-1 0,4-1 0 16,5-1 0-16,-6 3 0 0,-17-2 1 0,8 0-1 0,6 0-1 15,-3-2 0-15,-4-1 2 0,-7 5 0 0,-10 1 0 16,7-1 3-16,-19 0-1 0,4-2 1 0,-15 2 2 16,-4 4 2-16,6 1 0 0,-24 3 3 0,4 0 3 15,-6 2 8-15,-1-2 2 0,-18 8 1 0,4 2 2 0,-6-6 0 16,-3 4-5-16,-5-1-3 0,-2-2-3 0,-9 2-14 15,-2-4-2-15,-7 0-4 0,-2 2-6 0,-7 2-2 16,-6 1 3-16,-5 4-2 0,-4 1 1 0,-9 2 3 16,-5 5 1-16,-9 5 0 0,4-3 1 0,-6 5 2 15,-6 3-1-15,7 3 1 0,-6-2-3 0,6 8-6 16,3 1-4-16,0 1-5 0,-2 2-2 0,7-1-17 16,-3 4-8-16,13-4-12 0,0 0-10 0,6-4-35 15,12 0-27-15,9-3 86 0,1-2-64 0,8-1-15 16</inkml:trace>
          <inkml:trace contextRef="#ctx0" brushRef="#br0" timeOffset="13726.7909">2683-144 620 0,'-6'-9'263'0,"6"4"-208"0,-2 0-48 16,4 4-7-16,-1-1-3 0,-1 4 2 16,5-1-2-16,-1-2-2 0,2 4 5 0,-4 4 2 15,1-1-1-15,-1 8 1 0,-2 1 0 0,2-4 2 0,-2 7 0 16,1 4 0-16,-2 1 1 0,-3 2-1 15,1 0 0-15,-5 3 0 0,3-3 0 0,1 0-1 0,-2 0-1 16,2-10-1-16,3 0-1 0,-1-2 1 0,4-9-1 16,3-1 0-16,1-3-3 0,1 0-1 0,3-2-4 15,7-3-6-15,1-8-51 0,-2 5-50 0,13-16 89 16,-3 3-62-16,7-2-53 0</inkml:trace>
          <inkml:trace contextRef="#ctx0" brushRef="#br0" timeOffset="14201.7695">4035-443 606 0,'11'11'196'0,"-7"4"-159"0,4 4-31 16,-1-6-5-16,1 22 2 0,-2-2 5 0,3 5 5 15,1 4 1-15,-2 6 3 0,-1 0 1 0,-2-2 3 16,-2 3 0-16,-3-3 0 0,0-3-1 0,0-6 3 16,-2-2 6-16,1-14 4 0,-1 2 6 0,0-6 3 15,2-12-3-15,-3-3-1 0,0-2-4 0,-2-5-8 16,-4-4-9-16,-2-10-8 0,-2-1-10 0,-1-7-11 16,1-9 1-16,11 1-1 0,-3-2 1 0,0-1 3 0,2 3-1 15,3-5 2-15,3-3 3 0,6 10 4 0,-9-4-1 16,1 4 1-16,-1-3 1 0,7 4 0 0,-2 2 3 15,0 5-2-15,0 9-2 0,0-3 0 0,2 8 0 16,-3 1 1-16,1 3-1 0,0 7-4 0,4-3 1 16,-1 3 0-16,-1 2 0 0,-1 4 2 0,3 3-2 15,-3 2 0-15,1 4 3 0,-2 7 0 0,-3 4 2 16,-2 7-1-16,-4 1 1 0,-1 0-2 0,-3 8 2 16,5-7-1-16,-2 0 0 0,-4-7 0 0,4-6-1 0,2-9 0 15,1 3 0-15,2-7-1 0,0-6 0 16,4 0 0-16,-3 1-1 0,4-1 2 0,2 0 0 0,3-1 0 15,-3 0 0-15,3-1 0 0,0-1 0 0,-1 0 0 0,5 4 0 16,1-3-2-16,0 1 0 0,-2 1 2 0,0 1-4 16,0-1-26-16,2-1-17 0,-1 1-24 0,-4-3-25 15,1 0 66-15,-1-2-56 0,2-4-23 0</inkml:trace>
          <inkml:trace contextRef="#ctx0" brushRef="#br0" timeOffset="14499.9768">4485-417 633 0,'3'-6'231'0,"-1"-1"-172"16,-4 1-42-16,4 2-9 0,-2 1 6 0,0 0 0 15,3 3-2-15,-1 0 0 0,-2-2-4 0,3 0 0 0,-3 2-3 16,0 0-1-16,1 0 1 0,1 4-1 0,0-3 0 16,1 3-1-16,4 1-1 0,-6 1 1 0,4 4 0 15,0-2 2-15,-5 12 0 0,0-3 0 0,-3 5 0 16,-4 2 0-16,-1 3 1 0,0-2-2 0,0 0 2 15,-1-2-3-15,4-5-3 0,-1 1 0 0,6-3-1 16,0-4 1-16,1 1-2 0,1-5 0 0,1-1-1 0,4 0 3 16,3-2-1-16,0 3 1 0,-2-5 1 15,2 1 0-15,-2-4 0 0,2 3 1 0,-1-1 1 0,-6 1-2 0,-3 2 4 16,-2-2-5-16,2 4 1 0,-6 1-9 0,-8 5-10 16,-2 2-25-16,-7 5-17 0,1-3-19 0,0-1-31 15,1-1 71-15,-7 2-73 0,3-4-21 0</inkml:trace>
          <inkml:trace contextRef="#ctx0" brushRef="#br0" timeOffset="10731.9777">-4 317 824 0,'0'4'298'0,"0"-4"-237"16,3-2-53-16,2-8-13 0,5 3 10 0,6 1 1 0,-1-3-2 15,5-2 5-15,5 1 2 0,2-2 2 0,-2 0 0 0,-2 3-1 16,5-3-1-16,9-1-1 0,1 3-1 0,-2 0-1 16,8 1-3-16,-5 1 0 0,6-2-1 0,0 4-1 0,-2-8 0 15,-5 4-1-15,2 0 0 0,-3-3-1 16,1-4 1-16,-3 6-1 0,-10-2-1 0,5-2 0 16,4 5 2-16,-10 0-2 0,-4 1 1 0,1 3-1 15,-4-1 0-15,4 2 2 0,-1 2-2 0,-3 1-1 0,1 2 1 16,5 2 0-16,-3-1-2 0,0 6 1 0,0 0 0 15,10 4-2-15,-2 8 1 0,0 2 2 16,4 7-2-16,0 9 0 0,1-2 2 0,0 10 0 0,-3 6-1 16,-5-1 1-16,1-2 0 0,-6-5 1 0,-3-10-1 0,-2 4 3 15,0 3 0-15,-5-17-2 0,-4-5 4 0,1-1 3 16,-4-2 6-16,-3-2 1 0,0 0 5 0,2-6-1 0,-7 0 4 16,-2 1 0-16,-1-3 0 0,-5 2-2 15,-6-4-4-15,0-1-4 0,-8 1-3 0,-1 0 0 0,-10 1-4 16,4-1 0-16,-7-2-2 0,3 1 0 0,-4 1-4 15,2 2 1-15,0 0-1 0,2 2 0 0,5 3-1 16,-2-5-1-16,2 7 0 0,1-1-1 0,4 6 2 16,-7-1-2-16,7 4 2 0,-3-3-2 0,6-2-1 15,0 2-3-15,-2-4-8 0,6 0-4 0,1-6-32 16,8-1-12-16,2-4-25 0,4 3-26 0,1-5 73 16,0 3-59-16,6-9-15 0</inkml:trace>
        </inkml:traceGroup>
        <inkml:traceGroup>
          <inkml:annotationXML>
            <emma:emma xmlns:emma="http://www.w3.org/2003/04/emma" version="1.0">
              <emma:interpretation id="{8BE6EE33-352E-4D91-BAAF-65379E75629E}" emma:medium="tactile" emma:mode="ink">
                <msink:context xmlns:msink="http://schemas.microsoft.com/ink/2010/main" type="inkWord" rotatedBoundingBox="11943,3055 14230,2789 14369,3974 12081,4241">
                  <msink:destinationLink direction="with" ref="{D6EED672-3ACE-4DB3-9516-52D551BFD35D}"/>
                </msink:context>
              </emma:interpretation>
              <emma:one-of disjunction-type="recognition" id="oneOf6">
                <emma:interpretation id="interp14" emma:lang="" emma:confidence="1">
                  <emma:literal/>
                </emma:interpretation>
              </emma:one-of>
            </emma:emma>
          </inkml:annotationXML>
          <inkml:trace contextRef="#ctx0" brushRef="#br0" timeOffset="23006.0746">5557-433 545 0,'-2'-18'190'0,"1"-1"-143"0,1 6-34 0,-2-2-14 0,0 3 17 0,1 6 0 15,1 1-4-15,0 5-1 0,1 1-3 16,1 4-3-16,0-1 1 0,3 4-2 0,0 7-2 0,0-2 1 16,0 9-1-16,0 6 0 0,0 15-1 0,-2 0 2 15,-1 14-3-15,-1 9 1 0,-1 4 0 0,0 1-1 16,-5 4-1-16,-1 1-6 0,1-11-8 0,-2-3-9 16,2-8-11-16,-2-25-20 0,1 1 38 0,1-1-29 15,5-10-11-15</inkml:trace>
          <inkml:trace contextRef="#ctx0" brushRef="#br0" timeOffset="23612.6074">5577-574 524 0,'8'-9'192'0,"6"6"-151"0,0-2-36 0,8 3-5 16,5 4 0-16,2 1 2 0,3 7 0 0,6 2 1 15,4 3-2-15,11-2 2 0,2 2-1 0,1 0 1 16,9 0 1-16,-2-5 1 0,2-2 2 0,-6-1 1 0,-7-7 2 0,6 0 3 16,-2 0 3-16,-7-3-1 0,-5-2-3 0,8-2-2 15,8-1 1-15,6-6-5 0,-5 4 2 0,-1-1-4 16,-3-4-3-16,4 0-1 0,-3-2 1 0,-6 6-1 16,-11 4-2-16,1-5 2 0,2-1 0 0,-12 12-1 15,3-3 1-15,-9 3 0 0,-4-1 1 0,-4 4 2 16,-1-2-1-16,-2 6-1 0,-5 1 1 0,0-2 2 15,0 1-1-15,-2 3-2 0,2-1 2 0,3 0-1 16,-1 6 0-16,6-1 3 0,2 5-1 0,2 4-3 0,-2-2 3 16,6 5 2-16,6 4-1 0,-1 6-1 0,-1-3 2 15,-7 6-4-15,6 4 3 0,0-1 1 16,1 4-2-16,-8-2 0 0,3 2 1 0,-2-2 1 0,-3 5 2 16,0-11 0-16,-5 3-1 0,-4 1 6 0,4 1 3 15,-6-6-1-15,-4-1 2 0,-2-7-2 0,0 0 3 16,-3-11-3-16,2 3 0 0,-2-8-3 0,0-2-2 0,-3-2 3 15,-2-3-1-15,1 1 1 0,-2-4-3 0,-6 1 0 16,2 1 1-16,-8-4-4 0,0 1-1 0,-4-1-2 16,-1 0-1-16,-10-3 0 0,-2 3-2 0,-3-5 1 15,-4 0-1-15,-4 2 1 0,1-1 0 0,-7 1-1 16,2 3 0-16,-1 0-1 0,1 0 0 0,-3 5 3 16,0-2-1-16,-2 2 0 0,-3-1 2 0,-3-1-2 15,-4 2 1-15,-8-2 2 0,3 2-2 0,0 0 1 16,-8 0-2-16,5 4 0 0,2-1-1 0,5-3 1 15,6 3-1-15,0-1-1 0,2-1 1 0,-2 1-1 16,5-4 0-16,-1 2 0 0,4-3 0 0,4 1 0 0,7-1 0 0,-1 3-1 16,-1-3 1-16,8 3-1 0,9-2 0 15,1 0 0-15,-3 2-3 0,8-3-3 0,0 1-7 0,5-1-7 16,1 1-8-16,3 1-34 0,3-1-18 0,-2 0-19 16,6-1-27-16,3 3 78 0,-3 0-62 0,4-4-13 15</inkml:trace>
          <inkml:trace contextRef="#ctx0" brushRef="#br0" timeOffset="26904.0883">5945-21 155 0,'-1'-29'150'0,"1"6"-47"0,3-3-53 16,2-6 48-16,3 0-16 0,-3 4-28 0,5-3-5 0,2-1-6 15,5 2-3-15,2 2-4 0,-4 3-3 0,2 2-8 16,-5 6-1-16,8 2-2 0,-5 9-2 0,3-3-1 16,-5 6-4-16,0 3 0 0,4-2-2 0,-2 12-5 15,3 2 0-15,-1 5-3 0,-1-1 2 0,-1 16-2 16,2-4 2-16,-2 7-3 0,-2 6 0 0,-1 2-1 15,-2-3-1-15,-4 2 2 0,-1-4-1 16,-5-8 2-16,2 0 0 0,-2-5 9 0,-3-10 1 0,-4-4-1 16,-1 3 1-16,-2-5 1 0,-2-2 1 0,-1-2-2 15,0 3 1-15,-6-3-8 0,1 2 0 0,-2-7 1 0,-1 0-1 16,4-3-1-16,-3-2-3 0,7 1 0 0,-6-1-1 16,6 0 0-16,5 4-3 0,1 1-1 0,-1 0-1 15,1 0-11-15,2 0-6 0,-1 0-8 0,1 0-13 16,0 0-43-16,1-2-24 0,1 10-43 0,1-8 97 15,-1 2-72-15,5 6-30 0</inkml:trace>
          <inkml:trace contextRef="#ctx0" brushRef="#br0" timeOffset="26603.0648">5984-154 199 0,'3'-10'159'0,"0"-2"-51"0,2 6-61 0,-5-6 40 16,-1 4-28-16,1 9-8 0,5-2-5 0,-5 1-6 16,0 0-16-16,1 3-3 0,-2-3 1 0,6 8 0 15,-5-1-8-15,0-4-5 0,0 4-3 0,1 3-1 0,1 5 3 16,3 11 2-16,-2-1 1 0,2 7-2 0,-2 6 3 15,2 2-1-15,-5 11-2 0,0-1-3 0,0 3 0 16,0 2-2-16,-3-5-1 0,1-2 1 0,-1-3-2 16,2-5 1-16,-1-16-2 0,2 1 3 0,-5-8-1 15,3-9 1-15,2-4-2 0,0 2-4 0,0-6-19 16,0 0-29-16,0-3-34 0,2-2 64 0,1-10-58 16,-3-2-36-16</inkml:trace>
          <inkml:trace contextRef="#ctx0" brushRef="#br0" timeOffset="27873.1067">7000-262 52 0,'3'-10'80'16,"2"3"7"-16,2 2-25 0,-2-1 25 15,0-1 11-15,-2 4 7 0,-3 1-8 0,0-3-5 0,3 5-2 16,-3-5-12-16,0 3-6 0,-1-1-9 0,-1 3-10 16,2-3-18-16,-2-1-6 0,-1 4-4 0,-2-3-4 15,2 1-10-15,-4 1-4 0,2-1-1 0,-3 2-1 16,-1 0-4-16,-2 0 3 0,4 2-2 0,-3 3-1 0,-1 1-4 16,-3 6-1-16,3-2 2 0,-6 5 0 0,-1 8 1 15,1-3-2-15,-3 10-2 0,2 0 1 0,-4 1 4 16,-1 3 1-16,7 0-2 0,1 0-1 0,0-4 1 15,3-1 0-15,0 3 0 0,6-4 0 0,2-3 1 16,3 0-2-16,6-8 0 0,-2 2 1 0,4-2 0 16,6-5 0-16,2-1 1 0,3-1 0 0,5-3-1 15,4-2 1-15,0 0 0 0,1-5-1 0,2-2-2 16,3-4 0-16,-2-1-3 0,-2-1-3 0,-3-4-19 16,1-1-8-16,-4 1-11 0,-1 2-14 0,-2-1-52 15,-4-3 77-15,-3 1-53 0,2 3-23 0</inkml:trace>
          <inkml:trace contextRef="#ctx0" brushRef="#br0" timeOffset="72264.863">7010 174 362 0,'-9'8'108'15,"3"-1"-94"-15,6-7-15 0,0 0-11 0</inkml:trace>
          <inkml:trace contextRef="#ctx0" brushRef="#br0" timeOffset="73193.1013">7159 76 719 0,'-13'6'230'0,"-1"1"-234"16,5 1-56-16,-3 4-31 0,2 0 56 0,-2-2-72 15,-1 6-29-15</inkml:trace>
          <inkml:trace contextRef="#ctx0" brushRef="#br0" timeOffset="72502.4593">7162 187 460 0,'-5'10'175'0,"0"-7"-140"0,4-1-38 16,-1-2 0-16,-1 3-32 0,3-1-43 0,-2 1-11 15,2-1 59-15,-2 0-60 0,1 1 43 0,1-3-35 16</inkml:trace>
          <inkml:trace contextRef="#ctx0" brushRef="#br0" timeOffset="71866.7021">7260 48 73 0,'-1'0'48'0,"1"0"-23"0,0 3-18 0,-2-1 16 0,2-2-13 0,0 0-11 16,0 1-10-16,0 1-9 0,0-2-3 0,0 0 17 0,0 2-17 15,0-2-13-15</inkml:trace>
          <inkml:trace contextRef="#ctx0" brushRef="#br0" timeOffset="71989.8556">7264 58 26 0,'0'0'18'0,"1"0"-12"16,-1-2-2-16,2 2 3 0</inkml:trace>
          <inkml:trace contextRef="#ctx0" brushRef="#br0" timeOffset="72896.9244">7350 58 569 0,'-3'8'261'0,"1"-8"-194"0,-1 0-58 15,-1 0 15-15,1 5-29 0,0-3-15 0,-2 2-10 16,0 0-1-16,0 1-3 0,1 3-9 0,-1-1-4 16,2-7-13-16,3-4-8 0,0 4-30 0,-2 0 69 0,2-1-39 15,0-1-18-15</inkml:trace>
          <inkml:trace contextRef="#ctx0" brushRef="#br0" timeOffset="72116.7061">7358 3 135 0,'0'0'116'16,"-1"0"-30"-16,1 1-47 0,-2-1 30 0,0 0-26 15,2 0-10-15,0 0-6 0,0 2-20 0,0-2-21 0,0 0-15 16,2-2-22-16,0 1-16 0,-1 1 46 0,1-2-41 0,0-3-15 16</inkml:trace>
          <inkml:trace contextRef="#ctx0" brushRef="#br0" timeOffset="71730.7674">7582 39 144 0,'12'-6'153'0,"-4"1"-22"15,1-2-57-15,-3 5 38 0,-4 1-9 0,1-3-2 0,-3-2-15 16,-1 2-10-16,1 4-26 0,-7-8-9 0,2 3-8 15,2 2-10-15,-2-5-8 0,0 6-14 0,0-1-2 16,-5-4-6-16,6-1 0 0,-4 4-5 0,-2-2-3 16,-3 1-4-16,3 0-2 0,-5-2-23 0,5 0-13 15,3 1-20-15,-9 2-25 0,2 3 68 0,3-1-52 16,-7 2-15-16</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42.43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C17FB50-ECE8-410C-B16B-7FF19C50219B}" emma:medium="tactile" emma:mode="ink">
          <msink:context xmlns:msink="http://schemas.microsoft.com/ink/2010/main" type="writingRegion" rotatedBoundingBox="15317,9164 15384,9164 15384,9197 15317,9197"/>
        </emma:interpretation>
      </emma:emma>
    </inkml:annotationXML>
    <inkml:traceGroup>
      <inkml:annotationXML>
        <emma:emma xmlns:emma="http://www.w3.org/2003/04/emma" version="1.0">
          <emma:interpretation id="{B1652043-CF10-40F4-87FF-1D4F61DA284C}" emma:medium="tactile" emma:mode="ink">
            <msink:context xmlns:msink="http://schemas.microsoft.com/ink/2010/main" type="paragraph" rotatedBoundingBox="15317,9164 15384,9164 15384,9197 15317,9197" alignmentLevel="1"/>
          </emma:interpretation>
        </emma:emma>
      </inkml:annotationXML>
      <inkml:traceGroup>
        <inkml:annotationXML>
          <emma:emma xmlns:emma="http://www.w3.org/2003/04/emma" version="1.0">
            <emma:interpretation id="{5D36A412-DBA6-480B-85CC-6CDA61036029}" emma:medium="tactile" emma:mode="ink">
              <msink:context xmlns:msink="http://schemas.microsoft.com/ink/2010/main" type="line" rotatedBoundingBox="15317,9164 15384,9164 15384,9197 15317,9197"/>
            </emma:interpretation>
          </emma:emma>
        </inkml:annotationXML>
        <inkml:traceGroup>
          <inkml:annotationXML>
            <emma:emma xmlns:emma="http://www.w3.org/2003/04/emma" version="1.0">
              <emma:interpretation id="{D7B368C7-3FDE-4BFD-AD06-EEC3348C1C6D}" emma:medium="tactile" emma:mode="ink">
                <msink:context xmlns:msink="http://schemas.microsoft.com/ink/2010/main" type="inkWord" rotatedBoundingBox="15317,9164 15384,9164 15384,9197 15317,9197">
                  <msink:destinationLink direction="from" ref="{0C146334-EE09-401C-89AD-65F4549807DD}"/>
                </msink:context>
              </emma:interpretation>
              <emma:one-of disjunction-type="recognition" id="oneOf0">
                <emma:interpretation id="interp0" emma:lang="" emma:confidence="0.5">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1346 4619 485 0,'1'7'252'0,"3"-7"-146"15,-8 1-75-15,3-1 35 0,1 2-14 0,-9-2-33 16,9 0-6-16,0-2 12 0,2 2 15 0,-2-1 5 0,0-1 6 15,2 2 4-15,-2 0-1 0,-2-2 5 0,0 2 4 16,2 0-12-16,0-1-15 0,-3 1 0 0,1 0-3 16,1 0-5-16,-1-2-2 0,2 0-6 0,0 2 0 15,-3 0 0-15,-1 0-1 0,4-1-5 0,0-1-1 16,2 0-5-16,-2 1 1 0,-2 1-5 0,1-2-1 16,1 0-2-16,-2 2 1 0,-1 0-1 0,-1 0-1 15,-2 0 1-15,6 0-4 0,-2 0-15 0,-1 0-7 16,-1 0-12-16,3 0-16 0,-1 0-61 0,-1-1-41 15,1-3 106-15,-1 1-81 0,1 0-51 0</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5:13.299"/>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2C5DB17-A425-4CCF-A22A-9E057901D602}" emma:medium="tactile" emma:mode="ink">
          <msink:context xmlns:msink="http://schemas.microsoft.com/ink/2010/main" type="writingRegion" rotatedBoundingBox="6828,14138 11483,14278 11325,19543 6669,19402"/>
        </emma:interpretation>
      </emma:emma>
    </inkml:annotationXML>
    <inkml:traceGroup>
      <inkml:annotationXML>
        <emma:emma xmlns:emma="http://www.w3.org/2003/04/emma" version="1.0">
          <emma:interpretation id="{E524455D-5CF6-4BAF-B5B0-ABA998D7E010}" emma:medium="tactile" emma:mode="ink">
            <msink:context xmlns:msink="http://schemas.microsoft.com/ink/2010/main" type="paragraph" rotatedBoundingBox="11484,14279 13271,16485 10665,18596 8878,16389" alignmentLevel="2"/>
          </emma:interpretation>
        </emma:emma>
      </inkml:annotationXML>
      <inkml:traceGroup>
        <inkml:annotationXML>
          <emma:emma xmlns:emma="http://www.w3.org/2003/04/emma" version="1.0">
            <emma:interpretation id="{39FFF14E-B810-48E1-98B3-4A0DF08B2392}" emma:medium="tactile" emma:mode="ink">
              <msink:context xmlns:msink="http://schemas.microsoft.com/ink/2010/main" type="line" rotatedBoundingBox="11484,14278 13271,16485 10665,18596 8878,16389"/>
            </emma:interpretation>
          </emma:emma>
        </inkml:annotationXML>
        <inkml:traceGroup>
          <inkml:annotationXML>
            <emma:emma xmlns:emma="http://www.w3.org/2003/04/emma" version="1.0">
              <emma:interpretation id="{4F87F1A8-6E19-4AF6-B2E6-8CD5CFE8140E}" emma:medium="tactile" emma:mode="ink">
                <msink:context xmlns:msink="http://schemas.microsoft.com/ink/2010/main" type="inkWord" rotatedBoundingBox="11484,14278 13271,16485 10665,18596 8878,16389"/>
              </emma:interpretation>
            </emma:emma>
          </inkml:annotationXML>
          <inkml:trace contextRef="#ctx0" brushRef="#br0">7181 1217 1262 0,'16'22'457'0,"-7"-6"-354"0,-1 12-86 16,-5 1 0-16,9 12-15 0,1-1-2 0,6 30-3 0,0-4 3 15,-5 14-1-15,7 9-2 0,-4 13-11 0,3 2-10 16,-2 2-34-16,-1 11-26 0,-2 1-27 15,-2 1-38-15,-1-4 95 0,-2-2-80 0,-4-17-19 16</inkml:trace>
          <inkml:trace contextRef="#ctx0" brushRef="#br0" timeOffset="-162.9989">6960 1690 1287 0,'-17'18'486'0,"4"-3"-373"0,-5 4-96 0,3-3-23 16,5 1-32-16,2-2-22 0,-2 1-29 0,5-1-84 16,0 0 124-16,1-7-86 0,1 1-46 0</inkml:trace>
          <inkml:trace contextRef="#ctx0" brushRef="#br0" timeOffset="163.9743">7774 1650 249 0,'19'7'212'0,"-14"9"-90"15,-1 6-71-15,2 10 51 0,-2 16-35 0,-1 26-33 16,0-4-16-16,1 0-8 0,-9 6-3 0,0 19-30 16,-15 6-28-16,7-1-42 0,-6-19 70 0,-2 4-61 15,-1-6-40-15</inkml:trace>
          <inkml:trace contextRef="#ctx0" brushRef="#br0" timeOffset="1279.0891">7981 1703 919 0,'-3'12'378'0,"-1"-5"-268"0,4 1-87 0,0-5 10 0,2-1-14 16,0-2-20-16,1 2-8 0,2-2 3 0,2 1 0 15,3-2 0-15,-2 1 2 0,2-2 0 0,2-1 5 16,-1 1 3-16,-1-3 3 0,0 2-2 0,-2-1 2 16,1 4 0-16,-1-3-1 0,-3 1 1 0,0 1-1 0,3-3-2 15,1 4 0-15,-3 0-1 0,1 0-1 0,1 0-1 0,-1 4 1 16,-1-1-1-16,1-1-1 0,-2 1 2 15,0-3-1-15,0 2 0 0,0-2 0 0,-2 1 2 16,-1 1-3-16,1-2 2 0,2 0 2 0,-3 0-1 16,0 0-1-16,-1 2 2 0,3-2 0 0,-4 0-1 0,0 0 0 15,1 0 0-15,-1 0-1 0,2 0-1 0,-2 0 0 16,0 0-1-16,0 0 0 0,3-2 0 0,-3 2 1 16,3 0-1-16,-1 2 0 0,6 6 1 0,-1 0 1 15,3 2-1-15,2 8 1 0,1 6-1 0,0 1 0 16,2 6 1-16,-2 4 1 0,-1-5 2 0,-2 3 0 15,0-5 7-15,-3-1 4 0,-4-7 3 0,0 0 6 0,-1-10 4 16,-2-2-2-16,0-6 1 0,0 3 4 0,-2-4-2 16,2-1-3-16,0 0-4 0,0-1-1 0,0 1-5 15,0-2-2-15,0 2 1 0,0-3-4 0,-1-1-6 16,1-1-1-16,-2-5-3 0,-1-3 0 0,-1-14-3 16,1 4 1-16,-2-3-2 0,3-4-1 0,-3 3-1 15,4 1-1-15,-3-6 3 0,3 17-3 0,-1-1-1 16,2 1-1-16,-2 6-3 0,1-1 3 0,-1 4-1 15,0-1 2-15,1 0-1 0,1 4 2 0,-2-2 4 16,0 5 4-16,2-1 1 0,0 1 0 0,0-2 0 0,0 0 0 16,-1 2-1-16,1 0-2 0,0 0-1 15,0 2-4-15,0 0-3 0,0 1-1 0,0 8-2 16,1 1-1-16,8 11 2 0,-1-1-2 0,5 3 2 0,6 10 0 16,1-5 2-16,4-2 2 0,3-2 1 0,1-7 2 15,-5-6 1-15,2-2 2 0,-1-6 7 0,-4-5 6 16,-4-5 0-16,-3-1 2 0,1-2 5 0,-1-7 0 15,2-4-2-15,-7 3 0 0,1-1-3 0,-8-3-3 0,4 0 4 16,3 2 0-16,-4 0-4 0,-4 5 1 0,0 4 0 0,-2-1 2 16,-1 9-3-16,4-3 0 0,-1 4-4 0,0 0-4 15,0 0-5-15,0 0-8 0,2 0-2 0,0 5-4 16,1 14-4-16,-3-11 1 0,0 48-4 0,0-8-1 16,-2 17-6-16,-1 26-2 0,-13 16-10 0,-1 2-12 15,-8 17-24-15,-10 6-7 0,-8-5-4 0,1 1 1 16,-4 0 19-16,-2-7 20 0,3-18 20 0,2-5 22 0,3-20 29 15,5-15-2-15,7-23-12 0,0-5-7 16,3-28-64-16,3-17-43 0,1-32-59 0,-1 1 108 0,0-24-122 16,-1-23-46-16</inkml:trace>
          <inkml:trace contextRef="#ctx0" brushRef="#br0" timeOffset="523.2911">7845 518 1203 0,'-8'27'476'0,"-6"1"-350"0,4 7-102 0,-10 0 8 0,1 6-19 16,-3 10-16-16,5-1-9 0,2 0-11 0,0 5-19 0,-1 5-55 16,-1-4-23-16,2-8-11 0,5-6 1 0,2-12 2 15,0 1 7-15,4-21 5 0,1 5 16 0,0-8 58 0,3-7 19 16,0-5 12-16,0-7 2 0,0 4 0 0,1-4-2 15,3-1 8-15,-3-4 1 0,4 2 0 0,0 0 2 16,2 5 1-16,-2-1 1 0,-2 1 0 0,2-2 6 16,-1 6 10-16,-3-3 6 0,1 9 6 0,0-1 7 15,-2-8 9-15,1 9 4 0,-1 5 4 0,2-1-1 16,0 4-5-16,1-3-4 0,0 7-5 0,4 6-9 16,1 12-5-16,2 1-9 0,3 21-5 0,6 2-2 15,1 16-5-15,6 15-2 0,1 10-3 0,-2 1-1 16,-2 10-10-16,5 7-4 0,-8-3-5 0,-3-4-8 15,-6-3-15-15,-2-5-2 0,-4-17-1 16,1-3-2-16,-6-18-5 0,0-14-13 0,-3-18-37 0,3 2 72 0,-2-15-31 16,-1-26-20-16</inkml:trace>
          <inkml:trace contextRef="#ctx0" brushRef="#br0" timeOffset="1439.3217">7686 1234 1232 0,'6'8'426'0,"6"10"-356"0,1-11-77 15,0-7-14-15,12-4-20 0,0 3-31 0,8-11-96 0,12-1 127 16,0-24-58-16,3-3-53 0</inkml:trace>
          <inkml:trace contextRef="#ctx0" brushRef="#br0" timeOffset="11962.5724">7093 1064 309 0,'-7'-5'126'0,"-4"4"-89"0,2-3-29 0,6 4 14 0,-5 0-1 16,1 0-5-16,2 0 2 0,8 5 7 15,-3-3 3-15,0 1 2 0,0-3 5 0,0 0-5 0,-1 0-3 16,-3-1 0-16,3-1 1 0,-3 2-1 0,1-2 0 15,-2 1-1-15,2 1-2 0,-2-2 1 16,0 2-2-16,0 0 1 0,-2 0-4 0,2 0-1 0,2 0 0 16,1 0 2-16,-1 0 1 0,0 0 1 0,-2 0 1 0,3-2 2 15,0 4 0-15,-3-2-2 0,4 0-2 0,-3 2-5 16,1-2 2-16,3 1-5 0,-2 1-2 0,1 0-1 0,1-2-1 16,0 1-3-16,0-1-1 0,-2 0 1 0,2 0-5 15,-2 0 1-15,1 0-2 0,-1 0 1 0,0-1-2 16,2-1 0-16,0 2 0 0,0 0-3 0,0 0 2 15,0 0-3-15,0 0 2 0,4 0-4 16,-4 0 6-16,0 2-2 0,0-2-1 0,1 0 2 0,-1 0-1 16,4 1 2-16,-3 1-1 0,-2-2 1 0,1 0-2 15,0 2 1-15,0-2 1 0,0 0 0 0,0-2 0 16,-4-1 0-16,4 3 1 0,0 0-1 0,0 1-1 16,0-1 1-16,0 0-3 0,0 2 1 0,0 0-2 15,0-2 2-15,0 1-1 0,2 4 1 0,1 0 1 16,1 0-1-16,-1 2 0 0,-1 1 1 0,-1 0 1 15,-1 1 0-15,0-4 0 0,2 1 0 0,-2 1-1 16,-2-4 1-16,2-3 0 0,0 4 2 0,2-1-4 16,1 0 2-16,-1 2-2 0,1-1 2 0,1-1 1 15,-1 3-2-15,5 1-2 0,1 1 0 0,-6-4 2 0,5 2-2 16,0 1 2-16,4 1-1 0,-2-1-1 16,2 0 2-16,-2-1 1 0,-2 1 0 0,7 0 0 0,-5-4 0 15,-2 0 0-15,-1-1 0 0,-2 1 0 0,-4-3 0 16,3 2-1-16,1-2 1 0,-4-2 0 0,4 0 3 15,4 2 0-15,2-3 6 0,6-2 4 0,-1 2 5 16,3-7 4-16,6-7 10 0,-2 1 4 0,7-9 1 16,8-15 3-16,8-16-3 0,1-3-4 0,13-19-4 15,24-11-2-15,8-19-14 0,-3-3-2 0,21-16-6 16,-6-7-4-16,19-7-31 0,-1 3-20 0,9-10-24 16,-12 2-25-16,-1-5-86 0,10 0 129 0,-12 7-95 15,7 3-42-15</inkml:trace>
        </inkml:traceGroup>
      </inkml:traceGroup>
    </inkml:traceGroup>
    <inkml:traceGroup>
      <inkml:annotationXML>
        <emma:emma xmlns:emma="http://www.w3.org/2003/04/emma" version="1.0">
          <emma:interpretation id="{1E4AB19B-9C24-4FB8-BA46-60179CE653AF}" emma:medium="tactile" emma:mode="ink">
            <msink:context xmlns:msink="http://schemas.microsoft.com/ink/2010/main" type="paragraph" rotatedBoundingBox="6757,16500 9743,16590 9655,19492 6669,19402" alignmentLevel="1"/>
          </emma:interpretation>
        </emma:emma>
      </inkml:annotationXML>
      <inkml:traceGroup>
        <inkml:annotationXML>
          <emma:emma xmlns:emma="http://www.w3.org/2003/04/emma" version="1.0">
            <emma:interpretation id="{2C4F9065-37B9-484A-80A4-3423FAD9326E}" emma:medium="tactile" emma:mode="ink">
              <msink:context xmlns:msink="http://schemas.microsoft.com/ink/2010/main" type="line" rotatedBoundingBox="6757,16500 9743,16590 9655,19492 6669,19402"/>
            </emma:interpretation>
          </emma:emma>
        </inkml:annotationXML>
        <inkml:traceGroup>
          <inkml:annotationXML>
            <emma:emma xmlns:emma="http://www.w3.org/2003/04/emma" version="1.0">
              <emma:interpretation id="{431BD37B-8078-46F4-8378-F6E9E3A1CC89}" emma:medium="tactile" emma:mode="ink">
                <msink:context xmlns:msink="http://schemas.microsoft.com/ink/2010/main" type="inkWord" rotatedBoundingBox="6757,16500 9010,16568 8957,18315 6704,18247"/>
              </emma:interpretation>
              <emma:one-of disjunction-type="recognition" id="oneOf0">
                <emma:interpretation id="interp0" emma:lang="" emma:confidence="1">
                  <emma:literal/>
                </emma:interpretation>
              </emma:one-of>
            </emma:emma>
          </inkml:annotationXML>
          <inkml:trace contextRef="#ctx0" brushRef="#br0" timeOffset="-2563.7176">4943 1893 984 0,'15'23'360'16,"-7"-5"-263"-16,14 22-70 0,-6-9-1 15,13 11-8-15,-8 3-1 0,12 3-2 0,1 2-1 0,-3 3-6 16,2-2-6-16,-3 2-4 0,0 2-1 0,-7-3-14 16,-4 3-6-16,-4-11-6 0,-2 1-5 0,-6-8-3 15,-6-7-7-15,1-7-8 0,-4-3-17 0,-4-15-61 16,-4-4 97-16,-2-17-51 0,-3-7-34 0</inkml:trace>
          <inkml:trace contextRef="#ctx0" brushRef="#br0" timeOffset="-2764.7943">4684 1707 964 0,'-8'0'360'0,"11"1"-270"0,-13 3-71 0,-2-4-5 15,1 0-1-15,4 0-4 0,-4 1 4 0,11 1 0 16,-7-2-3-16,-5 0-3 0,9-2-2 0,0 6-2 15,-4-3-2-15,-3 6 1 0,2 3-2 0,-4 2-3 16,-3 6 0-16,-1 3 1 0,-3 6 0 0,1 3 1 16,-3 5-1-16,4 6-1 0,-5-3 2 0,2 4 0 15,2 3-1-15,8-2-2 0,0-2 0 0,2 1-1 16,6-6 1-16,9 4-1 0,5-5-2 16,1-3 1-16,8-6-3 0,6 6-5 0,-2-1-1 0,3-7 0 15,-1-1-2-15,11 0 0 0,-3 0-3 0,5 0-5 0,-2 2-5 16,-3-6 2-16,-4-1-3 0,9 2-1 15,-13-5-1-15,1 1 4 0,-15-6 5 0,-1 4 7 16,3-3 10-16,-12 7 5 0,-1-3 6 0,-9 2 6 0,0 0 3 16,-9 13 0-16,-1-7 4 0,0 5 5 0,-9 2 6 15,3-2 3-15,-14 2 3 0,2 0 7 0,-5-2-3 0,-3-3-1 16,2 2-2-16,-4-3-9 0,-5 0-9 0,2-3-2 16,3 3-9-16,5-8-14 0,2 1-5 0,8-6-10 15,2 3-14-15,2-6-34 0,7-3-17 0,-1-5-26 16,10 0-22-16,2-8 84 0,0-2-69 0,6-17-12 15</inkml:trace>
          <inkml:trace contextRef="#ctx0" brushRef="#br0" timeOffset="-2429.9031">5023 1605 663 0,'-12'19'235'0,"5"-1"-206"16,-1 2-35-16,8 0-19 0,-3 0-29 0</inkml:trace>
          <inkml:trace contextRef="#ctx0" brushRef="#br0" timeOffset="-2156.3055">5375 1649 846 0,'8'18'347'0,"-1"0"-241"16,-2 4-81-16,0-4 31 0,3 5-51 0,2 2-3 16,1 5 1-16,4 2-1 0,-1 4-1 0,1 2-1 15,-2 0-16-15,0 4-8 0,-8-1-3 0,0 3 2 16,-3-1 1-16,-2-2 4 0,-5-4 4 0,0-4 11 15,-5-2 26-15,0-4 8 0,3-7 6 0,1-2 0 16,-1-4-3-16,5-6-3 0,-1-5-9 0,1 4-9 16,2-6-15-16,0-1-5 0,2 2-5 0,5-2-3 15,4-5-6-15,1 0-8 0,-2 0 1 0,10-6-7 0,3-6-30 16,9-13-12-16,-3 5-8 0,-2-8-13 0,8-7-43 16,0 0 91-16,-9-6-63 0,6-1-12 0</inkml:trace>
          <inkml:trace contextRef="#ctx0" brushRef="#br0" timeOffset="-1910.0159">6113 1592 472 0,'5'5'240'0,"-3"0"-129"0,-2-3-65 15,2-2 26-15,-2 0-16 0,0 0-32 0,0 0-3 16,0 1-3-16,1-1-3 0,-1-3-12 0,2 0-3 16,-2-6 0-16,0 3-1 0,-2-4 1 0,-3-3 2 15,0-1 5-15,-1 3-1 0,-4-3 4 0,-2 3 0 16,2 4-2-16,0-3 1 0,0 4-1 0,2 2-7 0,-2 4-2 15,0 2-4-15,2 1-4 0,1 5-1 0,-1 6 1 16,1 7-1-16,1 11-1 0,-1-1 5 0,2 1 2 0,3 8 2 16,2 6 2-16,2 7 8 15,5-3 12-15,-1-10 10 0,4 7 12 0,0 1 5 0,10-22 2 16,-3 2 2-16,4-8-2 0,2-8-7 0,7-5-11 16,2-4-14-16,4-13-30 0,3-5-16 15,5-18-15-15,1 0-24 0,0-14 46 0,2-14-40 0,-1-9-13 0</inkml:trace>
        </inkml:traceGroup>
        <inkml:traceGroup>
          <inkml:annotationXML>
            <emma:emma xmlns:emma="http://www.w3.org/2003/04/emma" version="1.0">
              <emma:interpretation id="{DAEDB064-BE08-4F6D-9D74-0D1C3D7251BA}" emma:medium="tactile" emma:mode="ink">
                <msink:context xmlns:msink="http://schemas.microsoft.com/ink/2010/main" type="inkWord" rotatedBoundingBox="7038,18577 7670,18597 7645,19432 7012,19413"/>
              </emma:interpretation>
              <emma:one-of disjunction-type="recognition" id="oneOf1">
                <emma:interpretation id="interp1" emma:lang="" emma:confidence="0.5">
                  <emma:literal>~</emma:literal>
                </emma:interpretation>
                <emma:interpretation id="interp2" emma:lang="" emma:confidence="0">
                  <emma:literal>w</emma:literal>
                </emma:interpretation>
                <emma:interpretation id="interp3" emma:lang="" emma:confidence="0">
                  <emma:literal>-</emma:literal>
                </emma:interpretation>
                <emma:interpretation id="interp4" emma:lang="" emma:confidence="0">
                  <emma:literal>e</emma:literal>
                </emma:interpretation>
                <emma:interpretation id="interp5" emma:lang="" emma:confidence="0">
                  <emma:literal>v</emma:literal>
                </emma:interpretation>
              </emma:one-of>
            </emma:emma>
          </inkml:annotationXML>
          <inkml:trace contextRef="#ctx0" brushRef="#br0" timeOffset="-1486.8708">4493 3769 1164 0,'-8'8'401'0,"8"7"-318"0,10 6-75 16,-2-2-11-16,0 2-4 0,14 6-1 0,11 4-10 0,4 3-14 16,8 9-6-16,-2-3-10 0,-3-4 1 0,1 4-19 15,6 1-9-15,-14-1 0 0,0 0 11 0,-13-10 20 16,-2-3 47-16,2 4 23 0,-15-19 8 16,5 3 29-16,-10-5 28 0,3-4 2 0,-3-6-2 0,0 0-3 15,4-3-41-15,-4 0-10 0,3-9-10 0,-5-5-9 16,6-11-20-16,1-8-6 0,-2-21-7 0,4 4-11 15,-1-18-41-15,4-16-26 0,7 1-39 0,3-4-59 0,3-6 128 16,10-2-100-16,-1 4-31 0</inkml:trace>
        </inkml:traceGroup>
        <inkml:traceGroup>
          <inkml:annotationXML>
            <emma:emma xmlns:emma="http://www.w3.org/2003/04/emma" version="1.0">
              <emma:interpretation id="{3319F85A-5F0B-40A2-82B4-83F7F0B10D8D}" emma:medium="tactile" emma:mode="ink">
                <msink:context xmlns:msink="http://schemas.microsoft.com/ink/2010/main" type="inkWord" rotatedBoundingBox="7903,17303 9720,17358 9662,19282 7845,19227"/>
              </emma:interpretation>
              <emma:one-of disjunction-type="recognition" id="oneOf2">
                <emma:interpretation id="interp6" emma:lang="" emma:confidence="1">
                  <emma:literal/>
                </emma:interpretation>
              </emma:one-of>
            </emma:emma>
          </inkml:annotationXML>
          <inkml:trace contextRef="#ctx0" brushRef="#br0" timeOffset="-330.004">5333 3710 1088 0,'-10'60'378'15,"2"-20"-301"-15,3 2-65 0,5-3-5 0,3 8-10 0,14-6-2 16,-4 3-5-16,2-8 0 0,5-6-5 0,2-2-1 0,2-13-2 16,1 5 2-16,-6-15 1 0,6-3 3 0,-2 1 12 15,3-13 0-15,-7-3 8 0,-1-2 7 0,2 0 4 16,-4-12-1-16,3 1 5 0,-6-2 1 0,-1-4-3 16,-7 0 0-16,3 1-1 0,-5-7-4 0,-3 3-1 15,0 0 0-15,-3 0-5 0,-7 0-1 0,0 2-2 16,-8 0-4-16,1-2-3 0,-1 5-4 0,-5-3-6 15,-2 5-2-15,0-1 0 0,0 6-2 0,2 2 1 16,3 6 0-16,0-2-2 0,3 7-5 0,6 2-2 16,1 3-2-16,-2 2-5 0,5 3-12 0,2 0-1 0,2-4 0 15,5 3 0-15,-2 2 8 0,1 3 5 0,8-3 5 16,1 3 4-16,0-4 12 0,6-7 3 0,7-3 2 16,-3 3 4-16,5-8 3 0,2-5 2 0,4-4 2 0,-1-10 1 15,5-7-1-15,-2 6-1 0,-3-2 1 0,-7 3-4 0,4-8 2 16,-5 2-4-16,-1-1 3 0,-8 6-4 0,-3-3 2 15,5 1 1-15,-3 1-1 0,-2 4 2 0,-5 9 0 16,-2-2 3-16,-1 12-2 0,4 3 4 0,-4 3 0 16,-2 0 0-16,2 7 0 0,-2 0-1 0,1 0-2 15,1 4-3-15,-2-1-1 0,-2 0-3 0,6 9-15 16,-3-2-6-16,4 17-11 0,4-1-9 0,-1 16-30 16,7 14-8-16,0 10-6 0,-2 6-1 0,0 6 14 15,2 8 27-15,-3-8 29 0,0 0 24 0,-6-16 45 16,1-6 10-16,1-14 8 15,-3-4 2-15,2-13 4 0,-2-14-19 0,6-4-20 0,-2-2-15 0,4-5-13 16,4-2-3-16,3-16 1 0,-1-2-3 0,6-11-4 16,0-11 0-16,-1-13-1 0,2 2-1 0,-3 0 0 0,1-3-3 15,-1-6-3-15,0 2 3 0,-5 6-2 0,-1 12-2 16,-4 6 2-16,-5-3 1 0,-6 16 0 0,3 0 5 16,-5 5 7-16,2 8 2 0,-7 1 11 0,1 6 4 15,0 3 1-15,0 2-2 0,-4 1 1 0,1-1-4 16,-6 8-7-16,-2 0-3 0,0 8-13 0,-2 2-3 15,4 10-4-15,-3-2 1 0,-1 7 2 0,5 5 0 0,2-4 2 16,2 4 1-16,1-5 3 0,2 0 1 16,2-14 1-16,0 3 1 0,3-5-7 0,0-9-3 0,0-1-6 15,2-3 0-15,1-6-4 0,0 2-1 0,2-2 0 16,2-2 0-16,1-8 8 0,2-3 5 0,2-2 2 16,-2-1 1-16,0-3 4 0,0-2 2 0,-4 4-1 15,1 1 1-15,-1 4 0 0,-2 2-1 0,-4 3-1 16,3 2 0-16,-3 2-2 0,2 3-2 0,1 0 1 15,-1 0-3-15,-1 2 1 0,8 1-2 0,1 0 2 16,0 1 0-16,3 1 3 0,4-2 1 0,-3-1 0 0,5-2 1 16,1-5 0-16,1 1 1 0,-1-2 2 0,0-4 0 0,-5-9 6 15,5-2 1-15,-5-7 3 0,-2-1-1 0,0-7 6 16,-3 1 0-16,-1-13 0 0,-4 0-2 0,-2-5-4 16,-3-6-2-16,0 0-1 0,2 1-1 0,-2 0 2 15,0 1 1-15,-5 7 3 0,3 2 4 0,-3 7 1 16,-2 6-1-16,-1 5 0 0,1 0 1 0,-4 5-5 15,-1 2-2-15,2 5-3 0,-6-1-3 0,11 4 2 16,-5 5 1-16,5 5 0 0,-4-1-4 0,4 2-9 16,5 4-6-16,-6 4-8 0,7 2-6 0,-1 11-18 15,2 1-8-15,8 29-7 0,-2 1-4 0,2 18-1 16,12 22 1-16,0 5 6 0,-6-1 6 0,1 2 16 0,-2-12 5 16,-2-3 24-16,7 3 20 0,-7-21 17 0,0-14 11 15,2-11 3-15,0 1 3 0,4-23 1 0,-3 5 1 16,1-9-15-16,-2-7-13 0,5-3-7 0,0-13-7 15,-1 4-2-15,1-15-3 0,4-16-3 0,-3 8-1 16,2-33-4-16,-1 7-3 0,-2-10-6 0,2-1 0 16,-6-6-1-16,1 5 0 0,-2 5-2 0,-2 4 3 0,-1 16 3 15,-4 0-1-15,2 12 7 0,-4 15-1 16,-1 5 3-16,0-2-2 0,-1 11 3 0,-3 4 3 0,3 5 2 16,4 2 1-16,0 9 3 0,4 6-1 0,0 20-1 15,1-4 2-15,-2 7-1 0,4 13-4 0,-5 0-3 16,-1 0 0-16,-4 3 1 0,-2-4-1 0,-3-9 1 15,0 2 1-15,0-10 0 0,-2-6 2 0,2-12 1 0,-3 1-5 16,1-11-19-16,1-7-10 0,-3-3-11 0,3-2-11 16,-1-5-45-16,-1-2-21 0,-12-15-28 0,8 1-40 15,-1 2 120-15,-5-22-81 0,4-6-48 0</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50.84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B7F0A284-0729-484C-9282-74B2E0546416}" emma:medium="tactile" emma:mode="ink">
          <msink:context xmlns:msink="http://schemas.microsoft.com/ink/2010/main" type="inkDrawing" rotatedBoundingBox="5535,1360 11171,1602 11124,2694 5488,2452" semanticType="callout" shapeName="Other">
            <msink:sourceLink direction="with" ref="{0C2AE77B-E863-423C-938E-6FB9652D651D}"/>
            <msink:sourceLink direction="with" ref="{D4AE3C48-7A34-4CB7-86B9-3964B53E284D}"/>
          </msink:context>
        </emma:interpretation>
      </emma:emma>
    </inkml:annotationXML>
    <inkml:trace contextRef="#ctx0" brushRef="#br0">5532 1142 377 0,'23'-3'178'0,"-3"-2"-88"0,-13-8-37 0,4 1 22 16,-1 4-11-16,0-1 2 0,-5 6-3 0,2 0 6 0,-1-2-3 15,-2 3-13-15,-4 2-7 0,1 2-2 0,-1-6 3 16,4-1-4-16,-4 2-3 0,0 0-9 0,0-7-2 0,0-2-3 15,-9-4-4-15,3-6-2 0,2 2-10 0,-6-3-1 16,7-2-1-16,-5-10-3 0,0 4 2 0,3-1 5 16,-4-3 4-16,-2 4 1 0,2-3 5 0,-2 0 5 15,-3 5 3-15,-5 1 0 0,-5-3 1 0,-2 1-4 16,-7 0-2-16,-7-7-1 0,-5 1 0 0,-12-4-7 16,-2-3-3-16,-21-5-1 0,-6-2 0 0,-7 2-1 15,-19-2-2-15,6 13-1 0,-5-2-5 0,-19 0 0 16,9 13-2-16,-8 1 1 0,6 10-2 0,13-2-2 0,-3 9-1 15,32 5-2-15,40 1 3 0,1 2-2 16,-121-3 1-16,1 4 1 0,-6 11-2 0,4-2 2 0,-3-2 0 0,-4 12 1 16,-19 8-1-16,47-3 1 0,-1 0 1 15,30-2-1-15,-19 9 0 0,-8 0 0 0,6-1 0 0,-3-1 1 16,16 3-1-16,1 0-1 0,-4 4-1 0,10-2 0 16,15 0 0-16,5 0 0 0,18-1 0 0,-11 0 0 15,1-6 0-15,9-2 0 0,-10-1 0 0,9-1 1 16,4-8-7-16,-1 6-6 0,17-4-5 0,7 2-6 15,10 8-23-15,1-6-10 0,10 6-16 0,4-3-18 16,1-4-44-16,4 3-33 0,0-6-44 0,0-2 132 16,10-7-111-16,-7 1-44 0</inkml:trace>
  </inkml:traceGroup>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0:59.80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6965134-1194-425E-941F-8D4A4D70DEFE}" emma:medium="tactile" emma:mode="ink">
          <msink:context xmlns:msink="http://schemas.microsoft.com/ink/2010/main" type="inkDrawing" rotatedBoundingBox="29870,13639 35271,13382 35285,13685 29884,13941" semanticType="callout" shapeName="Other">
            <msink:sourceLink direction="with" ref="{72F9A52E-2B80-4457-96D5-FD7028DC7C76}"/>
            <msink:sourceLink direction="with" ref="{761CC52C-2DF2-4D6A-A311-8D8D899642F6}"/>
          </msink:context>
        </emma:interpretation>
      </emma:emma>
    </inkml:annotationXML>
    <inkml:trace contextRef="#ctx0" brushRef="#br0">485 6451 532 0,'6'0'200'0,"-1"0"-149"0,5 3-39 16,-3-3-3-16,4 0-1 0,6 0 2 15,1 2 0-15,1-2-2 0,0-2 0 0,1-1-2 16,4-1 1-16,2 3 3 0,-3-4 4 0,7-2-1 0,-1 1 7 16,-1-1 6-16,2 2 2 0,3 2 6 15,-2-1 2-15,3-1 9 0,2 5 1 0,7 0 1 0,-3 2-4 16,7 1-5-16,1-1-3 0,0 0-4 0,5-1-7 16,-2 1-11-16,-1 0-3 0,3-2-2 0,0-2-3 15,2 2 0-15,2 0-1 0,4 0-1 0,2 0 2 16,0 2-1-16,5 1 0 0,-3 0-2 0,2 2 5 15,-1-3 0-15,-3 0 2 0,3-1 0 0,1 1 0 16,-12-2 1-16,13 0-3 0,5 0 2 0,-4 0 0 16,-2 0-4-16,-1 2 1 0,1-2-3 0,7 1 1 15,-2 4 0-15,-3 0 1 0,-2-2-2 0,9 1-1 16,-8-3 1-16,7 3 0 0,-2-3 2 0,3-1-2 16,-1 0 0-16,0 0 1 0,-2-1 0 0,-5-3 0 15,10 3-3-15,-7-1 2 0,1-1 0 0,-3-2 1 16,1 0 1-16,3 0 0 0,-3-2 1 0,-4-1-1 15,-3 0 4-15,-1-1 0 0,-1 1-2 0,-1-2 3 16,3 3 0-16,0 1-1 0,-3 1 1 0,0 0 2 0,0 1-1 16,-2 3-2-16,0-2 0 0,-3 3-2 0,-7-5 0 15,-2 3-2-15,1 2 0 0,-1 0-4 16,-1-2 3-16,0-3-3 0,0 4 0 0,-1-1 2 0,5-1 1 16,-5 1-2-16,1-3 1 0,-3 0 2 0,-4 3-1 15,0 1 1-15,0-1-1 0,-5-1 0 0,-3-1 1 16,-5 1 0-16,2 1 1 0,-1 1-2 0,-6-1 3 15,0-1 1-15,-5 1 2 0,-2 0 2 0,-1 1 2 0,-2-1 1 16,-2-1 0-16,1 3-2 0,-4-2 0 0,-2-1-3 16,4-4-1-16,-4 5-3 0,0-2-4 0,4 2 0 15,-2 0 0-15,0-4-1 0,0 6-1 0,0-4 2 0,0 4-1 16,0-1-1-16,0 1 2 0,-2-5-2 0,-1 3 1 16,1 0 1-16,-1 1 1 0,-1-1-2 0,1-1 2 15,0 1 2-15,-1 2-3 0,1 2 3 0,-2-2-2 16,0 0-2-16,2 0 2 0,-2 0 0 0,0 1-2 15,0 1 0-15,0-2-1 0,0-2 1 0,1 2 0 16,-1 0 0-16,0-1-1 0,0 1 0 0,0-4 0 16,2 3 0-16,-2-1-1 0,0 2 1 0,0 0 0 15,0 0 0-15,0 0 0 0,2 2 0 0,-1-2 1 16,-1 1 0-16,2-2-1 0,-2 1 2 0,2 0-1 16,-1 0 3-16,-1 0-3 0,0-2-1 0,0 0 0 15,0 2 1-15,-1 0-1 0,1-1-2 0,0 1-4 16,0-2 0-16,0 2 0 0,0-2-1 0,-2-1 1 15,2 0 0-15,0 1-1 0,0-1 1 0,0-1 4 16,0-1 1-16,-2-1 0 0,2 1 1 0,0 1 1 16,-1-1-1-16,-1-1 0 0,0-1 2 0,1 1-2 15,-1-1 0-15,0 4-4 0,1-2-1 0,-1 0-1 0,2 1-1 16,-2-1-3-16,1 2-2 0,-1 0 0 0,0-2 0 16,2 0 2-16,-3 1-1 0,1-1 2 0,2 2-1 15,-1 0 4-15,1 1-3 0,0-3-11 0,0 4-5 16,0-3-5-16,0 1-6 0,-2 0-19 0,2 1-10 15,-2-5-16-15,1 2-21 0,-3 0-62 0,1-3 114 16,-2 1-72-16,-2 2-33 0</inkml:trace>
  </inkml:traceGroup>
</inkml:ink>
</file>

<file path=ppt/ink/ink7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2:51.920"/>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9AEC7719-6629-4E18-B703-F1CF984897F3}" emma:medium="tactile" emma:mode="ink">
          <msink:context xmlns:msink="http://schemas.microsoft.com/ink/2010/main" type="inkDrawing" rotatedBoundingBox="29885,8757 32170,17021 29515,17756 27229,9491" semanticType="callout" shapeName="Other">
            <msink:sourceLink direction="with" ref="{44E218B7-3A0F-4389-BF9E-5EE7C9F6619C}"/>
            <msink:sourceLink direction="with" ref="{D766233D-0E01-454E-8E76-CD0452FFFD69}"/>
          </msink:context>
        </emma:interpretation>
      </emma:emma>
    </inkml:annotationXML>
    <inkml:trace contextRef="#ctx0" brushRef="#br0">-3246-1738 1010 0,'3'8'369'0,"-8"-8"-277"0,7 0-72 0,-1 0-10 0,4 2 10 16,-8-2-12-16,0 0-1 0,3 0-2 15,-2 0-3-15,5 0 4 0,-3 0 1 0,0 0 3 0,0 0 2 16,5 0 5-16,-1 0 3 0,-3-3 1 0,3-2 2 16,1 0 3-16,1-2-1 0,12-1-3 15,-1 0 0-15,0-6-6 0,11 4-6 0,7 2 0 0,-2 0-5 16,5 1-5-16,4 2-1 0,2 5 1 0,3 3-5 16,8 9-2-16,1 5 3 0,1 14-1 0,2-1 1 15,-4 2 0-15,-3 17 1 0,6 10-2 0,0-1 4 16,-15 0 0-16,0 3 0 0,-1 2 0 0,4 14 0 15,-3 4 1-15,4 2-1 0,-9-10 1 0,3 3 0 0,8 11 0 16,7-3 0-16,-3 6 3 0,-5-12-3 0,4 15 1 16,3-7 3-16,-2 12-2 0,-2-6 2 0,6 1 0 15,-9 11-1-15,13-9-2 0,-1-1 3 0,1-2-2 16,6-4 0-16,-2-5 1 0,-2-4-1 0,-5-11 4 16,0-4 4-16,-8-13 4 0,-1-1-1 0,-2-12 1 15,-7-8-1-15,3 0 1 0,0-9-2 0,5-4-5 16,2-2-3-16,-2-5-2 0,7-2-2 0,-5-8-2 15,1-3-1-15,-1-7-1 0,-2 2 0 0,-10-4 0 16,1-5-1-16,-10 4 1 0,-5-4 1 0,-4 3 3 16,-10-1 0-16,-4 0 1 0,1 1-1 0,-9-1 1 15,-3 1 2-15,-8-1-3 0,5 1 1 16,-4-1-1-16,-3 7-1 0,2 0-1 0,-6-4-1 0,6 5-3 0,2 6-4 0,1-1-2 16,-2 2-6-16,0 3-1 0,1 2 1 0,-1-1 0 15,1 11 0-15,-6 1 6 0,-3 13 1 0,0-6 6 16,0 8 5-16,-1 9 3 0,-1 0 1 0,5 10 0 15,-1 0 1-15,5 4-2 0,-4 1 2 0,7 8-2 0,0-1-2 16,4 2-1-16,-3 5-2 0,3-6 0 0,-1 5 0 16,5 1-3-16,2-2-3 0,2 1-3 0,1 3 0 15,4 4-7-15,3 3-1 0,3 3-2 0,-3 1-3 16,2 4-3-16,1 5 0 0,2 6 3 0,-3-1 0 16,1-1 6-16,-1 7 2 0,1 0 1 0,2 1 3 15,0 1 7-15,1-1 1 0,4 5-1 0,0-5 3 16,2 0 1-16,1 1 1 0,4 1 0 0,-1 0 1 15,-1-17 2-15,3-2 0 0,1 10 7 0,0 2-3 16,0-11 2-16,-4-4 0 0,3 0 3 0,3 6 4 0,1 1 1 16,-2 3 1-16,-4-17-2 0,4 4 4 0,3 6 0 15,4 1-1-15,-4-1 0 0,-5-16-5 0,7 9 0 16,0-2 0-16,-5-6-4 0,0-1-1 0,-7-6-4 16,2 3 2-16,-12-14-2 0,2 3 4 0,-8-11-3 15,-2-8 1-15,-5-2 0 0,0-2-2 0,-10-3 2 16,0-4 1-16,-13 3 1 0,-4-1-1 0,-6 7 8 15,-10 1 5-15,0 1 5 0,-6-1 3 0,-2 1 9 16,-2 3 1-16,0-4-2 0,3 1 3 0,2-4-8 0,0-2-3 16,1-1-3-16,-4-2-5 0,-4-3-8 0,-2-1-4 15,-4 4 2-15,1-5-4 0,0 0 1 0,-8 2-2 16,7 0-1-16,0-2 1 0,7 1 0 0,3-3 0 16,-1-1-1-16,3-2-3 0,2-6-9 0,1-2-8 15,-12-5-9-15,6-2-6 0,2-3-11 0,-3-11-15 0,-3-14-45 16,-1 0-27-16,3-3-27 0,9-14-28 0,7-11-55 15,-1-28 147-15,19-27-111 0,-1 10-12 0</inkml:trace>
  </inkml:traceGroup>
</inkml:ink>
</file>

<file path=ppt/ink/ink7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7:58.15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4567057-6DB2-46E2-AFDD-E4055F6D9C8F}" emma:medium="tactile" emma:mode="ink">
          <msink:context xmlns:msink="http://schemas.microsoft.com/ink/2010/main" type="writingRegion" rotatedBoundingBox="21732,3149 25230,3149 25230,8611 21732,8611"/>
        </emma:interpretation>
      </emma:emma>
    </inkml:annotationXML>
    <inkml:traceGroup>
      <inkml:annotationXML>
        <emma:emma xmlns:emma="http://www.w3.org/2003/04/emma" version="1.0">
          <emma:interpretation id="{A69A1535-91DC-42BB-A861-9812FC85DEE0}" emma:medium="tactile" emma:mode="ink">
            <msink:context xmlns:msink="http://schemas.microsoft.com/ink/2010/main" type="paragraph" rotatedBoundingBox="21732,3149 25230,3149 25230,8611 21732,8611" alignmentLevel="1"/>
          </emma:interpretation>
        </emma:emma>
      </inkml:annotationXML>
      <inkml:traceGroup>
        <inkml:annotationXML>
          <emma:emma xmlns:emma="http://www.w3.org/2003/04/emma" version="1.0">
            <emma:interpretation id="{4FE2A655-71BA-43CE-85F9-68BFCD52C44C}" emma:medium="tactile" emma:mode="ink">
              <msink:context xmlns:msink="http://schemas.microsoft.com/ink/2010/main" type="line" rotatedBoundingBox="21732,3149 25230,3149 25230,8611 21732,8611"/>
            </emma:interpretation>
          </emma:emma>
        </inkml:annotationXML>
        <inkml:traceGroup>
          <inkml:annotationXML>
            <emma:emma xmlns:emma="http://www.w3.org/2003/04/emma" version="1.0">
              <emma:interpretation id="{C8D52037-C5B4-4F9C-8360-94F0094A1209}" emma:medium="tactile" emma:mode="ink">
                <msink:context xmlns:msink="http://schemas.microsoft.com/ink/2010/main" type="inkWord" rotatedBoundingBox="21732,3149 25230,3149 25230,8611 21732,8611"/>
              </emma:interpretation>
            </emma:emma>
          </inkml:annotationXML>
          <inkml:trace contextRef="#ctx0" brushRef="#br0">20 927 205 0,'-2'2'142'0,"-1"-2"-47"16,1 0-44-16,-1 0 36 0,0 2-4 0,1-1-5 15,2-1-2-15,0 0-6 0,0 0-4 0,0-1-2 16,0 1-5-16,0-4-8 0,-2 3-4 0,1 1-3 16,-1 0-6-16,2 0-7 0,0 0-3 0,0 1 0 15,0-2-3-15,0 2-3 0,0-1 0 0,0-3-2 16,2 3 1-16,-2-2-2 0,-2 1-2 0,2-3-1 15,0 4 0-15,0-1-3 0,0 1-3 0,0-2 1 16,0-1-2-16,0-1-2 0,0 1 0 0,2 3-1 0,-2-3 0 16,3-2-2-16,-1 1 2 0,3 1-2 0,0-2 1 15,1-3 2-15,1-4-1 0,3 1 0 0,0-1 0 0,5-3 0 16,-4-2 1-16,9 1 0 0,-5-1-2 0,2 2 1 16,3-1-2-16,0-4 0 15,0 2-1-15,-1 1 2 0,0-1-2 0,-1-1-2 0,0 1 2 0,5 2-2 16,-3-1 1-16,-1-1 0 0,6 1-1 0,-6-3-2 15,3 2 1-15,1 0 1 0,-1-1-1 0,-1 3 0 16,3-1 0-16,1-1 0 0,-2 3 0 0,-5 2 1 16,5-2-1-16,7-2 1 0,-2 4-2 0,1-2 0 15,4 0 1-15,5 0 0 0,2 0 1 0,5-1-2 0,0 1 1 16,-9 5-1-16,4-10 1 0,0 1 1 16,-7 3 0-16,0 3-1 0,-5-4 0 0,4 0 0 0,-4 2 0 15,-1 0 1-15,1 6 0 0,0 0 0 16,-1 1-1-16,1 1 0 0,-1 2 0 0,-1 2-1 0,1 0 1 15,1-2-1-15,2 1 0 0,0 1 1 0,3 0 0 16,2-4 0-16,0 4 0 0,3-4 0 0,0 2 0 16,0-3 1-16,-5 3-1 0,-1-2 0 0,-2 1 0 15,0 1 0-15,-2-2 1 0,-3 0-1 0,3 7-1 16,-1-1 0-16,-1-3 1 0,2 1 0 0,-3 3 0 16,2 0 0-16,-1 0 0 0,-1 2 0 0,2 1 0 15,-1-1 1-15,-1 4-2 0,2-1 1 0,-1 2 0 16,-1 0 0-16,-1-1 0 0,-3 1-1 0,2-1 1 0,1 3 0 15,-1-3 1-15,0 1-1 0,2 1 0 16,-3 1 0-16,4 2 0 0,-3 1 0 0,2 0 0 0,-1-3 0 16,0 5 0-16,1-1 0 0,-3 2 0 0,3-2 0 15,-5-3 0-15,-4 3 0 0,8 2-2 16,-3 2 2-16,-3-7 0 0,1 3 0 0,-3 2 0 0,4 0-1 16,0 5 1-16,2-2 0 0,-6-4 1 0,1 4 0 15,1 3-1-15,-1-2 0 0,-1-3-1 0,-1 4 1 16,0-5 0-16,0 3 0 0,2-1-1 0,1 1 0 15,-5-1 1-15,4 1 1 0,0-1-1 0,-3-1-1 16,3 3 2-16,-2-1-1 0,3-1 0 0,-4 1 1 16,-1 0-1-16,-2 0 0 0,4 4 0 0,0-1 0 15,-3-2-1-15,0 4 1 0,-1 2 0 0,-1-2 0 16,7 0 0-16,-7 4 0 0,-2-4 0 0,-1 0 0 16,3 2 2-16,0 2-1 0,-4-4 0 0,1-1-1 15,1-4 2-15,-3 2 0 0,0-5-1 0,2 1 0 16,-6-1-1-16,4-3 0 0,-1 3 1 0,-1-2-1 0,0-3 0 15,2 2 0-15,0 1 0 0,0 0 2 16,0 1 0-16,0 4-2 0,2-5 0 0,0 2 1 0,-1 2-1 16,1-2-1-16,-1 0 1 0,1 3 0 0,1-3 0 15,-3 1 0-15,0-1 0 0,0 0 0 0,-3-3 0 0,1 3 0 16,1 3 1-16,-3-6 0 0,1 1 0 0,-2-3-1 16,2 2 1-16,-1-1-1 0,-1 2 2 0,0 2 0 15,0-3-1-15,0 0-2 0,0 4 2 0,-1-1 0 16,-1 2 0-16,2 3 0 0,-2-4-1 0,1-1-1 0,1 0 1 15,-2 3 0-15,2-1 0 0,2 1 0 16,-1-3 0-16,-1-1 0 0,2 2 0 0,-2-1 0 0,2 2 0 16,-2-4 0-16,0 0 1 0,0 2 0 0,-4-3 1 15,4-1-1-15,-3 1 1 0,1 1 0 0,1-4-2 16,-3 4 1-16,1-3 0 0,-2 2 0 0,0 1-1 16,2 0 1-16,-2 0-1 0,0-1 0 0,0 1 2 15,0 1 0-15,-2-1-2 0,2 0 0 0,0 2 0 16,-1 2 1-16,1 1-1 0,-2-1 0 0,0 2 2 15,1 0 1-15,-3 1 1 0,1 1 1 0,1 1-2 16,-3 1 1-16,-1 5 1 0,-2-1 1 16,-2-2-4-16,0 5-1 0,1-2-1 0,-2-3 0 15,-1 3 1-15,2-3 0 0,-3 1-1 0,0-1 0 16,4-3 2-16,0 3-2 0,-6 1 0 0,0 1 0 16,1-4 0-16,1-1 0 0,3 3 0 0,-8 5 0 0,0 1 0 15,0 2 1-15,1-5-1 0,2 6 2 0,-5 4-2 0,-3 0 0 16,1 5 0-16,4-5 0 0,-3 2 1 15,-3 0-1-15,1 2 2 0,-2-4-1 0,0 2 3 0,-1-4-2 16,-2 6 2-16,-2-8 0 0,3 5 0 0,-4-3-1 16,-1 1 0-16,1-1 1 0,-1 6-1 0,1-6 1 15,1 2 1-15,0 6-1 0,-5-5 1 0,3 5 1 16,1-3 0-16,1-1 2 0,0-2 1 0,0-1-1 16,-1-4 2-16,3-2-3 0,4-4 1 0,4-2-1 0,-6 0 0 15,-1 1-1-15,6-4-4 0,1 1 0 0,5 0-1 0,-3 2 2 16,0 0-2-16,-1-2 1 0,6 1 0 0,5-6-2 15,-4 2 2-15,-1-2-1 0,5 2 0 0,-2-12-1 16,1 6 0-16,-2-3 0 0,4-6 0 0,1 0 0 16,1-1 0-16,1-4-1 0,4 1-2 0,0 1 0 15,4 0-8-15,-3-2-1 0,4 3-3 16,-3-3-5-16,3 0-8 0,-2 0-4 0,-4 0-4 0,4 0-7 16,-3-2-13-16,-2-1-8 0,1-2-17 15,-3 2-18-15,3 1-80 0,-1-3 127 0,-3-5-79 0,-1-3-39 16</inkml:trace>
          <inkml:trace contextRef="#ctx0" brushRef="#br0" timeOffset="-300484.3556">1643 1170 870 0,'24'-9'364'0,"-13"-4"-297"0,-2 3-63 0,11-1-19 0,1-1 11 0,11 2-1 15,8 2 1-15,-1-2 3 0,-5 1 1 0,-5 3 0 0,3-1 1 16,-4 1 1-16,0 1 0 0,-4 3 1 0,2 2 3 16,-1-3 2-16,5 3-1 0,2 0 1 0,-4 3 1 15,2 0-2-15,3 2 1 0,5 2-2 0,-3 3-2 16,1 3-2-16,1 5-2 0,-4 1 2 0,9 10-2 15,-6 5 0-15,-3 19 0 0,-3 7 0 0,0 11-1 16,-5 17 2-16,-3 10 0 0,-1-2-1 0,-4 14 1 16,-4 4-1-16,-1 4 0 0,-2-3-1 0,-2-17 3 0,-1-5-2 15,1 5 1-15,4 4-1 0,-6-14 4 0,4-13 2 16,8-2 3-16,9 2 5 0,13-9-3 0,-7 4 2 0,17-14-2 16,1 1 3-16,4-2-2 0,5-9-3 15,-7-9-3-15,-3-7-4 0,3 1 3 0,-13-16 1 16,-4-2 3-16,-6-8 9 0,-3-1 6 0,-7-4 5 0,-4-2 5 15,-6-3 7-15,0 0-1 0,-5-2-1 0,-7-4-2 16,-4-6-13-16,-2 4-9 0,-6-10-5 0,-4-1-5 16,-5 0-8-16,-4-5-4 0,-3 1-1 0,-1 3-1 15,-6 5 1-15,4 0 3 0,-3 5-1 0,4 7 0 16,2 3 0-16,-1 0-1 0,7 7-1 0,-1-1 0 16,7 8-2-16,-5-1-2 0,3 14 2 0,-2-2 1 15,4 6-1-15,0 11 5 0,1 7-1 0,2 6 2 16,2 5 2-16,5 10 2 0,3 8-2 0,3-3 0 15,2 4 4-15,3 6 0 0,7-4 1 0,0-1 0 0,5 0 3 16,5-7 0-16,2 3-1 0,6 1 2 16,-3-13-2-16,8 8-1 0,4 6-2 0,-1 0 1 0,-3-8-2 15,2-1 0-15,3 4 2 0,1 9-2 0,-1 2 0 16,2 3 1-16,-6-11 1 0,-2 4-3 0,1 3 3 16,-3 2-2-16,-10-17-1 0,-3-14 1 0,-2 3 2 15,0-1 2-15,-15-27 1 0,3 1 2 0,-3-6 1 16,-5-5 3-16,-7 1 1 0,2 1 0 0,-6-6 3 15,-6 2 1-15,-6-7 1 0,-2 3-2 0,-12-6-1 16,-4-2-2-16,-12-7-1 0,3-1 0 0,-8 0 2 16,-7-6 1-16,6 4-1 0,0 0 3 0,6 2-1 15,7 3 2-15,4-2 1 0,1 1-2 0,13 3-6 0,5-1-5 0,-6 3 1 16,-2-4-4-16,8 1 0 0,1 3-2 16,-5-4 2-16,4 3 0 0,0-1-3 0,0-1 1 0,10-1-2 15,-1-1-11-15,-6-3-10 0,10 3-9 0,2-4-13 16,-3-4-42-16,2 1-22 0,-2-2-33 0,2-3-38 15,13-10 114-15,-3-4-83 0,6-4-22 16</inkml:trace>
          <inkml:trace contextRef="#ctx0" brushRef="#br0" timeOffset="577.4791">1471 3736 1040 0,'-4'0'368'0,"3"0"-297"0,-6 0-64 0,4-1-13 15,1 1-3-15,2 0 11 0,0 1 7 0,0 3 5 16,0-4 0-16,0 3-1 0,0-3 0 0,-1 2 1 0,-1-1-4 16,0 1-2-16,1 3-3 0,-3-2-5 0,3 4 0 15,-3-4 0-15,-2 9 0 0,-3 4-2 0,1 1 2 16,0 1 0-16,-4 6-1 0,0 0 1 0,-2 11-1 0,-1 2 0 16,1-2 0-16,-1 9 1 0,2 0 0 15,1 4-2-15,3-3 1 0,0-1 0 0,3 3 1 0,6-6 0 16,-4 1 1-16,4-11 6 0,0-1-3 0,5-10 13 15,0 0 4-15,5-3 7 0,0-11 2 0,8 1 2 16,2-2 3-16,5-5-5 0,7 2 5 0,13-2-13 16,-7-7-1-16,10 0-8 0,7-3-1 0,-7-1 0 15,-2-6-4-15,-1 4-2 0,-13 3-2 0,1-7 2 16,7 4-2-16,-17-2-2 0,-1 5 0 0,-3-1 0 0,3 2-2 16,-5-4 0-16,1 3-2 0,-5 2-3 0,-3 1-3 0,2 2-5 15,-6 0-3-15,-1 2-4 0,-3 0 1 16,-2 3-5-16,2-2 3 0,-2 2-3 0,1 0 5 0,-1 0-4 15,0 0 1-15,-1-2 0 0,1 2-2 0,0 0-5 16,0 0 0-16,0 0-1 0,0 0-3 0,0 0 0 16,0 2-1-16,0-2-3 0,0 2 0 0,0-2 0 15,0 0 0-15,0 0 1 0,0 0 0 0,0-2-11 16,0 2-7-16,0 0-10 0,0 0-13 0,0 2-12 16,0-2-33-16,0 3 75 0,0-3-57 0,-4-2-3 15</inkml:trace>
        </inkml:traceGroup>
      </inkml:traceGroup>
    </inkml:traceGroup>
  </inkml:traceGroup>
</inkml:ink>
</file>

<file path=ppt/ink/ink7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5:23.1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9074F70-C5F4-436F-A76E-6BF922A4B591}" emma:medium="tactile" emma:mode="ink">
          <msink:context xmlns:msink="http://schemas.microsoft.com/ink/2010/main" type="writingRegion" rotatedBoundingBox="17822,3917 37084,3270 37216,7182 17953,7829"/>
        </emma:interpretation>
      </emma:emma>
    </inkml:annotationXML>
    <inkml:traceGroup>
      <inkml:annotationXML>
        <emma:emma xmlns:emma="http://www.w3.org/2003/04/emma" version="1.0">
          <emma:interpretation id="{BA1D3A81-BE4E-4A16-AA54-59BE40B12A34}" emma:medium="tactile" emma:mode="ink">
            <msink:context xmlns:msink="http://schemas.microsoft.com/ink/2010/main" type="paragraph" rotatedBoundingBox="17822,3917 37084,3270 37216,7182 17953,7829" alignmentLevel="1"/>
          </emma:interpretation>
        </emma:emma>
      </inkml:annotationXML>
      <inkml:traceGroup>
        <inkml:annotationXML>
          <emma:emma xmlns:emma="http://www.w3.org/2003/04/emma" version="1.0">
            <emma:interpretation id="{700B3040-DF89-4C7B-B47F-4032CDCD531C}" emma:medium="tactile" emma:mode="ink">
              <msink:context xmlns:msink="http://schemas.microsoft.com/ink/2010/main" type="line" rotatedBoundingBox="17822,3917 37084,3270 37216,7182 17953,7829"/>
            </emma:interpretation>
          </emma:emma>
        </inkml:annotationXML>
        <inkml:traceGroup>
          <inkml:annotationXML>
            <emma:emma xmlns:emma="http://www.w3.org/2003/04/emma" version="1.0">
              <emma:interpretation id="{93CE9D95-CDA5-47FA-BA6D-620ADF1B18B4}" emma:medium="tactile" emma:mode="ink">
                <msink:context xmlns:msink="http://schemas.microsoft.com/ink/2010/main" type="inkWord" rotatedBoundingBox="17855,4896 18399,4878 18409,5170 17865,5188"/>
              </emma:interpretation>
              <emma:one-of disjunction-type="recognition" id="oneOf0">
                <emma:interpretation id="interp0" emma:lang="" emma:confidence="1">
                  <emma:literal/>
                </emma:interpretation>
              </emma:one-of>
            </emma:emma>
          </inkml:annotationXML>
          <inkml:trace contextRef="#ctx0" brushRef="#br0">-5000 719 225 0,'5'-5'86'0,"-3"-3"-62"16,1 1-18-16,-1 2 6 16,3 2 2-16,-4 1 3 0,-1 4 4 0,5-2 0 0,-3-2 5 0,-2 4-5 15,-2-4 0-15,2 2-7 0,-1 2-4 0,1-4-18 0,-2-3-25 16,-3 4 28-16,5-1-19 0,0 2-9 0</inkml:trace>
          <inkml:trace contextRef="#ctx0" brushRef="#br0" timeOffset="-1479.2368">-5505 978 496 0,'-3'3'168'0,"1"-1"-147"0,2 0-25 16,0-1-3-16,4-1-6 0,-1 2 1 0,-1-2 3 15,1 0 9-15,-1 2 2 0,-1-2 1 0,1 0 1 0,-2 0 0 16,0-2-1-16,0 2 1 0,0 0-1 16,0-2 2-16,-2 1-5 0,2 1 3 0,0 0 1 15,0 0-3-15,0 0 0 0,0 1-1 0,0-1-2 0,-1 0-5 16,1 0-3-16,0 0-6 0,0 0-11 0,0 0-25 16,0 2-11-16,-2-2-13 0,2 0-4 0,0 0 45 15,0 0-41-15,2 0-5 0</inkml:trace>
        </inkml:traceGroup>
        <inkml:traceGroup>
          <inkml:annotationXML>
            <emma:emma xmlns:emma="http://www.w3.org/2003/04/emma" version="1.0">
              <emma:interpretation id="{DC25EB4C-79F4-4030-A330-451FBBD5FC99}" emma:medium="tactile" emma:mode="ink">
                <msink:context xmlns:msink="http://schemas.microsoft.com/ink/2010/main" type="inkWord" rotatedBoundingBox="19348,5119 19706,5107 19718,5450 19360,5462"/>
              </emma:interpretation>
              <emma:one-of disjunction-type="recognition" id="oneOf1">
                <emma:interpretation id="interp1" emma:lang="" emma:confidence="1">
                  <emma:literal/>
                </emma:interpretation>
              </emma:one-of>
            </emma:emma>
          </inkml:annotationXML>
          <inkml:trace contextRef="#ctx0" brushRef="#br0" timeOffset="46101.0495">-3793 1177 491 0,'0'0'177'0,"3"7"-145"16,-1-7-32-16,-2 0-1 0,2 3-4 0,-2-1 1 16,3 1-1-16,2 5 3 0,-5-4 2 0,2-1 2 0,-2 0-1 15,1 1-1-15,-1-1 1 0,0 0-1 0,2-3 4 16,-2 0 0-16,0 0 0 0,0 0-1 0,2 0 4 15,-2-1 2-15,0 1-1 0,0 0 1 0,0 0-4 16,0 1 0-16,1 1 0 0,-2-2 0 0,1 0-2 16,0 0-2-16,-4 0 0 0,4 0 0 0,0 0 1 15,-3-2 2-15,3 1 0 0,0 1 2 0,0 0 0 16,0 0 3-16,-2 0-1 0,2-2-2 0,0 2 4 16,-1 0-4-16,1 0 0 0,0 0-1 0,0 0-1 15,1 0 0-15,-1 3-2 0,0-3 2 0,0 0-3 16,0 0 2-16,-1-1-3 0,1 2 2 0,0-1 2 15,0-1 0-15,0-1 1 0,-2 2 0 0,0 0 2 16,-1 0-1-16,5 0 2 0,-2 0-1 0,0 0-4 16,0 0 1-16,0 0 0 0,0 0-4 15,0 0 3-15,0 2-2 0,3-2 2 0,-3 1-2 0,0-1 3 16,-2 2-2-16,2-2-1 0,0 0 1 0,0 2-1 16,-1-2 1-16,1 0-2 0,1-2 1 0,-1 0 1 0,0 2-2 15,0 2 2-15,0-4 1 0,0 1-2 0,-1 1 0 0,1 1 2 16,-2 1 1-16,-1 0-2 0,-2-1 0 0,1-1 1 15,-2 4-2-15,2-1 0 0,-2 0 1 0,-2-1 1 16,1 3-4-16,0-3 2 0,2 1 1 16,2-1-1-16,1-1 1 0,1-1-2 0,-3 2 2 0,4 0-2 15,0-2 3-15,0 0-3 0,0 1 0 0,0-1 0 16,0 2 1-16,0 0 3 0,0-2-3 0,0 0 0 0,0 0 1 16,0 0-1-16,0 0 0 0,0 0 1 15,0-2-1-15,-1 2-1 0,-1 0 0 0,-1 0 0 0,-1-3 0 16,1 1 0-16,0 0 1 0,-2 2-2 0,1 0 0 15,-1-3-1-15,2 3 2 0,0-3 1 0,1 3-1 16,-1 0 0-16,-1 0 0 0,4-2 1 0,-1 2-1 16,1-2 1-16,0 2-1 0,0 2 0 0,0-2 0 15,0 0 0-15,0 0 0 0,0 0 0 0,0 0-1 16,0 0 0-16,-2-2 0 0,1 1 1 0,-3 1 0 0,1 0-1 16,0 0-3-16,-2 0 4 0,0 0 0 0,1 0-1 15,-2 0-1-15,2-2-1 0,1 2 2 0,-2 0 0 16,0 0-1-16,5 2-7 0,-5-2-5 15,0-2-8-15,2 2-4 0,-1 0-2 0,-1-2-5 0,2 2-6 16,-4-1-3-16,2-8 1 0,1 6-1 0,0 0-1 16,-1-1 1-16,2-2-2 0,0 4-6 0,-1-6-26 15,1 4 51-15,0 6-29 0,1-4-11 0</inkml:trace>
          <inkml:trace contextRef="#ctx0" brushRef="#br0" timeOffset="140128.6665">-3670 912 41 0,'0'0'38'0,"2"0"8"0,-7 1-3 0,1-1 18 0,1 0 2 16,1 0 6-16,2 0-4 0,7 2 6 0,-7-2 2 16,0-3-19-16,3 3-7 0,-1-2-11 0,0 2-4 15,-2 2-7-15,0-2-3 0,-4 0-7 0,4 0-6 0,0 0 0 16,0-2-2-16,0 4 1 0,-1-2-2 0,-1 0-2 16,-1 0 4-16,-4 0 0 0,7 0 4 0,-7 1 3 15,6-1-1-15,-4 0-1 0,6 0 0 0,-1 0 0 16,0 0-3-16,5 4-3 0,-6-4-1 0,4 0-4 15,2 0 2-15,-5 0-2 0,0 0-1 0,3 0 3 16,-1 0-1-16,-2 0-1 0,5 0 1 0,-8 0-1 16,3 0 0-16,0-2 0 0,-2 2 1 0,-1 0-2 15,-1 0-1-15,3-2 1 0,-3 2 1 0,3 0 2 0,4 0 0 16,0 2 4-16,-3-2 4 0,0-2 2 0,0 2 1 16,0 0 2-16,0 0 1 0,0 0 0 0,0 0 0 15,0 0-1-15,0 0-4 0,0 0 1 0,2 0-1 16,-2 0-1-16,-2 0-5 0,4 0 0 0,-5 0 0 15,3 0-5-15,0 0-1 0,0-1-1 0,0-1 1 16,1 2 0-16,1 0 1 0,-4 0-3 0,2 0-1 16,0 0-2-16,4 2-4 0,-6-2-41 0,2 1-22 0,2-1-36 15,-1 2 76-15,-4 5-72 0,0-1-42 16</inkml:trace>
        </inkml:traceGroup>
        <inkml:traceGroup>
          <inkml:annotationXML>
            <emma:emma xmlns:emma="http://www.w3.org/2003/04/emma" version="1.0">
              <emma:interpretation id="{C2BD9235-4AC8-4FC7-94EC-DB3906106D13}" emma:medium="tactile" emma:mode="ink">
                <msink:context xmlns:msink="http://schemas.microsoft.com/ink/2010/main" type="inkWord" rotatedBoundingBox="21197,4980 22218,3954 23162,4893 22141,5919"/>
              </emma:interpretation>
              <emma:one-of disjunction-type="recognition" id="oneOf2">
                <emma:interpretation id="interp2" emma:lang="" emma:confidence="1">
                  <emma:literal/>
                </emma:interpretation>
              </emma:one-of>
            </emma:emma>
          </inkml:annotationXML>
          <inkml:trace contextRef="#ctx0" brushRef="#br0" timeOffset="-134175.9175">-1641 872 14 0,'1'0'6'0,"-1"0"-4"0,0 0-2 16,0 3 0-16,0-3 1 0,0 3 0 0,0-3-1 0,-1-1 2 0,1 1 0 15,0-2 1-15,0 2 0 0,0 0 0 0,0 0-2 0,0-2 2 16,0 2-1-16,0-1-2 0,0 1 0 0,0 0-1 0,-2 0 1 15,2 0-1-15,-2 0-1 0,1 0 1 0,1 0-2 16,-4 3 3-16,3-1-2 0,1-1-1 0</inkml:trace>
          <inkml:trace contextRef="#ctx0" brushRef="#br0" timeOffset="-133625.0556">-1192 858 59 0,'-3'7'17'0,"0"-4"-17"0,1 4-3 0,-1-4-4 16</inkml:trace>
          <inkml:trace contextRef="#ctx0" brushRef="#br0" timeOffset="-133414.2383">-939 707 260 0,'5'19'45'0,"-2"-16"-69"0,4 2-31 0</inkml:trace>
          <inkml:trace contextRef="#ctx0" brushRef="#br0" timeOffset="-133082.5759">-604 699 171 0,'-5'3'39'0,"4"-3"-41"16,-3 2-9-16,1-2-16 0</inkml:trace>
          <inkml:trace contextRef="#ctx0" brushRef="#br0" timeOffset="-27599.1043">-529 1013 358 0,'-3'-12'136'0,"3"-1"-101"16,0-2-33-16,1-3 16 0,-1 11-55 0,0 0 23 15,0 1-2-15,0 6-3 0</inkml:trace>
          <inkml:trace contextRef="#ctx0" brushRef="#br0" timeOffset="172996.7384">-2050 873 15 0,'0'4'5'16,"0"-3"-3"-16,2 3-2 0,-4-6 0 0,2 4-1 16,-1-2 1-16,-1-4 0 0,-1 3 0 0,3 1 1 15,0-2-1-15,-2 2 0 0,2 0 0 0,0 0 2 16,-2 0-3-16,2 0 1 0,0 0 2 0,0 2-3 0,2-2 1 16,1 0 3-16,-4-2-3 0,1 2 0 0,-2 0 0 15,0 0 2-15,2 0-2 0,-1-2 1 0,-1 2-1 16,0 2 0-16,2 3 0 0,0-5 0 0,0 0 0 15,0 3 0-15,0-3 0 0,0 5 0 0,-1-5 0 16,-4 0-1-16,3-1 1 0,2 1 1 0,0-4-1 16,-2 4 0-16,2 0 0 0,-1-3 0 15,1 3 0-15,0 0 0 0,0 0 1 0,0 0-3 0,0 0 1 16,5 0 0-16,-5 2-2 0</inkml:trace>
          <inkml:trace contextRef="#ctx0" brushRef="#br0" timeOffset="153293.8049">-1152-232 123 0,'0'-2'90'0,"0"0"-32"0,0 4-35 0,0 0 26 0,0-4-25 16,0 2-6-16,0-5-4 0,0 7 4 0,0-2 1 15,0 0-2-15,0-2 2 0,0 2 0 0,-1 0 8 16,1 3 0-16,-2-1 2 0,0-2-3 0,2 0 0 16,0 3 2-16,-1-3-3 0,-1-1-2 0,0 1-11 15,2-2-2-15,-1 2-5 0,1 2-8 0,-2-2-13 16,2 1-4-16,-2 1-6 0,1 1-7 0,-1-1-14 16,-1 0-6-16,-1 3-2 0,-1-4-4 0,2 3-9 15,-2-1-4-15,2 0 40 0,-2 1-25 0,0 1-4 16</inkml:trace>
        </inkml:traceGroup>
        <inkml:traceGroup>
          <inkml:annotationXML>
            <emma:emma xmlns:emma="http://www.w3.org/2003/04/emma" version="1.0">
              <emma:interpretation id="{20FBA438-D6CB-41A4-ACD1-904A7D89E710}" emma:medium="tactile" emma:mode="ink">
                <msink:context xmlns:msink="http://schemas.microsoft.com/ink/2010/main" type="inkWord" rotatedBoundingBox="22969,7650 22989,7649 22990,7660 22970,7661"/>
              </emma:interpretation>
              <emma:one-of disjunction-type="recognition" id="oneOf3">
                <emma:interpretation id="interp3" emma:lang="" emma:confidence="0.5">
                  <emma:literal>.</emma:literal>
                </emma:interpretation>
                <emma:interpretation id="interp4" emma:lang="" emma:confidence="0">
                  <emma:literal>F</emma:literal>
                </emma:interpretation>
                <emma:interpretation id="interp5" emma:lang="" emma:confidence="0">
                  <emma:literal>!</emma:literal>
                </emma:interpretation>
                <emma:interpretation id="interp6" emma:lang="" emma:confidence="0">
                  <emma:literal>:</emma:literal>
                </emma:interpretation>
                <emma:interpretation id="interp7" emma:lang="" emma:confidence="0">
                  <emma:literal>{</emma:literal>
                </emma:interpretation>
              </emma:one-of>
            </emma:emma>
          </inkml:annotationXML>
          <inkml:trace contextRef="#ctx0" brushRef="#br0" timeOffset="174302.8103">-385 3455 448 0,'-5'0'193'0,"4"0"-118"0,-4 0-39 0,1 0 25 0,3 0 2 15,-1 0 4-15,2 0 2 0,0 0-9 0,0 0-2 0,0 0 3 16,0-2-5-16,0 1-17 0,0 1-6 0,2 0-7 15,-2 0 1-15,-2 1 0 0,2 1-4 0,2-2-6 16,-4 2 5-16,2-2 1 0,0 0 1 0,0 0 2 0,-2 0 0 16,2 0-1-16,0-2 1 0,0 2-3 0,0 0-9 15,0 0-3-15,0 0-4 0,0 2-2 0,0-1-5 16,0 1 0-16,0-2-2 0,0 0-1 0,0 0-2 16,0 0 0-16,2 0-2 0,-2 0-4 0,0 0-9 15,2 0-10-15,-2 0-10 0,0 3-14 0,0-3-45 16,0 0-29-16,0-1-39 0,0-1 106 0,0 0-96 15,0 1-41-15</inkml:trace>
        </inkml:traceGroup>
        <inkml:traceGroup>
          <inkml:annotationXML>
            <emma:emma xmlns:emma="http://www.w3.org/2003/04/emma" version="1.0">
              <emma:interpretation id="{29A44BC3-0773-40BE-BFB1-AD22D440C671}" emma:medium="tactile" emma:mode="ink">
                <msink:context xmlns:msink="http://schemas.microsoft.com/ink/2010/main" type="inkWord" rotatedBoundingBox="23061,4838 23268,4831 23273,4968 23066,4975"/>
              </emma:interpretation>
              <emma:one-of disjunction-type="recognition" id="oneOf4">
                <emma:interpretation id="interp8" emma:lang="" emma:confidence="1">
                  <emma:literal/>
                </emma:interpretation>
              </emma:one-of>
            </emma:emma>
          </inkml:annotationXML>
          <inkml:trace contextRef="#ctx0" brushRef="#br0" timeOffset="-132894.0282">-312 648 312 0,'0'13'109'0,"0"-10"-87"0,0 2-23 0,0-3-8 0,0 5-31 15,0-1 31-15,4 2-19 0,-3 1-15 0</inkml:trace>
          <inkml:trace contextRef="#ctx0" brushRef="#br0" timeOffset="-2617.0959">-172 771 393 0,'-2'-2'203'0,"2"4"-109"0,-5-4-66 0,0-1 66 16,-1-1-87-16,4 1-1 0,2 1 0 0,-2 4 11 15,2-2 4-15,0 0 7 0,0 0 1 0,0-2 9 16,0 2 1-16,0 2 0 0,0-2 0 0,2 0-5 15,-2 0-1-15,0 0-5 0,0 0-1 0,0 0-7 16,0 0-2-16,0 0-4 0,2 0-2 0,-1 0-3 16,-1 0-2-16,2-2-2 0,-2 2-3 0,2 0 3 15,-2 0 0-15,0-1 2 0,0 1 0 0,0 0-1 0,0 0 2 16,0 0 3-16,0 0 3 0,0 0 1 16,0-2 0-16,0 2-1 0,0 0 1 0,0 0 1 0,0 0-1 15,-2 0-2-15,-1 2-2 0,3-2-3 0,0 0 0 16,1 0-3-16,-1 0 1 0,-1 0-2 0,1 0-1 15,0 1-1-15,0-1 1 0,0 0-2 0,-2 0-1 0,2 0 2 16,0 0-2-16,0 0 0 0,0 0 0 0,0-1 1 16,0 1-1-16,0 0-5 0,2 1 2 0,-1-1-4 0,-1 0-7 15,-3 0-46-15,0 0-41 0,-1 2-57 0,-4 1 116 16,-7 6-106-16,3-5-61 0</inkml:trace>
          <inkml:trace contextRef="#ctx0" brushRef="#br0" timeOffset="-132707.6653">-122 634 374 0,'6'10'85'0,"1"-8"-84"0,-7-5-16 16,3-4-19-16</inkml:trace>
        </inkml:traceGroup>
        <inkml:traceGroup>
          <inkml:annotationXML>
            <emma:emma xmlns:emma="http://www.w3.org/2003/04/emma" version="1.0">
              <emma:interpretation id="{3595A202-CB2C-4825-839F-A64FA39841AB}" emma:medium="tactile" emma:mode="ink">
                <msink:context xmlns:msink="http://schemas.microsoft.com/ink/2010/main" type="inkWord" rotatedBoundingBox="26021,3642 32538,3423 32626,6025 26109,6244"/>
              </emma:interpretation>
              <emma:one-of disjunction-type="recognition" id="oneOf5">
                <emma:interpretation id="interp9" emma:lang="" emma:confidence="1">
                  <emma:literal/>
                </emma:interpretation>
              </emma:one-of>
            </emma:emma>
          </inkml:annotationXML>
          <inkml:trace contextRef="#ctx0" brushRef="#br0" timeOffset="-131311.0418">5588 847 703 0,'42'-12'264'0,"9"-3"-203"0,-2 0-52 0,5-3-5 16,6 0-1-16,0 0 0 0,-4-1 0 0,6 3-3 16,-4-1 0-16,-2-3 0 0,-3 4-4 0,-3 2-5 15,0-1-4-15,-5 2-4 0,1-2-2 0,-7 2-3 16,-3 1 1-16,-9-3-1 0,4 4 5 0,-9-3 6 0,-9 3 0 15,2 1 8-15,-3-3 3 0,-4 3 3 0,-3 6 3 16,0 4 4-16,-2-3 0 0,-3 3 0 0,3-2 3 16,-3 2-3-16,-1 4 1 0,-2 2 1 0,-1 1-1 0,-2 9-2 15,-4 3-1-15,-4 6 1 0,-2 0 4 0,-9 14 0 16,2-4 0-16,-4 5 5 0,-6 3 2 0,1-3-1 16,6-2 3-16,1-1 1 0,5-4-1 0,3-6 0 15,6-1 1-15,7-8-2 0,4-3-2 0,7-6 0 16,1-1-1-16,6-5-1 0,7-3-1 0,7-6-5 15,-3-6-1-15,7-3-9 0,3-5-1 0,-5-6 0 16,4-1-4-16,-4-1 0 0,-6-5 0 0,0-2 8 16,0 5 5-16,-9-2 9 0,-2 6 2 0,2 7 1 0,-4-4 0 15,-2 13-2-15,-1 0-1 0,-1 4-7 0,3 4-8 16,1 2-3-16,1 2-4 0,-2 1 0 0,1 9-1 16,3 1-1-16,-1-3 2 0,-1 13 0 0,-1-3 1 15,-1 3 0-15,2 4 1 0,-2 1-1 0,0-5 0 16,1 4-13-16,-1-7-10 0,-1-7-11 0,1 2-10 0,0-5-20 15,0-5-19-15,4-12-37 0,1-3 75 0,2-10-58 16,5-4-19-16</inkml:trace>
          <inkml:trace contextRef="#ctx0" brushRef="#br0" timeOffset="-131775.8928">6352-20 304 0,'5'-16'127'16,"0"-3"-81"-1,-5-1-25-15,-3 1 10 0,3-1 3 0,-7-2 3 0,4-4 4 0,-12-1 3 16,-2-1 3-16,-6-2 2 0,1 3-2 0,-4-4-4 0,-4 3 3 16,0 3 3-16,0 1-4 0,7 4-7 0,3 7-4 0,-3 2-2 15,1-1-2-15,6 4-7 0,2 4-5 0,6 1-6 0,-4 3-5 16,6 5-4-16,-1 0-3 0,4 0-2 16,0 12-1-16,1 11 0 0,2 8 1 0,2 19-1 15,-1-2 3-15,4 19 2 0,0-3 2 0,3 33-2 0,-1-1 4 16,-5 13-4-16,-1 9 3 0,-4 3 0 0,-2-1-1 15,-7 4-3-15,-4 3 2 0,1-11 2 16,-2-5-4-16,-1-20 1 0,3-8-4 0,0-21-11 0,2-3-11 16,1-15-43-16,1-23-26 0,2-9-35 0,-2-7 87 15,1-12-92-15,0-10-39 0</inkml:trace>
          <inkml:trace contextRef="#ctx0" brushRef="#br0" timeOffset="-131030.6349">7333 349 80 0,'-6'0'82'0,"1"-2"-21"0,0 2-32 0,-4 3 29 15,1 1 5-15,-5 4 5 0,3-1-10 0,-7 3 19 16,4 0 5-16,-4 3 3 0,2-5 7 0,4 9-4 0,-1-2-6 15,1-4-10-15,2 8-4 0,4-6-19 16,2 4 0-16,3-1-10 0,0 4-5 0,0-5-9 0,7 3-3 16,11 9 1-16,-2-6-6 0,6 3-2 0,6 2-9 15,0-1 1-15,-3 2-2 0,7 1-3 0,-6-3-2 16,-2 3-2-16,-3-3-4 0,-6 0 1 0,-6-5-1 0,-1 3-2 16,0 4-1-16,-5-8 0 0,-3 0 2 0,-3-3 1 15,-4 6 3-15,-7 0 0 0,0-3 1 0,3 0 2 16,-8-4 2-16,-6 3 0 0,-3-3-2 0,-3-7 0 0,7 0-3 15,-7 1-19-15,-2-3-10 0,1-2-8 16,1-1-4-16,6-3-10 0,0 2-2 0,7-2-4 16,-7-2-12-16,11-6-31 0,4-2 74 0,12-13-35 0,0-1-21 15</inkml:trace>
          <inkml:trace contextRef="#ctx0" brushRef="#br0" timeOffset="-130599.0735">7790 701 968 0,'0'3'358'0,"1"-5"-283"0,14-4-73 15,5-4-17-15,-5 3-10 0,32-6-6 0,-11 0-1 16,7-1-10-16,9-2-7 0,-9-6-3 0,2 2-2 16,-5-1-4-16,-9-3-11 0,1 0-15 0,-2 2-30 15,0-5 77-15,-2 4-44 0,0-3-12 0</inkml:trace>
          <inkml:trace contextRef="#ctx0" brushRef="#br0" timeOffset="-130804.0156">7974-99 689 0,'-3'0'275'0,"1"5"-188"0,2-5-64 0,0 0 27 16,0 1-54-16,3 6 31 0,4 1-21 0,-5 2-4 15,3 0 0-15,0 10 1 0,-2 0 1 0,0 5 4 16,-3 3-1-16,-1 5 0 0,-6 5 1 0,0 9 0 16,-6 6-1-16,-2 15 0 0,4 0 0 0,-9 5-5 15,3 14 4-15,9-13 1 0,-4 4 0 0,9-5 2 16,1-10-1-16,2-8 0 0,-2-3 0 0,11-11-2 15,-1-6-6-15,4-8-12 0,4-1-18 0,-7-4-16 0,10-11-24 16,1-4 49-16,2 0-40 0,0-7-12 0</inkml:trace>
          <inkml:trace contextRef="#ctx0" brushRef="#br0" timeOffset="-123509.1778">8522 175 533 0,'-5'-4'224'0,"5"-1"-145"0,-3 0-50 0,-6 0 9 15,8 4 2-15,1 1 0 0,0-4 1 0,1 3-9 16,-1-1-4-16,-1 2-3 0,-1 0-3 0,4 0-9 0,-2 0-7 16,-2 0-6-16,0 0-1 0,2 3-6 0,-1-1 1 15,1 6-1-15,-9 4 0 0,-2 9 2 0,-1-1 1 16,2 2 4-16,-11 6 0 0,-1 12-1 0,-10 5 1 16,-1 3 1-16,5-2 0 0,-5-1 2 0,-2 7 5 15,8-16 2-15,-1-3 5 0,3-4 4 16,5-14 2-16,5-5-3 0,0 0 4 0,6-7-2 0,2-3-2 15,-1-5-2-15,4 3-1 0,-1-6 3 0,2-4 3 16,0-1 0-16,-1 0 0 0,4-7 0 0,0 0-1 16,5-8 1-16,-1-2-6 0,9 0-3 0,2-8-5 15,8-5 1-15,-1-1-3 0,1 5 1 0,10-1-2 0,5-2 0 16,2-1-1-16,-3 3-3 0,3 7 2 0,3 5-1 0,1-4 0 16,1 9-1-16,-3-2 0 0,-2 5 0 0,-4 9 0 15,-1 1-2-15,-3 5-1 0,-3 8-1 0,-4 4 0 16,0 6-3-16,4 0 1 0,-10 19-1 0,3-4 1 15,-4 10 0-15,-3 5 1 0,3 0 3 0,-1 2 0 16,-4 2 2-16,-1-1-1 0,0-9 2 0,1 3 0 0,2-11 0 16,-4-2 0-16,6-4-3 0,-2 2-10 0,2-12-37 15,3 1-23-15,4-14-34 0,1-4-53 0,5-4 109 16,3-17-88-16,9-5-30 0</inkml:trace>
          <inkml:trace contextRef="#ctx0" brushRef="#br0" timeOffset="-124084.182">8660 246 72 0,'-10'-8'103'0,"3"1"0"0,2 2-42 0,2-3 36 15,1 6 4-15,-4-3-6 0,4 0-5 0,2-2-12 16,-3 1-7-16,3-3-4 0,-7 0-6 0,4 0-15 16,3 1-6-16,0 3-2 0,0 0 0 0,0 2-9 15,0 1-2-15,0 2 0 0,0-2-2 0,0 2-2 16,-2 0-3-16,5 2-3 0,-3-2-3 0,0 0-5 0,0 2-2 15,0 9 3-15,4-2 2 0,1 2 1 0,-5 7 3 16,3 12 0-16,-1 13 0 0,2 26 1 16,3-13-3-16,-5 12-5 0,-2 13-3 0,0 1-1 0,-5 7-1 15,-3-2-1-15,-6 2-2 0,-1-4 2 0,-3-2-1 16,0-3 0-16,3-11 2 0,-3 1-3 0,4-10 0 16,4-10-1-16,2-17 2 0,5 0-1 0,3-18-3 15,0-2-5-15,-2-8-23 0,2 0-11 0,2-5 8 16,-1-1-60-16,3-14 67 0,-1-2-44 0,2-6-14 15</inkml:trace>
          <inkml:trace contextRef="#ctx0" brushRef="#br0" timeOffset="-130225.586">9013 940 836 0,'12'5'279'0,"-4"6"-229"0,1 4-49 0,-3 10-13 15,1 4 1-15,1 10-3 0,-3 11 0 0,-7 3 0 16,-1 5-2-16,-10 2 0 0,-7 5 0 0,-10 3-1 16,-2-3 0-16,-7-2-21 0,-8 0-18 0,-13 0-28 15,7-3 60-15,-13-1-52 0,-6-2-28 0</inkml:trace>
          <inkml:trace contextRef="#ctx0" brushRef="#br0" timeOffset="-120818.1915">3465 138 1008 0,'-8'-5'338'0,"-5"-7"-276"0,1 2-56 0,0-1-21 0,2 3 16 16,-5-2 2-16,4-4-1 0,-2 4 0 15,-1-3-1-15,-6-2 2 0,-3 3 1 0,2-2 0 0,-8-1-1 16,-2 1 1-16,-1 4-1 0,1-1 1 16,-3 6 1-16,1 0-2 0,2 3-2 0,-4 2 0 0,8 3 0 15,1 4-2-15,2 5-3 0,5 3-2 0,4 3 2 16,5 3-1-16,8 9 0 0,5-1 1 0,11 2-1 15,7 6 1-15,11 2 0 0,-1 3 2 0,11-1-1 16,4 3-3-16,6 2-3 0,-6 1-4 0,1 2-10 16,1 0 1-16,-12-6 0 0,-1-2 0 0,-5-1 1 15,-17-18 3-15,1 8 5 0,-6-4 9 0,-5-6 10 0,-6-3 2 16,-7-2 2-16,-5 1 2 0,-12 2-2 16,1 1 0-16,-1-4-2 0,-7 3-4 0,-8 2-1 0,-6 3-1 15,1-3 0-15,-2-8-2 0,-8 4-8 0,1-1-6 16,1-10-7-16,0 0-8 0,7-7-35 0,-7-1-26 15,27-9-34-15,-4 1 81 0,13-11-74 0,12-4-34 16</inkml:trace>
          <inkml:trace contextRef="#ctx0" brushRef="#br0" timeOffset="-119388.0575">3273 913 776 0,'-7'12'390'0,"2"-10"-268"0,7 1-107 0,1 0 100 16,15 1-147-16,2 2-1 0,17-1 5 16,1 0 6-16,15-5 28 0,12 0 1 0,8-7 1 0,0-2 0 15,5-5 1-15,8-6 3 0,0-6 1 0,9 3 4 16,-5-6 1-16,1-1 3 0,-10-6 1 0,2 4 1 15,-5 1-3-15,-14-2-3 0,9-2-2 0,-9-3-2 16,-9 6-7-16,-2 0-1 0,-1 4-2 0,1-2-2 16,-3 5-4-16,-7-1-4 0,-3 4-6 0,-6 7-12 0,3-1-31 15,-7 6-18-15,-4-2-21 0,-2 6-24 0,-6-1 74 16,7 4-63-16,-9-1-14 0</inkml:trace>
          <inkml:trace contextRef="#ctx0" brushRef="#br0" timeOffset="-120488.957">3588 13 520 0,'32'35'226'0,"-8"0"-151"0,-4-3-51 0,-1 18-7 15,-6 13 12-15,5 3 4 0,-5-5-1 0,-6 14 6 16,-4-10 3-16,1 5 25 0,-9-14 3 0,0 2 7 0,-2-11-2 0,-1-21 2 16,1 1 11-16,1-17-3 0,-1 3-3 0,2-8-25 15,-2-3-3-15,2-1-10 0,-3-4-5 0,-2-2-5 0,-2-7-12 16,2 4-5-16,-3-15-6 0,3-2-1 0,2-10-5 16,1-6-2-16,6-16-1 0,2 2-1 0,14-9 0 15,3-13-2-15,7 4 2 0,-1 2-1 0,4 3 1 16,7 3-1-16,-5 14 0 0,-2-3-1 0,-3 15-1 15,-4 7 0-15,-4 14-1 0,-2-4 0 0,-4 9-4 16,-4 10 1-16,0-1-1 0,-4 3-1 0,2 6 0 16,-3 0 1-16,1 8-1 0,-3 0 2 0,0 5 2 15,-2 7-2-15,-3 9 0 0,-1-1-8 0,-8 3-33 16,-4 7-21-16,-5-1-26 0,3 3-30 0,-2-5-28 0,-2-11-36 16,-3-4 107-16,5 0-86 0,4-11 5 0</inkml:trace>
          <inkml:trace contextRef="#ctx0" brushRef="#br0" timeOffset="-119685.9917">4136 67 199 0,'10'15'172'0,"-2"-4"-41"16,5-1-62-16,-1 0 54 0,3-2-19 0,-2-3-5 0,-1 0-6 16,-2-1-7-16,1-3-12 0,-2-1-5 15,-9-5-5-15,8 0-7 0,-1-1-23 0,-2-4-4 0,0-7-5 16,-2 2-6-16,-3-1-9 0,3-3-1 0,1 3-3 15,-4-1-1-15,-10 2-3 0,-4 4-3 0,3 4-5 16,2 0-3-16,-2 4-7 0,-2 3-2 0,-4 0-2 16,-1 2 1-16,6 8 1 0,-6-2 1 0,-2 10 1 15,-2-3 6-15,6 3 6 0,-3 9-1 0,1 1 4 16,0 4-1-16,3-2 0 0,2-1 2 0,3-4 0 0,3 4 0 16,7-8 3-16,2 2-1 0,-1-6 1 0,8-5 0 0,4-2 2 15,12-2-1-15,-5 0 4 0,3-8-3 0,12-3-2 16,-2 1 3-16,7-19-4 0,1 6 0 0,-1-7 0 15,0-1 2-15,-7-9-2 0,1 4 1 0,-11-2 2 16,-5 2 4-16,-5 6 3 0,1-4 3 0,-9 4 6 16,-4 4 0-16,-1 3-2 0,0 2 3 0,-1 3-5 15,-3 2-4-15,4 1-4 0,-5 2-6 0,2 5-8 16,0-2-5-16,-1 6 2 0,-2-1-5 0,-4 5 4 16,-4 5-1-16,0 6 1 0,-3-1 4 0,-1 7 2 15,-7 3 2-15,-2 2 1 0,7 2 0 0,9-1-1 16,-3 2 2-16,13-3 1 0,-1 0 1 0,7-5 0 15,13-2 1-15,2-5-1 0,3 1-1 0,-1-8 2 0,8-7-1 16,13-6 0-16,-1-1-2 0,-3-4-4 0,11-11-3 0,0-7-4 16,11-5-6-16,3-11 0 0,-3 2-2 15,-6 1 1-15,-9 3 1 0,4-6 4 0,-12 8 3 16,7-4 5-16,-23 10 9 0,-4 6 2 0,3-6 4 16,-17 14-1-16,4-4 2 0,-8 7 2 0,0-1 0 15,-2 4-4-15,-3 4-2 0,2 1-7 0,-2 1-1 0,2 2-2 16,-7 1-2-16,0 5-4 0,-2 4 2 0,-9 7 0 15,-1-1 2-15,-1 6 4 0,-9 7 4 0,2 3 2 16,2 2 4-16,-3 3 6 0,6 4-1 0,7-6 4 16,1 1-2-16,4-4-1 0,8-3-3 0,5-3-1 15,3 1-4-15,9-10-5 0,4-1 1 0,6-9-3 16,3 2 2-16,5-8-2 0,6-6 3 0,1-16-2 0,-1 0-1 16,4-11-7-16,1-11-6 0,-7-9-4 15,-1-2-1-15,-5 0 1 0,-8-5-3 16,-2-12 5-16,-1 0 4 0,-9 9 7 0,-4-1 7 0,-3 8 8 0,1-6 3 15,-4 8 2-15,-1-3 1 0,-2 14-3 0,3 6-1 0,-1 0 0 16,0 9-5-16,-1-4-2 0,4 13-4 0,-3 2 0 16,3 0 0-16,-2 10-3 0,1-1 0 0,-1 2-1 15,2 3 0-15,-2 2-2 0,-1 4 0 0,0 5-1 16,-1 4 1-16,-2 11 0 0,-3 1 0 0,1 14 3 16,-2 8-1-16,0 13 0 0,0 1 2 0,-3 8-1 15,1 6-1-15,6-3 1 0,-1 0-1 0,4-6 1 16,1-6-1-16,2-13-1 0,3 0-9 0,9-11-44 15,3-11-28-15,2-7-38 0,1-4 88 0,3-11-89 16,4-4-49-16</inkml:trace>
        </inkml:traceGroup>
        <inkml:traceGroup>
          <inkml:annotationXML>
            <emma:emma xmlns:emma="http://www.w3.org/2003/04/emma" version="1.0">
              <emma:interpretation id="{10C8E846-57A3-4094-8EB9-D572C8485A04}" emma:medium="tactile" emma:mode="ink">
                <msink:context xmlns:msink="http://schemas.microsoft.com/ink/2010/main" type="inkWord" rotatedBoundingBox="33124,4013 37105,3880 37163,5605 33182,5739"/>
              </emma:interpretation>
              <emma:one-of disjunction-type="recognition" id="oneOf6">
                <emma:interpretation id="interp10" emma:lang="" emma:confidence="1">
                  <emma:literal/>
                </emma:interpretation>
              </emma:one-of>
            </emma:emma>
          </inkml:annotationXML>
          <inkml:trace contextRef="#ctx0" brushRef="#br0" timeOffset="-113759.9198">10481 67 278 0,'0'-4'167'0,"0"-2"-70"0,0 1-53 0,3 0 28 0,-3-4-12 15,2-1-8-15,-2 4-6 0,0-6-10 0,-2 2-4 16,1 2-1-16,-3 1-2 0,1 1-2 0,-2-3-4 0,-2 3 5 15,1-1-4-15,-1 0-3 0,0 2-1 0,-1-5-2 0,0 2 1 16,-4 0-2-16,2 0-1 0,2 1-3 0,1 4 0 16,-6-6-5-16,1 6-1 0,1 0 1 0,1-1-5 15,-4 4-3-15,0-1 2 0,-5 2-4 0,-1 6 0 16,-3 6-2-16,2-1 3 0,-11 24-3 0,2-9 2 16,-5 16 1-16,-3 7 0 0,-5 15 1 15,0 3 0-15,1 13 0 0,-1 7 1 0,7 0-1 0,-3 0 0 0,11 2 0 16,7-2 5-16,11-12 4 0,1-3 4 15,11-13 3-15,11-7 1 0,14-13 0 0,-6 3 5 0,13-10-1 16,7-8-3-16,2-7-3 0,0-3-3 0,1-10-2 16,2-5-2-16,-8-8-1 0,5-4-3 15,-8-6 0-15,-2-8 1 0,-6-3-3 0,-2 1 3 0,-3 0 3 16,-11 5 3-16,-1-2 11 0,2 0 5 0,-7 3 2 16,-5 4 1-16,0 5 0 0,0-1-1 0,0 8-5 15,-4-3-7-15,3 4-11 0,-3 5-5 0,3 0-3 16,-4 7-4-16,1-4 1 0,-1 7-3 0,-3 9 2 15,2-4 4-15,-3 16 0 0,-1-3 2 0,5 4 3 16,-3 3 2-16,8 0 4 0,0 0 2 0,5-6 7 0,5 0 3 16,8-6 2-16,4-3 1 0,6-9 1 0,5-4-1 15,14-7-5-15,-1-2 1 0,4-8-7 0,8-10-3 16,-5-4-1-16,4 0-2 0,-8-6-1 0,-2-3 2 16,-16 0 2-16,3 0 0 0,-9 3 4 0,-12 0 3 15,-5 5 1-15,-5 0 0 0,-4 2-2 0,-4 5-2 16,-5 1-3-16,-2 1-1 0,-6 1-12 0,-2 1-5 15,-10 4-4-15,0 0-1 0,-6 4-4 0,-7-1-1 16,-2 7-3-16,2 0-7 0,-1 0 0 0,11 5-9 0,-2-2-30 16,2 2-17-16,8 0-18 0,10-1-22 0,4-3-10 0,7-1-22 15,16-3-16-15,0-2-14 0,1 0 12 0,13-8 97 16,11-2-71-16,18-10-12 0</inkml:trace>
          <inkml:trace contextRef="#ctx0" brushRef="#br0" timeOffset="-113502.6079">10992 490 35 0,'10'-7'53'0,"-2"6"17"0,-1-3-11 15,-7 4 33-15,0 4 5 0,-2 1 6 0,-3 0 3 16,-1 1 5-16,-4 3-5 0,2 2-8 0,-1 4-12 0,-1 0-12 16,2 3-3-16,1-1-5 0,1-2-6 0,4 3-9 15,-1-3-4-15,4 5-6 0,1-3-2 0,3 2-10 16,3 1-2-16,7 4-5 0,-3-1-2 0,3 5-8 16,3 2-3-16,2 0-3 0,-2 1-1 0,4 3-1 15,-2 2-3-15,-4-3 1 0,3 4-1 0,-1-2-1 16,-1 0 0-16,-8-6 0 0,0 1-1 0,-3-6 0 15,-6-3-2-15,-3 4 2 0,-2-2 1 0,-3-4 1 16,-4-1 0-16,1-2 0 0,-6 4-1 0,-5-5 0 0,2-1-2 16,2-1-2-16,-3-1-5 0,-3-4-12 0,-2-5-4 15,1 0-6-15,5-3-10 0,0-6-37 0,-2 4-21 16,11-16-23-16,-1-2-28 0,7-5 97 0,5-10-74 16,9-10-18-16</inkml:trace>
          <inkml:trace contextRef="#ctx0" brushRef="#br0" timeOffset="-113272.6472">11339 241 514 0,'28'-45'192'0,"-1"2"-136"0,0 8-37 16,-1 7 1-16,-4-2 6 0,-1 13 18 0,-3 4 2 0,-1 5 9 15,-4-2 4-15,-3 8 10 0,-1 2 5 0,-6 5 1 16,5 5-5-16,-1-5-16 0,0 13-7 0,-4 6-2 16,2 2-5-16,-2 1-14 0,0 9-5 0,-3 12-3 0,0 14-2 15,-6 22-3-15,-1-7 0 0,-1-1-6 0,-2 1-2 0,-3 17-2 16,-2-1 1-16,1 2-2 0,9-17 1 15,0-2-7-15,-1 7-2 0,16-25-6 0,-4 2-4 0,9-18-18 16,4 4-16-16,9-36-22 0,-3 2-30 0,5-14 69 16,5-15-50-16,1-16-15 0</inkml:trace>
          <inkml:trace contextRef="#ctx0" brushRef="#br0" timeOffset="-113125.5281">11568 797 763 0,'-25'10'273'16,"15"-7"-203"-16,4-1-51 0,2 0-6 0,4-2 8 16,5 0 3-16,15 0-3 0,-5 0-2 0,0 0-6 0,13-5-6 15,9-5-22-15,1 0-21 0,0-4-24 0,5-4-27 16,4-7-34-16,13-6 78 0,11-14-67 0,-1 3-14 16</inkml:trace>
          <inkml:trace contextRef="#ctx0" brushRef="#br0" timeOffset="-112481.2392">12832-99 765 0,'1'-2'312'16,"-2"4"-255"-16,1 1-62 0,-4-3-13 0,1 3-1 15,1 9 0-15,1 1-1 0,-4 14 3 0,-2-6 5 0,4 1 10 16,-9 4 2-16,0 8 0 0,-12 0 3 15,2-2 5-15,-6 5 0 0,-9 4 9 0,2 2 3 0,-13 15 1 16,3-6 4-16,-4 1 17 0,0 2-3 16,5-12 16-16,2-2 9 0,7-6 2 0,9-17-1 0,6-6-2 15,0 1-2-15,10-13-19 0,7-1 0 0,-1-13-23 16,1 0-13-16,3-5-15 0,0-7-3 0,10-16-2 16,2 1-2-16,6-7 1 0,8-11 3 0,4 5 2 15,3-3 3-15,6-1 5 0,0 5-1 0,6 3 2 16,2 0 1-16,6 2 0 0,5 5-1 0,7-5-1 15,-1 5-1-15,5 8 1 0,4-3 1 0,-5 8-1 16,0 3 0-16,-8 7-2 0,-4 10 0 0,-5 12 1 16,-1 0-1-16,-8 3 1 0,-1 20-4 0,-3 4 2 15,2 3-1-15,-7 1 0 0,-3 7 1 0,-6-3 2 0,4 6-1 16,-10-5 1-16,2-2 0 0,-3-2 2 0,-1-9-2 0,-1-2-21 16,3-3-15-16,4-9-20 0,-7-2-25 0,2-4 57 15,-1-2-47-15,7-11-20 0</inkml:trace>
          <inkml:trace contextRef="#ctx0" brushRef="#br0" timeOffset="-112906.9548">13155-138 1042 0,'0'9'430'0,"2"1"-324"16,-4 1-100-16,2 4-9 0,2 3 3 0,0 16 1 15,-2-1-1-15,-4 15 2 0,1 13-70 0,-12 21 69 16,0-1-1-16,2-4 2 0,-19 20-1 0,-9 6 0 15,-2 5 0-15,-1-6-1 0,-9-8 0 0,4 1 0 0,-5 3-2 16,6-10-10-16,0-5-14 0,7-10-15 0,14-22-22 0,6 1-66 16,12-31-35-16,-4 13 109 0,10-26-91 0,8-11-56 15</inkml:trace>
        </inkml:traceGroup>
      </inkml:traceGroup>
    </inkml:traceGroup>
  </inkml:traceGroup>
</inkml:ink>
</file>

<file path=ppt/ink/ink7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3:00.2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887CEA3-1F3E-45DC-AE03-96578D2B1B53}" emma:medium="tactile" emma:mode="ink">
          <msink:context xmlns:msink="http://schemas.microsoft.com/ink/2010/main" type="writingRegion" rotatedBoundingBox="25405,5541 29432,5224 29541,6607 25514,6923"/>
        </emma:interpretation>
      </emma:emma>
    </inkml:annotationXML>
    <inkml:traceGroup>
      <inkml:annotationXML>
        <emma:emma xmlns:emma="http://www.w3.org/2003/04/emma" version="1.0">
          <emma:interpretation id="{8CA978B0-BBF9-48B4-8F7F-7991DB9F0C15}" emma:medium="tactile" emma:mode="ink">
            <msink:context xmlns:msink="http://schemas.microsoft.com/ink/2010/main" type="paragraph" rotatedBoundingBox="25405,5541 29432,5224 29541,6607 25514,6923" alignmentLevel="1"/>
          </emma:interpretation>
        </emma:emma>
      </inkml:annotationXML>
      <inkml:traceGroup>
        <inkml:annotationXML>
          <emma:emma xmlns:emma="http://www.w3.org/2003/04/emma" version="1.0">
            <emma:interpretation id="{1933610A-BECF-472D-AD42-9AA4E79FE1BE}" emma:medium="tactile" emma:mode="ink">
              <msink:context xmlns:msink="http://schemas.microsoft.com/ink/2010/main" type="line" rotatedBoundingBox="25405,5541 29432,5224 29541,6607 25514,6923"/>
            </emma:interpretation>
          </emma:emma>
        </inkml:annotationXML>
        <inkml:traceGroup>
          <inkml:annotationXML>
            <emma:emma xmlns:emma="http://www.w3.org/2003/04/emma" version="1.0">
              <emma:interpretation id="{D766233D-0E01-454E-8E76-CD0452FFFD69}" emma:medium="tactile" emma:mode="ink">
                <msink:context xmlns:msink="http://schemas.microsoft.com/ink/2010/main" type="inkWord" rotatedBoundingBox="25405,5541 29432,5224 29541,6607 25514,6923">
                  <msink:destinationLink direction="with" ref="{9AEC7719-6629-4E18-B703-F1CF984897F3}"/>
                </msink:context>
              </emma:interpretation>
            </emma:emma>
          </inkml:annotationXML>
          <inkml:trace contextRef="#ctx0" brushRef="#br0">2102 2085 306 0,'0'-8'176'0,"-3"0"-69"0,3 3-49 0,-7 0 52 16,4 0-42-16,3 1 1 0,-3 1-1 0,4 3-14 0,1-2-13 0,-4 2-12 15,7-1-11-15,0 1-16 0,-1-2 0 16,-3 4-1-16,4 1 0 0,10 5 0 0,-5-1 5 0,7 6 2 16,-4 6 3-16,-3 2 3 0,7 7-3 0,2 7 1 15,-2 7-3-15,-5 6-1 0,1 7-1 16,0 3-2-16,-1-2 1 0,1-1 4 0,-3 0 3 15,-3-15 2-15,-1-9 4 0,3 1 1 0,-4-19 0 0,-2-3 2 16,-1-5 12-16,-1-3-1 0,1-2-3 0,0-7-4 16,-1-13-3-16,-1 0 1 0,2-10-2 0,-2-5-2 15,5-6-12-15,0-2 0 0,0-5 6 0,3 3 5 16,0 0 6-16,2 0 2 0,7-1 1 0,-4-1 2 16,4-1-3-16,0 2-2 0,-1-6-6 0,4 1-1 15,-2 4-7-15,1 1-2 0,-4 11-1 0,-1-2-1 16,0 11-2-16,-4 4-4 0,-5 11 0 0,1-3-2 0,-1 8-8 15,-5 6-5-15,2-4-13 0,-2 3-15 0,0 1-42 16,0 0-20-16,0 5-36 0,2 5-52 0,-2-2 123 16,0 7-93-16,0 0-21 0</inkml:trace>
          <inkml:trace contextRef="#ctx0" brushRef="#br0" timeOffset="1396.9889">3072 1989 965 0,'-5'-2'312'0,"1"-3"-297"16,3 2-60-16,1 1-28 0,0-1-12 0,1 3-33 0,3 0-17 16,-1-2-15-16,0 2 0 0,2 2 90 0,-5 0-55 0,0-1-23 15,2-1 117-15,-2 4 7 0,0-3 35 0,-2-1 45 16,1-1-33-16,-1-8 122 0,0 3 3 0,1-1-78 15,-3 2 50-15,1-6-23 0,0 2-17 0,-2-1-14 16,1 4-29-16,1-1-11 0,-2 2-7 0,0 2-10 16,0-1-7-16,0-1-12 0,-1 4-4 0,1 1-1 15,-4 0-2-15,-2 5-2 0,-3 0 0 0,3 8-1 16,-6 2 0-16,-1 7 7 0,-5 4 0 0,-1 9 1 0,-2-4 1 16,4 11 1-16,-6 1 1 0,1-1 1 0,6-1 1 15,-1 1-2-15,4-1 3 0,3-6 1 0,5 2 2 16,0-9 1-16,5-7-1 0,2 4 1 0,0-2 0 15,-1-6 1-15,3-2-1 0,1-2 0 0,0 1 2 16,0-8 0-16,0 3 2 0,0-3 1 0,5-1 2 16,-2-2 2-16,2-1 0 0,2 0 4 0,6-4 2 15,5-4 2-15,2-3 0 0,5-6-3 0,8-11-2 16,-1 1-1-16,7-12-3 0,0-1-2 0,-6-8-4 16,0 2 0-16,-5-4 3 0,-6 0 6 0,-12 2 4 15,1 3 3-15,-11-1 2 0,-3 5 0 0,-4 7 0 16,-2-5-1-16,-5 11-3 0,1-1-4 0,1 7-5 15,-3 0-3-15,2 6 2 0,0 2-4 0,-4-1-4 16,2 3 1-16,4 6-4 0,2 1-2 0,-9 0-2 16,6-1 1-16,-2 3-2 0,0-3-2 0,6 6 1 15,-5-2 0-15,1 0-1 0,-5 0 2 0,14 2 2 16,-3 1-1-16,4-1-2 0,-3-1 1 0,3 1 1 16,2-2-1-16,4 0 1 0,5 0 0 0,-2-2 0 0,3 1 1 15,2-4 1-15,6-2 2 0,7-5-3 0,1-4 1 16,8-6 0-16,-6-1 1 0,3 1-2 0,-2-6 0 0,1-3-2 15,-1-3 1-15,-7 5 1 0,-5-1-1 0,-4-2 1 16,3 2-1-16,-6-1 1 0,5-2 0 0,-3 6 2 16,-2 5-2-16,-2-2 3 0,1 2 0 0,-3 0-3 15,-2 9 3-15,4 0 1 0,-8 0 1 0,-5 6-1 0,5-3 1 16,-2 5-3-16,-3 2-2 0,0 3 0 0,2-2-2 16,-2 2-6-16,2 2-1 0,3 3-1 0,-7 1-1 15,4 11 2-15,-4-1 0 0,0 18 3 0,-1 0 0 16,3 13 5-16,-3 14 0 0,3 11 0 0,3 2 0 15,2 9 1-15,5 7 0 0,5 0 0 0,3-2 1 16,-1-9 0-16,11-12-1 0,7 3 3 0,-2-2-1 16,1-17 1-16,5-11 1 0,0-7-2 0,7-3 1 15,2-15 0-15,-3 0 3 0,-3-5-2 0,-6-13 0 0,6-4 1 16,-1-11 0-16,2-4-2 0,-9-8-1 0,-3-8 1 16,7 3-1-16,-11-10 0 0,0 5 0 0,-4 1 3 15,-10-3 2-15,-3 9 2 0,0 3 3 0,-3 5 0 16,-2 9 1-16,-4 2 1 0,4 1-1 0,-1 5-4 15,-1 3-3-15,-1 0-2 0,1 0-6 0,0 5-5 16,2 1-2-16,-1 4-3 0,-1-1 1 0,-6 7-2 16,1 4 3-16,-3 17 1 0,-5-4 3 0,2-1 4 0,-2 16-2 15,5 0 3-15,-3 2-1 0,1-5 2 0,11-4-2 16,-4-9 1-16,6 3 1 0,8-17 0 0,-3 3 1 16,-1-6-1-16,5-6 3 0,2-4-3 0,3-2-4 15,1-11-3-15,1-2-4 0,-1-10-13 0,3 3 1 16,2-17-1-16,-2 2-1 0,-4-5 4 0,-1-2 7 15,-4 5 6-15,-1 3 7 0,-3 6 17 0,-6 7 4 16,4 8-1-16,-4 3-1 0,1 6-2 0,-1 4-4 16,2 2-4-16,-2 0-7 0,2 5-5 0,-2-2-2 15,1 12 2-15,1-1 1 0,-2 7-1 0,0 7 2 16,2 7 2-16,-1 2 1 0,-1-2 1 0,4-2-1 0,-1-3 3 16,0 1 0-16,2-6 2 0,2-10 1 0,0-3 0 0,2-6 3 15,5-6-2-15,1-5 2 0,-4 2-4 0,11-15-2 16,3-7-10-16,6-13-6 0,8-12-5 0,-10 2-3 0,3-12 1 15,4-1 3-15,-12-9 0 0,4 3 3 16,-6 1 15-16,-13 3 8 0,-4 3 4 0,2 2 3 16,0 5-2-16,-7 3-1 0,6 9 1 0,-6 1-4 15,-1 5-3-15,1 7-2 0,3 11-2 0,-5-1-2 16,4 6-3-16,-2 9-3 0,0 3-3 0,0 0 3 0,0 15-1 16,-3 1 1-16,-1 16 3 0,1-1 0 0,-4 1 3 15,-6 24 1-15,7 18 1 0,-8-1-1 0,6-9-1 16,0 16-1-16,-2-5-2 0,10 8 0 0,5-10 1 15,6-2 1-15,-2-13 0 0,7-15 1 0,7 2 1 16,9-15-1-16,3-10 1 0,-5-12 1 0,13-6-7 16,-8 5-6-16,8-27-7 0,0 3-8 0,0-13-22 15,2-10-6-15,-2-4-2 0,-1-5 0 0,-4-4 17 16,-5-5 16-16,-11 3 15 0,-4 6 14 0,0 4 31 16,-11 5 6-16,1 12 3 0,0-1-3 0,-8 13-11 15,5 9-11-15,0 4-9 0,7 0-7 0,-7 6-10 16,2 5 0-16,-2 15 0 0,1-1 3 0,4-4 0 0,-6 20-1 0,-4 6 0 15,0 2 1-15,0-1 2 0,-7 3-2 16,0-1 2-16,-6 4-2 0,0-6-1 0,3 0 0 0,1-7-3 16,3-13-2-16,-2 0-14 0,6-14-16 0,0-7-31 15,4-6-58-15,11-20 94 0,-6 7-61 0,21-49-29 16</inkml:trace>
          <inkml:trace contextRef="#ctx0" brushRef="#br0" timeOffset="1668.163">4020 1881 933 0,'1'27'352'0,"3"-19"-282"0,7-6-81 0,16-22-47 16,-11 8-59-16,43-31 86 0,-6 6-72 0,13-11-48 16</inkml:trace>
          <inkml:trace contextRef="#ctx0" brushRef="#br0" timeOffset="1531.5209">5129 1254 1048 0,'-12'16'377'0,"0"2"-302"0,1 1-71 16,6-11-17-16,-9 9-11 0,6-1-43 15,-3 2-29-15,-1-3-49 0,2 0 103 0,-12-3-79 0,-4 1-64 16</inkml:trace>
          <inkml:trace contextRef="#ctx0" brushRef="#br0" timeOffset="1819.0454">5426 1154 525 0,'13'68'185'0,"-3"2"-135"15,-5 9-30-15,2 1-7 0,-1-5 10 0,-6 21 0 0,-5 4 2 16,2 1-2-16,-4-11-6 0,-3 1-4 16,-3-8-2-16,0 8-5 0,-2-19-18 0,0-3-25 0,0-9-36 15,3-22 58-15,4-1-49 0,3-17-34 0</inkml:trace>
          <inkml:trace contextRef="#ctx0" brushRef="#br0" timeOffset="2076.4942">5774 2034 665 0,'12'5'233'0,"1"1"-182"0,4-10-43 16,3-10-5-16,3-2 0 0,-5-1 9 15,7-1 9-15,-11-7 5 0,-1-3 11 0,-2-1 1 0,-4 3 0 16,-7-2-1-16,-3-2 1 0,-2-3-5 0,-7 6-11 15,1-1-8-15,1 5-10 0,-4 3-7 0,-2 3-12 16,-3 5-8-16,-2 9-5 0,1 3-9 0,-2 5-7 16,1 0 0-16,-11 22-1 15,11-4 3-15,-3 8 13 0,3 8 4 0,3 4 7 0,1-3 5 16,7-1 17-16,7 1 8 0,9-7 3 0,8 2 6 0,4-6-2 16,10-8 2-16,10-3-2 0,0-1-2 0,9-7-23 15,6-5-13-15,0-7-19 0,-3 1-23 0,5-9 43 16,0-9-35-16,1-4-13 0</inkml:trace>
        </inkml:traceGroup>
      </inkml:traceGroup>
    </inkml:traceGroup>
  </inkml:traceGroup>
</inkml:ink>
</file>

<file path=ppt/ink/ink7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9:29.673"/>
    </inkml:context>
    <inkml:brush xml:id="br0">
      <inkml:brushProperty name="width" value="0.07" units="cm"/>
      <inkml:brushProperty name="height" value="0.07" units="cm"/>
      <inkml:brushProperty name="color" value="#ED1C24"/>
      <inkml:brushProperty name="fitToCurve" value="1"/>
    </inkml:brush>
  </inkml:definitions>
  <inkml:trace contextRef="#ctx0" brushRef="#br0">-458 805 1183 0,'-1'3'452'0,"-1"2"-343"16,2-3-102-16,0-2-18 0,2 1-6 0,6-1-8 0,0 0-6 16,7 0-13-16,4-1 1 0,9-4 3 0,3-3 6 0,8-1 15 15,6-2 1-15,3 1 6 0,4-1 4 0,5 1 13 16,3 0 5-16,7 1 2 0,-1 4 3 0,6 2 3 16,4 3-2-16,24-2-3 0,-9 2 1 15,-6 0-4-15,17-2-3 0,12-1-4 0,3-2-2 0,-5 2-1 16,-2-2 0-16,3-2 0 0,8-1-1 0,-1 3-2 15,-1 2 2-15,-11-2 1 0,-8 0 0 0,18 1 2 16,-11-3 0-16,-6 2-1 0,-12-1 1 0,11-1 3 16,1-3-3-16,-12 5-1 0,2 4 1 0,-9-4 3 15,-1 5 1-15,-6 0 2 0,-5 0 0 0,-5 2 0 0,-6 2 1 16,-9 1 1-16,-3 0 1 0,-9 3 2 0,-6 2 0 16,-6-2 2-16,-1 0-2 0,-4-1 7 0,-6 1 0 15,-2-5-1-15,-2 5 1 0,-1-4-5 0,-4 1-1 16,1-2-2-16,-2-2-1 0,-2 4-6 0,2-1-1 15,-2-1 0-15,0 0-1 0,1 0-3 0,-3 2-1 16,2 3 0-16,-1 2-3 0,0 0 0 0,-1 6-3 16,4 5-1-16,0-1-2 0,-3-4 2 0,1 5-1 0,2 9-5 15,0-1-1-15,-2 0-1 0,0 2 0 0,0 11 3 0,6 11 1 16,-1 18-1-16,-2-2 2 0,2-4 6 0,1 6 3 16,7 12 2-16,-2 5 0 0,1-2 2 0,0-17 0 15,6 6 2-15,0-1 2 0,8-13 0 0,-4-4-1 16,-2-2 3-16,6-5 0 0,-1-9 2 0,-2 0 1 15,-2-7 2-15,-3-1 1 0,-5-7-1 0,4 0 1 0,-7-8-2 16,-3-4 1-16,-5-2-3 0,1-3 0 0,-3-2-3 16,-3-4 1-16,-1 0 1 0,-4 1-1 0,-8-1 3 15,-2-1-2-15,-14-2 1 0,-4 1-2 0,-14-2-1 16,-11-3-1-16,-11 3-2 0,1-4 0 0,-10 0-1 16,-7 0-1-16,-3 3-2 0,0-3 2 0,-6 4-1 15,0-1 0-15,-14 1 1 0,1 1-1 0,-10 0 1 16,-10 0 1-16,-9 3 3 0,0-2-2 0,12 4 1 15,-11 0-3-15,-28-5 1 0,0 4 1 0,19 0-2 16,-11-2 1-16,5 1-3 0,-29-1 1 0,0 1-1 16,3-1 1-16,23 3 1 0,13-2-2 0,-13 0 0 0,15 4 0 15,-10-4 2-15,45 3-1 0,-6 3 0 0,-3-1 1 16,14 1-2-16,-1-2 0 0,18 3 0 0,-5 0 1 16,22-6-2-16,-4 6 0 0,9-7 1 0,18 4-1 15,9-4-3-15,1 0-7 0,11-1-24 0,7-2-11 16,0 0-13-16,5-5-19 0,2 4-60 15,4-4-41-15,-1-7 114 0,0 3-85 0,4-9-42 0</inkml:trace>
  <inkml:trace contextRef="#ctx0" brushRef="#br0" timeOffset="106194.7984">2407 969 179 0,'2'-3'115'0,"1"-2"-52"0,2 2-36 0,0-4 35 16,-1 2-7-16,0-1-5 0,4 1-3 0,0-1 10 16,2-1 6-16,-5 2 4 0,3-1-1 0,-3 2 8 15,0 0 1-15,-4 2 1 0,2-1 0 0,-3 1 3 16,0 2-1-16,0 0 0 0,0 0 2 0,0 0-15 15,0 2-7-15,0-2-8 0,0 0-9 0,0 0-16 16,0 0-4-16,0-4-3 0,0 4-6 0,-3-1-5 16,-2-1-3-16,-1-3-2 0,-4 0 1 0,3 2-2 0,-7-3 0 0,-2-4-1 15,-1 0 0-15,-1 0 0 0,-1 1 0 0,-2-1 1 16,-5-3 1-16,-10 0 0 0,3-2 0 0,2 0 0 16,-6 4 3-16,-4-5 1 0,-4 0-1 0,-3-1 1 15,5 4-3-15,-1-1 0 0,-4 1 2 0,3 3-4 16,-1-5-1-16,-1 5 0 0,-2-1 1 0,0 3-1 0,4-2 1 15,-1 0 1-15,2 2 1 0,-1-2 2 0,-3 2 0 16,0-2 0-16,-1 2 0 0,-2 2 1 0,3-2-1 16,-6 1-1-16,2 1 1 0,-2-1-3 0,2-1 2 15,0 3-1-15,0 2 0 0,-8 0-1 0,3-2 1 16,-4 2 0-16,-4 1 0 0,-5 2 1 0,4-2 0 16,-3 1 0-16,-2 1 1 0,7 0 2 0,-1 1-1 15,3 3 0-15,5-1-1 0,-3 0-1 0,-2 4-1 16,12-3-1-16,-9 5-2 0,-4 5-1 0,-1-1 0 15,4 0 0-15,1 5-1 0,-1 5 0 0,-7 5 0 0,2 3 1 16,-1-2 1-16,5 0 0 0,1-4-1 0,-3 5 1 16,1-2 0-16,-3 0 4 0,16-9-2 0,-3 2-2 15,0 2 2-15,14-5 0 0,-1 0-2 0,5 0 1 16,0 2-2-16,3-6-2 0,2 4 0 0,1 5-1 16,0 1 0-16,-1 2-1 0,5 4 0 0,1 4-2 15,0 5 0-15,5 8-2 0,0-1 1 0,7-1 0 16,3 7 0-16,3-3-1 0,0 0 1 0,5-2 0 15,5-3 2-15,3-3 1 0,5-4 0 0,-3 4 1 16,9-5-1-16,6 3 2 0,1-2 0 0,0-1-1 0,6 3 0 16,2 0 1-16,4 2-2 0,6-5 2 0,1-1-2 15,19 1-1-15,-1-2 1 0,9 2-3 16,13-3-2-16,-1-1-5 0,1 1 0 0,0-4-2 0,-2 5-4 0,22 9-13 16,-4-6-2-16,-13-1 2 0,10 3 2 0,-7-2 6 15,11 2 4-15,1-9 4 0,4-3 8 0,-20-4 18 0,4-10 4 16,5-6 9-16,3-14-1 0,4 2 4 0,-9-6-3 15,22-7-1-15,-14 0-3 0,17-5-5 16,-12 4-1-16,4-4-8 0,8 0 1 0,-12 0-3 0,9-1-1 16,-15 0 1-16,3 1-1 0,-10 2 1 15,-1-5 0-15,2 3-1 0,-11-2 0 0,14-2 1 0,-12 2-1 16,-5-4 0-16,9 0 0 0,-2-2-1 0,-2 0 1 0,0 0 2 16,-6 0 1-16,-7 0 0 0,1 2 3 15,-4 0 6-15,-5 1 3 0,-10 2 2 0,-3-10 2 0,-3 7 2 16,-7-5 1-16,-9 4 1 0,1 3 4 0,-14-3-1 15,-4 6-1-15,-3-2-1 0,-3 5 2 0,-10-4 2 16,-5-1 1-16,-5 3-5 0,-5-9-2 0,2 6-4 16,-14-12-5-16,-19-4-1 0,2 0-4 0,2 4-5 15,-14-7-3-15,-1 1 1 0,-11-5-1 0,-2 2-2 16,0 0 3-16,10 8-2 0,3 3 0 0,-13-3-3 16,-3 6 0-16,3-3 0 0,3 12-1 0,-6-7 0 15,-5 2-1-15,3 1 1 0,-5-1-2 0,-1 3 2 16,6-2 0-16,-5 5-1 0,4-1-1 0,-3 6-6 15,-2 0-1-15,3 0-3 0,1 5 0 0,3 0-8 16,2 5-1-16,2 5-5 0,0-1-2 0,0 1-10 0,0 6-7 16,5 4-7-16,0-1-7 0,5 7-23 15,1 0-8-15,2 7-8 0,5 0-3 0,6 2-10 0,4 4-8 16,3 0-11-16,0 0-19 0,3 4 103 0,5-6-53 16,-6 1-9-16</inkml:trace>
</inkml:ink>
</file>

<file path=ppt/ink/ink7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9:42.382"/>
    </inkml:context>
    <inkml:brush xml:id="br0">
      <inkml:brushProperty name="width" value="0.07" units="cm"/>
      <inkml:brushProperty name="height" value="0.07" units="cm"/>
      <inkml:brushProperty name="color" value="#ED1C24"/>
      <inkml:brushProperty name="fitToCurve" value="1"/>
    </inkml:brush>
  </inkml:definitions>
  <inkml:trace contextRef="#ctx0" brushRef="#br0">6881 221 146 0,'5'19'117'0,"-2"2"-32"16,9 4-44-16,-6-4 24 0,1 2-11 0,-1-1-13 16,1 0-9-16,1 0-12 0,0 0 6 0,-5-9 9 15,-3 1 16-15,2-2 30 0,1-4 9 0,5-5 8 0,-1 3 7 16,1-7 0-16,3-1-8 0,2-4-12 0,-3-1-19 15,5-4-37-15,-2-2-11 0,3 1-11 0,-3-2-7 16,0-4-21-16,2 0-5 0,-7-2-4 0,5 1-3 16,-5-1 0-16,-3-1 1 0,-2 3 2 0,-1-1 4 15,-2 2 9-15,-2 1 3 0,2 3 2 0,-2 0-1 16,-1 3-14-16,-2 1-12 0,2-1-14 0,-2 2-16 16,2 3 46-16,-4 0-39 0,-2 5-12 0</inkml:trace>
  <inkml:trace contextRef="#ctx0" brushRef="#br0" timeOffset="262.6132">7291 128 653 0,'0'6'386'0,"0"-4"-218"16,2-2-128-16,-2 0 99 0,0 0-172 15,0 0-18-15,0 5-9 0,-2-4-7 0,1 3-1 0,-3 2 0 16,3 6 8-16,1-1 7 0,-2 2 33 16,2 2 15-16,0 1 13 0,2 0 12 0,3 4 7 15,0-2 3-15,1 3 2 0,-1-3 1 0,1 0-4 0,3 0-8 0,0-2-2 16,3 3-6-16,-4-2-8 0,3-4-1 0,-1-2-6 0,5 4-24 16,-2-4-17-16,1-3-17 0,-2 2-32 15,2-8-49-15,6-1 96 0,1-7-74 0,-1 2-22 0</inkml:trace>
  <inkml:trace contextRef="#ctx0" brushRef="#br0" timeOffset="944.9859">7646 238 419 0,'3'5'215'0,"-1"0"-122"16,3-3-74-16,-2 3 14 0,0-2-30 0,1 2-23 15,-3-2-32-15,4 0-4 0,-3-3-3 0,1 0-3 0,2 0 11 16,1-3 12-16,4-3 17 0,0-1 22 0,-2-3 33 15,7 1 6-15,1-3 7 0,2-1 6 0,-7 2-3 16,2-2-4-16,0-2-6 0,-1 2-12 0,-1 0-16 16,-4 2-4-16,-4-1-2 0,5 1-7 0,-5 0-7 15,1 1-4-15,-3 0-8 0,-1 3-11 0,2-1-26 16,-2 2-8-16,1-1-4 0,-4 4 5 0,0 3 2 16,0-3 6-16,-7 4 9 0,2 1 16 0,-5 5 37 15,-4 2 17-15,0 1 10 0,0 0 9 0,-4 3 12 16,3 0-3-16,-1 3 0 0,1 2 0 0,0-3-4 15,3 4-2-15,2-1-1 0,2-2-2 0,-1 4 1 0,6-2 2 16,1-2 2-16,0 2-2 0,5 0-7 16,2 0-2-16,9 0-4 0,1 0-4 0,1-4 4 0,8 1 3 15,-2-5 2-15,2-1 2 0,5 0 2 0,-3-6 2 16,7-3 2-16,-4 0-4 0,0-2-13 0,1-1-4 16,1-4-5-16,-2 3-1 0,2-6-9 0,-6 0-4 15,0-1-2-15,0 1 1 0,0 0-1 0,-5 0-2 0,3 1 1 16,0-1-2-16,-3 3 0 0,-2 1 0 0,3 1-1 0,0-2-4 15,-3 4-4-15,1 0-1 0,-2 1-3 0,-2 1-2 16,1 1 0-16,-3 0 0 0,-2 1 3 16,-3 6 3-16,1 1 1 0,1 0 4 0,-1 5 1 0,1-1 4 15,-2-1 6-15,-2 4-5 0,5-2 7 0,-2-2 3 16,1-1 9-16,-1-1 2 0,-1-4 6 0,0 4 1 16,-1-3 4-16,-4-3 5 0,4-3-5 0,-2 0 2 15,-2 4 1-15,2-4 0 0,-2 0-1 0,1 0-3 16,7-5-5-16,-4 3-1 0,7-4-2 0,-6-3-4 0,5-2-8 15,3-4-1-15,3 1-4 0,0-3 0 0,4-2 2 16,-1 1-1-16,-1 0 1 0,5 0 1 0,0 2-1 16,-2-2-2-16,0 5-1 0,-1-2-2 0,-2 4-4 15,-1 3-3-15,1 8-1 0,-3-5-1 0,0 5 0 16,-2 2-4-16,0 6-5 0,1 1-1 0,-4 3 0 16,2 2-1-16,-1 3-1 0,-3 4-2 0,0 5 1 15,-3 0 3-15,0-3 8 0,0-2 0 0,-2 5 1 0,-3-5 1 16,0 2 2-16,2-8 0 0,-4-1-14 0,4 1-4 15,-2-12-17-15,0 5-19 0,-2-4-58 0,2 0-23 16,0-4-41-16,-5 0 112 0,2-6-110 0,-2 3-43 16</inkml:trace>
  <inkml:trace contextRef="#ctx0" brushRef="#br0" timeOffset="-522.2329">6145 243 320 0,'7'-1'151'0,"-2"1"-97"0,-2-2-40 15,2 5 16-15,1 2-15 0,-2-1-13 0,4 4 0 0,0 3 5 16,0 2 4-16,2 2 23 0,-2 1 7 0,3 2 10 16,2 0 10-16,-4 0 6 0,2 0 2 0,-1 3 10 15,-2 2-1-15,3-2-16 0,-4 1-7 0,-2-2-6 0,0 6-7 16,-5-2-8-16,1 3-4 0,-1-6-12 0,0-5-3 0,2 2-2 15,-2-7 0-15,1 4-2 0,-2-9-3 16,1 1-2-16,0-1 3 0,-2-6-1 0,1 2 2 0,-9-2 5 16,7-2 3-16,-9-2 2 0,4 0 3 0,-2-4 7 15,-1 0-1-15,-4-2 0 0,4-1 1 0,-2-4-7 16,1 1-3-16,1-4-2 0,1 0-1 0,-1-2-6 16,3-3 0-16,0-3-2 0,-2 0-2 15,3-1 1-15,-1-3 0 0,3 1-2 0,-3-3-1 0,2 1 1 16,2 0-1-16,-1 0-1 0,4-2 1 0,-1 1-2 15,2-1-2-15,-1-1 1 0,1 1-1 0,0 2-1 16,1 1 1-16,-1 0-1 0,2 4-2 0,-1 0 2 16,1 5 0-16,1 6-1 0,-1 1-3 0,3 1 0 15,0 5-2-15,5-1 0 0,-1 5-4 0,-1 0-6 0,2 1-4 16,3 3-5-16,-1 2-2 0,1 3 0 0,0 1-1 16,1 7-2-16,-1 2 1 0,5 9 4 0,-3-3 5 15,-2 2 9-15,-2 0 4 0,1 3 12 0,-7-3 5 0,3 1 4 16,-5-8 5-16,-1 1 4 0,1 1 2 15,-3-5-4-15,-3-4-2 0,-4-1-16 0,1 2-4 16,-12-7-6-16,8 4-6 0,-6-2-13 0,-4-2-6 0,5 0-7 16,-2 1-7-16,-1-1-16 0,0 0-6 0,5-1-7 15,-4-2-6-15,6 0-28 0,0-2-16 16,1 2-30-16,0-1 93 0,5-4-68 0,2 0-30 0</inkml:trace>
  <inkml:trace contextRef="#ctx0" brushRef="#br0" timeOffset="-226.0567">6437 146 947 0,'8'16'421'15,"7"-5"-311"-15,1-1-90 0,-5 2 0 0,7 2-12 0,3 1-7 16,4 4-3-16,-3-1-7 0,-4 0-12 0,0 2-18 16,2 1-3-16,-9 0-2 0,1-1-1 0,-6-3 7 15,1 3 6-15,-6-7 9 0,1 2 14 0,-2-1 33 16,-3-4 13-16,-2-3 6 0,-2-1 3 0,-1-1 7 15,0-2-1-15,5-3-1 0,-4 2-3 0,-1-4-14 16,2-1-3-16,-3-4-4 0,6 1-1 0,-2-5-8 16,2 1-1-16,0-3-5 0,1-5-1 0,1 0-2 15,1-3-4-15,1 1-2 0,1-1-1 0,1-3-1 16,2 1-1-16,1 0 0 0,-1 0 0 0,2 2-11 16,-1-2-2-16,4 5-5 0,-3-4-7 0,2 4-14 15,-1-2-13-15,1 4-14 0,0 3-17 0,3 2-53 16,-2 1-35-16,-1 0 112 0,3 4-83 0,-3 1-29 0</inkml:trace>
</inkml:ink>
</file>

<file path=ppt/ink/ink7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26.089"/>
    </inkml:context>
    <inkml:brush xml:id="br0">
      <inkml:brushProperty name="width" value="0.07" units="cm"/>
      <inkml:brushProperty name="height" value="0.07" units="cm"/>
      <inkml:brushProperty name="color" value="#ED1C24"/>
      <inkml:brushProperty name="fitToCurve" value="1"/>
    </inkml:brush>
  </inkml:definitions>
  <inkml:trace contextRef="#ctx0" brushRef="#br0">-1 102 585 0,'2'-2'195'0,"4"1"-159"0,2-8-33 0,4 5-6 0,6-3 1 16,1 2-5-16,-3 0 4 0,1 4 2 16,7-1 1-16,-1-1 2 0,1 1 4 0,2 0 2 0,4 1 6 15,-1-1 2-15,7-1 3 0,-2-2 3 0,3 2 8 16,1-2 1-16,3 0 1 0,4 2 0 0,-4-2 1 15,-2 3-2-15,3 2-1 0,1-1-3 0,-3-1-3 16,4 2-2-16,-5 0-2 0,7 0-1 0,6 0-4 16,2 0-3-16,6 3 1 0,7-3 0 0,4 0-4 15,-3 0 2-15,9-1-1 0,-7-3 1 0,6 0 0 16,-4-3 3-16,6 4-2 0,2 0 3 0,0 1 1 0,-1-1-1 16,6 3-2-16,-2 0 1 0,0 5-2 0,-5-1-2 15,4 3 0-15,-4-1-1 0,3-1 2 0,2 3 3 16,0-1 2-16,0-4 3 0,3 4 2 0,-1-6 4 15,8 1-1-15,-7 1 0 0,4 0-3 0,2 1-4 16,1 1-2-16,-3 0-2 0,1-1-5 0,-3 3-1 16,4-1-1-16,6 1 0 0,-21 1-1 0,7-1-3 0,7 1 1 15,1-2 0-15,-9 1 1 0,-7-1-1 0,1-1-1 0,4 3 5 16,-5-1 1-16,3-1 5 0,-11 1 3 16,7-2 1-16,-2 1 1 0,2-1 0 0,-4 3 2 0,-4-6-3 15,3-2-2-15,-5 3-3 0,2 0-4 0,-3 2-2 16,-4-3 0-16,0-1-3 0,-3 1-1 0,-3 1 0 15,-6 1 0-15,-5-3-1 0,-7 1 0 16,-7-2-1-16,5 0 1 0,-11 0 0 0,-2 2 0 0,-5-2 1 16,1 0-1-16,-4 3 1 0,-2-3 1 0,0 0-2 15,-1 1 0-15,-2-1 1 0,2 0-1 0,-3 4-2 16,-1-4 0-16,-3 1-1 0,1-1 0 0,-3 4 0 16,2-3 1-16,-3 1 0 0,2-1-1 0,-2-1 2 15,0 4 0-15,2-3 0 0,-2-1 0 0,0 0-1 16,0-1-3-16,0 1-1 0,0 0-1 0,0 0-6 15,-2 0-3-15,2-2-8 0,-2 0-6 0,-2 1-14 16,-3-2-9-16,-6-4-13 0,0 1-13 0,-5-4-38 16,-5-2-16-16,-4 1-15 0,1-2-20 0,-2-3 101 15,-3 1-73-15,-8 0-7 0</inkml:trace>
</inkml:ink>
</file>

<file path=ppt/ink/ink7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28.360"/>
    </inkml:context>
    <inkml:brush xml:id="br0">
      <inkml:brushProperty name="width" value="0.07" units="cm"/>
      <inkml:brushProperty name="height" value="0.07" units="cm"/>
      <inkml:brushProperty name="color" value="#ED1C24"/>
      <inkml:brushProperty name="fitToCurve" value="1"/>
    </inkml:brush>
  </inkml:definitions>
  <inkml:trace contextRef="#ctx0" brushRef="#br0">-1 18 29 0,'0'0'14'0,"1"-2"-8"0,-1-1-8 0,-1-2 5 0,1 0-5 16,0 2-3-16</inkml:trace>
</inkml:ink>
</file>

<file path=ppt/ink/ink7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27.514"/>
    </inkml:context>
    <inkml:brush xml:id="br0">
      <inkml:brushProperty name="width" value="0.07" units="cm"/>
      <inkml:brushProperty name="height" value="0.07" units="cm"/>
      <inkml:brushProperty name="color" value="#ED1C24"/>
      <inkml:brushProperty name="fitToCurve" value="1"/>
    </inkml:brush>
  </inkml:definitions>
  <inkml:trace contextRef="#ctx0" brushRef="#br0">0 29 285 0,'9'9'122'16,"-5"-8"-88"-16,5 4-28 0,-5-5 26 0,3 3-42 15,-2 1 6-15,3-1 0 0,0-5 18 0,2 4 6 16,-5-1 10-16,1 3 7 0,-2-4 18 0,-1 0 6 15,0 0 10-15,-1 0 6 0,-2 0-1 0,0-2-2 16,1 2-6-16,-1-2-4 0,2 1-17 0,-2 1-6 0,0-3-9 16,3 3-8-16,-1-2-11 0,-1-1-5 0,3 1-3 15,-3 2-3-15,3-2-3 0,-1 2-2 0,2 0-2 0,1-3 2 16,4 2-3-16,1-1 1 0,-1 0 3 0,5-3-2 16,4 2 2-16,7 2-2 0,-1-1 4 0,4-1-1 15,4 3 1-15,1-2 2 0,5 0-1 0,0 2 2 0,3 0 3 16,2 0 3-16,5 4-3 0,-2-3 3 0,7 3 0 15,6 0-1-15,-3-2 0 0,10 3-1 0,4-2-2 16,4 0 1-16,3 1 0 0,-4-1 0 0,2 0 5 16,6 2 2-16,-1-3 0 0,2 1 4 0,-3-3 4 15,3 0 1-15,-2-2 2 0,2 1 1 0,-3-4-1 16,1 2-1-16,1-4 0 0,2 1-1 0,-4 1-4 16,1-2-1-16,-1 1-2 0,1-1-3 0,-1 2-1 15,-2 4-2-15,-1 1-1 0,-7 0-1 0,3-2-2 16,-1 2-2-16,-6-2 1 0,4 2 1 0,-3 0 1 15,0 0 1-15,-9 0-1 0,3 0 4 0,-12 0-1 0,-12 0-1 16,9 0 4-16,-6 0-1 0,-6 0-3 0,-4 2 0 16,-4-2-1-16,5-2 0 0,-5 2 0 0,1 0 0 15,-4 0-2-15,-5-1-3 0,3-3 1 0,-5 4 1 16,4 2-2-16,-12-2-3 0,5 0 0 0,-3 0 1 16,-7 0 0-16,7 0 0 0,-5 0-1 0,0 0 0 15,1 0 1-15,1 2 0 0,-6-2 2 0,4 3-1 16,-5-3 1-16,0 0 0 0,0 0 0 0,-6 0-1 15,3 0 0-15,3 2 0 0,-2-2-1 0,2 0-1 0,0 0 0 16,3 0 0-16,2 0-1 0,0 0 1 16,-5 0 0-16,-2-2-1 0,2 2 2 0,2 0 0 15,-2-2-1-15,-2 2 1 0,-1 0 0 0,3 0 0 0,0 0 0 16,2 0 1-16,-6 0 0 0,4 0 0 16,-3 0 2-16,2 0-3 0,1 0 3 0,1 0-2 0,2 2 1 15,-4-2 0-15,1 0-2 0,5 0 1 0,-4 2 1 16,4-1-1-16,-5-1 1 0,-3 0-1 0,-4 0-1 15,7 0 0-15,0 0 0 0,0 0 0 0,0 0 0 0,-3 0 0 16,3-3 0-16,2 3-1 0,3 0 1 0,-4 0 0 0,-2-2 0 16,-1 2 0-16,2 4 0 0,2-4 0 0,-2 0-1 15,0 0 1-15,0 0 0 0,-2 0 0 0,4 0 0 16,1 0-2-16,-3-2-2 0,-3 2-2 0,4 0-3 16,-1 2-1-16,0-4-3 0,2 2-1 0,-2 0-2 15,0 0-1-15,0-2 0 0,0 2 3 0,0-1 2 16,0 1 0-16,0 0 0 0,-2 0-2 0,-1 0 1 15,3 0 1-15,0 0 0 0,0 1-3 0,0-1-5 16,0 0-2-16,0 0-2 0,0-1 0 0,0 1-2 16,-3 0-3-16,-5 0-1 0,6 0 1 0,-1 0 1 15,-4 0 0-15,-1 0-1 0,5 0-3 0,-7 0-7 16,4 0-4-16,-6 0-5 0,1 0-5 0,-6 0-14 16,0 1-8-16,-1 3-5 0,-3-3-10 0,3-1-6 0,-2 2-27 15,-1 1 76-15,-3-1-47 0,4-2 0 0</inkml:trace>
</inkml:ink>
</file>

<file path=ppt/ink/ink7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28.709"/>
    </inkml:context>
    <inkml:brush xml:id="br0">
      <inkml:brushProperty name="width" value="0.07" units="cm"/>
      <inkml:brushProperty name="height" value="0.07" units="cm"/>
      <inkml:brushProperty name="color" value="#ED1C24"/>
      <inkml:brushProperty name="fitToCurve" value="1"/>
    </inkml:brush>
  </inkml:definitions>
  <inkml:trace contextRef="#ctx0" brushRef="#br0">12 184 88 0,'-4'-8'108'0,"1"3"-13"0,0-2-47 16,3 4 23-16,-2 0-12 0,2 1-11 0,0 2-13 0,0-1-23 15,0 1-8-15,0 0-2 0,2 0-4 16,-2 0 3-16,0 0 1 0,1 0 3 0,-1 0 3 0,2 1 12 16,1 1 8-16,2 0 3 0,-2 1 7 0,7-2 8 15,0 3 6-15,8 1 2 0,1-2 1 0,7-1-3 16,7-1-4-16,21-1-4 0,-2 0-3 0,-5 0-12 16,26-1-6-16,7-4-4 0,1 0-4 0,-1 1-8 15,-2 0-2-15,2-1-3 0,18 0 0 0,-1 0 0 16,-2-2 1-16,-9 4 4 0,-3 0-2 0,16 0 5 15,-1 1 1-15,8 2 4 0,-14-2 0 0,13 1 5 0,0 1 0 16,6-2-1-16,3 2 2 0,7-5-2 0,-6-1 0 16,5-1 1-16,-12 2 0 0,-2-1-1 0,3-1 2 15,-5 6-1-15,-2-9 3 0,-15 7 3 0,-4-1 1 16,-8 1 1-16,-1-2 1 0,-2-1-1 0,-13-2 0 0,-6 0 1 16,-4 1-3-16,-2 2-7 0,-8 0-2 15,-6 0-3-15,0 2-3 0,-7 1-3 0,-5-1-3 0,-5 2-1 16,-3-1 0-16,-6 0 0 0,-4 1 1 0,2 1 0 15,-4 0 1-15,-1-2-6 0,-1 2-1 0,-1 0-4 16,2 0-4-16,0 0-8 0,0 2-14 0,-2-2-45 16,2 0-33-16,0 0-41 0,0 0 104 0,0 0-81 0,-4 6-61 15</inkml:trace>
</inkml:ink>
</file>

<file path=ppt/ink/ink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1:10.38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3EAF4B89-BAC9-4F60-82F2-E8881A78B13A}" emma:medium="tactile" emma:mode="ink">
          <msink:context xmlns:msink="http://schemas.microsoft.com/ink/2010/main" type="writingRegion" rotatedBoundingBox="36152,7583 35766,13507 35101,13464 35487,7539"/>
        </emma:interpretation>
      </emma:emma>
    </inkml:annotationXML>
    <inkml:traceGroup>
      <inkml:annotationXML>
        <emma:emma xmlns:emma="http://www.w3.org/2003/04/emma" version="1.0">
          <emma:interpretation id="{32EECE52-D9A3-4003-919C-FCF53505739D}" emma:medium="tactile" emma:mode="ink">
            <msink:context xmlns:msink="http://schemas.microsoft.com/ink/2010/main" type="paragraph" rotatedBoundingBox="36152,7583 35766,13507 35101,13464 35487,7539" alignmentLevel="1"/>
          </emma:interpretation>
        </emma:emma>
      </inkml:annotationXML>
      <inkml:traceGroup>
        <inkml:annotationXML>
          <emma:emma xmlns:emma="http://www.w3.org/2003/04/emma" version="1.0">
            <emma:interpretation id="{7F59B697-9E86-4192-9768-1A26C5AB03ED}" emma:medium="tactile" emma:mode="ink">
              <msink:context xmlns:msink="http://schemas.microsoft.com/ink/2010/main" type="line" rotatedBoundingBox="36152,7583 35766,13507 35101,13464 35487,7539"/>
            </emma:interpretation>
          </emma:emma>
        </inkml:annotationXML>
        <inkml:traceGroup>
          <inkml:annotationXML>
            <emma:emma xmlns:emma="http://www.w3.org/2003/04/emma" version="1.0">
              <emma:interpretation id="{2D2C4E9E-155E-4684-B480-4564A2272A38}" emma:medium="tactile" emma:mode="ink">
                <msink:context xmlns:msink="http://schemas.microsoft.com/ink/2010/main" type="inkWord" rotatedBoundingBox="36152,7583 36035,9389 35402,9348 35519,7541"/>
              </emma:interpretation>
              <emma:one-of disjunction-type="recognition" id="oneOf0">
                <emma:interpretation id="interp0" emma:lang="" emma:confidence="1">
                  <emma:literal/>
                </emma:interpretation>
              </emma:one-of>
            </emma:emma>
          </inkml:annotationXML>
          <inkml:trace contextRef="#ctx0" brushRef="#br0">0 130 181 0,'2'-5'131'0,"4"0"-40"0,3 3-45 16,-8-3 30-16,4 2-12 0,0-5-9 0,-3-1-6 16,0 1-15-16,-2-4-7 0,0 6-2 0,-2-6-6 15,4 4-3-15,-2 5-1 0,0-4 6 0,5 2 0 16,-4 2-2-16,1-1 1 0,0-1-1 0,-1 5 1 16,3-1 0-16,-1-3-4 0,-2 3-2 0,1-1-5 0,3-1 0 15,-2 1-1-15,2 2 0 0,0-2-1 0,2-1 0 16,0 1 3-16,1 2-1 0,2 0 0 0,-2 2 2 15,2 0 2-15,2-1-1 0,1 1-1 0,-3 3 2 16,3-2 1-16,2 2 0 0,-3-1 1 0,1 2-3 16,0 1-2-16,1 3 0 0,-4-2 0 0,3 5-4 15,-1 1-2-15,-4 2-3 0,2 1 2 0,-3 3-2 16,-2 1 0-16,-2 9 2 0,0-3-2 0,-3 1 1 16,0 5 0-16,0-5 1 0,0 7-1 0,-2 2 0 15,1-4 0-15,1 7-2 0,0-7 0 0,3 2 0 16,0 5 2-16,2-7-2 0,0 0 0 0,4-1 0 15,-3-7 2-15,4-4 1 0,-1 4-2 0,-1-7 1 0,-3-6 0 0,3 1 0 16,1-3 0-16,-3-1 2 0,-1-6-1 0,0 0 1 16,0-1 2-16,-2-2-1 0,1 0 0 0,-1 0 4 15,-1 0 0-15,-1-2 2 0,-1-4-2 0,0 1 2 16,0-5-3-16,-3-2 3 0,1 0-3 0,-3-4-4 16,0-1 2-16,-1-1-4 0,1 3 1 0,-2 0-3 15,-1 0 2-15,3 2-2 0,-2 3 0 0,-1 3 0 0,1 2 0 16,1-1-1-16,-1 4-2 0,4-1 0 0,-2 3 0 15,0 1-2-15,3-1 0 0,-3 0 0 0,2 0 1 16,-1 2-2-16,-1 0 2 0,2 6 0 0,0-5 0 16,-2 2 1-16,3 5-1 0,1 3 1 0,-1-3-1 15,0 5 2-15,2 2-2 0,2 1 1 0,0 4 0 16,-1-2 0-16,4 3 1 0,0 4 0 0,0-1-1 16,2 2 2-16,-1 1-1 0,1-1 2 0,0 2-3 15,-1-2 4-15,-1 0-1 0,0 7 0 0,2 0 0 16,-4-7-1-16,1 5 1 0,1 4 0 0,1-1 0 15,1 2-1-15,-2-1 1 0,1-4 0 0,1 2 0 0,1 3 1 16,4-1-1-16,-4-2 0 0,2-9 2 0,2 7 0 16,1 1-1-16,-1-5-1 0,1-2 0 0,-3-2 1 15,2 1 2-15,-7-6-2 0,1 0 1 0,-1-1-1 16,-3-6 2-16,0-1 1 0,-2-1-1 0,-2-1 1 16,-1 0 0-16,-1 2 2 0,-1-4 0 0,-1-1 8 15,-3 1 0-15,-1-3 0 0,0 2 2 0,-3-2 0 16,-2-2 1-16,0-2 1 0,-1 3-5 0,-4-4-5 15,0 1 1-15,2-2-2 0,-2 1 0 0,0-2-2 0,0 0-2 16,-2-1-2-16,2 0 1 0,0-2-2 0,0 3 0 16,4-1-1-16,-2-2-2 0,-1 0-2 0,1 3 0 15,3 1 0-15,0-3-2 0,4-2-9 0,-3 2-5 16,11-1-4-16,-9 2-8 0,9-2-11 0,-5 2-16 0,8-1-46 16,-5-1-22-16,5 0-43 0,-4 2 113 0,1-4-84 15,5-1-55-15</inkml:trace>
        </inkml:traceGroup>
        <inkml:traceGroup>
          <inkml:annotationXML>
            <emma:emma xmlns:emma="http://www.w3.org/2003/04/emma" version="1.0">
              <emma:interpretation id="{761CC52C-2DF2-4D6A-A311-8D8D899642F6}" emma:medium="tactile" emma:mode="ink">
                <msink:context xmlns:msink="http://schemas.microsoft.com/ink/2010/main" type="inkWord" rotatedBoundingBox="35853,9872 35617,13498 35101,13464 35337,9838">
                  <msink:destinationLink direction="with" ref="{CBBD9F7E-A55A-43D6-9340-FB780FFC23E6}"/>
                  <msink:destinationLink direction="with" ref="{36965134-1194-425E-941F-8D4A4D70DEFE}"/>
                </msink:context>
              </emma:interpretation>
              <emma:one-of disjunction-type="recognition" id="oneOf1">
                <emma:interpretation id="interp1" emma:lang="" emma:confidence="1">
                  <emma:literal/>
                </emma:interpretation>
              </emma:one-of>
            </emma:emma>
          </inkml:annotationXML>
          <inkml:trace contextRef="#ctx0" brushRef="#br0" timeOffset="-10434.7573">-325 5736 206 0,'-4'-7'167'16,"1"2"-43"-16,0 2-61 0,1 0 42 0,0 0-20 0,-1-1-7 15,1 1-10-15,1 1-19 0,-1-1-6 0,0-2-8 0,1 3-5 16,-1-1-9-16,0 1-6 0,2 1-11 0,-1 1-10 15,-1-2-19-15,0 2-15 0,2-3-11 0,0 1-16 16,0 2-30-16,0-2-23 0,2-3 73 0,0 2-56 0,-1 0-20 16</inkml:trace>
          <inkml:trace contextRef="#ctx0" brushRef="#br0" timeOffset="10035.9787">-173 2447 95 0,'4'2'95'0,"-4"-2"-23"15,1 0-34-15,1-2 30 0,0 2-6 0,1 0-11 16,-1 0-8-16,-1-1-5 0,3-1-1 0,-4-3-6 16,3 2 2-16,-1-1-3 0,1 1 4 0,0-2 6 15,2 0 4-15,-3-5 1 0,1 4 1 0,2 1 1 16,0-4-2-16,-2 3-7 0,4-3-7 0,-2-1-9 15,5 4-5-15,2-3-3 0,-7 3-3 0,5-1-3 16,0 1-4-16,1-1 0 0,1 2 1 0,-1 0-4 16,3 3 3-16,-1-1 0 0,4 3 0 0,-2-2 0 15,0 2 2-15,-2 0 0 0,-2 2 1 0,4 3 0 16,-3 0-1-16,1 3 1 0,-1 0-1 0,-2 1 0 0,5-1-3 0,-4 5 1 16,3 1 1-16,-4 1 0 0,-2 0 0 0,-5 4 1 0,6 8 4 15,-6 11 0-15,-1-1 3 0,-1-2-1 16,1 4-2-16,-4 6 0 0,1 3-2 0,1-1-2 15,-2-7-3-15,2 6-1 0,-3-1 0 0,3-3-1 0,0 4 0 16,-2 1 2-16,2-1-3 0,-2 7 0 0,2-3 2 16,-3 5-2-16,1 6 1 0,-4-3-1 0,4-1 0 15,-1-3 1-15,-2-2 0 0,0-4-1 0,1 2 2 16,1-7 0-16,1 0 0 0,1-3 1 16,-1-2-1-16,2 2 0 0,0-5 0 0,2 0 1 0,-2-2 0 15,3-1-3-15,0-1 2 0,1-3-1 0,-3-3 2 16,1-3-2-16,-2-7 0 0,3-2 2 0,1 2-2 15,-4-5 1-15,3-3-1 0,-3 1 1 0,3-6-1 16,1-2 1-16,-1 1 0 0,-3 1 0 0,0-2 1 16,0-3-1-16,0 1 2 0,0 2 1 0,2-2 1 15,-2 1 2-15,0-1 0 0,0-3 0 0,0 0 2 16,0 2 2-16,0-2-1 0,0-5-1 0,-2 0-2 16,-1 0-2-16,-1-2 1 0,-1 2-2 0,-1 0-3 0,2-1-1 15,-2 2 1-15,1 4-2 0,0 2-3 0,1-2-3 16,1 2 1-16,0-1-2 0,1 4-2 0,-3 0 1 15,2 0-2-15,-2 5 0 0,3 2 3 0,-3 0 1 16,4 4-2-16,1 3 2 0,-4 0 1 0,4 3-1 16,-3-2 0-16,3 0 0 0,-5-2-2 0,0 5 1 15,5 2 1-15,-5-1-2 0,0-1 2 0,0 3 1 16,7 3 0-16,-6-1 2 0,6 2 2 16,-2 0-1-16,2 6 0 0,-2-4 2 0,5 4 0 0,-2 3-1 15,-3-1 1-15,2 2 0 0,-1 3 0 0,1 0 0 16,-2-1 0-16,0 2-1 0,2 1-2 0,1 0 2 15,0 2-4-15,1-1-1 0,-1-4 2 0,0 1-4 0,1 3 2 16,0 1 0-16,-4-6-1 0,4 1 1 0,-3-4 1 0,-1 4 2 16,0 1-1-16,-1-3 3 0,2 0-1 0,-2 3 1 15,1-3 1-15,0 1 0 0,0 2 2 0,0 2-2 16,0-3 0-16,0 1 1 0,-7 0 0 0,7-1-1 16,-3 1 0-16,-2-2 0 0,0-1-1 0,5-3 0 15,-3-1 1-15,3-1 1 0,-7 0 0 0,2-3 0 16,0-4 0-16,-2 0 2 0,1-3 1 0,-4-3 2 15,0-1 0-15,5-3 1 0,-4-3 0 0,-2-3 2 16,-1 0 0-16,-3-6 0 0,-1 1 0 0,-1-2 1 16,-3-2-2-16,-3-3-3 0,0 0 3 0,-1-3-4 15,1 0 1-15,0-1-4 0,0-1 2 0,-1 1-4 16,3 0 1-16,1 1 0 0,2 1 0 0,-1 2-2 16,3 0 0-16,1 2-2 0,-2 0-3 0,6 1-7 15,-1 0-3-15,4 1-6 0,-2-1-8 0,2-1-23 16,1 1-12-16,4-1-13 0,-2 1-12 0,0 0-69 15,1-1 109-15,3 0-70 0,1-1-27 0</inkml:trace>
        </inkml:traceGroup>
      </inkml:traceGroup>
    </inkml:traceGroup>
  </inkml:traceGroup>
</inkml:ink>
</file>

<file path=ppt/ink/ink8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35.364"/>
    </inkml:context>
    <inkml:brush xml:id="br0">
      <inkml:brushProperty name="width" value="0.07" units="cm"/>
      <inkml:brushProperty name="height" value="0.07" units="cm"/>
      <inkml:brushProperty name="color" value="#ED1C24"/>
      <inkml:brushProperty name="fitToCurve" value="1"/>
    </inkml:brush>
  </inkml:definitions>
  <inkml:trace contextRef="#ctx0" brushRef="#br0">278 1247 326 0,'3'5'250'0,"4"1"-110"0,-7-6-95 16,1 2 68-16,-1-2-79 0,10 3-12 0,-4-1-9 16,4 0-4-16,0-1 4 0,5 2 1 0,1-1 0 0,7 3 0 15,-1-2 1-15,5-3 2 0,-1 5-2 0,3-2 1 16,5-1-1-16,7-2 0 0,-2 5 0 0,0-2-2 15,6 2 0-15,1 0-2 0,1-2-1 0,7 2-5 16,0 1-3-16,9-1 0 0,-3-1-2 0,5-6 2 16,9 0 1-16,-4-6 0 0,1 2 1 0,1-4-1 15,-4-3 0-15,2-2 0 0,2 2 0 0,-2-3-2 16,1 3 0-16,-1-2 0 0,-3 2 5 0,1-3 5 16,-1 1 6-16,-8-1 3 0,3 0 0 0,-12 1 4 0,-4-6-2 15,7-2 3-15,3 0-2 0,-7 2-2 0,-1-3-3 16,3 1-2-16,-1-9 3 0,1 2-4 0,-6-1 2 15,-2 2-5-15,-9-4-1 0,-3-6-7 16,-8-5-4-16,1 1-1 0,-6 8-3 0,-5-9-6 0,2 2-2 16,-11 3-2-16,3 2 0 0,-4-2-3 0,-1 3 1 15,-5 2-1-15,-4 1-1 0,-3 4 8 0,-1 1 4 16,1 8 4-16,-3-4 1 0,-2 9 9 0,1 2 4 16,-6 2-1-16,1-2 3 0,4 2-2 0,-3-1 0 0,-3-1-3 15,0 2 0-15,-7-1-4 0,2-1-1 0,-2-1 1 16,1-3 0-16,-9 3 0 0,0-4 0 15,0 2 1-15,1 1 0 0,0 2 5 0,0 2-2 0,0 1 0 16,1 3 0-16,0 1-4 0,2 4-3 0,-6-1 0 16,4 1-2-16,-5 1-10 0,-3 1-1 0,-1 5 0 15,-6-4-4-15,9 2 4 0,-8 6-1 0,-2 2 2 16,-4-1 1-16,10-2 4 0,-1 2 2 0,1 1 1 0,-2 2 2 16,4-3 0-16,0 0 1 0,6-2 1 0,3 0-1 0,-6 3 1 15,2-4 0-15,1 1-1 0,5-2 1 0,-6 3-1 16,2-1 3-16,-7-3-2 0,1-2 0 0,4 2 0 15,-7-4 0-15,5 4 0 0,-2-3-1 0,4 1 1 16,3 0-2-16,1 2 0 0,1 2 1 0,-1-1 0 16,2 1-1-16,0-1 2 0,-1 4-2 0,-1 0-3 15,1 1 0-15,-3 2-1 0,0 2-2 0,-1 4-6 16,-3 3-2-16,-2-1-4 0,4 1 1 0,-4 3-3 16,0 1 2-16,9 0-1 0,-3 2 2 0,6-2 7 15,3 0 2-15,5 0 2 0,0 1 1 0,3 6 3 16,3-2-1-16,1 5 0 0,1-2 2 0,0 2-7 15,1 3 1-15,4-5-1 0,0 0 0 0,1-3 4 0,2-10-4 16,-1 5-1-16,1-1-5 0,2-4 0 0,-2 0-4 16,2-2-7-16,-1 4-16 0,3 0-9 0,-1 0-3 15,1-2 0-15,1-3-2 0,0-2-11 0,0 0-4 16,3 2-12-16,-3-3-9 0,3 0 61 0,-1-1-38 16,1 3-12-16</inkml:trace>
</inkml:ink>
</file>

<file path=ppt/ink/ink8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40.721"/>
    </inkml:context>
    <inkml:brush xml:id="br0">
      <inkml:brushProperty name="width" value="0.07" units="cm"/>
      <inkml:brushProperty name="height" value="0.07" units="cm"/>
      <inkml:brushProperty name="color" value="#ED1C24"/>
      <inkml:brushProperty name="fitToCurve" value="1"/>
    </inkml:brush>
  </inkml:definitions>
  <inkml:trace contextRef="#ctx0" brushRef="#br0">255 47 416 0,'-19'0'152'0,"-1"0"-117"0,4-3-26 0,-2-3-4 0,5 4-1 0,3 0 2 15,2 2 4-15,-4-3 6 0,6 3 2 0,-1 0 3 16,-2-2 4-16,1 1 8 0,-5-1 6 0,0-1 3 16,-2 3 4-16,5-3 3 0,-5-2-2 0,7 3-1 15,-3-1-5-15,1 1-7 0,5 1-2 0,5 1-3 0,-3-4-7 16,1 4-8-16,1 0-4 0,-2-3-3 0,3 3-2 16,3 0-4-16,-5 0-2 0,1 0-7 0,2 0 1 15,-1 0-3-15,2 2 2 0,-4-1 1 0,1 1-1 16,2 0 1-16,2-1 3 0,-3 1 3 0,0 0 1 0,2-1 2 15,6 6 0-15,0-1 1 0,4 2 5 0,1-1 0 16,0 1 2-16,8 0 0 0,0 5-1 0,5-1 2 16,-1-3 1-16,9 6-1 0,-5-5 1 0,5 4-1 15,4 3 0-15,1 1-4 0,5-2 4 0,9 3 3 16,1-1 5-16,11-1 4 0,7-1 4 0,-1-3 7 16,12-2 2-16,-5-4 3 0,4-1 0 0,-4-3-2 15,-3-3-4-15,8 2-3 0,-5-4-6 0,-2 1-8 16,6-2-2-16,-7-2 2 0,-2 1-3 0,-5-4-2 15,-7-1-2-15,0-1-2 0,-4 3 2 0,-3-2 2 16,-2-1 0-16,5-2-2 0,-3 4 3 0,0 2 2 16,-1-4 1-16,-14 2 1 0,4 0-1 0,-8 1-3 0,-17 4-2 0,0 0 3 15,-1-1 0-15,-8 1 0 0,-5 2 1 0,-1-1 0 16,0 2 4-16,-3 0 3 0,0 0-2 0,0 0-1 16,0 0-5-16,0 0-1 0,-2 0-3 0,2 0-1 15,0 0-5-15,0 2 0 0,0-2 1 0,2 0-2 16,-2 0 2-16,0 1-1 0,0 1 2 0,2-2-2 15,-6 0 2-15,3-2-5 0,-1 2-1 0,1 0-1 16,1 0-4-16,-2-1-16 0,2 1-8 0,0 0-11 16,2 0-14-16,-1 0-36 0,1 0-21 0,-2 0-27 15,0 0-35-15,1-2 111 0,-1 2-79 0,7 5-18 16</inkml:trace>
</inkml:ink>
</file>

<file path=ppt/ink/ink8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43.366"/>
    </inkml:context>
    <inkml:brush xml:id="br0">
      <inkml:brushProperty name="width" value="0.07" units="cm"/>
      <inkml:brushProperty name="height" value="0.07" units="cm"/>
      <inkml:brushProperty name="color" value="#ED1C24"/>
      <inkml:brushProperty name="fitToCurve" value="1"/>
    </inkml:brush>
  </inkml:definitions>
  <inkml:trace contextRef="#ctx0" brushRef="#br0">0 493 442 0,'3'-18'135'0,"9"1"-122"0,-11 0-13 16,4-6-31-16,-1-2 42 0,4-4-7 0,0 6 5 16,0 4 8-16,0 1 21 0,-1 2-9 0,-3 9 25 15,-2-3 6-15,-2 5 2 0,0 2 4 0,2 3-2 16,-2-2-6-16,-4 1-21 0,4-1 10 0,0 4-25 15,0-2-7-15,2 0-5 0,-2-2-5 0,5-1-2 16,1 1 1-16,4-3 0 0,3-3 1 0,4-3-1 16,2 1 3-16,7-1-3 0,3-4 3 0,10 2 1 15,-1-2-2-15,16 2 1 0,7-1 1 0,9 2 1 16,-6-1 0-16,1 4 5 0,-5 4-4 0,9 0 1 16,2-3 2-16,-15 4-4 0,-8 3 1 0,4 1 1 0,14 0 0 15,12 5-2-15,-5-4 1 0,-8 3 2 0,2-3 0 0,3 1 7 16,1-2 2-16,-7-2 1 0,-9-1 2 0,-3-7 7 15,2 4 2-15,-10-4-3 0,-2 3 2 0,1-2-2 16,-6 1-3-16,0 1-1 0,-1-1-4 0,-6 6-4 16,-1-3-2-16,-13 4-3 0,0-4 1 0,-3 5 8 15,-9-2-6-15,2 2 15 0,-4 0 4 0,-4 0 5 16,4 0 0-16,-1 0 1 0,1 0-1 0,-4 2-13 16,-1-2 6-16,10-2-15 0,-7 2-4 0,-2 0-6 0,7 0-1 15,-8 0 1-15,3-1 1 0,5 1-4 0,-5 0 2 16,-4 0-3-16,4-2 1 0,-6 2-2 15,4 0 0-15,2-2 0 0,-1 2-3 0,-6-1 0 0,2 1 0 16,-3-4 0-16,1 4-1 0,4 0-2 0,-8 0-5 16,8 0-8-16,-2 0-7 0,1 0-29 0,4 0-15 15,2 2-14-15,-2-2-13 0,0 0-33 0,0 2-13 16,0 1-13-16,3 2-14 0,-1 8 104 0,0 0-59 16,4 11-5-16</inkml:trace>
</inkml:ink>
</file>

<file path=ppt/ink/ink8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0:46.627"/>
    </inkml:context>
    <inkml:brush xml:id="br0">
      <inkml:brushProperty name="width" value="0.07" units="cm"/>
      <inkml:brushProperty name="height" value="0.07" units="cm"/>
      <inkml:brushProperty name="color" value="#ED1C24"/>
      <inkml:brushProperty name="fitToCurve" value="1"/>
    </inkml:brush>
  </inkml:definitions>
  <inkml:trace contextRef="#ctx0" brushRef="#br0">129 6 508 0,'-8'0'188'0,"3"2"-147"0,-3-2-34 16,-2 0-4-16,3-2-4 0,-1 2-4 0,0 0 2 0,2 0 3 16,-4 2 4-16,2-2 6 0,-2 0 4 0,2 2 12 0,1-2 8 15,2 0 21-15,-1 0 7 0,1-2 0 0,3 0 2 16,1 1-4-16,-2-2 0 0,3 1-10 0,-2 0-9 15,0-1-17-15,2 1-7 0,0 2-4 0,-1 0-4 16,1 0-1-16,0 2-4 0,0 0-1 0,0-1 0 16,0 1-3-16,0 1 0 0,1-3 4 0,3 0 1 15,4 2 2-15,-2 1 1 0,9-3 7 0,4 2 2 0,12 3 3 16,0-2-1-16,12 2 2 0,7 0-3 16,4-1-2-16,1 0 1 0,0 2-6 0,4 1 1 15,-5-1 0-15,3 1 0 0,-5 2-2 0,0 1 0 0,2-3 0 16,2 6-1-16,-7-5 0 0,12 2-3 0,8 1 2 15,0-1-1-15,-6 0-1 0,7-1 5 0,-5 0 4 0,9-5 9 16,-6 0 2-16,4 2 3 0,-9-6 0 0,15 3 4 16,-6-3-1-16,9 0-3 0,-4 2-5 0,-1-2-6 15,6 2-2-15,-6-1-2 0,4 4 0 0,-2-3-3 16,-2 3 0-16,6 1 0 0,-4 1-1 0,-3 1-2 16,1 0-2-16,-6 0-1 0,4 0 1 0,-8 2 1 15,1-3-1-15,-2 1 2 0,-1 0 2 0,1-3 2 16,0 3 0-16,-3-3 2 0,-4-2 2 0,-1 0-1 15,-6-3 0-15,-1 0-2 0,2 0 0 0,-1-1-3 16,-3-3 1-16,13 3-4 0,-4 1-2 0,0-7-1 16,4 7-2-16,0 0 0 0,-3 0-2 0,3 0 0 15,-13 0 0-15,0 3 1 0,-5-1-1 0,-2 6 1 16,-3-1 1-16,-1 3-1 0,-1-6-1 0,-5 5 2 16,-2-1-1-16,0-3 0 0,2 1 0 0,-8-3 1 15,1 2-1-15,-4-3 1 0,-5 3-2 0,-1-4 3 16,-6 3-1-16,2-3-1 0,0-1 1 0,-2 2-2 15,0-2 1-15,-3 0 0 0,5 0 1 0,-2 0 0 0,-8-2 0 16,7 2 2-16,-7 0-1 0,0 0-1 0,-2 0 0 16,2 0 0-16,-2-1 1 0,2 1 0 0,0 0-1 15,0 0 0-15,0 0 1 0,4 0 1 0,-4 1 0 16,-2-1-1-16,2 3 2 0,0-1-3 0,0 0 4 16,-2-2-1-16,1 0-2 0,-1 0 1 0,0 0 2 0,2 0-2 15,0-2-1-15,-1 0 2 0,2 2-2 0,1 0 1 16,-2 0 0-16,0 0-1 0,-2 0-2 0,6 0 2 15,-6-1 0-15,0 1-2 0,2-2-1 0,0 1 0 16,-1 1 1-16,4 0-1 0,-3 1 1 0,-2-1 0 16,2 2-1-16,0-1 1 0,4-1-1 0,-4 2 1 15,1-2-1-15,-1 0 0 0,0 0 0 0,0 0 0 16,2 0 1-16,-4-2-1 0,2 1-1 0,-1 1 1 16,-1-2 0-16,0 1 1 0,6-1-1 0,-3 2 0 15,-2 0 0-15,-1 2 2 0,0-1 1 0,1-1-2 16,1 0-1-16,-3 2 1 0,-1-1 0 0,9-1 0 0,0 2-1 15,0-2 0-15,-5 0-2 0,2 0 2 16,2 0 1-16,-4 0-1 0,0 0 0 0,-3-2 0 0,0 2 2 16,3-1-1-16,0 1 1 0,3 0 0 15,-3 0-3-15,0 0 0 0,2 0 1 0,-1 0-2 0,1 1 2 16,-2-1 0-16,0 0 0 0,-6 0-1 0,6 0 2 16,-7-1 2-16,7 1-4 0,3 0 2 0,-3-2-2 15,2 2 1-15,-2 2 0 0,0-2-1 0,5 0 0 16,-5 0 0-16,-2 0 1 0,1 1 0 0,-1-1 0 15,0 0-1-15,1 0 1 0,1 0 1 0,0 0-1 16,0-1-1-16,-4 1 1 0,4 0 0 0,0 0-1 16,-1 0 1-16,1 1-3 0,0-1 1 0,0 2 1 15,3-2 1-15,-1 0 0 0,-2 0-2 0,0 0 1 0,0 0 0 16,0 0 2-16,0 0 0 0,-4 0-1 0,4 0-1 0,-1 0 0 16,1-2 0-16,0 2-1 0,0 0 1 15,-2 0-1-15,2 0 1 0,3 0-2 0,2 0-1 0,-5-1-2 16,2 1-1-16,0 0-1 0,-1 0 1 0,-1 0-3 15,2 0 1-15,-7 0 0 0,3 0 0 0,6 0 2 16,-4 0 2-16,-2 0-4 0,2-2-1 0,-2-1-2 16,4 3-1-16,0 0-6 0,-6 0-3 0,4 3-4 15,0-3-6-15,0 0-14 0,0 0-6 0,0 2-6 16,-5-2-10-16,10 0-25 0,-5 0-18 0,-6 0-26 16,-4-2-35-16,8 2 114 0,-29 5-76 0,-16 8-47 15</inkml:trace>
</inkml:ink>
</file>

<file path=ppt/ink/ink8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1:30.619"/>
    </inkml:context>
    <inkml:brush xml:id="br0">
      <inkml:brushProperty name="width" value="0.07" units="cm"/>
      <inkml:brushProperty name="height" value="0.07" units="cm"/>
      <inkml:brushProperty name="color" value="#ED1C24"/>
      <inkml:brushProperty name="fitToCurve" value="1"/>
    </inkml:brush>
  </inkml:definitions>
  <inkml:trace contextRef="#ctx0" brushRef="#br0">0 236 925 0,'10'21'458'0,"-1"-8"-266"0,11-11-140 0,6 1 70 16,2-8-95-16,9 3-1 0,10-2-24 0,5-1 0 15,18 3 0-15,0-3 0 0,7 4 1 0,1-4 0 16,5 0 1-16,0-3 0 0,-3-4 6 0,-2 1 1 16,3-4 3-16,7 2 0 0,-3-5 6 0,-4 2 2 15,5 0 1-15,-3-1-1 0,0 3-3 0,-6-2 1 16,-2 3-4-16,-5-2 1 0,-2 3-7 0,-5 3-1 15,-6 1-3-15,2-1-2 0,-4 3-3 0,-3 1-1 16,-13 3 0-16,1-1-4 0,-13 2-11 0,-4 1-5 16,-8 0-6-16,-2 0-7 0,-7 0-16 0,-1 1-7 15,-3 1-10-15,-1-1-4 0,1 1-1 0,-2 1-9 0,-3 2-32 16,1 0-16-16,-3 0-5 0,-1 3-26 0,-17 7 98 0,-8 6-92 16,-28 11-29-16</inkml:trace>
</inkml:ink>
</file>

<file path=ppt/ink/ink8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49:30.186"/>
    </inkml:context>
    <inkml:brush xml:id="br0">
      <inkml:brushProperty name="width" value="0.07" units="cm"/>
      <inkml:brushProperty name="height" value="0.07" units="cm"/>
      <inkml:brushProperty name="color" value="#ED1C24"/>
      <inkml:brushProperty name="fitToCurve" value="1"/>
    </inkml:brush>
  </inkml:definitions>
  <inkml:trace contextRef="#ctx0" brushRef="#br0">57 209 1061 0,'-7'5'480'0,"2"-5"-309"0,7 0-127 0,-7 0 72 0,8 0-106 15,-3 0-10-15,-1 0-9 0,1 0-4 0,-5 0-5 0,5 2-2 16,1-2 2-16,8 5 1 0,-8-1 1 0,6 5 2 15,2 4 2-15,-4 8 2 0,8 3 1 0,-8 5 2 16,0 9 0-16,0 1 0 0,-3 2 2 0,-2-2 3 0,-2-8 0 16,-1-5 4-16,-2 5 2 0,5-9 6 0,-5-12 2 15,5-2 0-15,-3-3 4 0,4-2-2 0,-1-1 0 16,0 0 0-16,2-2-3 0,0 1-1 0,-2-1-3 16,0 0 0-16,-5-6-3 0,-2-6 0 0,6 4-1 15,-11-19 0-15,4 7 0 0,0-8 6 0,-5-1 5 16,10-5 4-16,-4 0 5 0,-3 0 5 0,5-1 1 15,5 4 0-15,0-1-2 0,0-4-7 0,0 5-4 16,-8 2-6-16,8 0-6 0,4 1-4 0,-6 4-1 0,2-1-2 16,0 4-2-16,0 3-14 0,8 3-5 15,3 2-8-15,-1 2-4 0,-2 4-15 0,5 3-4 16,9 15-5-16,-3 0 1 0,2 7 6 0,4 13 5 16,-6 5 9-16,-1-3 5 0,5 7 15 0,-8-1 5 15,-6-8 6-15,-1 0 3 0,-3-5 7 0,-3-6 2 0,-2-6 0 16,0-1-1-16,-3-3-3 0,-1-3 0 0,-4-2-15 15,0-1-14-15,-2 1-13 0,-3-3-17 0,-3-2-23 0,-2 0-57 16,-9-7 94-16,4 1-70 0,0 1-19 0</inkml:trace>
  <inkml:trace contextRef="#ctx0" brushRef="#br0" timeOffset="886.9878">532 16 965 0,'16'11'465'0,"-8"-3"-287"0,4 2-132 0,-11-12 56 16,-1 2-109-16,0 2-16 0,-3-2-19 0,0 0-26 15,0 0-11-15,-2-2-9 0,-3 1-2 0,-2 1 11 16,-3 3 11-16,0 2 8 0,1 0 8 0,-1 1 23 16,2 4 11-16,1 6 12 0,0-3 6 0,2-1 9 0,3 1-3 15,2 1 1-15,-2 4 0 0,2-5-4 0,3-1-1 16,0-1-3-16,3 0 1 0,5 1 1 0,-1-1 0 15,-1-3 3-15,3 0 2 0,0-1 3 0,3-2 4 16,1 0 3-16,-2-4-2 0,5-1 0 0,-1-1-1 0,5-9-4 16,-3 0 2-16,5-1-6 0,-3-2-2 0,4-2-2 15,3-1 2-15,-2 1 4 0,4-1 3 0,-5 1 3 16,-2 1-1-16,2 2 2 0,-4-2 1 0,-4 5 0 16,0 0 1-16,-6 0-4 0,1 6-5 0,2 5-7 15,1-1-3-15,-4 6-12 0,4 4-1 0,2 9-4 16,-2 1-4-16,0 7-4 0,0 8 2 0,-2 3 4 15,-1 1 4-15,-3 3 13 0,-4 1 5 0,-1-5 8 16,-2 0 7-16,0-5 10 0,-4-5 7 0,1-8 4 16,0 0 1-16,0-6 1 0,-1-7-3 0,-1-4 1 0,2-1-2 15,0-3-5-15,-5-7-5 0,0-6 1 0,0 0-1 16,-1-1-4-16,0-8-1 0,1 5-5 0,-1-10 1 16,4 0 0-16,1 1 1 0,0 1-3 0,4 1-1 0,-1-2 0 15,1 0-4-15,0-2 0 0,5 5-6 0,3-3-5 16,-3-1-3-16,9 2-7 0,-2 2 1 0,4 4-6 15,0-4-2-15,2 13-4 0,0-4-5 0,0 6-8 16,-2 6-2-16,4 2-1 0,-2 5-2 0,0 5 9 16,-1 3 3-16,1 1 7 0,2 4 9 0,-4 0 12 15,2 0 3-15,-3 2 5 0,-1-3 4 0,1-2 0 16,-4 0-1-16,-4-5 0 0,-1-2-1 0,1 0 4 16,-4-5-1-16,-1-1 1 0,-1-1 0 0,-1 1 6 15,4-2 0-15,-3 0 3 0,1 0-2 0,-2-2 0 16,0-1-2-16,2-2 0 0,2 0-1 0,0-4-9 15,2-5 1-15,-1-2-4 0,0 0 1 0,6 0-2 16,-1-6 1-16,5 5-2 0,-4-1 0 0,1 1-2 0,-4 4-6 0,13 2-2 16,-8 0-6-16,-3 2-2 0,1 5-7 0,-1 0-4 15,-4 3-12-15,11 4 0 0,-3 3-2 0,-9-1 4 16,3 7-1-16,5 2 3 0,-6 8 4 0,1-3 10 16,-2-1 14-16,-4 3 8 0,3 0 7 0,-5-6 0 15,3 0 6-15,-3-6 6 0,2 3 4 0,1-9-1 16,-3 2 2-16,0-2 3 0,0-3 2 0,0 0 1 15,0-1 2-15,3-3 2 0,2 1 0 0,3-8-1 16,2-1-4-16,3-6-6 0,5-4 0 0,2-5 2 16,-1 3-2-16,1-4-2 0,1 1-2 0,0-1-3 15,2 4-1-15,-2 1-3 0,2 3-2 0,-2 4-6 0,2 0-3 16,-2 4-5-16,2 3-7 0,-5 9-4 0,3 0-5 16,0 3-4-16,-2 10-4 0,-6 3 1 0,4 4 1 15,-4 6 2-15,-2 3 4 0,-1 2 5 0,0-2 6 16,-6-1 7-16,1-7 0 0,-1 4 4 0,1-3-1 15,-2-5-3-15,-3-8-8 0,1 1-13 0,-1-2-42 16,2-4-29-16,0 0-32 0,1 0-41 0,-3-3 106 0,5-1-111 16,-2-5-45-16</inkml:trace>
  <inkml:trace contextRef="#ctx0" brushRef="#br0" timeOffset="60291.2116">867 930 293 0,'-3'0'79'0,"0"0"-70"0,-1 0-22 0</inkml:trace>
  <inkml:trace contextRef="#ctx0" brushRef="#br0" timeOffset="61350.1144">71 618 834 0,'-11'16'377'16,"6"-16"-242"-16,3 5-97 0,-1-5 34 0,2 0-23 15,-1 1-19-15,0-1-13 0,2 0-2 0,0 0 2 16,0 4 1-16,0-4-2 0,2 0-10 0,0 0-2 16,2-4-4-16,0 4 0 0,4 0 0 0,5 0-3 15,11-1-1-15,-1 1-1 0,6-3 4 0,10 1 1 0,4 0 0 16,4 1 0-16,8-1 1 0,2 2 0 0,3-3-1 16,4 0 1-16,3 1 0 0,3-1 0 15,0-1 0-15,-4 3 1 0,3-6 0 0,-4 4 2 0,6-3 3 16,3 1-2-16,-14 0 2 0,18-2-1 0,-2 1 2 15,3-2 1-15,-9-1 0 0,0 3-2 0,-9 1 1 0,8-1 4 16,-16 1 4-16,4 0 1 0,-9 2 3 0,-6-1 2 0,8 1 5 16,-2 0-1-16,0 0 4 0,-13-1-3 0,4 1 2 15,-5 0 1-15,-3 0-4 0,-4-2-1 0,-5 3-3 16,-3-1 0-16,-6 3-4 0,2-2-2 0,-5-1-4 16,1 3-2-16,-4 0-2 0,-1 0-2 0,-1 0-2 15,-2 0-1-15,0 0 0 0,-1 0 0 0,0 0-1 16,-2 0 0-16,0 0 0 0,0-2 0 0,0 2 1 15,0-1 1-15,0 1-3 0,0 0 0 0,0 0 3 16,0 0-1-16,0 0 1 0,0 0 3 0,1 0-1 16,-1 0 0-16,0 0 2 0,0 0 0 0,0-2-2 15,0 2 0-15,2 0 0 0,-2 2 1 0,0-2-3 16,0 0 1-16,0 0-2 0,0 1-1 0,0 1 0 16,0 0 2-16,-2-4-2 0,2 2-2 0,0 0 2 0,0 0-1 15,0 0 1-15,0 0 1 0,0-2-2 0,0 4-1 16,0-2 1-16,0 0-1 0,0 0-1 0,0 2-1 15,0-2 1-15,0 0-1 0,0 0 1 0,2 0-2 0,-2-2 0 16,2 2 0-16,-1 0 1 0,-1 0 0 0,0 0-1 16,0 0 1-16,0 0-3 0,0 0 2 0,-1 0-3 15,1-2 0-15,-2 2-5 16,2 0-3-16,0 0-3 0,0 0-1 0,0 0-8 0,0 0-1 16,2 0 2-16,-2 2-3 0,0-2 2 0,0 0 3 0,0 0 0 15,1 0 4-15,-1 0 7 0,0 0 3 0,0 0 1 16,0 0 3-16,-1 0 4 0,1 0-1 0,0 0 2 15,0-2 0-15,-2 2 0 0,2-1 0 0,-2 1 0 16,2-2 1-16,0 2-3 0,0 0 0 0,0 0-1 16,0 0-2-16,0 0 0 0,0 0 0 0,0 0-2 0,0 0 0 15,0 0 3-15,0-2 0 0,0 4 0 0,2-2 2 16,-2 0-1-16,0 2 1 0,0-2 0 0,0 0 0 16,0 1 1-16,0-1 0 0,0 0 0 0,0 0 1 0,0-1 2 15,0 1-2-15,0 0 3 0,0 0-2 0,0 0 2 16,0 0 0-16,0 0-2 0,2 0 1 0,-2 1 2 15,0 1 1-15,0-2-1 0,-2 0 0 0,2 0-1 16,0-2 1-16,0 2 0 0,-2 0-1 0,4-1-3 16,-2 1 1-16,0 0-1 0,0 0 1 0,0 0 0 15,0 0 0-15,0-2 3 0,2 2 0 0,-2 0 3 16,0 0-1-16,0 0 2 0,0 0 0 0,0 0-3 16,0 0 1-16,0 0-2 0,0 2 0 0,0-2-1 15,0 1-3-15,0-1 0 0,-2 0 0 0,2 0 0 16,0 0 0-16,0 0-2 0,0 0 1 0,-2 0-3 15,2 0 3-15,0 0-2 0,0 2 1 0,0-2-1 0,2 0-2 0,-2-2 0 16,0 2 0-16,2 0 1 0,-2 0-1 16,0 0 0-16,0 0-2 0,0 0 0 0,0 2 1 0,0-2 3 15,0 0-2-15,0 0 0 0,0 0-1 0,0 0 0 16,1-2-2-16,-1 1-8 0,0-1-8 0,0 2-9 16,-1 0-6-16,1 0-26 0,0-2-12 0,0 2-13 15,0 0-12-15,-2 0-41 0,2 0-22 0,2 0-27 16,-2 0 112-16,0 0-88 0,0 0-36 0</inkml:trace>
  <inkml:trace contextRef="#ctx0" brushRef="#br0" timeOffset="39898.8918">5919 1498 606 0,'0'5'302'16,"0"-3"-167"-16,2-2-85 0,-1 1 43 0,1-1-47 0,3 5-13 0,1 2-6 16,1-4-7-16,1 0-11 0,-1 4-2 0,2 4-2 15,1-3 4-15,2 2-3 0,1 0 3 0,-2-2 0 16,0 7 1-16,4-4 0 0,0 0-2 0,1 2-1 15,-1-1-5-15,1 1-2 0,0 1-10 0,0-4-17 16,2-3-14-16,2 4-51 0,-2-4-29 0,-5-2-43 16,1-2 107-16,-1-2-109 0,-1-1-43 0</inkml:trace>
  <inkml:trace contextRef="#ctx0" brushRef="#br0" timeOffset="39604.6412">5997 1129 485 0,'0'0'340'0,"-3"-2"-129"16,1 2-117-16,-1-1 99 0,2 1-111 15,-1 0-7-15,0 1-18 0,2 1-28 0,0 1-11 0,0 4-7 16,2-4-7-16,0 7-2 0,-1 1-1 0,4 7 1 16,-3 1-1-16,-1 6 1 0,3 6 1 0,-4 8-2 15,0 0 2-15,0 6-1 0,-2 9-1 0,-5-2 1 16,3-1-1-16,-3-4-1 0,-1-2 1 0,1 1 0 16,3-2-1-16,-3-11 0 0,1-3 0 0,1-10-1 0,0 1-9 15,0 2-10-15,3-18-16 0,1 1-41 0,-3-1-29 16,1-5-29-16,3 0-38 0,-2-8 106 0,-1-5-108 15,0-13-37-15</inkml:trace>
  <inkml:trace contextRef="#ctx0" brushRef="#br0" timeOffset="38949.8318">5962 1160 293 0,'1'-5'245'0,"1"5"-74"0,-2 0-91 0,1 0 50 0,1 1-35 15,1-1-13-15,4 2-23 0,-1 0-9 0,6-2-3 16,-4 0-6-16,6-4-6 0,4 3-2 0,2-2-1 15,3 1 0-15,3-1-9 0,3 3 1 0,-1-2-6 16,-2 2-2-16,0 2-6 0,0 3-2 0,-2-1-1 16,-4 3-4-16,-4 1-2 0,-3 5-1 0,-5 8-4 15,2-4 0-15,-5 0-1 0,-5 6-1 0,-5 2-1 0,-5 4-1 16,-16 5 0-16,3-1 3 0,1-4 5 0,-8 2 7 16,-6-2 10-16,-1-1 6 0,6-7 6 0,3-5 6 0,2 1 6 15,-1-3 6-15,14-9-1 0,-5-2-1 0,10 2-6 16,3-5-3-16,0 2-5 0,2-2-3 0,1-3-6 15,2 3-4-15,-2-4-2 0,2 3-4 0,0-3-3 16,4 1 0-16,-3 2 1 0,4-3-1 0,0 3-3 16,5-1 0-16,0 4-1 0,1-1-2 0,2 1 0 15,3 4-3-15,1 4-1 0,2-2-2 0,-1 1-11 16,3 0-5-16,-3-1-10 0,0 2-9 0,-2-3-35 16,1-1-20-16,-6-3-25 0,-1 1-28 0,3-6 93 15,-4-3-71-15,8-11-16 0</inkml:trace>
  <inkml:trace contextRef="#ctx0" brushRef="#br0" timeOffset="40411.9501">6320 1531 917 0,'0'3'377'0,"-2"0"-260"0,2 1-87 15,5-4 7-15,0 1-13 0,3 1-13 0,3-2-6 16,1-2-14-16,6-3-4 0,4-1-8 0,1-4-5 16,5-3-13-16,3-5-9 0,0-3-13 0,3 1-22 15,0-1 56-15,2-5-36 0,0-3-9 0</inkml:trace>
  <inkml:trace contextRef="#ctx0" brushRef="#br0" timeOffset="40272.827">6443 1552 672 0,'-6'16'355'0,"3"-3"-192"0,-6 0-118 0,6 2 84 16,0-4-116-16,0 4-9 0,3-4-4 0,0 4-13 15,0-5-6-15,0 1-4 0,4-1-1 0,1-4-4 0,-3-1 3 16,0-1 2-16,-1 0 7 0,3-2 16 0,-3 0 19 16,2-2 10-16,-3 0 8 15,0-2 7-15,0 0 8 0,2 2 0 0,0-6-4 0,-1-2-3 0,1-5-16 16,3-2-4-16,1-8-8 0,2 2-2 0,1-8-10 15,-1-5-1-15,1-4-1 0,1 2-2 0,2 1 1 16,1-3 0-16,-4 2 0 0,3 1-1 0,-1 4 3 16,-1 3-2-16,0 8-1 0,0-1 1 0,-2 5 2 15,0 6 1-15,0 2 2 0,0 2 0 0,-1 2-1 16,-1 3 0-16,2 1-1 0,2 3-1 0,0 4-3 16,1 2-3-16,2 6-3 0,0 0-1 0,2 7-4 15,-1 3-1-15,0 11 0 0,0-7-5 0,-1 0-1 0,-3 0-6 0,1 4-9 16,1-4-5-16,-4-1-5 0,-2-10-7 0,-2-3-6 15,-3-1-33-15,-1-4-22 0,0 0-26 0,-3-5 92 16,-4-4-64-16,-4 1-39 0</inkml:trace>
  <inkml:trace contextRef="#ctx0" brushRef="#br0" timeOffset="40920.202">7094 1244 640 0,'-5'18'294'0,"1"0"-181"0,-3 0-79 0,1 3 23 16,-1-3-21-16,1 7-15 0,1-3-9 0,-7-1-7 15,6 4 0-15,-2-9 0 0,3 4 3 0,0-7 6 16,0-4 6-16,0 0 4 0,-3-3 7 0,5-6 3 16,1 0 3-16,2 0-2 0,-2-2-1 0,-1 1-3 15,3-4-6-15,-1 0-5 0,1-3 0 0,0 1-6 0,0-4-1 16,-2-4-1-16,-1 1 2 0,3-3-2 0,0 0-1 15,6-5-1-15,-4 1-6 0,1 0 0 0,5 0-3 16,5 1 0-16,-3 1-1 0,3 1 0 0,2 3-1 16,-4 2-1-16,2 0 3 0,0 2 1 0,-8 8 1 0,6-1-1 15,2-1-2-15,-6 4-1 0,1 1-1 0,2 5-3 0,1 3-8 16,1 5-2-16,-1 0-3 0,-1 2 1 0,-1 6 1 16,0 2 1-16,-1 4 1 0,0 1 5 0,-3-5 6 15,0-1 7-15,0 4 3 0,-4-9 3 0,2-4 2 16,-1 0 4-1,-2-2 1-15,0-9-4 0,0 3 0 0,0-2-2 0,0-3-2 16,0 0-2-16,0 0 0 0,0-7-1 0,0 3-1 0,-2-6 3 0,2 0 1 16,0-5 3-16,0-6 0 0,2-2 1 0,1-1 2 15,2 3-1-15,0-4 2 0,5 3-1 0,-4-3 0 16,2 2-4-16,2 4 0 0,-2 3-3 0,2 1-1 0,2 2-3 16,-1 3-3-16,0 5-1 0,2 0-4 0,0 4-4 15,4 2-3-15,-1 9-2 0,-1-2-6 0,-1 7-2 16,3 1 0-16,-4 9-1 0,0-3 3 0,-4 1 7 15,-4 2 2-15,3 4 8 0,-1-1 6 0,-6-2 6 16,3-5 1-16,-3-3 3 0,3 1-2 0,-4-6-4 0,0 2-6 16,0-7-9-16,0-1-13 0,0-1-30 0,0-6-14 15,0 3-20-15,-2-4-21 0,4-9-86 0,-2 3 131 16,1-20-85-16,2-1-33 0</inkml:trace>
  <inkml:trace contextRef="#ctx0" brushRef="#br0" timeOffset="41696.1665">7874 1010 872 0,'-5'2'397'15,"2"-1"-250"-15,3-1-101 16,0 3 43-16,0-3-51 0,0 0-24 0,0 0-8 0,0 0-5 0,0 0-3 0,0 0-8 15,-2 0 0-15,2 0-1 0,0 2 2 0,0 5 4 16,2 1 0-16,1 13 0 0,-1 0 1 0,1-1 4 16,-1 17-2-16,-2 10-2 0,1 4 2 0,-1-1-3 15,-1 9 0-15,-4 3 2 0,0 3-2 0,-3 10-3 16,3-2-1-16,-2-10-2 0,-1-7-9 0,5 2-36 16,3-14-20-16,-2 5-28 0,5-20-37 0,1-9 93 15,1 1-77-15,4-24-24 0</inkml:trace>
  <inkml:trace contextRef="#ctx0" brushRef="#br0" timeOffset="42189.0029">8112 1243 678 0,'1'26'435'0,"-1"-8"-229"16,-1 9-147-16,-1-2 136 0,0 6-184 0,1 6-14 0,1 4-11 15,-2-4-6-15,0 7-7 0,1-2 0 0,-2-4 1 16,-1-2 0-16,1-5 6 0,-2-17 5 0,0 14 21 15,0-2 13-15,2-11 14 0,1 1 7 0,1-18 3 0,1 2 3 16,0-6-2-16,0 4-2 0,0-11-14 0,0 0-8 16,3-15-8-16,0-2-10 0,1 7-7 0,2-15-7 15,6-11-10-15,-3 1-2 0,9-14-4 0,0 2 0 0,3 3-5 16,-1-4 3-16,7 14 0 0,-4-7 4 16,2 14 7-16,-1 2 1 0,-1 12 3 0,-2-1 3 0,2 4 10 15,-5 11 1-15,0 6 1 0,1 1 1 0,-3 5 1 16,1 7 2-16,-3 4-2 0,3 12-5 0,-3 3-9 15,-1 10-4-15,-5 4 0 0,1 4-1 0,-3 7 4 16,-3 6 6-16,-1-4 7 0,-2-7 10 0,0-4 11 16,-2-3 5-16,2-14 7 0,-1 1 1 0,1-12 6 15,0-10-4-15,0-1-7 0,0-1-7 0,0-2-3 16,-2-9-6-16,5-5-2 0,-3-2-4 0,2-2-6 16,1-10-1-16,2 0 0 0,3-8 4 0,0-3-2 15,2 2 4-15,-3 1 2 0,2 5 3 0,1 2 2 0,2 5-2 16,-1-4 1-16,-1 13 0 0,1-4 0 15,2 2 0-15,2 8-5 0,-2 5 0 0,1 3-6 0,1-3-1 16,0 9-5-16,3 4-5 0,-2 8-13 0,-1 3-5 16,1 9-3-16,0 1-6 0,-1 5-8 0,-1 9-4 15,-1 3-6-15,2 1-6 0,-2-3-21 0,-1 4-12 16,-4-13-23-16,3-2-33 0,-1-8 98 0,-2-10-68 16,2-11-16-16</inkml:trace>
  <inkml:trace contextRef="#ctx0" brushRef="#br0" timeOffset="42660.9836">9350 1202 1067 0,'-6'50'456'16,"1"-7"-349"-16,-2-1-89 0,4-6-10 0,-2 3-4 16,2 7-1-16,0-3-3 0,-1 6 0 0,1-23-8 0,1-3-10 15,-1 5-2-15,3-18 2 0,-1 3 4 0,-1-12 7 16,0 1 7-16,-1-9 9 0,0-2 8 0,0-4 18 15,-1 3 4-15,-1-16-2 0,2-2 1 0,0-3-4 16,3-3-5-16,0-2-6 0,-2 0-2 0,4-1-13 16,1-2-2-16,5 1-4 0,0 4-3 0,1 3-6 15,4 2-5-15,-2 6-3 0,4 2-3 0,-4 0 2 16,2 5 0-16,0 4 3 0,0-1-1 0,-2 12 1 16,2-3 2-16,1 9-1 0,-3-3 0 0,4 13-7 15,-2 6-3-15,-2 3-2 0,0 5-1 0,1 1 1 16,-4 7 3-16,-2-1 5 0,1 0 4 0,-4-5 16 15,-1-2 6-15,-1-10 5 0,1 1 3 0,-2-9 6 0,0-11-2 16,0 0 4-16,0 0-2 0,2-1-10 0,-1-4-3 16,-1-10-3-16,5-4-5 0,3-14-2 0,0 5-2 15,1-4-1-15,4-1-1 0,3-11 1 0,10 0 1 16,-3 1 3-16,0 13 4 0,3-2 3 0,0-2 3 16,0 14-2-16,-2-4 3 0,-4 11 0 0,2-2-2 0,-12 13-2 15,6-4-3-15,-4 6-3 0,-6 3-3 0,2 4-3 16,1 1-4-16,-3 5-6 0,1 0 1 0,-1 16-3 15,1-1 1-15,-4 3-4 0,-3 9 3 0,-2 1 0 16,-1 3 1-16,1 8 0 0,-4-8-4 0,-1-5-6 16,2-6-6-16,2-3-36 0,0-7-22 0,3-6-27 15,0 0-43-15,-2-17 103 0,1-3-79 0,-3-21-24 16</inkml:trace>
  <inkml:trace contextRef="#ctx0" brushRef="#br0" timeOffset="59531.1286">7171 1956 508 0,'0'1'298'0,"0"2"-149"0,0-4-102 0,0 4 66 0,1-3-81 16,-1 0-5-16,2 0-14 0,0 0 0 0,-2 0 3 15,1-2 0-15,1 2 4 0,0-1 1 0,-2 1 1 16,1-2 2-16,-1 1-1 0,2 1 0 0,-2 1-3 15,0-1 1-15,0 0-4 0,0 0-2 0,0 0 2 16,0 3-1-16,0-3 4 0,-2 0-2 0,2-1 0 16,0 1-1-16,0-2 3 0,0 1-2 0,0 1-3 15,0-2-2-15,0 2-6 0,0 0-1 0,0-3-1 0,0 3-2 16,0 1-3-16,0-1-3 0,0 2-1 16,0-2 1-16,0-2-1 0,0 2-1 0,0 2 0 15,0 0 0-15,0-2 1 0,0 0 2 0,0 0 2 0,0 0-2 16,0 0 2-16,-1 0 0 0,1 0 0 0,0 0 0 15,0-2-1-15,0 0-3 0,0 2-4 0,0 0-6 16,0 2-6-16,3 0-5 0,-5-2-7 0,-1-2-36 16,3 2-28-16,-5-3-34 0,-3-1 88 0,-5-9-77 15,-2 2-39-15</inkml:trace>
  <inkml:trace contextRef="#ctx0" brushRef="#br0" timeOffset="3933.1408">361 1109 491 0,'2'8'302'16,"-1"-8"-158"-16,4-1-101 0,-2 2 85 0,4-1-106 15,3 2-13-15,4 1-6 0,4-1-1 0,5 1-3 16,5 0-1-16,3 2 0 0,3 2 0 0,3-1-1 16,6 1-2-16,-1 1 3 0,-5 0-1 0,1 3 3 0,1 1-1 15,-7 3 1-15,3-2 0 0,-9 1 0 0,-2 1 1 16,-4 3 0-16,-3-4 2 0,0-1 1 0,-11-3 0 0,1 2 3 16,-1-3 0-16,-3-1 0 0,-3-3 0 0,0 2-3 15,-3 3 1-15,-8-1-1 0,-1 1 1 0,3-2 0 0,-8 2 4 16,-1 5 4-16,-4-4 2 0,-1 2 1 15,-3-5-1-15,-2 4-1 0,2 1 0 0,0-4-4 0,-3 4-3 16,-4-1-5-16,1 1-1 0,-2 0 1 0,4 0-1 16,4-3 1-16,-3 1 0 0,6-1-1 0,2-4 1 15,3 1-6-15,7-4 2 0,4 2-19 0,-1-3-14 16,2-1-52-16,4-1-27 0,-1 0 81 0,3-1-67 16,1-6-47-16</inkml:trace>
  <inkml:trace contextRef="#ctx0" brushRef="#br0" timeOffset="3603.0016">475 1178 536 0,'2'1'283'0,"-1"-1"-140"16,-1 0-82-16,-1 0 37 0,-1 0-19 0,2 2-10 15,0-2-9-15,0 0-25 0,0 0-6 0,0 0-8 16,0 0-7-16,2 0-13 0,-2 0-2 0,0 0-5 16,0 0-4-16,0 1-5 0,0 1-2 0,4 5-2 0,0-3 3 15,-1 8 1-15,3 3 2 0,3 7-1 0,0 3-2 16,3 7 3-16,-1 9 1 0,-4 1-1 0,1 2-2 16,2-1-3-16,-7 2-2 0,-2-9 3 0,1 0 4 15,-2-7 5-15,2-14-2 0,-2-2-11 0,0 3-16 16,0-10-24-16,0-1-34 0,5-1 70 0,-7-4-66 15,-5-7-41-15</inkml:trace>
  <inkml:trace contextRef="#ctx0" brushRef="#br0" timeOffset="3004.1094">198 1200 238 0,'0'0'214'16,"-1"0"-52"-16,1 0-83 0,0 0 60 0,0 0-27 0,-2 0-20 15,2 0-17-15,0 0-24 0,0 0-6 16,0-1-3-16,0 1-3 0,0 0-2 0,0 0-2 16,2 0-2-16,-2 0 0 0,1 0 1 0,-1 0-1 15,-1 1-1-15,1-1-1 0,-2 0-6 0,0-1 1 0,-1-1 0 16,0 0-2-16,-2 1-5 0,-2-2-6 0,-1-1-5 15,0 3-4-15,0-1-5 0,0 2-6 0,0-2-4 0,-4 2-4 16,-4 2-6-16,1 1 0 0,2-1 5 0,2 3-1 0,-4 0-3 16,1 1 2-16,6 4 3 0,-2-2 3 0,2 0-2 15,1 2 1-15,4 0-7 0,-4 3 2 0,9 2 3 16,0-1 0-16,-1 1-2 0,1 1 0 0,8 4 3 16,-2-2-1-16,5 1 6 0,3-3 1 0,-6 2 0 15,6-2 1-15,4 2 1 0,-4-3 2 0,4-2 3 16,-3 0 1-16,0 0 0 0,-1-3 0 0,0 0 1 15,-3-2 1-15,0 0-2 0,-3-2 0 0,0 1 0 16,-4-4-2-16,-2 0 1 0,-1 2-2 0,0-1 3 16,-3-1 1-16,0 0 8 0,0-3-1 0,-2 3 6 15,-1 1 1-15,-2-1 3 0,0 0 3 0,-4 0-2 16,1 1 0-16,-5 2-3 0,3 1-1 0,-2-2-5 16,-4-1-1-16,-2 1-1 0,0 2-4 0,4-2-3 0,-4-2-1 15,-2-1-2-15,2-2-2 0,2 1-4 0,0 1-4 16,3-2-2-16,0 0-6 0,-4 0-17 0,6 1-9 15,0-1-8-15,-4 2-11 0,0-2-28 0,2-2-13 0,-1 2-13 16,9 0-22-16,-3 0 89 0,-2-1-58 0,7-4-8 16</inkml:trace>
  <inkml:trace contextRef="#ctx0" brushRef="#br0" timeOffset="60120.964">813 1239 347 0,'-1'4'110'0,"1"-4"-77"15,0 0-21-15</inkml:trace>
  <inkml:trace contextRef="#ctx0" brushRef="#br0" timeOffset="4577.9792">1103 1155 234 0,'-3'1'180'0,"3"1"-63"0,0-2-71 16,0 0 46-16,0 2-35 0,0-4-24 0,2 2-8 16,-2 2-12-16,0-2-2 0,4-2 1 0,0 0 7 15,5 2 12-15,1-3 6 0,5 0 5 0,3 0 4 16,3-1 5-16,7 0 0 0,3 2-2 0,4 0-4 0,1-1-11 15,6 1-6-15,-1 2-9 0,0 0-4 16,3 5-10-16,-4 0-3 0,1 5-1 0,-5-2-3 0,-2 7-3 16,0 1 0-16,-8 5 1 0,2 0 1 0,-7-1 3 15,-3 3 3-15,-3-4 5 0,-2 2 1 16,-7-3 1-16,-1-3 4 0,-5 0 2 0,-1-1-2 0,-4 1 3 16,-5-2-3-16,-8 1-1 0,0-2 3 0,2 3 0 15,-9-2-2-15,-2 3 2 0,-3-5 2 0,1 1-5 16,0-1 2-16,-2-4-1 0,0 2-1 0,-2-1 0 15,3-3-2-15,2 0-1 0,3 0-3 0,-5 0 2 16,3-2-4-16,3 2 2 0,8 2-5 0,-5-7-2 16,-2 1 1-16,7-1-5 0,-1 0 0 0,8 0-5 0,-5 0-2 15,8 2-4-15,-5-5-1 0,6 3-5 0,1 0-2 16,4 0-1-16,-4 0-3 0,4 0-16 0,0 0-4 16,-2 0-11-16,2-2-13 0,0 2-45 0,0-2-35 15,5 4 99-15,0-5-75 0,1-4-38 0</inkml:trace>
  <inkml:trace contextRef="#ctx0" brushRef="#br0" timeOffset="4183.3658">1186 1036 685 0,'7'3'346'0,"-2"-1"-182"0,-2 1-113 16,-2-1 79-16,1-2-84 0,-2 1-36 0,3 6-8 15,-1-2-4-15,1 11-6 0,-1-1 2 0,-1 1-2 16,1 2 2-16,-2 8-1 0,0-2 3 0,0 6 2 15,-2-3 0-15,-1 3 1 0,3 2 1 0,-1 2 3 16,-1 2-2-16,-1-2 2 0,1-1-1 0,0-4 0 0,1-1 0 16,-2-9 0-16,1 3-1 0,-1-9-15 0,1-5-12 15,0-2-15-15,1-1-18 0,-1-2-58 0,2-1-18 16,0 1-17-16,0-1-17 0,0-5 94 0,0-2-77 16,0-7-3-16</inkml:trace>
  <inkml:trace contextRef="#ctx0" brushRef="#br0" timeOffset="51227.8615">3118 1547 586 0,'3'0'297'0,"2"0"-160"0,-1 0-78 0,-4 0 56 15,0 2-62-15,0-2 3 0,0-4-8 0,0 1-9 0,0 3-6 16,0 0-6-16,0 0-3 0,0 0-8 0,-2 0-2 0,0 0 6 16,1 0 2-16,1 0 2 0,1 0-4 15,-1-1 0-15,0-1-2 0,5-1 1 0,0 3-3 0,3-5-5 16,0 0-4-16,12-3-1 0,-1 0-2 0,16-2 1 15,9-3-2-15,17 3 0 0,1-3-1 0,8 3-1 16,15 2-1-16,3 3 0 0,1 0 0 0,11 5-5 16,-4 4 1-16,6 9-1 0,-3-5 0 0,1 6 0 15,1 6 0-15,-4 3 0 0,2-2 0 0,-17-2 4 16,-7-2-1-16,1-4 4 0,2 6 1 0,-11-6 1 16,-10-5 1-16,-3 1 2 0,-2 0-1 0,-11-1-2 15,-2 1 2-15,-7 0-4 0,-9-2-1 0,0-1-28 16,-9-1-28-16,-1-1-33 0,-4-3-35 0,-8 4 86 15,6-3-71-15,-24 3-31 0</inkml:trace>
  <inkml:trace contextRef="#ctx0" brushRef="#br0" timeOffset="51539.3955">4572 1342 1116 0,'21'-3'446'0,"-2"1"-312"16,12-4-114-16,13-3-15 0,-6 0-6 0,30 5-6 0,-6-4-5 16,4 8-18-16,6-1-5 0,-13 10-4 0,4 4 0 15,-4 5 4-15,-12 7 2 0,-1 4 7 16,-6 2 8-16,-6 3 25 0,1 4 10 0,-3-4 6 0,-4-3 4 16,-5 0 8-16,-4-5 1 0,-4 0 0 0,-1-4 1 15,-1 5-7-15,-6-3 1 0,-9 2-8 0,2-2-4 16,-8 2-8-16,-6 4-3 0,-11-4-2 0,1 5-3 15,-4-10-5-15,-14 3-9 0,-2 6 2 0,-7 1 1 16,6-4 0-16,-6 4 0 0,-6 0-1 0,-11 3-10 16,-10 4-3-16,6-3-4 0,4-2-9 0,1 0-18 0,-9-1-40 15,1 2-31-15,5 2-40 0,10-8 111 0,-7-5-100 16,0 6-39-16</inkml:trace>
  <inkml:trace contextRef="#ctx0" brushRef="#br0" timeOffset="11021.1339">5660 867 848 0,'-6'11'301'0,"6"-8"-246"0,-2-1-64 16,1 0-16-16,1-2-5 0,0 0-22 0,1 0-7 15,4-2-5-15,2 0 0 0,4-4 10 16,0-1 9-16,1-4 8 0,4 1 11 0,2-4 27 0,3-3 16 16,5 4 12-16,-1 0 12 0,2 2 17 0,4 1 2 15,2 2 5-15,4 0-4 0,9 3-10 0,3 3-11 16,11 1-8-16,5-4-9 0,8 2-22 0,10-1-5 15,0 1-7-15,3 3-5 0,6-5-3 0,-3 2 0 16,7-2 1-16,-6 3 0 0,-4 1 14 0,5-1 6 0,-10 2 9 16,-1-2 7-16,-11 2 7 0,-16 0 5 0,14 2 6 15,-4 0 1-15,-9-1-5 0,2-1-5 0,-1 0-3 0,7 2-3 16,-4-2-4-16,-1 3-4 0,-8-1-4 0,-8-2-2 16,1 0 4-16,-14 0-2 0,4 0 5 0,-14 0 0 0,-3 0 3 15,1 0 3-15,-8 0 1 0,-1 2-1 0,-4-2-3 16,0 0 2-16,-3 0-5 0,0 0-1 0,0 0-7 15,0-2-3-15,0 0 0 0,0 2-2 0,0 2-2 16,0 0-1-16,2-2 1 0,-4 3-3 0,2 0 3 31,-1 0 0-31,1 2-2 0,0-3 3 0,-2 6 0 0,2 0 0 0,2 12 0 0,-1-11-1 16,1 9 1-16,1 5-1 0,4 0 1 0,-4 1-2 0,3 6-1 16,1-3 1-16,1 6-2 0,0 9 3 0,2 0-1 15,-2 9 0-15,2 7-1 0,0 4 1 0,1 3 2 16,2 9-1-16,0 0 1 0,2-7-2 0,-2-2 1 15,5-3-2-15,4 7 2 0,0-4 1 0,-4-12-1 16,3 1 2-16,1-3 1 0,1 4 5 0,3-11 0 16,-3-2 6-16,-5-4 0 0,0-9 1 0,1 0 6 0,-9-9-1 15,5 1 1-15,-7-8-5 0,-8-3-1 0,8 3-3 16,-5-8-2-16,-3-1-3 0,-1 0-6 0,1-3-1 16,-7-1-3-16,-1-1 1 0,-5-1 1 0,-5-1 1 15,-9-2-2-15,0 2 3 0,-5-2 0 0,-7-2 1 16,-2 2-1-16,-1-1 2 0,-5 1-1 0,-1 0-1 15,-5 0 2-15,-3 0-2 0,-7-1 1 0,-5 1-1 0,-12 0 0 16,0 0 0-16,-6 0-1 0,-10 2 0 0,3 3 0 16,-5-3 1-16,-7 1-2 0,-1 1 0 0,-2 1 2 15,3 0-3-15,0 3 3 0,-5-2 0 0,7 4-1 16,2-3-1-16,8 4 2 0,7 1 1 0,2-1-1 16,4 3 1-16,10-5-1 0,10 3 0 0,-9-1 0 15,6 4 0-15,11-5 0 0,8 3 0 0,3-1 0 0,-1-2 0 16,14-2-4-16,-8 0-3 0,12-1-4 0,12 1-4 15,-7-1-14-15,8-2-4 0,-2 1-7 0,6-1-8 0,1 0-21 16,4 0-7-16,-5 0-14 0,-1-5-14 0,7 1-69 16,1-1 118-16,0-10-74 0,3 2-30 0</inkml:trace>
  <inkml:trace contextRef="#ctx0" brushRef="#br0" timeOffset="10195.6404">5462 686 771 0,'6'5'286'0,"1"0"-207"0,-4-5-61 0,-1 1-11 16,-2 1 7-16,0-2 3 0,6 3-10 16,-4 1-6-16,1 0-1 0,-1 0-2 0,-2 1 2 0,1 1-1 15,1-1 3-15,0 3 4 0,3 4 2 0,-4-1 4 16,6 8-2-16,-4 1 3 0,7 4 0 0,1 7 3 16,-1 7-3-16,5-1 0 0,-9 12 1 0,4 3 0 15,1 10 4-15,-1 5-4 0,-2-10 3 0,2 19-2 0,0 7 4 16,-4 0 0-16,6-3-4 0,-4-2 0 0,0-1 1 15,2 9 1-15,-1-8-4 0,-1-3-1 0,1-8-2 0,-8-9-1 16,11 1-3-16,-6-14-1 0,2 4 0 0,-1-16-1 16,-4-4 0-16,5 4-1 0,2-17-3 0,-4 3-6 15,-2-9-17-15,1 3-7 0,-5-10-11 0,3 1-5 16,-2-4-17-16,-2 0-4 0,-6-2-9 0,4-5-12 16,-3 1-49-16,-4-4 96 0,2-9-53 0,0-1-25 15</inkml:trace>
  <inkml:trace contextRef="#ctx0" brushRef="#br0" timeOffset="63646.117">6738 1903 206 0,'0'0'136'15,"0"0"-51"-15,0 0-42 0,0 4 29 0,0-4-18 16,-2 0-3-16,1-2-9 0,-3 2-4 0,3 0-11 15,-3 0-2-15,-4-3-7 0,0 1 0 0,-2 1-7 16,-1-1-4-16,-4-1-1 0,2 3-3 0,-3-5-2 0,-2 3 1 16,-1 2 1-16,-1-1-3 0,-4-3 0 15,-4 3 1-15,2-3-1 0,-2 3 1 0,-4 1 3 0,-2 0 1 16,-1 0 1-16,6 0 4 0,-3 0 4 0,1 0 0 16,0 0 0-16,0 0 0 0,5 0 0 0,-2 0-1 15,2 0-4-15,2 3 0 0,1-1-7 0,2 3 1 16,3-2-1-16,0 0 1 0,3 0-2 15,2-1-1-15,0 1 2 0,2-3-2 0,1 3 2 0,5-1-1 0,-1 1 1 16,-1-1-2-16,2 0 0 0,4-1 2 0,-1-1 2 0,0 4 9 16,1-4 1-16,-1 0 1 0,2 0 4 15,0 0 5-15,0 0 6 0,3 0 0 0,-1 0 0 0,8-2-7 16,9 2 1-16,-4 0-3 0,29 0 0 0,-5 0-4 16,11 2-7-16,1-2-1 0,12 0-2 0,-2 0-2 15,2-4 0-15,-1 1 1 0,-5-2-2 0,1 0 2 16,-1 0 3-16,-1-3 1 0,4 0 0 0,0 0 2 15,2 1 0-15,3-1 1 0,-5 0 2 0,2 0-2 0,2-8 4 16,-7-1 0-16,-2 3 0 0,-1-1 2 16,-5 1 3-16,-2-6 0 0,0 10 0 0,-3-6-1 0,-8 11-2 15,-1 0 0-15,-5 0 2 0,-6 0-1 0,1 4 1 16,-9-2 0-16,2 1 1 0,-5 0 2 0,-3 1 0 16,-1 1-2-16,-4-2-1 0,2 2-2 0,-4 0-4 15,2-2-3-15,-2 1-1 0,-3-1 0 0,2 1-4 16,1 1 0-16,-3 0 2 0,5 0 0 0,-5 0-2 15,0 0 0-15,0 0 0 0,0 0-4 0,0 1 0 16,0-1 1-16,2 0-1 0,4 0-2 0,-6 0-1 16,0 0 2-16,-2 0-2 0,1 0 1 0,1-1-1 0,-3 1 0 15,3 0-2-15,-5 0 0 0,5 0 1 0,0 0 0 16,0 0-1-16,0 0 2 0,1 0 1 16,-1 0-1-16,-1 0 0 0,2 0 2 0,-1 0 0 0,0 1-1 15,0-1 0-15,0 0 1 0,0 0-1 0,2-1 4 16,0 1 2-16,-1 0-1 0,1-2 5 15,1 2-2-15,-1 0 2 0,-2 0-1 0,0 2 0 0,-2-2 0 16,2 1-1-16,0-1-2 0,0 2-2 0,3-2 0 16,-3 0-2-16,2 0 2 0,1 0-1 0,-3 0-3 0,0 0 1 15,-3 0-1-15,-2 0 1 0,3-2-2 0,2 2 1 0,-1 0-1 16,1 0 0-16,0 0 0 0,0 0-1 0,0 3 2 16,0-3-1-16,0 0 0 0,-3 0 0 0,4 0 0 15,-2 2 0-15,1-2 3 0,1 0-3 0,-1 0 0 16,0 0 0-16,0-2 2 0,3 2-2 0,-3-1 1 15,-3 1 1-15,2-2 0 0,-1 2 1 0,-1 0-1 0,4 0 0 16,-1 0-1-16,-1 0 1 0,-3 0-1 0,8 0 1 16,-3 0-1-16,-1 0 0 0,2 0 0 0,-4 0 1 15,1 0-1-15,2 0-1 0,1 0 0 0,-4-1-1 16,2 1 1-16,0 0-1 0,2-2 1 0,1 2-1 16,-3 0 1-16,0 0 0 0,-3 0 1 0,1 2-1 15,1-2 1-15,1 0-1 0,0 0 1 0,-5 1 0 16,5-1-1-16,0 0 0 0,0 0 0 0,1 0 1 15,6 0-1-15,-7 0 0 0,3 0 1 0,0 2-2 16,-1-2 1-16,-2 0 1 0,3 0 0 0,-3 0 0 16,0 0 0-16,0 0 0 0,-1 0 0 0,-1 0 1 0,0 0 1 15,4 0 0-15,0 0-2 0,-2 0 4 0,-5 0 1 16,5 0 1-16,0 0-2 0,0 0 2 0,-2-2-2 16,2 2-1-16,0 0 2 0,0 0-3 0,2 2 0 15,-1-2-2-15,-1 0 1 0,4 0-1 0,-4 0 0 16,-2 0 2-16,0 0-1 0,2 0-2 0,-3 0 0 15,3-2 1-15,0 2 0 0,0 0 0 0,3 0-1 16,-3 0 0-16,0 0-1 0,2 0 1 0,-4 0 0 16,2 2-1-16,2-2 1 0,-4 0 0 0,4 0 1 15,0 0-1-15,-4 0 3 0,2-2-3 0,-3 1 0 16,9-3 2-16,-9 4-1 0,1 0 0 0,-1 2-1 0,3-2 0 16,3 0 0-16,1 0 0 0,-4 2 1 0,-7-1 0 0,7 2-1 15,2-3 0-15,1-1 1 0,-3 1 1 0,0 0 0 16,-3 0-2-16,-2 0 1 0,3-2-1 0,2 2 0 0,0 0 1 15,0 0 0-15,0 0-1 0,0 2-2 16,2-2 2-16,3 0 1 0,0 1-1 0,-5-1 3 0,1 0-1 16,4 0-1-16,-6-1 2 0,2 1 2 0,-1 1-3 15,0-1 0-15,-3-1 0 0,3 1-2 0,-3-2 2 16,3 2 0-16,0 0-3 0,-2 0 1 0,0 0 0 16,1 0 1-16,6 0 0 0,-5 0 0 0,-2 2-1 15,2-2 0-15,2 0 1 0,-2 0 0 0,0 0-1 16,-5 0 0-16,5-2 0 0,1 2 0 0,-2 0-1 15,1 0 1-15,-2 0 2 0,4 0-1 0,-1 0 0 16,-2 0 0-16,1 0 0 16,-5 0 1-16,7 0 0 0,-1 0-2 0,2 0 0 0,-3 0 0 0,0 0 1 15,0-1 0-15,0 1-1 0,0 0 1 0,0 0 0 0,-1 0 1 16,-1 0 0-16,1 0-1 0,1 0 1 0,1 0-2 16,-1 0 1-16,2 0 1 0,-1-2-2 0,3 2 1 15,-4 0-2-15,0 0 0 0,0 0-2 0,0 0-3 16,0 0-5-16,-2 0-3 0,-1 2-9 0,3-2-7 15,0 0-5-15,0 0-7 0,0 1-26 0,0-1-10 16,0 0-10-16,-3 0-17 0,4 0-48 0,-1 0-23 0,-5 0-49 16,5-1 138-16,-11 1-111 0,1-2-44 15</inkml:trace>
  <inkml:trace contextRef="#ctx0" brushRef="#br0" timeOffset="82639.0281">5957 2030 115 0,'1'-8'139'0,"1"2"-20"0,0 3-52 16,-2-6 34-16,0 5-8 0,0 0-1 0,0 3-13 16,0 1-6-16,0 0-2 0,0-4-6 15,0 4-8-15,0 0-4 0,0 0-5 0,0-1-8 0,-2-1-12 16,2 1-4-16,0 1-3 0,0 1-1 0,-2-2-5 16,2 1-1-16,0-2-1 0,0 4-1 0,0 1 1 15,2-2 2-15,-2-1 0 0,0 0 1 0,0 0 0 16,2 0 0-16,-2 0 0 0,0 2-2 0,0-4 0 15,0 2-5-15,1 0 0 0,1 0 0 0,3 2-7 16,1-2 0-16,10 2-1 0,-4-1-1 0,9 3 1 16,5 0-1-16,8 1 0 0,4-1 0 0,-4 0 0 0,13 1 2 15,0-1 5-15,7-4 2 0,-5 1 3 0,1-1 2 16,1 0 2-16,4 0 1 0,0-1 1 0,2-4 0 0,-6 3-4 16,7-4-2-16,4 1-4 0,7-2 1 0,-4-1-1 15,-7 2-1-15,4-3 4 0,5 1 0 0,-15 3 3 16,2 0 1-16,-2-1 8 0,-2-1-2 0,-6 4-1 15,3 2 1-15,-1-3 1 0,-4 1 0 0,5 0-1 16,-6 3 1-16,-2 0-6 0,-1-2 2 0,-11 2 1 16,3 0 0-16,-3 2-4 0,-7-1 1 0,-2 1-2 15,-2 0-1-15,-5 1-2 0,2 0 0 0,-1-1-2 16,-2-1 0-16,-7-1-2 0,0 0 0 0,0 2-3 0,-1-2 1 16,1-2-1-16,-3 1-2 0,2 1-1 0,-4 0-1 15,1-2 0-15,-1 2 0 0,2-1 0 0,0 1 0 16,-3 0 1-16,3 0-1 0,0 0 0 0,-2-2 1 15,2 2-1-15,0 0-1 0,2 0-1 16,-2 0 1-16,0 0-1 0,0 2 1 0,3-1 1 0,-1 1-2 16,-2-2 2-16,0 1 0 0,0 1 2 0,1-2-1 0,-1 2 0 15,0-2 0-15,0-2-1 0,0 2 1 0,0 0 1 16,0 0-2-16,0 0 0 0,0 0 1 0,0-3-1 16,0 3 1-16,0 0-1 0,0 1 0 0,0-1 0 15,0 0 0-15,-3 2 1 0,3-2-1 0,0 0-1 16,0 0 1-16,0 0 0 0,0 0 0 0,0-2-2 15,0 2 0-15,3-1-2 0,-3 1 2 0,2 0-2 16,-2 0 1-16,0 0 0 0,0 0 1 0,0 0 1 16,0 0 0-16,0 1 0 0,-2-1 2 0,2 0-1 15,0 2 0-15,0-4 1 0,0 2-1 0,0 0 0 16,0 0 0-16,0 0 0 0,0 0-1 0,0 0 1 0,-1 0 0 0,1 0-1 16,0 0 1-16,0 0 0 0,0 0-1 0,0 0 1 15,0 0-3-15,0 0 1 0,0 0 1 0,0 0 0 16,0 0 0-16,-4 2 0 0,3-2 0 0,1 0 0 15,0-2 2-15,0 2 0 0,0 0-1 16,1 0-1-16,1 0-1 0,0 0 1 0,-1 0 1 0,-1 0 0 16,0 0-1-16,0 0 0 0,-1-1 1 0,1 1 0 15,0 1 0-15,0-1 0 0,0 0 0 0,0 0-1 16,0 2 1-16,0 0 0 0,0-2-2 0,0 0 2 16,0 0-1-16,0 0 0 0,0 0-1 0,0 0 2 0,-2-2-2 15,2 2-1-15,0 0 1 0,0 0-1 0,0-2 1 16,0 2-1-16,0 0 0 0,2 0-1 0,-2 0-1 15,0 0 1-15,0 0 0 0,0 0 2 16,-2 2-2-16,2-2 2 0,0 0-2 0,0 2 1 0,0-2 1 16,0 1-1-16,0-1 1 0,0 0-2 0,0 0 0 15,0 0-2-15,0 0 2 0,0-1 1 0,0 1 1 0,0 0-1 16,-2 0-1-16,2 1 3 0,0-1-1 0,0 0 0 16,0 0-1-16,2 0-3 0,0-1-2 0,-2 1-2 15,3 0 0-15,-3 0-4 0,-2 0-4 0,2 0-5 16,-1-2-5-16,-3 0-5 0,1 2-7 0,0-3-12 15,0 2-10-15,-4 1-8 0,-1-2-6 0,-4-1-31 16,-2-2-14-16,-9-3-21 0,-1 0-26 0,-6-4 107 16,-5-3-73-16,-8-4-14 0</inkml:trace>
  <inkml:trace contextRef="#ctx0" brushRef="#br0" timeOffset="85834.0974">6385 1930 224 0,'1'-2'33'0,"1"-1"-41"0,-2-1-11 15,0 1-18-15</inkml:trace>
  <inkml:trace contextRef="#ctx0" brushRef="#br0" timeOffset="88692.6413">89 1801 379 0,'0'-2'248'0,"0"2"-101"0,0-1-77 16,0-1 48-16,0 2-21 0,0 0-27 0,-1 0-6 15,-1-2-6-15,2 2-4 0,0 0-11 0,0 0-2 16,2 0-5-16,-4-1-3 0,2 1-7 16,2 0-2-16,-2 0-1 0,0 0-3 0,0-2-3 0,0 2-4 15,3 0 1-15,-2 0 1 0,-1 0-2 0,2 0 3 16,-4 0-1-16,4 2-3 0,0-2 0 0,-2 0 0 16,1 0-6-16,4 0-2 0,2-2-3 0,3-1-1 15,9 0-1-15,-6-10-2 0,10 5-1 0,5-4 0 16,2 6 2-16,5-1-2 0,7-3 2 0,4 5-1 15,10 1 0-15,3 4 1 0,6 0 2 0,10-2 1 0,0-1-1 16,0-4 1-16,5 1 2 0,-1-2 0 16,6-4-1-16,1 1 1 0,-6-4 0 0,8 0-1 0,-8-4 1 15,-1 1 0-15,-2 0 0 0,-19 0 0 0,11-5 5 16,-3 1 1-16,-10 4 1 0,-4 0 4 0,0-3 3 0,8-2 5 16,-4-3 0-16,2 1 5 0,-14 3-1 0,5-4 0 15,0-4 0-15,-9 4-3 0,-5 2-3 0,-9 3-2 16,1-2-2-16,-9 5 0 0,-5 3-2 0,-5 2 0 15,1 2 0-15,-8 1 0 0,2 0 0 0,-4 2-3 16,-2-3-2-16,-4-2-1 0,-4-3-2 0,-6-2-5 16,3 1-1-16,-9-5 0 0,-3 0-2 0,-10-2 0 15,-1 3-1-15,-7 0-1 0,5 1 1 0,-4-1-1 16,-2 2 0-16,1-1 0 0,-3 4 0 0,3-1-2 16,3 1 0-16,-6 3 0 0,0-2 0 0,-6 6 2 15,3-4 0-15,-10 6 0 0,1-3 0 0,-1 2 4 16,-3 2 0-16,1-1-1 0,0 4 1 0,3 0 0 15,4 0 0-15,3 1 0 0,1 0 1 0,3 2-1 16,2 0 0-16,2 2 2 0,0-2-2 0,-5 0-2 16,0 0 1-16,15 3 1 15,16-1-2-15,2-1 1 0,-52 4-4 0,6 3 2 0,-3 2 1 0,0 0 0 16,3 5-3-16,-3-1-1 0,-2 6 0 0,21-6 0 0,1 3 2 16,-4-1-2-16,-6 5 0 0,-4 2 0 0,4-4 1 15,4 4 2-15,12-3-3 0,-8 6 0 0,11 1 1 0,-1 0-1 16,9-8 0-16,2 4 0 0,0 1 1 0,5-4-2 15,0 3 0-15,3-4-4 0,-2-1-4 0,6 3-1 16,1 2-4-16,1 1-7 0,1 4-4 0,1-2-5 16,2 0-3-16,3 3-8 0,2 1 0 0,3 7-3 15,0-3-1-15,5-1-5 0,1 8 0 0,6-4 1 16,-3 10-2-16,6-1-13 0,3 1-13 0,3-3-17 16,3-2-22-16,4 1 81 0,3-3-55 0,10 3-16 15</inkml:trace>
  <inkml:trace contextRef="#ctx0" brushRef="#br0" timeOffset="93512.3548">6188 2008 409 0,'5'8'219'0,"0"-2"-125"0,1-1-82 0,-3-5 13 16,-3 0-47-16,0-1-54 0,4 1 52 0,-1-2-49 16,0 2-19-16</inkml:trace>
  <inkml:trace contextRef="#ctx0" brushRef="#br0" timeOffset="93674.5012">6390 1965 297 0,'-5'10'144'16,"6"-8"-100"-16,3-1-57 0,-8-1 38 0,4 0-24 0,0 0-26 0</inkml:trace>
  <inkml:trace contextRef="#ctx0" brushRef="#br0" timeOffset="93840.0681">6656 1853 325 0,'2'10'189'0,"0"-7"-103"0,1 2-64 0,-1-5 37 15,-2-2-59-15,5 2 5 0,-2 0-23 0,0-1-10 0</inkml:trace>
  <inkml:trace contextRef="#ctx0" brushRef="#br0" timeOffset="95056.9319">7576 1041 231 0,'11'3'175'0,"1"-1"-78"0,-7-2-63 0,-4 0 48 15,3 0-34-15,-3-2-21 0,3 2-17 16,-3 0 1-16,-1 0 4 0,5-1 0 0,-5 1 1 0,2 0 1 15,-2 0 0-15,0-2 0 0,-2 2 2 0,-1-3 6 16,-2-1-1-16,-3-2-2 0,-2 3 2 0,3-6-2 16,-4 3-2-16,-5-4-2 0,3 2-1 0,-5 2-8 15,2-4 0-15,-2 3-1 0,1-2 1 0,-2 2 1 16,1-1 5-16,2 1-1 0,1 1 2 0,-3-1 4 16,2 1 2-16,-4-4 5 0,2 5-1 0,1-1 3 15,-5-2-2-15,1 1 2 0,-2-3-2 0,1 2 1 16,-1 0-2-16,-5-3-1 0,1-1-4 0,-6-2-2 15,-3-4-3-15,-1-4-1 0,-4 5 1 0,4-3-6 0,-6 7-2 16,-1-3 0-16,-1-2 1 0,6 5-3 0,3 3 1 16,-2 2 0-16,-4 0-1 0,3-2-1 0,2 2 1 15,2 1-3-15,1 4 0 0,-8-3-1 0,-2 4 0 16,2-1 1-16,6 3-3 0,-8 0 1 0,0 0 1 16,0 0-1-16,0 1 1 0,3 3 0 0,1-1-2 15,2 3 1-15,-1-1 0 0,0 3 1 0,3 2-1 16,1 2 0-16,-1-3 0 0,3 1 3 0,-1 0 2 15,5 3 0-15,-4-2 0 0,2 4 3 0,5 0-2 0,-5 1 1 16,2 2-1-16,-2 3-4 0,-3 0 0 0,3 0-2 16,2 5 1-16,-5-3-3 0,4 3 1 0,4 0-1 15,0-1 1-15,3 5 2 0,2 0-2 0,3-6 1 16,0 4-1-16,5-2 2 0,2 2-2 0,4-1-1 16,-1 2 0-16,2-2-2 0,3 0 1 0,-1 3-1 15,3 0 3-15,-1-2-2 0,2 1 0 0,2 6 2 0,1 0-2 16,-1-5 2-16,2 2 0 0,3 1 0 0,-1 1-1 15,4 0-1-15,-2-1 1 0,2-6 1 0,-2 8 0 0,5 0 0 16,-1 1-1-16,1-5 1 0,1-3-1 0,-1 3 1 16,2 4 0-16,6-12 0 0,-1 3 1 0,-2-5-1 15,3 1 2-15,3 2-1 0,-3-1 1 0,4-2 0 16,-2-1-2-16,1-1 1 0,0-1-2 0,4-2 2 16,-2-1-1-16,2-2 0 0,-1 0-1 0,3 0 2 15,-1-2 0-15,4 1-1 0,-4-3 2 0,0 3-3 16,0-1 1-16,1 2-2 0,1-3 2 0,-2 0 0 15,2-2 0-15,1 0 0 0,-1 0 3 0,4-1 1 16,0-2 1-16,1-5 2 0,-2 3-1 0,2-3 0 16,0-2-1-16,1-6 0 0,4 5-3 0,-7-4 1 0,2 1-3 15,5-1 1-15,1-2-1 0,-3 0 1 0,-3 3-1 16,0-1 2-16,6-1 1 0,2 2-1 0,-3-4 3 16,-4 3-1-16,2 3 1 0,4-5 2 0,4 3 0 0,-2-2 1 15,-4 0-3-15,5-2 1 0,2 0 1 0,1-5-2 16,0-1-1-16,1-2-2 0,-2-1-1 0,1-6 0 15,1 3 1-15,-1-4 0 0,1-2-2 0,-4 2 2 16,1 1 2-16,-1-1 0 0,-2 4 2 0,-7 2 0 16,-1-1 3-16,-4-4 1 0,-2 4 2 0,-3 2-1 15,-1-1 0-15,-6 1-3 0,-1-1-2 0,1 1-3 16,-4-2-1-16,2 6-3 0,-3-1-2 0,1-1 0 16,-5 1 1-16,1-2 1 0,-4 0 1 0,0 0 2 0,-1 2 1 15,-4-2 1-15,0 0 0 0,-1-1 1 0,-1 1 0 16,-1-2 0-16,-1 1-1 0,-3-2 1 0,0-1-2 15,-1 3 1-15,-5-2-3 0,-1-4 1 0,-1-1 1 16,1 5-3-16,-2 0 0 0,0 1 0 0,-4-1 0 16,0-2-1-16,-1 6 1 0,1-1 0 0,1-7-2 0,-12 1 3 15,-2-5-1-15,0 1 0 0,1 2 1 0,-5 0-1 16,0-8 1-16,-4 9-1 0,1 4 0 0,4 0 0 16,-1 0 0-16,5 1-1 0,-4-1-2 0,4 3 2 15,0 0-1-15,-2 4 0 0,0-6-1 0,0 2 1 16,0 2-2-16,-3-2-1 0,3 5 3 0,-7 2-3 15,2-4 1-15,-3 2-3 0,4 3 0 0,-9 2-7 16,0 3-2-16,-10 7-4 0,2-7-5 0,0 3-10 16,-10 2-2-16,3 2-2 0,1-1-8 0,6-1-13 15,3 2-6-15,5 0-5 0,2 3-7 0,3-4-20 16,4 4-9-16,1 0-7 0,2 0-12 0,-4 1 78 16,2 1-48-16,-5-1-4 0</inkml:trace>
  <inkml:trace contextRef="#ctx0" brushRef="#br0" timeOffset="96287.1445">5976 1900 142 0,'21'-1'164'0,"4"-3"-57"0,-7-2-61 15,6 3 36-15,9-4-27 0,4 4-12 0,9-2-11 0,-1 3-5 16,-4-3-8-16,3 1-6 0,8 2-4 16,-2 2-3-16,1 0 5 0,-9 2 4 0,12 1 13 0,-4-2 6 15,4 4 2-15,-2-1 5 0,7-1 15 0,-4 2 5 16,7-5-3-16,-4 0-1 0,-1 0-3 15,2-2-2-15,-5 0-1 0,3 1 0 0,-10-2-9 0,-2 1-3 16,-1 0-5-16,-1 1-1 0,-1 1-8 0,-5-2-2 16,3 0-4-16,-5 2-3 0,1 0-9 0,-2 0-1 15,-3 2-3-15,0 1-1 0,-5-3-2 0,-5 2-1 16,-4-2 1-16,4 2-1 0,-7-1 3 0,-2-1-2 16,-2 0 3-16,-5 0-1 0,1 2-1 0,-3-2 1 15,7 0-1-15,-10 1 1 0,0 1-3 0,0-2 1 0,0 0-2 16,0-2 1-16,0 1 0 0,-6 1-2 0,4 0-1 15,2-2 2-15,-5 2-2 0,3 0 2 0,2 0 1 0,-1 0-3 16,1 0 1-16,0 0 2 0,0 0 1 0,0-1-2 16,5 1 2-16,-4 0-1 0,1 0 1 0,-4 0 0 15,2 0 0-15,2 0 3 0,1 1-3 0,-1 1 2 0,-1 1 0 16,-1-3 1-16,0 0-1 0,0 2 2 0,2-2-4 16,-4 0 1-16,2 0 0 0,-3 0-1 0,3-2 1 15,0 2-1-15,-6 0 0 0,6-2-1 16,0 2 1-16,0 0 0 0,3-1 1 0,-3 1-1 0,-5-2 0 15,5 1 0-15,3 1 1 0,1 0 0 0,-4 0-2 16,0 1 1-16,-5-1-1 0,5 0 1 0,3 2 0 16,-3-2 0-16,2 0 0 0,-4 0 0 0,2 0 0 15,0 1-1-15,2-1 1 0,-2 0-1 0,0 0 1 16,0 0 0-16,-2-1-2 0,2 1 2 0,0 0 2 0,2 0-2 16,-4 0 1-16,2 0 1 0,2 0-1 0,-2 0 0 15,0 0 0-15,0 0-2 0,0 0 1 0,0 0 0 16,1 0 0-16,-2 0-1 0,-3 0 0 0,4 0-2 15,0 0 1-15,0 0 0 0,0 0-10 0,-1 0-3 16,1 0-5-16,1 0-6 0,-1 0-12 0,4 0-6 16,-4 0-9-16,-5 3-8 0,-2-1-19 0,-1-1-13 15,-7-1-14-15,4 0-25 0,-12 0 85 0,-1-1-56 16,-12 1-13-16</inkml:trace>
  <inkml:trace contextRef="#ctx0" brushRef="#br0" timeOffset="96741.9464">7465 1882 214 0,'12'0'42'0,"-2"0"-48"15,-2 4-12-15,-3-4-23 0</inkml:trace>
  <inkml:trace contextRef="#ctx0" brushRef="#br0" timeOffset="98711.5203">6258 1884 35 0,'1'0'26'0,"1"2"-13"16,-2-2-13-16,2 0 4 0,-6 0-2 15,-2 0-5-15,3 1-3 0,1 1 0 0,-3-2 4 0,3 0-1 16,-2 1 3-16,-1 3 1 0,5-3-1 0,-7-1 0 16,7 2 2-16,-5-2-1 0,4 3 0 0,-4 0-4 15,3-1 1-15,-1 0 2 0,1-1-2 0,1 3-1 16</inkml:trace>
  <inkml:trace contextRef="#ctx0" brushRef="#br0" timeOffset="100651.1936">6460 2179 125 0,'0'-2'71'0,"0"0"-39"15,0 2-23-15,0-1 6 0,-2-3-26 0,0 0-14 16,2-1-8-16,-3 3 0 0,-2-3 19 0,2-1-24 16,-2 2-5-16,0 3 28 0,2 1 33 0,-2-2 22 0,2-1 16 15,-1 0-24-15,0 3 50 0,0-2-2 0,-1 0-39 16,2 1 35-16,-5-1-21 0,2 2-7 0,-3-2-10 15,3 1-5-15,3-1-13 0,-2-1-4 0,-7 0-2 16,8 3-4-16,0-5-7 0,-1 5 0 0,-1-3 1 16,-1 1-1-16,-2-1-3 0,2 1 2 0,-3-3-2 15,4 4 0-15,-1-4 1 0,1 3 1 0,-2 2 1 16,1-2 1-16,4 2 3 0,1 0 2 0,2 0 2 16,-5 0 2-16,2-1 3 0,1-1-3 0,-1 1 1 15,2 2-4-15,-6-1-2 0,5 0-3 0,-1-1 2 16,-2-1-3-16,5 4-4 0,0-2 0 0,-1-2 0 0,1 2 1 15,0 2-3-15,-2-2 1 0,2 1-1 0,-5-1 2 0,4 2 0 16,-4-1-1-16,5-1 0 0,0 0 1 0,0 0 3 16,-5 0 3-16,5 0-1 0,1 0 0 0,1 0 2 15,-2 0 2-15,-2 0-1 0,1 2 0 0,-1-2-2 16,1 0-1-16,-1-2-3 0,0 1 0 0,2 1-1 16,0 0-1-16,2 0-2 0,0 0 0 0,-2 0 0 15,3 0 0-15,-5-2 1 0,2 2-1 0,0 0-1 16,-1 0 1-16,-1-3 1 0,2 3-3 0,0 0 2 15,0 0-3-15,0 2 1 0,0-2-3 0,2 0-2 16,-2 0 1-16,0 1-1 0,0-2 1 0,1 1-1 16,-1 0 1-16,0-2-1 0,0 4 2 0,0-2 3 0,-1 0-1 15,4 0-1-15,-6 0 2 0,1 1 0 0,2-1 0 16,2 3 0-16,-1-3 1 0,2 0-2 0,1 2 0 0,-4 0 3 16,1-1-2-16,-1 1-3 0,-1-2 0 15,1 2-3-15,3 1 1 0,-3-2-1 0,0 1 0 0,-3-2-2 16,1 0-1-16,4 0 4 0,-4 0 1 0,2 0 3 15,-3 0-2-15,1-2 3 0,2 2-1 0,0 0-1 16,-1-1-2-16,-1 1-15 0,0 0-8 0,1 0-11 16,-1 0-11-16,2 1 34 0,-2 1-29 15,-1-2-9-15</inkml:trace>
  <inkml:trace contextRef="#ctx0" brushRef="#br0" timeOffset="99213.0261">6237 1830 475 0,'4'0'224'0,"-4"0"-135"0,4 2-61 16,-4-2 8-16,0 2-17 0,-2-2-14 0,2 0-13 15,0 0-25-15,0 1-5 0,0 1-9 0,2-2-6 16,-2 0 0-16,1 0 4 0,3 0 2 0,-4 0 7 16,1 0 7-16,1-2 2 0,-1 1-2 0,-1-3-2 0,2 3 27 15,0-3-16-15,3 3-3 0</inkml:trace>
  <inkml:trace contextRef="#ctx0" brushRef="#br0" timeOffset="-1305.8635">-593 647 1006 0,'-3'11'434'0,"0"-11"-332"16,1 7-89-16,2-7-9 0,5 8-6 0,-3 0-3 15,7 8-3-15,-2 2-1 0,3 7 2 0,3 2-1 16,-2 3 2-16,-1 6 0 0,0-2 3 0,-2 8 1 15,2 5-1-15,1 10 2 0,-3 2 1 0,-1 11 1 16,-1 6 2-16,-1 6 3 0,1-1-1 0,-1-6 7 16,-3 6 4-16,3-1 0 0,0 1 2 0,1-12 2 15,2-2-2-15,4-14 0 0,-2-1-3 0,-1 0-8 16,4-17-8-16,-1-6-15 0,-1-1-18 0,2-12-59 16,-3-3-21-16,0-7-28 0,1 1-32 0,-1-9 103 0,0-6-94 15,-6-18-15-15</inkml:trace>
  <inkml:trace contextRef="#ctx0" brushRef="#br0" timeOffset="116962.8034">6735 2110 617 0,'5'5'240'0,"-4"-5"-153"0,1 2-62 15,-1-2 22-15,-1 0-39 0,2 0-25 0,-2-2-11 0,2 2-3 16,-2 0-2-16,0-3-2 0,0 3 1 0,0 0 7 0,0 0 16 16,0 1 16-16,1-1 12 0,-1 0 11 0,0 2 12 15,0-2 3-15,0 0 1 0,0 0 2 0,-3 0-7 16,3 0-6-16,-3 0-10 0,1 0-6 0,1 2-11 15,-3-1-2-15,1 1-1 0,-2 1-1 0,2-3-2 16,0 3 0-16,-2 4 2 0,3-4-2 0,-3-1 0 16,2 1 1-16,0-3-1 0,-1 2 0 0,3 1 0 15,-1-1-1-15,-1-2 0 0,1 0 2 0,1 0 0 0,-1 1 0 16,0 3-1-16,2-3 2 0,0-1-1 16,-1 0 0-16,-1 0 2 0,2 0-3 0,0 0 0 0,0-1 0 15,0 1 1-15,0 0-1 0,-1 0 1 0,1 0 0 16,-2 0-2-16,0 4 1 0,1-4 0 0,-1 0 1 15,0 2-1-15,-1 0 1 0,0-1-1 0,0 1 0 16,1 0 0-16,0-2-1 0,-1 3 1 0,1-3 0 16,2 1 0-16,0 1 0 0,0 0 1 0,0-1 0 15,2-1 1-15,-2-1-1 0,0 2 0 0,0 1-1 16,0 0 1-16,0-2 0 0,0 0-1 0,-2 0 0 0,1 0 0 16,1 3 0-16,-2-6-1 0,1 1 1 0,1 2 0 15,-2 0-1-15,2 0 0 0,-2 0 1 0,2 2 0 16,-1-1 0-16,1 1-2 0,0-1 1 0,1 3-2 0,-1-3 3 15,-1-1-1-15,-1 2-2 0,0 1 0 0,1-1 0 16,-1 1 2-16,1-1-3 0,1-1 1 0,-2-1 0 16,0 4 2-16,1-4 1 0,1 0 0 0,0 1 0 15,-2-1 1-15,2 0 1 0,0 0 0 0,0 0-2 16,0-1 0-16,0 1 1 0,0-2-1 0,0 0 0 16,0 2 0-16,0-1-2 0,-3 2 1 0,1-1 1 15,1 0 0-15,-1-1 0 0,-1 1 0 0,-1 1-2 16,3-2 1-16,-1 1-1 0,-1 0-1 0,1 0 0 15,-1 5-2-15,1-2 0 0,-1-3-1 0,2 1 2 16,-3-1 0-16,1 0 2 0,3 4 0 0,-3-6 1 16,1 0 0-16,2 1-1 0,-1 1 1 0,-1 0-4 15,2 0-1-15,0 0-6 0,-2-2-1 0,2 2-2 16,-1 0-4-16,-3 0-10 0,3-1-4 0,-3-1-5 16,1 2-1-16,3 2-3 0,-3-1-15 0,0 2-5 15,-2-1-6-15,3 0 2 0,-1 1-8 0,-2-3 44 0,-1 0-31 16,-3 0 2-16</inkml:trace>
  <inkml:trace contextRef="#ctx0" brushRef="#br0" timeOffset="83989.8174">5485 1596 44 0,'-5'2'43'0,"0"-2"-16"0,0 1-16 15,-5-1 8-15,2 0-3 0,2 0-11 16,-1 0-5-16,-3 0-8 0,4 0-7 0,-4-3-2 0,7 3-2 0,-2 0 0 15,2 0 9-15,-2 0-12 0,-2-2 5 0</inkml:trace>
  <inkml:trace contextRef="#ctx0" brushRef="#br0" timeOffset="99351.4861">6316 1733 391 0,'0'1'221'0,"0"-2"-122"0,2 1-74 0,-5 6 7 0,3-1-33 16,-2 5-53-16,-3-2-33 0,-1 0 60 0,-4 7-52 15,-6-9-20-15</inkml:trace>
  <inkml:trace contextRef="#ctx0" brushRef="#br0" timeOffset="45830.1835">3841 3074 922 0,'1'5'412'0,"1"-4"-260"0,-2 1-103 16,0-2 27-16,0 0-32 0,0-2-15 0,0 2-12 16,3-1-13-16,-1 1-1 0,3 0-3 0,1-4 0 15,9-2 0-15,0 1 1 0,-1 0 4 0,9-8 0 0,10-2 6 16,9-7-2-16,20-3 0 0,-9 1 0 0,14-7 0 15,0 0 1-15,13-3-3 0,1-4 1 0,9 1-5 16,-4-1 1-16,5-2-1 0,-1 2-3 0,-4 3 1 16,5-5-1-16,-11 8 0 0,1-4 0 0,-6 4 1 15,-12 1-1-15,1 5 0 0,-6 1 0 0,-7 4-5 16,-4 3-10-16,-14 2-10 0,-1 6-13 0,-9 2-40 16,-13 1-16-16,-4 6-21 0,-1-2-17 0,-8 1-58 15,-2 2 118-15,-6 0-80 0,-6 0-15 0</inkml:trace>
  <inkml:trace contextRef="#ctx0" brushRef="#br0" timeOffset="46075.5895">5429 2327 126 0,'-9'-7'103'0,"0"1"-52"0,6-1-48 0,0-4 23 0,1-4-26 16,-3 4-12-16,2-4-2 0,-2-1 13 0,2 3 11 16,-2-2 29-16,2 4 18 0,-2-1 18 0,0 4 12 15,0 0 9-15,4 2 16 0,-3 2-4 16,1-1 1-16,1 5-17 0,-1 0-3 0,2-1-7 0,1 1-10 16,-2 0-12-16,2 0-23 0,0 1-7 0,6-1-9 15,3 0-3-15,2 0-11 0,5 2-5 0,4 0-3 16,3 1 1-16,3 3-5 0,5 1-4 0,-2 6-1 15,5 3-2-15,-3 1-12 0,5 5 2 0,-12 6-1 0,1-2 2 16,-4 7 8-16,-7 1 5 0,-1-5 6 16,-8 0 2-16,-6 1 18 0,-3-3 0 0,-5-4 2 0,0 1-1 15,0-4-6-15,-6 3-3 0,-3-5-4 16,0 1-5-16,0-6-19 0,-1 0-8 0,6-3-10 0,-3 0-16 16,-4-7-44-16,4 0-22 0,-4-6-35 0,1-2 95 15,6 2-67-15,-10-10-29 0</inkml:trace>
  <inkml:trace contextRef="#ctx0" brushRef="#br0" timeOffset="46330.988">5796 2543 975 0,'-2'10'401'0,"-1"-2"-279"0,-1-3-93 0,1-5 0 16,-2 0-17-16,-5 5-21 0,1-4-22 0,-6 3-32 15,-4 1-8-15,-4 3-10 0,-2 3-8 0,1 5-11 16,-4 4 0-16,1 6 3 0,-1 3 9 0,0 7 18 16,2 6 8-16,0 7 10 0,7-2 19 0,-3-1 58 15,8 3 25-15,7-2 13 0,-2-5 11 0,5-3 12 0,11-16-1 0,6 5-1 16,0-1-8-16,1-4-42 0,9-8-23 0,-2-7-13 16,7 2-33-16,5-10-23 0,1 3-20 0,-5-5-27 15,5-12-46-15,4-11 97 0,7-15-73 0,1 6-16 16</inkml:trace>
  <inkml:trace contextRef="#ctx0" brushRef="#br0" timeOffset="46730.4323">6175 2551 526 0,'14'-1'321'15,"-7"-1"-138"-15,-1 2-103 0,-1 2 50 0,-1 1-28 16,0 3-41-16,-2 3-11 0,6 2-10 0,-1-1-13 16,-4 3-17-16,3 3-3 0,-4 4-3 0,0 2-2 15,3 6-4-15,-9 1-2 0,-2 5 0 0,3 4-1 16,-4 1 1-16,1 5 2 0,-4-2 2 0,3-3 3 15,2-5 8-15,-1-3 3 0,3-6 2 0,-4-7 2 0,4 0 1 16,0-17-2-16,4 14-4 0,-1-13-2 0,0-2-6 16,0 0-5-16,0 0-5 15,-3-4-2-15,-4-2-3 0,4-1 0 0,-3-7 3 0,-2 2-1 0,3-6 2 16,1-13 3-16,0 7 3 0,5-7 0 0,6-10 3 16,-2 2 2-16,6-10-1 0,5 4 2 0,-3 1-1 15,0-2-3-15,-1 7 1 0,4-1-2 0,-3 5 1 16,2 8 0-16,1 6-2 0,-1-9 0 0,2 9 1 15,3 2 3-15,-5 4-2 0,4-1 1 0,-1 6-3 16,0-1-3-16,3 9 0 0,-3 2-2 0,-3 5-5 16,4 8-3-16,1 1-1 0,-6 4-3 0,-2 7 3 15,-2 1 1-15,-4 1 2 0,1 3 2 0,-6-1 8 0,-2 5 2 16,-4-6 3-16,1 0 4 0,-4-4-3 0,-1-3 1 16,-3-9 0-16,-3-1-2 0,2-1-9 0,-3-7-5 15,2-1-8-15,-3-4-9 0,3-1-10 0,4-5-14 0,-5-2-53 16,2 2-29-16,2-10-48 0,-1 1 121 0,3-4-90 15,-4-1-62-15</inkml:trace>
  <inkml:trace contextRef="#ctx0" brushRef="#br0" timeOffset="47017.236">6497 2491 724 0,'5'7'324'0,"0"-1"-206"0,1 2-81 15,2-1 17-15,1 1-17 0,-1 3-17 0,3 1-11 16,2 2-17-16,2 4-7 0,-1 5-8 0,-1 0-3 0,0 1 2 15,2 5 1-15,-4 4 5 0,2-2 7 0,-3 0 26 16,0-2 12-16,3-6 11 0,-2 1 12 0,2-4 15 16,2-5 5-16,0-6 3 0,-1 1-5 0,6-3-8 15,-2-4-5-15,5 0-7 0,-1-3-7 0,4-5-17 16,2-3-5-16,1-2-5 0,-1-8-2 0,-2 1-10 16,0-10 0-16,-3 0-2 0,0 1 0 0,-5 1 1 15,-7-1-1-15,4-3 2 0,-6 3-1 0,1 3 1 16,-5 0 1-16,-2 2-1 0,1 0-2 0,-4 3-2 15,0 0-2-15,0 4-7 0,0 2-6 0,-2-1-19 0,0 5-11 16,2-2-15-16,-1 5-17 0,-1-8-62 16,-1 5-40-16,3-5 119 0,-8 0-89 0,-2 2-48 0</inkml:trace>
</inkml:ink>
</file>

<file path=ppt/ink/ink8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3:51:31.308"/>
    </inkml:context>
    <inkml:brush xml:id="br0">
      <inkml:brushProperty name="width" value="0.07" units="cm"/>
      <inkml:brushProperty name="height" value="0.07" units="cm"/>
      <inkml:brushProperty name="color" value="#ED1C24"/>
      <inkml:brushProperty name="fitToCurve" value="1"/>
    </inkml:brush>
  </inkml:definitions>
  <inkml:trace contextRef="#ctx0" brushRef="#br0">267 303 815 0,'-55'9'307'0,"8"-2"-224"16,6-2-53-16,2-5-4 0,6-7 26 0,9 2-9 15,4 0-7-15,14 4-2 0,4-2-7 0,2 1-2 16,0-1-10-16,2 3-15 0,3-2-1 0,5-3 2 0,7 0-1 16,21 0 0-16,-4 1 4 0,0-3 0 0,17 2-2 0,6-1 2 15,16 1 1-15,-3 1-2 0,3 0 2 0,18 0 0 16,-3 1 1-16,8-2 0 0,-8-3 2 0,3-3 0 16,10 1 0-16,-6-8 0 0,9 3-2 0,0-6 2 15,-6 2-3-15,7-1-2 0,-7 1 1 16,5 1-4-16,-9 0-1 0,-8 2-4 0,2 1-10 0,-10 4-39 15,2 1-27-15,16 8-44 0,-7-1 90 0,8 3-86 16,12 5-45-16</inkml:trace>
</inkml:ink>
</file>

<file path=ppt/ink/ink8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4:09.03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AB68AD3-38DB-407C-9C67-669A1DAD882B}" emma:medium="tactile" emma:mode="ink">
          <msink:context xmlns:msink="http://schemas.microsoft.com/ink/2010/main" type="inkDrawing" rotatedBoundingBox="28986,11096 32156,7688 35121,10447 31950,13854" hotPoints="33522,8934 33695,12145 30484,12318 30312,9107" semanticType="enclosure" shapeName="Square">
            <msink:sourceLink direction="with" ref="{40D9F981-93E4-471A-B021-E6A4BAEE1EA9}"/>
            <msink:sourceLink direction="with" ref="{328D1413-7951-4E41-951F-D15BD9629712}"/>
            <msink:sourceLink direction="with" ref="{2789F036-3461-4316-AC74-20B6B5E59339}"/>
            <msink:sourceLink direction="with" ref="{C3C2E2EE-6030-4F9D-8356-3993116B6847}"/>
            <msink:sourceLink direction="with" ref="{5701C549-4618-4BF2-9AE2-D711EDAFEB49}"/>
            <msink:sourceLink direction="with" ref="{3F1A064E-B548-4502-9200-A66FA45CCA7D}"/>
          </msink:context>
        </emma:interpretation>
      </emma:emma>
    </inkml:annotationXML>
    <inkml:trace contextRef="#ctx0" brushRef="#br0">153 680 720 0,'-2'-31'334'0,"-6"8"-226"0,5 6-76 0,-1 9 1 0,1-4 2 15,1 2-6-15,4 7-6 0,5-5-2 16,6 1-8-16,2-3-2 0,6-3 2 0,8-1-3 0,4-4-3 16,8-4 0-16,11-7 0 0,-2 5-2 0,13-4-3 15,3-5 0-15,24 3-2 0,-10-1 0 0,14-3-1 16,12 4 1-16,-1-3-2 0,3 2 1 0,10 1 1 16,-5 0-1-16,5-3 1 0,-1-2 0 0,-9 2 1 15,8-4-1-15,-4 4 2 0,-1 0-1 0,-18 1 0 16,-8 6 0-16,6 1-1 0,0 1 1 0,-13 6 1 15,-10 3 0-15,-6 4 0 0,2-1 3 0,-12 9 7 16,3-1-1-16,-17 3 3 0,2 1 2 0,-5 3 0 16,-1 2 1-16,1 3 0 0,-6 6-5 0,0-3-5 15,-4 6 1-15,4 1-3 0,-10 10-2 0,8-1-1 16,-7 6-1-16,-2 7 0 0,5 8 2 0,-3 0-3 0,-1 9 1 16,-1 6 2-16,0 18-3 0,-3 2 0 0,2 13 1 15,-2-3-1-15,-4 9 0 0,-1 7 0 0,-1 1 1 16,0 14 0-16,-2-6 1 0,1-8 1 0,-1 16-1 15,0-7 2-15,3 6-2 0,-2 1 2 0,0-20-3 16,2-3 0-16,-1-5 1 0,2 10 0 0,-1-22-2 16,0 4 1-16,-3-10 1 0,1-2 0 0,0-3 1 15,-3-4 0-15,2-5-1 0,-5-3 2 0,-1-9 1 16,-1 0-1-16,0-11 8 0,-6-4 1 0,-4-9 2 16,0 1 1-16,-9-4 3 0,-2-6-1 0,-11 1 1 15,2-4 2-15,-14-5-9 0,-8 1 0 0,-23-1-3 16,-1-8-1-16,6 2-3 0,-26-9 0 0,-25-3 1 15,-4 2-2-15,7-4 1 0,-9-3 1 0,-1 0 2 0,-27-2 7 16,-16 2-1-16,4 0 3 0,21 2 1 0,1 3 1 0,-21 5-1 16,0 0-2-16,12 8 2 0,29 1-8 0,-9 1 1 15,-7 1-3-15,30 3-4 0,-7 1 0 0,15-4-4 16,8 2-2-16,15-6-7 0,-3 0-5 0,12-2-16 16,11-5-9-16,9-7-10 0,6 2-14 0,8-5-37 15,6-3-14-15,6-4-40 0,3-1-34 16,9-7 121-16,2-3-83 0,11-14-21 0</inkml:trace>
  </inkml:traceGroup>
</inkml:ink>
</file>

<file path=ppt/ink/ink8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4:13.44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15E4C931-5708-4AD1-B6EF-723051528894}" emma:medium="tactile" emma:mode="ink">
          <msink:context xmlns:msink="http://schemas.microsoft.com/ink/2010/main" type="inkDrawing" rotatedBoundingBox="36932,8417 37024,13141 34751,13184 34659,8461" hotPoints="36981,8545 36928,13163 34925,13140 34978,8522" semanticType="enclosure" shapeName="Rectangle">
            <msink:sourceLink direction="with" ref="{40D9F981-93E4-471A-B021-E6A4BAEE1EA9}"/>
            <msink:sourceLink direction="with" ref="{117FFA5F-C6BF-4230-873B-490D0C3E0E77}"/>
            <msink:sourceLink direction="with" ref="{322F73BB-F9F0-4D17-AABC-CAC9D78AEE57}"/>
            <msink:sourceLink direction="with" ref="{DEFAC9E4-2EDF-4937-86F2-71B6E0686912}"/>
          </msink:context>
        </emma:interpretation>
      </emma:emma>
    </inkml:annotationXML>
    <inkml:trace contextRef="#ctx0" brushRef="#br0">-561 2025 575 0,'0'-6'315'16,"0"2"-176"-16,0-1-101 0,-3 5 105 0,1-3-168 15,2 1 33-15,0 4-1 0,2 1 2 0,0-3 1 0,-1 0 3 16,8 0 0-16,-3 0 0 0,-2-1-3 0,4-4 0 16,5 1-2-16,-1 1-2 0,11 1-3 0,5-1-1 15,-3-2-2-15,13 0 1 0,4 0 0 0,11 0-1 16,-3-3 0-16,6-1 2 0,6 0 2 0,12-3-1 15,-1 2 0-15,10 0-1 0,2 2 0 0,1-1 1 16,2-1 1-16,2 4-2 0,-4 1 1 16,1 5 3-16,-4-4 3 0,-2 3 0 15,-3-4 1-15,-3 3 2 0,1 4-2 16,-4-4 4-16,-6 2-4 0,-13 0 0 0,4 0-1 16,-19 3 0-16,3 1-1 0,-11-1-2 0,2 2 1 0,-11-3-2 0,4-1 2 0,-5 3-4 15,0-3 1-15,0 1 1 0,0 0-3 0,0-2 1 16,0 0 0-16,-4 0 0 0,4 0-1 0,-7 3 0 15,2 0-1-15,-3 1-1 0,-5-4 4 0,-1 5-2 16,-4 0 0-16,5 1 0 0,-2 3 2 0,0-4 0 16,1 5-1-16,-1 1 2 0,0 2-3 0,2 1 2 0,-9 4-2 0,5 12-1 15,1 0-1-15,-4 0 0 0,3 9 0 0,-1 10 0 16,-1 10 0-16,1 18 0 0,1-3 0 0,-3-4 0 16,-3 12 1-16,3 15-1 0,0 11 1 0,3-1-1 15,-4-14 0-15,-1 24 1 0,4 0 0 0,1 7 0 16,0 1 0-16,-3-6 1 0,0 12-2 0,0-3 1 15,2 3 1-15,3-1-2 0,-2-7 1 0,-3 1 0 16,0-4 1-16,2 3 0 0,0-6-1 0,1 0 1 0,-3-1 1 16,0-8-1-16,0 1-1 0,0-7 1 15,0 2-1-15,0-8 0 0,-2-3 1 0,2-1 1 0,0-9-3 16,0-5 2-16,4-13-1 0,-1 4 0 16,-1-1 0-16,1-15 2 0,0-8 0 0,2 0-1 0,0 3 0 15,0-3 1-15,0 0-1 0,-5-29 2 16,0-7-1-16,0 1 0 0,3 28 0 0,-1-2 0 0,-4-11 5 15,-2 7 3-15,-3-11 2 0,-5-4 1 0,-18-7 5 16,5-5 2-16,-1 0 2 0,-11 0 3 0,-7-3-1 16,-3-4-3-16,-4 2 0 0,-6-3-2 0,-9-2-6 15,-1 0-1-15,-7-4-3 0,-14-1-2 0,-12 0-5 16,5 4 1-16,-17-1-1 0,7 2 1 0,-8 4 0 16,-3-1 1-16,8 5-1 0,2 4 0 0,14 3 2 15,-1-2-2-15,7 5-1 0,8-3-1 0,17-1-2 16,4 2-1-16,14-4-4 0,2-4-2 0,12-1-17 0,-1-2-5 15,7-5-12-15,0 2-5 0,5-6-38 0,-1 1-9 16,1-12-17-16,0 2-21 0,5-9 83 0,1-6-58 16,12-13-9-16</inkml:trace>
    <inkml:trace contextRef="#ctx0" brushRef="#br0" timeOffset="-807.9902">-189 1853 716 0,'-10'-9'301'0,"2"1"-230"0,0-2-58 0,3 2-5 16,1 3-6-16,1-2 12 0,3 4 1 0,-3 1 4 0,3 0-3 15,0 2 0-15,0-1 1 0,-4-1-4 16,-1 2 0-16,2 0-4 0,0-2-3 0,3 2-5 0,-2-1 0 15,2 1-3-15,0 0-2 0,3 5 0 0,-1 1 0 16,1 4 0-16,-1 4 0 0,1 14 1 0,1 2 1 16,-1 10 2-16,0 11-1 0,4 24 1 0,-2-4 0 15,0 19-2-15,2 11 1 0,-2 25-2 16,1-3 0-16,1-7 3 0,-5 9-1 0,1 19 1 16,0 11 0-16,-3-8 0 0,0-6 0 0,-3 2 1 0,-2 25 1 15,-7 11-2-15,2-4 2 0,0-16 0 0,-5-8-1 0,0 17 1 16,0-2 0-16,-3-5-1 0,0-32 2 0,1 16-1 15,-1 4 2-15,1-14-1 0,1-4 2 0,-1-15 1 16,2-2 1-16,5-16 1 0,-1 2-2 0,2-10 0 16,0-16-2-16,2-7-1 0,0 1-1 0,7-20 0 15,-3-2-2-15,5-9 0 0,-1-2-6 0,3-14-10 16,1-9-5-16,0 0-7 0,-4-7-8 0,2-4-23 16,-3-4-19-16,2-20-26 0,3-4-47 0,0-11 105 15,0-17-67-15,15-16-20 0</inkml:trace>
  </inkml:traceGroup>
</inkml:ink>
</file>

<file path=ppt/ink/ink8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6:33.128"/>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FEECEF9-E077-41C6-A089-63B6055F4B09}" emma:medium="tactile" emma:mode="ink">
          <msink:context xmlns:msink="http://schemas.microsoft.com/ink/2010/main" type="inkDrawing" rotatedBoundingBox="30652,17875 36069,15567 37138,18077 31721,20384" hotPoints="37045,16693 34342,19145 30693,19224 33396,16772" semanticType="enclosure" shapeName="Ellipse">
            <msink:sourceLink direction="with" ref="{65D837EC-2F5F-4895-897A-12C8328D193F}"/>
            <msink:sourceLink direction="with" ref="{AE891F4C-4D6E-4A72-B3B1-FF300B66B913}"/>
            <msink:sourceLink direction="with" ref="{DE99969D-F0E2-4EDD-820B-25AB3B09F936}"/>
          </msink:context>
        </emma:interpretation>
      </emma:emma>
    </inkml:annotationXML>
    <inkml:trace contextRef="#ctx0" brushRef="#br0">5076 203 527 0,'5'1'222'16,"-5"-1"-145"-16,0 0-59 0,0 0 24 0,0 0-39 15,0 0-2-15,0 0 1 0,0 0-2 0,-3 2 0 0,0 0 3 16,-1-2 3-16,-1 0 0 0,-1 0 4 0,-4-2 0 15,0 0 3-15,0 1 2 0,-2 1 1 0,1 0 0 16,-3-2 0-16,-1 2-4 0,2 0 2 0,0 2-2 16,-2 1-3-16,0 0 0 0,-2 1-2 0,2 1-4 15,-1 0 0-15,1 1 4 0,0 1-2 0,-2-2 5 16,2 0 1-16,2 1 1 0,-2-1 3 0,2 0 9 16,0-1 2-16,-1-4 2 0,-1 0 0 0,4 3-2 15,-1-1-2-15,-3-1 2 0,2 3-6 0,-4-4-4 16,1 3-3-16,1-1-5 0,0 1 2 0,-2-1 0 0,6-2-2 15,-6 3 3-15,0-3 2 0,6 2-3 0,-6 1 1 16,-1-1 1-16,0-2 4 0,-2 0 1 0,-5 0 1 16,7 0 0-16,-2 0-1 0,-2 0 4 0,1 0-1 15,-1 0 0-15,4 0-5 0,-4 0 1 0,2 1 1 16,-1-4 0-16,1 3 0 0,-5 0 3 0,2 0 0 16,-4 0-2-16,0 0 1 0,-1 2 1 0,-2 3-3 15,2 3-1-15,-3-6-2 0,2 1-5 0,-1 0 0 0,1 7 0 16,-5-8-2-16,1 3 1 0,0 0-2 15,-2 0-1-15,-1 3 1 0,1-3 0 0,-2 0 1 0,2-2 1 16,2 4-2-16,0 1 1 0,1-1 0 0,-2 1 1 16,4 2-1-16,-4 3-2 0,3 2-1 0,-6 4-3 15,3-3 1-15,-6 1-2 0,-2 3 0 0,-4 0-2 16,-1 0 2-16,-4 0-2 0,-4-2 2 0,0-2 1 0,2 1 0 16,5 0 3-16,10-9-1 0,-5 4 2 15,-1-1 0-15,15-3 0 0,5-1-1 0,3-2-2 0,-3 2 1 16,3-2-3-16,-2 1 0 0,4-1 0 0,-1 0-2 0,-8 2 0 15,-5 5-3-15,3-4 0 0,0 4 0 0,-11-1-4 16,3 2 0-16,-11 2-1 0,1 4-1 0,0 2 3 16,0-4 1-16,-5 8 1 0,0-5 1 0,-2 3 5 15,2 0 1-15,1 2 5 0,-1-3 4 0,5-2 11 16,-2-2 4-16,9-3 2 0,3-2 0 0,3-1 0 16,7-6-2-16,1 3-3 0,4-4-5 0,1-2-12 15,4 0-4-15,-4-1-2 0,-3 1-2 0,2 4 0 16,-3-4-1-16,-1 4-1 0,0-1 3 0,-2 3-4 15,0 1-1-15,1 1 0 0,-2 1-2 0,0 0 1 16,2-1 0-16,-2 2 0 0,0-1 0 0,1 1 5 16,-3-1 2-16,-3 0-1 0,-1 1 2 0,6-2 1 0,-10 4-1 15,-5 4 3-15,0-3 0 0,2-1 2 0,-2 3-1 16,5-1 3-16,-6 3 1 0,9-3 0 0,-2 1 0 0,9-5-3 16,1 2 0-16,0 2 0 0,4 3-4 15,-2-2 2-15,9-5-2 0,-7 2-1 0,3 3 2 0,2 4-2 16,2-2-2-16,-3-2-2 0,1-1 3 0,0 8-4 15,1-2 1-15,0 2 0 0,-1-5-3 0,-2 0 0 16,2 1 0-16,4 2-2 0,-4-1 1 0,1-2-2 16,-2 3 1-16,7-1-1 0,0 1 2 0,-3 0 1 15,-1 5 2-15,3-1 0 0,0 1-1 0,2 0 0 16,-1 1 2-16,1 1 1 0,5-1-2 0,-2 5-2 16,5-6-2-16,0 7 0 0,1 0-1 0,3-1-1 15,1 5-2-15,1 2-2 0,3 2 3 0,2-1 2 16,-1-4 1-16,2-1 1 0,0-1 2 0,3-6 3 15,-4 6 1-15,4-6-1 0,-2-1 1 0,-1-3 0 0,1 1 1 16,1-2 0-16,4-4-1 0,2 7 0 0,0-8 0 16,-3 0 2-16,4-2-1 0,-1 1 1 0,3-1-3 15,-4 0-1-15,1-3-3 0,-4-2 2 0,2 4-1 0,2 0-1 16,0-1-2-16,-1 1 2 0,1 0 2 0,3-1 1 16,0 4 1-16,2-3 1 0,-2-1-1 0,2-1 2 15,2 3 1-15,-2-3-1 0,-2-3-1 0,2 3 0 16,-4-2 2-16,3 0 0 0,-1 1 0 0,-1-4 1 15,-1 0 1-15,4-2-1 0,-3 4 0 0,1-4 0 16,2-3-1-16,1 2 0 0,-1-1 1 0,2 1-2 16,1-2 1-16,4 0 0 0,-6-2 0 0,6 4 1 15,-1-2-1-15,1-2 0 0,1 4 0 0,1-4 0 16,0 2 0-16,0 2 0 0,2 6-1 0,-4-5 1 16,3 5 0-16,-1-6 1 0,0 1 1 0,-6 4 0 0,0-10-2 0,2 6 2 15,0-8 0-15,-3 0-1 0,-1 0 0 16,2 2 0-16,2-2-1 0,4 1 1 0,-1-1-1 0,-3 2 0 15,1-2 2-15,4 2-1 0,-3-1-1 0,1 1 1 16,-5 0 0-16,7-2-1 0,-2 0 2 0,2 3-2 16,3-1 0-16,1-2-1 0,0 1 2 0,5-1 0 15,-1 2 3-15,-2-2-1 0,1 0-1 0,-1 0 0 16,-1 0 1-16,-2-2 1 0,1 1-2 0,-1-4 0 16,0 3-1-16,2 0-1 0,0-1 0 0,3-9 1 0,-2 4 0 15,3 0-1-15,0-4 0 0,1 6 0 16,-3-4 0-16,1-7 1 0,0 9 0 0,0-1-1 0,1 3 1 15,-3-3-1-15,1-1 0 0,-1 0 0 0,1 1 1 16,-1 0-2-16,-1-1 0 0,3 0 1 0,0-3-1 16,-1 1 1-16,3-1 0 0,6 0 0 0,-4 0 0 15,1-4 0-15,0 0 0 0,-3 2 0 0,1 0 1 16,3 1-1-16,-8 2 0 0,-3 0 0 0,4-1 0 16,-6 3 2-16,-1-2-2 0,3-1 2 0,1 3-2 15,-6 0 2-15,-2 2-1 0,3-2 0 0,4 0-1 0,2 0-1 16,0-2 0-16,-4 6 1 0,-1-6 0 0,7 2-1 15,-3-3-1-15,3 1 3 0,-9 1-1 0,4-1 0 16,1-1 0-16,-5 3 0 0,2-2-1 0,-5 1 1 16,3-1 0-16,-3 0-1 0,0 1 1 0,0 1 1 15,-2-2 0-15,0 4 0 0,1-4-1 0,-3-3 2 16,2 0-1-16,2 0 0 0,2 2 0 0,-2-2-1 16,3-1 0-16,5 2 0 0,-1-4 1 0,-1 10-1 15,4-4 0-15,-3 4 0 0,1-4 0 0,-2-3 0 16,-2 2 0-16,-3 0 0 0,1-2 0 0,-1 0 0 0,-1-3 0 15,-2 1 0-15,1 0-1 0,-1-1 1 16,-1-2 0-16,-1 2 1 0,1-2 1 0,-1 2-2 0,-1-2 1 16,3 2 2-16,-3-4-2 0,0 9 1 0,0-6-2 0,5-1 1 15,-3 4 1-15,-2-2-1 0,0-1 1 0,-1-1-1 16,6 2 1-16,-1 0 0 0,0 0 0 0,-2 1-1 16,0-1 1-16,4-7 1 0,4-2-1 0,-3 4 3 15,-4 0-3-15,0-4 0 0,2-3 2 0,0 4-1 0,-2-1-1 16,-3 6 0-16,-2-3 1 0,7 5-3 0,-6-5 4 15,-3 1 0-15,2 3 2 0,-6-3 2 0,5-2 1 16,-4-2-1-16,-3-1 2 0,0-8 1 0,0 6-1 16,1-3-1-16,1-1-2 0,1 1-2 0,-1 2 0 15,-2-4 0-15,0 3-3 0,1 6 1 0,-2-4-2 0,-4 2 0 16,1 1-1-16,1 4 0 0,-2-4 1 0,2 4 2 16,-6 1 1-16,1-1 1 0,1 0 1 0,1-4-1 15,-4 1 3-15,0 1 0 0,1-2-3 0,-1-1 0 16,-1-2-1-16,-3 2 1 0,3-2-1 0,-3 4 0 15,-1-4 1-15,0-4 0 0,-1 8 1 0,1 1-2 16,0-2-1-16,-2 3 0 0,0-1 2 0,2 3-1 16,0 5-1-16,2 2 0 0,-2-6 2 0,-3 8-2 15,3-2 1-15,-2 1 1 0,2 1-2 0,-1 0 1 16,-1 1-2-16,-1 1-2 0,3 1-1 0,0-2 0 16,-4 0-1-16,3 2 0 0,-2-1 1 0,1 1-1 0,-1 0 2 15,-1-2 1-15,1 2 1 0,0-1 0 16,-2-1 0-16,3 0-1 0,-1-1 1 0,1 0 0 0,0 1 0 15,2 4 1-15,-1-4 1 0,-1 2 1 0,-1 2 0 16,0 0 2-16,1 1-2 0,-1-1 1 0,-4-2-2 16,0-3 2-16,2 4-3 0,2 3 1 0,0-3-1 15,-2 1-1-15,-2 1 1 0,2 2 0 0,-1 0 0 16,2 4-2-16,-1-4 1 0,-3 0 0 0,3 0-2 16,0 0 3-16,0 2-3 0,0-2 1 0,-3 0 2 15,1-7 1-15,-3 7-2 0,4 0 2 0,-2-2 1 0,-2 2 2 16,-2-1-2-16,5 1 1 0,-1 1-2 0,-2-1 0 0,0-1 3 15,-1 1-4-15,-1 0 0 0,2 0 0 0,0 2 0 16,-5-4-2-16,4 2 1 0,-4 0-1 0,3 3-1 16,-3 1 0-16,2-3 0 0,-2 3-3 0,0-1 2 15,2 0 0-15,0 2-1 0,3-1 1 0,-2 1 1 0,0 0 0 16,2 0 1-16,-1 1 2 0,-2-1-2 16,3 2 0-16,-5 0 1 0,1-1 0 0,-2 1 1 0,-2 1-3 15,-1 1 2-15,-4 1-1 0,5-2 0 0,-7 2 1 16,0 2-2-16,0-4 0 0,0 3 0 0,4-1 0 15,-4 0-2-15,2 4 1 0,1-3 1 0,4-1 0 16,0 2 0-16,1-4 1 0,1 2 0 0,-1 0-1 16,2 0 2-16,0-1-2 0,-1-1 0 0,2 2 0 15,-2-3 0-15,-6 6-1 0,2-1-1 0,4-3 0 16,-4 5 1-16,-3 1 0 0,-6 1-1 0,-1 1 0 0,1 1 1 16,2-1 0-16,-4 0 0 0,-3 1-1 0,1 0 1 15,0-1 1-15,6-2 0 0,-1 3 0 0,-2-1 0 16,9-4 1-16,1 2 0 0,0-2 3 0,0 2-3 15,4-2-1-15,-3 1 0 0,1-1 2 0,-2-1-1 16,-1 1-1-16,-1-3 0 0,0 3 0 0,-1-1 0 16,-3 1 0-16,-4 2 0 0,2-2-1 0,-2 2 1 15,-10 2 0-15,2-2 1 0,-4 3-1 0,-1 1-1 16,7 0 0-16,-6 0 1 0,1-1 2 0,4 0 0 0,6-1 2 16,1 3 0-16,5-4 0 0,0-2 0 15,2-3 0-15,3 3-1 0,2 1-1 0,-1-2-1 0,0-1-1 16,-3-1 0-16,-1 3 0 0,-4 1 0 0,-3-2 0 15,-1 2 1-15,4-2-1 0,-8 2 0 0,-3 5 0 16,0-2 0-16,3-3-1 0,2 4 1 0,-2 2-1 0,-6 2-1 16,-1 2 1-16,-1 0-1 0,5-2 1 0,-4 2 0 0,-9 4 0 15,-7-1 0-15,-2 3 1 0,5-6-1 16,-6 9-1-16,3-5 2 0,7 1 2 0,-3-1 2 0,8-1 0 16,8-3-1-16,6 0 1 0,-1-2 0 0,5-3 2 15,5-2-4-15,-1 0-1 0,3 2 1 16,-4-3-2-16,2 0 1 0,-7 1-1 0,2 0 0 0,-2 2 0 15,-5-2 1-15,2-1-1 0,0 3 1 0,-1 2-3 16,1-2-2-16,7-2 1 0,-4 2-1 0,5 1-2 16,2 1-1-16,0 1-1 0,1-1-1 0,-1 1 2 15,3 2 0-15,0 3-1 0,2-3-1 0,1 0 1 16,2 2 0-16,0-4 2 0,-1 5 1 0,6-6 1 0,-2-1 1 16,1 4-1-16,1 0 2 0,-2-6-1 15,5 4 0-15,4 0-1 0,-5 0-2 0,3 4-2 0,2-1-2 16,1-4 0-16,-5 3-2 0,4 8-1 0,0 4-2 15,-1-2 1-15,6-4 1 0,-2 9-2 0,-3 0 2 16,8 1 1-16,-4 3 2 0,1-3 1 0,-2 2 3 16,3 4 2-16,-2-2 0 0,4-2 4 0,-2 2 0 15,4-9-1-15,-2 6 1 0,4-6-1 0,1-1-1 16,-3-3-2-16,8 1 1 0,-5 4 0 0,7-3-1 0,-4 3 0 16,4-4 0-16,-4 2 2 0,4 2-2 15,4-3 0-15,-4 5-1 0,-4-11 0 0,4 3 2 0,1 1 0 16,0 0 0-16,-3-4 1 0,-3 0 1 0,1-5-1 15,0 4 2-15,2-2 0 0,-5-5-3 0,5 1 0 16,-3-1 1-16,3 2-3 0,-3-2 0 0,3 0 1 16,1-2-2-16,1 2 1 0,-1-2 0 0,1 1 2 15,3 1-3-15,-2-5 4 0,2 3-3 0,0 0 3 16,2 2-1-16,-2 0 0 0,0-2 1 0,3 2 0 0,2 2-3 16,1 6 0-16,-1-3 1 0,0-2 0 0,2-1 0 0,4 1-2 15,6-3 0-15,-2 2 0 0,-5-4 5 0,6-1-1 16,2-1 2-16,-1-1-3 0,0 3 0 0,-1 1 2 15,1-3 1-15,-1-1 0 0,2 2-4 0,-3-5 3 16,0 1-2-16,-2-3 2 0,4-2 0 0,-6 0 2 16,1 1-1-16,3 1 1 0,0-2-1 0,0 0 0 15,0 2 2-15,3-1-1 0,-2 1 0 0,6-2-1 16,-1-1 0-16,6-2 0 0,-4 1 2 0,2-1-1 16,1-1-1-16,4-3 1 0,-3-1 0 0,-1 2 1 15,-3-4-2-15,1 4 1 0,-5-4-1 0,6 2 1 16,-7 2-1-16,-1-2 0 0,0 0 0 0,1 0 0 15,2 2-1-15,-4-9 1 0,4 7 0 0,-7-1 0 0,7-4 0 16,2 0 1-16,4 0-1 0,-6-2-1 0,3 2 1 16,4 2 0-16,1-12 0 0,0-2 0 0,0 4 0 15,-3-2 0-15,-3 2 0 0,1-4 0 0,-2 1 0 16,1-3 0-16,-6 11 0 0,7-5 0 0,-3 0 0 16,5-2 0-16,-2 1 0 0,4 0 2 0,-2-1-2 0,8-4-1 15,-7 3 2-15,4-1-1 0,0-1 1 16,2 5 0-16,-1-5-1 0,-1 3 0 0,0 1 0 0,-6-1 0 15,6 0-1-15,-3 1 1 0,-4-3 0 0,2 0 0 16,0 1 0-16,-2-1 1 0,2 1-1 0,1 4 1 16,-3-3 0-16,1-5-1 0,-1 4 2 0,-3-3 0 15,-2 1-1-15,2 3 2 0,-4-5 1 0,1 5 0 16,-1-6 0-16,-2 9-1 0,0-3 1 0,1 0-1 16,0 2-2-16,-2 0-1 0,-1 0 0 0,0 1 0 0,-3-3 0 15,1 2 0-15,0 0 0 0,2-2 0 0,1 0 1 16,-5 1 0-16,2 5-2 0,5-8-1 0,-3 0 2 15,-1 6-1-15,-1 1 0 0,0 0 1 0,-2-2 0 16,2 1 0-16,-2-4 1 0,-3 8 1 0,2-3-2 0,-1-3 2 16,-2 1-1-16,-1 1 0 0,2 1 0 0,-2-7-1 15,2 2 1-15,0-1 0 0,-2-1 2 0,-1 1-2 16,3-4 1-16,-4 3-1 0,3-3 0 0,-3 4 1 16,2-3-2-16,-1 3 2 0,0-1-2 0,1 1 0 15,-1-1 0-15,-2 2 1 0,-1-3 0 0,3 1-1 16,-2-1 1-16,2 6-2 0,-2-4 1 0,1-4 0 15,2 3 0-15,-3-3 0 0,2 2 1 0,5 5-2 16,-1-9 1-16,1-1 1 0,-2 3 1 0,-2-3-1 16,3-2 1-16,1 4 0 0,0-4-1 0,-6 0 2 15,2 2-1-15,-1 4 0 0,1-4 0 0,-1 5-2 16,-4 1 1-16,0-1-1 0,2 5 1 0,-5 1-1 0,0 4 0 0,4-7 2 16,-3 3 0-16,-2 2 0 0,1 1 1 0,1-3-2 15,-1-3 3-15,0-2-2 0,-2-1 4 0,1 2-1 16,-1-1 0-16,0-3 1 0,-3-3-1 0,0 3 5 15,-3-2-4-15,1 1 1 0,-1-2 0 0,-2 3-2 16,0 0 1-16,-3 2-1 0,1-1 1 0,0 4-2 16,-1 1 2-16,1 0 0 0,-1 3-1 0,0-3 1 15,1 4 0-15,-1-4 1 0,-1 2 1 0,1-1-3 16,-2-1 1-16,2 1-2 0,-4 0 0 0,0 0-1 16,2-1-1-16,-3-1-4 0,1 2 1 0,-2-2 1 15,-3 0 0-15,0 0 0 0,-1 0 0 0,3 2 0 16,-7 0 1-16,1 0 1 0,-1 1-1 0,-3 1-1 15,4-1 0-15,-4 2 0 0,-5-2 0 0,0 1 0 0,5 2 0 16,0 5 0-16,0-3 1 0,2 2 0 16,-2 2 0-16,5 1 2 0,-2-3-4 0,-1 5 1 0,-2-5 0 15,2 2-1-15,-2-1-1 0,0 1 1 0,0 0 1 16,0 1-2-16,0 2 2 0,4-1 0 0,1 1 0 0,2 0 0 16,-2 1 2-16,1-1-1 0,3 4 0 0,-1-3 1 15,-1-1-2-15,1 2 0 0,1 1 1 0,-3 1 0 16,3-1 3-16,-1 2-3 0,-3 0 1 0,0 0-1 15,2 0 2-15,-4 0-1 0,-1-2-2 0,0 2-1 16,-2 0-2-16,-7 2 0 0,2 0-2 0,-8-1 2 16,-2 6 0-16,4-4 0 0,-7 4 2 0,-2 0 2 15,0-1 0-15,7-1 1 0,-2 0 1 0,10-1 0 0,-2-1-1 16,-2 4 0-16,5-4 0 0,3-1-2 16,-1 3 0-16,-4-4 0 0,1 4 0 0,-5 2 0 0,0-4-1 15,-5 4 1-15,0-2-1 0,-5 5 0 16,-1 0-2-16,-12 5-1 0,0-2 0 0,-6 5-1 0,-5 4 1 15,2-2-2-15,-1 1 1 0,5 1 2 0,8-4 1 0,-6 2 2 16,-1 3-1-16,14-6 2 0,-2-1 0 0,2 1 1 0,-7 1-2 16,7-1 2-16,0-2-2 0,3 1 0 0,5-6 2 15,-6 5-2-15,4-3 0 0,-1 1 1 0,8-1-1 16,-9 1 0-16,0 0 0 0,-1 2 0 0,2 2 0 16,0 0 0-16,-3-2 0 0,1 3 0 0,0-3 0 15,-2 0 2-15,1-2-1 0,3 0-1 0,-2 0 2 16,-2-1-2-16,4 0 1 0,-3-4 0 0,3 4 1 15,1 1-2-15,-1-3 0 0,6 0 1 0,-1 1 0 16,0-1 3-16,5 2-2 0,-1 0 0 0,1-1 1 16,2 1 0-16,-3 0 0 0,1 1-1 0,0-2 2 0,-2 1 0 15,-1 1-1-15,-4 6 0 0,1-4 0 16,-4 1-1-16,-2 1 1 0,-4-4 1 0,0 7-2 0,0-2-2 16,-4-3 0-16,1 0 1 0,-3-2-1 0,7-1 2 15,7 5-2-15,-13-1 0 0,1-4-1 0,8-1 1 16,-1 3-1-16,-1-1 1 0,-4 4 0 0,-4-4-1 15,2 0 1-15,6 0-1 0,4 1 0 0,-3 1-2 16,6 0-4-16,-5-2-2 0,10 5-4 0,-3-1-3 16,1-1-1-16,-1 8 0 0,3-3 0 0,2 2 4 15,-3 2 2-15,1-1 3 0,0-3 5 0,3 4 2 16,-1-3 2-16,-2 3 1 0,0-7 0 0,4 5-2 16,-1-1 1-16,1-1-1 0,4 2 0 0,-1-1 1 0,5 1-1 15,-2 2-1-15,1-2 1 0,-1 1-1 0,2-1-3 16,3 7 0-16,-3-7-4 0,0 4-2 0,4-3-4 15,1 5-1-15,3-1-3 0,0 3 2 0,0-1 1 16,2 5 1-16,1 0 3 0,2-2 3 0,2 5 3 16,1-6 4-16,-3 5 1 0,4-3 2 0,1-2-1 15,-2 4-1-15,2-2 0 0,2-1 0 0,1 3 0 16,4 1 0-16,1 1-2 0,-1-8 0 0,4-3 1 0,2 2-1 16,-1 0 0-16,3-4 0 0,0-6 0 0,-3 11-2 0,8 0 0 15,-2 3-2-15,0-1-1 0,-1 0 3 0,1-3-3 16,0 11-3-16,5-3-1 0,-1-4 0 0,-5-3-1 15,8 6 0-15,-4-1-2 0,2 0 0 0,1 0-2 0,-1-2-1 16,2-3 0-16,1-3-2 0,1 1-1 0,-2-3 0 16,1-4 1-16,-2-1 1 0,0 0 2 0,0 2 5 15,-1-1 1-15,0-4 3 0,2 1 4 0,0-3 0 16,2 3 2-16,4-3 0 0,-1 4 1 0,0-9 0 16,1 1 0-16,1 1 0 0,3-1-3 0,0 3-3 15,1-3-3-15,-1-1-1 0,-2 0-2 0,2-1-3 16,-2-3 1-16,-1 1 1 0,-2-2 2 0,0-4 4 15,0 1 3-15,-4-2 0 0,2-2 1 0,2 1 4 16,0-1 2-16,2-4-1 0,2 4 1 0,-7-1 1 16,5-1-2-16,4 1 1 0,2-2-1 0,-5 0 1 15,2 2-3-15,0-1 2 0,3-1-2 0,4 0-1 0,-1 0 1 16,-6 0 0-16,2-1 1 0,1-1-1 0,0 0 0 16,4 1 0-16,-11 1 1 0,7-3 0 15,-1-2 0-15,-1 3 0 0,3 2 1 0,-1 2 1 0,-2-4 2 16,4-5-2-16,2 1-1 0,-4-3 3 0,2 4 0 15,-2-6 0-15,2 3 1 0,0-7 0 0,-2 5 0 16,3 5 0-16,-4-5 1 0,1 0-2 0,-2 0-1 16,3 2 1-16,-4-4-1 0,3 2-3 0,-3-3 1 15,3-2 0-15,-3 5 0 0,3-2 0 0,0 1-2 0,0 1 0 16,-5-2 0-16,2 2 2 0,0 2-2 0,-2 0 0 16,4-2 0-16,-7 0 2 0,3 0-1 15,-2 0-1-15,4 2 0 0,-3 1 1 0,-1-3 0 0,1 4 0 16,-2-6 0-16,1 4-2 0,-1-4 1 0,-2 2 1 15,2 0 0-15,-5 0 0 0,3 2-1 0,4-4 0 16,-4 2 1-16,-1 2 1 0,1 0 0 0,0-5-2 0,0-2 1 16,-1 0 1-16,1 5-1 0,-5-3 2 0,1 8-1 0,1-12 0 15,-2 10-1-15,0 2 1 0,0 2 0 0,2-5-2 16,-2 1 1-16,4-3-1 0,-2 0-1 0,0-1 1 16,0 1 0-16,-2-3 0 0,0 3 0 0,2-2 3 15,-2 2 0-15,2 0 2 0,-1 2 0 0,-1 1 2 16,2 1-2-16,3-4 0 0,-2-2 2 0,-1 2-2 15,4-2-1-15,-6 1-3 0,5-2 1 0,-1-1 3 16,-4 3 0-16,2-2 0 0,-4 1 1 0,4 0 0 16,0-1 1-16,-2 1 0 0,-1 1-1 0,0-1-2 15,-1 2-1-15,1 0 2 0,1 0-3 0,-3 2-1 16,3 0 0-16,-1-9 0 0,1 4 0 0,0 0-1 16,0-4 0-16,-3 2 0 0,4 0 1 0,-4-3 1 0,-2 5-1 15,7-4 2-15,-2-1 0 0,-5 3 1 0,4-2 0 16,1 1 0-16,-3-4-2 0,-2 0 0 0,0 0 1 15,-3 4-1-15,0 2 1 0,0-2-3 0,0-4 0 16,-2 7 1-16,2-1 2 0,-1 4-4 0,1-5-1 16,0 7-3-16,-5-2-2 0,-4 2-4 0,1 0-2 0,-4-1-4 15,0 4-4-15,1 2-4 0,-4 2-6 0,0-3-4 16,0 4-10-16,1 0-24 0,3 2-14 16,1 0-19-16,-5-2-22 0,1-4 78 0,-1 1-61 0,-5-4-11 15</inkml:trace>
  </inkml:traceGroup>
</inkml:ink>
</file>

<file path=ppt/ink/ink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7:54:10.8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55B968E-9C30-4C9A-96A5-883EB4FB478C}" emma:medium="tactile" emma:mode="ink">
          <msink:context xmlns:msink="http://schemas.microsoft.com/ink/2010/main" type="writingRegion" rotatedBoundingBox="25947,8690 31525,8179 31653,9578 26075,10089"/>
        </emma:interpretation>
      </emma:emma>
    </inkml:annotationXML>
    <inkml:traceGroup>
      <inkml:annotationXML>
        <emma:emma xmlns:emma="http://www.w3.org/2003/04/emma" version="1.0">
          <emma:interpretation id="{4ACFEB9E-0375-4440-BEFC-EA1F9FF6536B}" emma:medium="tactile" emma:mode="ink">
            <msink:context xmlns:msink="http://schemas.microsoft.com/ink/2010/main" type="paragraph" rotatedBoundingBox="25947,8690 31525,8179 31653,9578 26075,10089" alignmentLevel="1"/>
          </emma:interpretation>
        </emma:emma>
      </inkml:annotationXML>
      <inkml:traceGroup>
        <inkml:annotationXML>
          <emma:emma xmlns:emma="http://www.w3.org/2003/04/emma" version="1.0">
            <emma:interpretation id="{5183911B-99ED-4AE9-B6A5-678EB3361416}" emma:medium="tactile" emma:mode="ink">
              <msink:context xmlns:msink="http://schemas.microsoft.com/ink/2010/main" type="line" rotatedBoundingBox="25947,8690 31525,8179 31653,9578 26075,10089"/>
            </emma:interpretation>
          </emma:emma>
        </inkml:annotationXML>
        <inkml:traceGroup>
          <inkml:annotationXML>
            <emma:emma xmlns:emma="http://www.w3.org/2003/04/emma" version="1.0">
              <emma:interpretation id="{407E42B2-3CDE-4682-A367-A32641FF741C}" emma:medium="tactile" emma:mode="ink">
                <msink:context xmlns:msink="http://schemas.microsoft.com/ink/2010/main" type="inkWord" rotatedBoundingBox="25963,8872 30133,8491 30222,9460 26052,9842"/>
              </emma:interpretation>
              <emma:one-of disjunction-type="recognition" id="oneOf0">
                <emma:interpretation id="interp0" emma:lang="" emma:confidence="1">
                  <emma:literal/>
                </emma:interpretation>
              </emma:one-of>
            </emma:emma>
          </inkml:annotationXML>
          <inkml:trace contextRef="#ctx0" brushRef="#br0">1483-148 680 0,'-5'-7'230'0,"0"-1"-183"0,0 1-40 15,0 7-8-15,0-5 1 0,1 2 1 0,1 3 2 16,-5 0 0-16,4-2 2 0,-1 1 1 0,2 1-1 0,0-7 5 16,1 4-3-16,-1 1 3 0,3 0-6 0,0 1-2 15,2 1-2-15,-1 0-1 0,1 0-2 0,1 1-2 16,2 4 1-16,2-1-2 0,3 4 5 0,6 4-1 16,3-4 2-16,1 4 1 0,-1 1 3 0,8 0-1 0,1 0 0 15,0 2 4-15,1-1-2 0,2 1 4 16,-3 0-2-16,1 3 1 0,1-3 0 0,-4 0-2 0,-3 0-1 15,1 0-3-15,-6-2 2 0,2-2-2 0,-5 3 1 16,-2-4-2-16,-1 0 1 0,-2 0-1 0,0 0 2 16,-4 1-1-16,-2-1-2 0,-4 2 0 0,1-2 2 15,-1 3-1-15,-5 0-1 0,-1 2 1 0,-3 2-1 16,-4 1 1-16,0 4 0 0,-1-1-1 0,-4 4 0 0,-2-3 0 16,-1 3 1-16,1-4-1 0,-4 2 0 0,1-1-1 15,-2-2-3-15,-1-3-6 0,1-2-3 0,2-1-7 16,1-4-10-16,-1 2-23 0,-2 0-17 15,7-4-18-15,3 0-40 0,1 1 85 0,3-3-73 0,6-1-31 16</inkml:trace>
          <inkml:trace contextRef="#ctx0" brushRef="#br0" timeOffset="434.7764">2711-127 718 0,'-3'0'293'0,"-1"-3"-206"16,1 0-89-16,2 3 2 0,-3 0-15 0,1 0-1 0,-2 0 0 15,-3 3-3-15,-1-1 2 0,3 3-25 0,-4 1 27 16,-5 4-18-16,0 7 15 0,-2-4-1 0,4 9 2 15,-5 1 3-15,-2 0 3 0,0 6 0 0,5 0 5 16,2 3 7-16,-4-2 4 0,15-2 4 0,-3-1 1 16,7-1 4-16,8-3 2 0,5-3 4 0,0-3 1 15,8-5 2-15,4-6-3 0,1-2 0 0,2-3 1 16,3-6-8-16,5-5-1 0,4-6-6 0,-3-3-1 0,1 1-12 16,4-7-3-16,-6-1-3 0,2-3-3 0,-6 3 6 15,-4-1 0-15,-6 6 2 0,-5-4 1 0,-7 3 13 16,-9 2 3-16,-4 5 2 0,-4-1 0 15,-7 1-2-15,-6-2 0 0,-7 2-1 0,3 2-3 0,-4 3-3 16,-2-2-2-16,-6 6 0 0,1-4-3 0,3 7 2 16,2 4-4-16,-5 4 3 0,0 0-1 0,1-1-5 15,6 5-2-15,1-2-4 0,-4 5-30 0,5-6-22 16,0 3-39-16,4-4 76 0,7 0-57 0,1 1-43 16</inkml:trace>
          <inkml:trace contextRef="#ctx0" brushRef="#br0" timeOffset="1132.7727">3397-127 859 0,'-2'-3'261'0,"2"2"-210"0,-2 1-43 0,2-4-15 16,0 4 6-16,-1 0 1 0,1 0-1 0,0 0-2 16,-2 2 0-16,0 0-2 0,1-2 1 0,-1 6 2 15,-1-1-4-15,0 2 0 0,-2 1 1 0,-4 0 1 16,4 4-2-16,-1 0 1 0,-3 11-2 0,3-7 1 0,-1 4 2 16,2 5 1-16,3-3-3 0,2 1 2 0,0 2 1 15,7-7 2-15,3-4 1 0,0 0 0 0,3 0 3 16,2-4 0-16,5-2 2 0,0-3-2 0,-2-5 2 15,6 0-1-15,-5-5 1 0,5-2 1 0,-1-1-4 16,-2-4 3-16,-4-2-2 0,1 2 2 0,1 0 3 16,-4-3 3-16,-4 2 2 0,-1-2 3 0,-2 2 5 15,-3-2 0-15,0 3 0 0,0-3 0 0,-5 5 1 16,-1-3-3-16,-3 3-3 0,3-1-4 0,-1 2-3 16,-5 4-3-16,2-3 0 0,0 1-2 0,4 2-5 0,-2 0-2 15,1 4 0-15,-1-3-3 0,3 4-1 16,0-1-5-16,0 1 0 0,-2 1-1 0,2 4 3 0,-3 4-1 15,1-3-2-15,-3 6 6 0,3 3-2 0,-3 0 8 16,10 3-1-16,-1-1 3 0,4-2 0 0,-1 3 1 16,16-7 2-16,2 4-2 0,6-5 3 0,4-1-2 15,3-8 0-15,2 1-1 0,3-2-2 0,-1-2 2 16,-2-9-1-16,-4-1 1 0,-1-6-1 0,-5-2-2 0,-2-2-1 16,-1 1 1-16,-9-9 1 0,-1 3 2 15,-8-4 1-15,1 1 3 0,-3-3 4 0,-5-6 5 0,-2 1 2 16,0 0 3-16,-4 2 6 0,1-3-2 15,-2 3-1-15,0-1 1 0,-2 4-6 0,1 2-2 0,-2 1-2 16,1 3-3-16,-1 1-6 0,-1 4-1 0,3 7 0 16,-3-2-5-16,3 4 3 0,-1 5-2 0,2 5-2 15,-2-2-4-15,4 3-1 0,0 2-3 0,-2 3-1 0,0 4-1 16,-2 11-5-16,1 0 3 0,-1-1 3 0,4 10 1 16,-6 12 2-16,-1 10 2 0,7 7-1 0,0-3 4 0,3 7 2 15,0 5 0-15,1-7-1 0,-1 3 2 0,9-8-1 16,-3-3 0-16,4-8-6 0,-1-3-6 0,-3-4-29 15,3-5-16-15,0-8-20 0,1 1-29 0,-1-6 70 16,-1-6-60-16,0-9-15 0</inkml:trace>
          <inkml:trace contextRef="#ctx0" brushRef="#br0" timeOffset="-808.5184">0 103 509 0,'2'0'197'16,"-2"0"-135"-16,0 0-44 0,0 0 4 0,1 0-4 0,-1 0-4 0,0 0 5 16,0 0 2-16,0 1-6 0,0-1 4 0,4 0 2 15,-3-1 2-15,4-1-1 0,-1 2 1 0,1-3-3 16,0-1-2-16,1 1 1 0,-1-2-2 0,-1 2 4 15,1-2-4-15,1 3 6 0,3-3 2 0,-1 5 0 16,0-2-1-16,7 2-1 0,-3-1 0 0,3 1-4 16,5 0 2-16,0-2-6 0,1-1 1 0,11 3-3 15,-1 0-1-15,1-2-2 0,9 2-2 0,1-3-1 16,-4 1 0-16,10 2-4 0,-1-3 0 0,-3 3-1 16,1-2 1-16,3-1-2 0,0 3 0 0,7 0-1 0,-5-2 1 15,0 0 2-15,5-1-2 0,-6 0 0 16,0-2 0-16,-3 2 0 0,-6-2-1 0,-9 1 3 0,4-1-2 15,-10 2-1-15,-2 1 2 0,-8-1-2 0,2 1 1 16,-9 1-3-16,-1-1-1 0,-2-1-4 0,-2 3-4 16,-1 0-8-16,-2 0-12 0,0 0-25 0,0 0-12 15,0 0-6-15,0 0-9 0,-2 1-6 0,-4 4-23 16,-6 2-10-16,0-2-9 0,1 3 12 0,-4-3 71 0,-5 7-64 16,-7-1-17-16</inkml:trace>
          <inkml:trace contextRef="#ctx0" brushRef="#br0" timeOffset="-456.5928">321 473 597 0,'-2'0'258'0,"2"0"-183"16,-2 0-58-16,2-4-5 0,2 4-1 0,0 0 0 15,-2 0-1-15,0 0-3 0,0-1-2 0,-2 1-2 16,2-2 2-16,2 2 1 0,3 0-2 0,-4 0 2 16,7 0-1-16,1 0-1 0,2-2 1 0,6-1-2 15,0 0-1-15,1-2 1 0,-2 2 0 0,8-2-1 16,-1 1 1-16,2 1 3 0,3 1 1 0,0-4 2 16,2 2 2-16,0 1 2 0,3 0-2 0,0-4 3 0,1 4-4 15,2-2 0-15,2 3-3 0,1 0-2 0,-1-3-1 16,2 2-3-16,3 0 2 0,-7 1-2 0,1-1 0 15,-4-2-1-15,-3 2 1 0,-2 1-1 0,-1-1-2 16,-6-1-1-16,1 3-5 0,-4-3-6 0,-1 3-5 16,-1-1-23-16,-2 0-16 0,-3-1-22 0,2 3-43 15,-1 0 84-15,-2 0-59 0,0-3-20 0</inkml:trace>
        </inkml:traceGroup>
        <inkml:traceGroup>
          <inkml:annotationXML>
            <emma:emma xmlns:emma="http://www.w3.org/2003/04/emma" version="1.0">
              <emma:interpretation id="{40F6354B-C79D-458C-B3D4-275A7BE13306}" emma:medium="tactile" emma:mode="ink">
                <msink:context xmlns:msink="http://schemas.microsoft.com/ink/2010/main" type="inkWord" rotatedBoundingBox="29674,8349 31525,8179 31653,9578 29802,9748"/>
              </emma:interpretation>
              <emma:one-of disjunction-type="recognition" id="oneOf1">
                <emma:interpretation id="interp1" emma:lang="" emma:confidence="0.5">
                  <emma:literal>put</emma:literal>
                </emma:interpretation>
                <emma:interpretation id="interp2" emma:lang="" emma:confidence="0">
                  <emma:literal>putt</emma:literal>
                </emma:interpretation>
                <emma:interpretation id="interp3" emma:lang="" emma:confidence="0">
                  <emma:literal>punt</emma:literal>
                </emma:interpretation>
                <emma:interpretation id="interp4" emma:lang="" emma:confidence="0">
                  <emma:literal>puts</emma:literal>
                </emma:interpretation>
                <emma:interpretation id="interp5" emma:lang="" emma:confidence="0">
                  <emma:literal>pout</emma:literal>
                </emma:interpretation>
              </emma:one-of>
            </emma:emma>
          </inkml:annotationXML>
          <inkml:trace contextRef="#ctx0" brushRef="#br0" timeOffset="1651.5628">3744-70 654 0,'-2'-2'254'0,"2"1"-173"0,5-1-58 0,2 2 6 16,-2-3-3-16,8 3-1 0,4-4-1 0,7 3-6 15,11-4-1-15,-6 0-2 0,10-2 0 0,1 0-3 16,5-4-4-16,0 1 0 0,1-2-5 0,-1 2-1 16,-5 2 0-16,3 0-2 0,-5 1 0 0,-3 4 0 15,-2 1 0-15,-4-1 0 0,-4 1-1 0,-4 2 1 16,-6 0-2-16,0 0 3 0,-2 2-1 0,-4-1 0 0,-4 8 0 15,3-3-2-15,-3 4 2 0,2 2-1 0,-1 6 1 16,2-1-2-16,-8 6 2 0,4 2 1 0,-4 6 0 16,-2 1 2-16,2 8 1 0,-3 3-1 0,-4 3 1 15,2 3 2-15,0-1 0 0,2 3-2 0,0-4 1 16,-2-2 0-16,0-6 0 0,3-14 0 0,-1 2 2 16,-2-1-1-16,1-9 1 0,1-10 1 0,1-1 2 0,1-1 1 15,1-5 2-15,-2 2 2 0,0-2-2 0,6 0 3 16,-4-2-3-16,0-3-3 0,0 2 2 0,0-9-3 0,0-9-3 15,0 4 2-15,0-23 0 0,0 7-1 0,3-7 7 16,0-3 4-16,4-2-1 0,-2-1 0 0,2 1 1 16,-2 0-3-16,3 5 0 0,2-1-5 0,-4 4-3 15,6 4-5-15,0 8 0 0,-6-5 0 0,8 9-2 16,-4 4-1-16,-2 4-2 0,0 0 3 0,0 6-4 16,-1 0-1-16,0 4-2 0,1 1-1 0,-1 2 1 15,-1 2-2-15,3 1 0 0,-1 2-1 0,2 4 0 16,-2-1 3-16,4 5-1 0,-6-1 1 0,-1 3-3 15,2 3-1-15,-7 5-6 0,0 0 0 0,-8-4-12 16,-7 2-7-16,-5-1-12 0,5 2-20 0,-2-4-20 0,-3-8-28 16,4 0 76-16,-2 0-56 0,4 0-10 0</inkml:trace>
          <inkml:trace contextRef="#ctx0" brushRef="#br0" timeOffset="2238.1095">4909-216 1017 0,'0'3'338'0,"-2"-3"-272"0,2 2-56 0,0 6-17 15,0-3 8-15,2 7 0 0,-2 1-1 0,0 5 4 16,0-3 0-16,0 7-4 0,0-1 0 0,-2 3 0 16,-1-1 0-16,3 0-2 0,-3-1-1 0,3-6-6 15,0 3-1-15,0-6 1 0,3-3-2 0,2-7 3 16,2 5 1-16,1-6 2 0,0-2-1 0,4-5 9 15,-4 0 1-15,4 0 0 0,0-3 2 0,-1 0 1 0,1-4-2 16,3-3-1-16,0 0 3 0,-4 2 0 0,1 3 2 0,-2-4 4 16,0 3 0-16,-5 1 1 0,3 3 0 0,-6 1-2 15,3-1 2-15,-4 5-6 0,1 1 0 0,-2-1-8 16,2 2-1-16,-2 0-5 0,0 2-1 0,0-1-3 16,0-1-1-16,-2 5 2 0,2-1-2 0,0 2 4 15,0 3 0-15,-2 1 2 0,1 1-1 0,1 4 2 16,1 0 1-16,6 2-2 0,-2-4 2 0,5 0-1 15,7-1 0-15,-2-7 2 0,3 3 1 0,5-6 0 16,0-2-1-16,12-10 1 0,-8 0 0 0,1-5-1 16,7-5 0-16,-5-2-2 0,-2-3 0 0,-2-4 2 15,-7-3 1-15,-4-3 0 0,1 0 1 0,-4 4 3 0,-7-9 0 0,0-3 7 16,0 1-1-16,-2 6 3 0,-3-4 2 16,-3 0 2-16,0-5 2 0,-6 2-3 0,3 2 0 0,-1 2-2 15,-5 3 1-15,4-4-3 0,-2 5-3 0,-2-3 0 16,2 8-2-16,1 0 0 0,-1-3 0 0,1 8-1 15,-1 0-3-15,-1 9 1 0,-1-6-1 0,9 14-3 16,-2-2-4-16,-4 6-3 0,6 4-1 0,-7 7-4 16,10 6 1-16,-2 6-2 0,-6 9-1 0,-2 12 4 15,5 0 2-15,0 11 3 0,2 10 1 0,6 4 1 16,-3 3 1-16,2 2 2 0,8 1 1 0,5-4 0 16,-4-1 1-16,6-9 0 0,1-4 2 0,1-13-1 15,2-2 0-15,1-8-10 0,-1-12-12 0,3 0-14 0,-3-1-19 16,1-7-1-16,1 0 32 0,-1-4-34 0,-1-2-9 15</inkml:trace>
          <inkml:trace contextRef="#ctx0" brushRef="#br0" timeOffset="2413.8149">5157-457 816 0,'16'-2'300'16,"2"-1"-211"-16,16-4-71 0,-3 4-18 0,7-2-4 16,12 0-10-16,-3-3 7 0,-1 1-50 0,2-4 46 15,-6 1-23-15,-2-2-13 0</inkml:trace>
        </inkml:traceGroup>
      </inkml:traceGroup>
    </inkml:traceGroup>
  </inkml:traceGroup>
</inkml:ink>
</file>

<file path=ppt/ink/ink9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6:19.14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AE891F4C-4D6E-4A72-B3B1-FF300B66B913}" emma:medium="tactile" emma:mode="ink">
          <msink:context xmlns:msink="http://schemas.microsoft.com/ink/2010/main" type="writingRegion" rotatedBoundingBox="36777,17095 33867,19943 32630,18679 35540,15831">
            <msink:destinationLink direction="with" ref="{8FEECEF9-E077-41C6-A089-63B6055F4B09}"/>
          </msink:context>
        </emma:interpretation>
      </emma:emma>
    </inkml:annotationXML>
    <inkml:traceGroup>
      <inkml:annotationXML>
        <emma:emma xmlns:emma="http://www.w3.org/2003/04/emma" version="1.0">
          <emma:interpretation id="{94A48221-9605-4027-B95C-DF3B204C06B9}" emma:medium="tactile" emma:mode="ink">
            <msink:context xmlns:msink="http://schemas.microsoft.com/ink/2010/main" type="paragraph" rotatedBoundingBox="36777,17095 33867,19943 32630,18679 35540,15831" alignmentLevel="1"/>
          </emma:interpretation>
        </emma:emma>
      </inkml:annotationXML>
      <inkml:traceGroup>
        <inkml:annotationXML>
          <emma:emma xmlns:emma="http://www.w3.org/2003/04/emma" version="1.0">
            <emma:interpretation id="{EFC15E15-6846-4AF5-8B0C-1B229014108B}" emma:medium="tactile" emma:mode="ink">
              <msink:context xmlns:msink="http://schemas.microsoft.com/ink/2010/main" type="line" rotatedBoundingBox="36777,17095 33867,19943 32630,18679 35540,15831"/>
            </emma:interpretation>
          </emma:emma>
        </inkml:annotationXML>
        <inkml:traceGroup>
          <inkml:annotationXML>
            <emma:emma xmlns:emma="http://www.w3.org/2003/04/emma" version="1.0">
              <emma:interpretation id="{AFF3D6DA-EC4F-4D0E-9997-457FFA74D090}" emma:medium="tactile" emma:mode="ink">
                <msink:context xmlns:msink="http://schemas.microsoft.com/ink/2010/main" type="inkWord" rotatedBoundingBox="33795,17267 35788,15958 36660,17285 34667,18594">
                  <msink:destinationLink direction="with" ref="{D873C744-676F-4480-87FF-1249994CA55F}"/>
                </msink:context>
              </emma:interpretation>
              <emma:one-of disjunction-type="recognition" id="oneOf0">
                <emma:interpretation id="interp0" emma:lang="" emma:confidence="1">
                  <emma:literal/>
                </emma:interpretation>
              </emma:one-of>
            </emma:emma>
          </inkml:annotationXML>
          <inkml:trace contextRef="#ctx0" brushRef="#br0">3919 4839 1269 0,'16'26'468'0,"-11"1"-354"15,-5-9-94-15,7 6 5 0,1-1-16 0,4 5-15 16,3 0 1-16,1 0 1 0,-1 2-1 0,5-5-3 15,-3 2-3-15,1-11 1 0,-5-1 2 0,1-5 0 16,-3-8-1-16,1-7 1 0,1-5 0 0,-1-7 5 16,0-6 1-16,-3-8-2 0,3 1-5 0,-5-5-11 15,1-3-6-15,-6-5-6 0,1-2-7 0,-3 2-16 0,-3-2-3 16,-4 3-4-16,0 2 1 0,1 2 9 16,-3 5 6-16,3 15 6 0,-1-4 9 0,1 7 19 0,2 10 6 0,1 2 8 15,0 0 5-15,-1 3 7 0,1 1 2 0,0 3 3 16,-1 4 0-16,-4 7-2 0,1 0-2 0,2-2-2 15,-1 10-2-15,2 9-4 0,3 9-2 0,-3-1-2 0,6 2-1 16,6 12 3-16,-1 0 3 0,13 4 5 16,-2-4 4-16,0-5 6 0,4 5 0 0,3-17-2 0,0-1-1 15,0-9-6-15,-2-10-6 0,2-9-8 0,-2 0-9 16,4-8-23-16,-2-5-11 0,1-6-12 0,-1-4-22 16,-3-9-97-16,1-5 127 0,-10-16-76 0,-1 0-45 15</inkml:trace>
          <inkml:trace contextRef="#ctx0" brushRef="#br0" timeOffset="389.1259">4326 4326 1448 0,'13'23'529'0,"5"7"-418"0,-1-7-98 16,9 14-12-16,-8-11-8 0,34 36-9 0,-17-7-2 16,8 8-12-16,7 3-14 0,-5 14-22 0,-1 4-22 15,-7 4-60-15,-11 4-23 0,-7 1-31 16,-3-5-45-16,-11 0 150 0,-6-2-109 0,-18-15-13 0</inkml:trace>
          <inkml:trace contextRef="#ctx0" brushRef="#br0" timeOffset="-1122.8905">2705 5335 776 0,'5'17'367'0,"-1"-10"-239"16,-4-6-100-16,0 1 55 0,0-2-80 0,0 0-18 15,3 0-3-15,0 0 3 0,0-3 1 0,1-1 1 16,2-2 3-16,-1 1 1 0,0-4 4 0,0 1-2 0,-1-7-6 16,-1-3-12-16,0 3-4 0,1 2-2 0,-4-4-3 15,0-1 1-15,0 4-2 0,0 3 1 0,-2-1 7 16,0 4 13-16,1 3 4 0,-1-5 13 0,0 7 9 15,-1-1 10-15,1-1 9 0,1 5 15 0,-1-3 4 16,0-4 3-16,-1 6 4 0,1 1 2 0,1-4-5 16,-3 1-3-16,1 1-3 0,-2-1-9 0,2 1 0 0,-5 2-1 15,1 0-4-15,-3-1-9 0,-2 1-2 0,-1 0-6 16,0 0-3-16,-1 5-6 0,1 1-5 0,-3 4-4 16,1 2-2-16,0 3-2 0,1 7-1 15,4 7-1-15,2 5-3 0,3 5-4 0,5 10 0 0,7 15 0 16,4 3-1-16,9 14-2 0,7 10 2 0,4 6-1 15,-1-3 3-15,4 9 11 0,0 0 4 0,-2-15 9 16,-4-3 4-16,-3-20 6 0,-5-9 2 0,-8-16 0 0,3-4-6 16,-5-14-8-16,-2-22-9 0,3-2-20 0,3-4-16 15,-6-6-24-15,9-10-32 0,-6-17-49 0,-4-13 99 16,-7-33-68-16,0 7-26 0</inkml:trace>
          <inkml:trace contextRef="#ctx0" brushRef="#br0" timeOffset="-704.5046">2928 5764 443 0,'0'-10'279'15,"0"0"-117"-15,-2 5-92 0,2 3 57 0,-2-5-57 16,6 4-15-16,-1-2-6 0,2-2-5 0,2 1-6 16,1-2-7-16,5-1-10 0,2 1-2 0,10-4-2 0,-2 2-4 15,9-5-8-15,6 0 0 0,2 2 1 16,3 2-1-16,-3-3 3 0,-4 9 4 0,4-3 6 0,3 3 4 16,-9 3 0-16,-3 2 1 0,1 4-2 0,-1-1 3 15,-3 5-6-15,-1 2-2 0,-2-1-7 0,-7-1-9 0,2 0-24 16,-10 0-23-16,3 1-23 0,-6-3-28 0,-2 4-88 15,0-1 131-15,-8-3-96 0,-6-2-42 0</inkml:trace>
          <inkml:trace contextRef="#ctx0" brushRef="#br0" timeOffset="-911.1182">2984 4754 1350 0,'8'2'506'0,"-3"0"-389"0,-1-1-99 0,-6 3-8 16,0-3-10-16,1 3-5 0,-4-1-4 0,3 5 4 15,0 2-2-15,2 7-3 0,2 3-1 0,-2-4 1 0,10 17-2 16,3 17-5-16,-1 2-3 0,6-1-2 0,4 14 0 15,4 6 0-15,1 16 0 0,6 16 1 0,-3-4 1 0,-2-8 7 16,-1 1 3-16,-4 6 4 0,-6-10-2 0,-1 10 2 16,-4-37-3-16,-5-3-17 0,1 4-13 0,-8-39-28 15,3 3-25-15,-3-11-106 0,-2-1 146 0,-9-14-97 16,-2-4-53-16</inkml:trace>
          <inkml:trace contextRef="#ctx0" brushRef="#br0" timeOffset="1205.0361">3424 5033 1229 0,'0'17'433'0,"0"-4"-352"0,-2-13-86 0,1 0-13 0,1 2-18 15,-2-2-28-15,2 0-5 0,0 0-5 16,2 0-7-16,-2 0-5 0,1 3-11 0,-1-1-43 0,0-1-20 16,0 1 110-16,0-2-74 0,4-5-26 0</inkml:trace>
          <inkml:trace contextRef="#ctx0" brushRef="#br0" timeOffset="3999.0878">3217 6131 981 0,'6'4'360'0,"4"0"-287"0,-10 1-67 16,0-5-3-16,-2 0-11 0,11 0-12 0,-9 0-4 16,0 0 0-16,1 0-7 0,1 0-7 0,3 0-8 15,-3 0-7-15,-1 1-11 0,-1-9-20 0,0 3-9 16,4-1-6-16,1-8-11 0,-2-1-26 0,-3-8 83 16,-2-10-55-16,-1 0-3 0</inkml:trace>
          <inkml:trace contextRef="#ctx0" brushRef="#br0" timeOffset="-421.9159">3494 4769 1415 0,'16'72'534'0,"-1"-3"-409"16,4-1-105-16,1 7-9 0,8 15-8 0,8 4-6 15,1 3-2-15,3 6-10 0,6 1-5 0,-13-14-7 16,-3-2-8-16,0-15-26 0,-13-8-16 0,-6-21-19 0,-1 0-22 16,-6-23-41-16,-3-13-23 0,-4-9-42 0,-4-11 131 15,-16-19-106-15,-5-13-34 0</inkml:trace>
          <inkml:trace contextRef="#ctx0" brushRef="#br0" timeOffset="-607.0958">3407 5430 124 0,'-6'-8'162'0,"2"3"-15"0,0-2-73 0,2 4 41 16,0-2-13-16,1 1-15 0,-1 3-22 0,0-1-43 15,2-1-25-15,-1-7-29 0,1 0-42 0,-4-13 56 16,1-4-44-16,0-28-22 0</inkml:trace>
          <inkml:trace contextRef="#ctx0" brushRef="#br0" timeOffset="5821.2111">2729 6145 114 0,'0'0'108'0,"2"2"-22"0,-2 0-43 0,-2-2 22 0,2 0-13 16,0 1-10-16,0 1-11 0,0-2-23 0,-2 2-10 16,2-2-5-16,0 0-3 0,0 0-2 0,0 0-2 15,-1 0 2-15,1 0 5 0,0-2 3 0,0 2 2 0,0-2 5 16,0 2 2-16,0 0 0 0,0 0 2 0,0 0-1 0,0 0-6 15,1 2-6-15,-1-2-9 0,0 0-7 0,0 0-10 16,0 0-16-16,0 0 30 0,0 0-24 0,0-3-5 16</inkml:trace>
        </inkml:traceGroup>
        <inkml:traceGroup>
          <inkml:annotationXML>
            <emma:emma xmlns:emma="http://www.w3.org/2003/04/emma" version="1.0">
              <emma:interpretation id="{4EF0B8F7-0D42-40DF-9571-ED471FD91D4D}" emma:medium="tactile" emma:mode="ink">
                <msink:context xmlns:msink="http://schemas.microsoft.com/ink/2010/main" type="inkWord" rotatedBoundingBox="33875,18971 33644,19197 33265,18810 33496,18584">
                  <msink:destinationLink direction="with" ref="{D873C744-676F-4480-87FF-1249994CA55F}"/>
                </msink:context>
              </emma:interpretation>
              <emma:one-of disjunction-type="recognition" id="oneOf1">
                <emma:interpretation id="interp1" emma:lang="" emma:confidence="1">
                  <emma:literal/>
                </emma:interpretation>
              </emma:one-of>
            </emma:emma>
          </inkml:annotationXML>
          <inkml:trace contextRef="#ctx0" brushRef="#br0" timeOffset="84868.9271">2139 6934 152 0,'2'0'63'0,"-1"7"-34"0,-2-1-17 0,1-4 4 0,0-2-5 15,1 0 3-15,-1 2-1 0,2-1-2 16,-2-1-4-16,2 2-7 0,-4 1 0 0,4-1-5 0,-1 0 1 16,-1-1 1-16,2 3 0 0,-2-3 4 0,0 1 4 15,2 0 3-15,-2-1 7 0,0 3 7 0,0-1 4 16,0 2-5-16,-2-2 1 0,0 0-8 0,-1 4-1 16,0-4-5-16,3 4-3 0,-4 0-6 0,1-2-1 15,0 1-1-15,-2-1 3 0,3 2 6 0,1 0 4 16,-1 1 4-16,-1-3 3 0,-1 2 5 0,3 1 5 15,-1-3-1-15,0 1 1 0,-1 1-4 0,0 0-1 16,-2-6-3-16,1 6-3 0,1-2-5 0,0 0-4 0,-2-2-1 16,0 1-1-16,0 1-2 0,1 0-2 0,1-2-1 15,0 0-2-15,-1-1-2 0,1 1 0 0,1 1-1 16,-1-1 0-16,1-2 1 0,1 1-1 0,-1 0 0 16,-1 1 2-16,1 0 2 0,-1 1 1 0,1 1 1 15,1-2 0-15,-3 0 3 0,3 1 3 0,-1-1 3 0,0-3 7 16,1 0 1-16,-3 2 0 0,3-2 3 0,1 1 1 0,0-1 0 15,0 0-1-15,-2 0 1 0,0 0-7 0,2 0 2 16,0 0-1-16,0 0-5 0,0 0 0 0,-1 0-6 16,1 0 1-16,0 2-5 0,0-2 0 0,0 2-1 15,0-2-2-15,0 0-1 0,1 3 1 0,-1-1 0 16,0-2 1-16,2 0-1 0,-2 0 2 0,0 0-1 16,0 0 0-16,0-2 1 0,-2 0 1 0,2 2 0 15,0 0 1-15,0 0 0 0,0 0-1 0,0 0-1 16,-1 2 0-16,-1-2 1 0,2 0-1 0,0 0 0 15,0 2 0-15,-2-2 0 0,2 0 0 0,0 0 1 16,2 0-1-16,0 0 1 0,-2 0-3 0,0 0 0 16,0 0-2-16,0 0-1 0,0 1 3 0,-2-1-1 15,2 0 0-15,0 0 1 0,0 0 1 0,0 0 1 0,2 0 1 16,-2 0 2-16,0 0-3 0,0 0 1 0,0 0 1 16,0 0 1-16,0 0-2 0,0 0-1 0,0-1 1 15,0 1-1-15,-2 0 0 0,2-2 0 0,0-1 0 16,0 3-1-16,0 3 1 0,0-3 0 0,0 2 0 15,0-2-1-15,0 0 1 0,2 1 0 0,-2-1-1 16,0 0-1-16,0-1-3 0,0 1-3 0,0 1-2 16,0 1 0-16,0-2-3 0,0 0 0 0,0 0-1 0,1 0 2 15,-1 0 1-15,2-2-2 0,-2 2-1 0,2 0-2 16,-1 0-3-16,1 0-11 0,0 0-7 0,1-1-8 16,0-1-9-16,1 2-34 0,-1-3 58 0,0-2-38 15,2 0-15-15</inkml:trace>
          <inkml:trace contextRef="#ctx0" brushRef="#br0" timeOffset="-1628.9022">1706 6778 19 0,'-4'-2'17'0,"1"2"-2"0,5 2-7 0,-5-2 3 16,3 0 3-16,3 0 1 0,-2 2 1 0,-1-2 5 15,0 0-1-15,0-2 3 0,0 2 2 0,0 0 3 0,-3 0 3 16,3 0 0-16,0 0 0 0,0 0-1 0,0 0 2 16,0 0-1-16,0 0 1 0,0 0-2 0,2 0-3 15,-2 0-2-15,0 0-3 0,0 0 1 0,3 0-8 16,-3 0-5-16,0 2 1 0,0-2-4 0,0 0-2 15,0 0-1-15,-5 0-2 0,5 0-2 0,2 0 1 16,-2 0 1-16,0 0-2 0,0 1 2 0,0-1 0 16,0 0 2-16,1 0 3 0,-1 0 2 0,-4 0 4 15,4 0 2-15,1 0 1 0,-1-3 2 0,0 3 5 16,0 0-2-16,5 2-1 0,-3-2-2 0,-2 0-3 0,1 0-3 16,-1 0-3-16,0 1 0 0,0-1-7 15,-3 0 0-15,3 0-1 0,-3 0 2 0,3 0-3 0,1 0 2 16,-2 0-1-16,1 0 0 0,0 0 2 0,0 0-2 15,0 0 1-15,1 0-2 0,-1 0 3 0,4 0-2 16,-1 0 2-16,-5 0-1 0,1 0 1 0,-3 0 3 16,3 0 1-16,1 0-1 0,0 0 2 0,0 0 0 0,-2 0 0 15,1 0-2-15,1 0-2 0,0 0-1 16,1 0-3-16,-1 0 2 0,0 0 0 0,2 0-2 0,-2 0 0 16,0 0 2-16,3 0 0 0,-3 0 0 0,2 0 1 0,-2 0-1 15,0 0 1-15,0 0 0 0,0 0 2 0,0 0-2 16,-4 0 0-16,1 0-3 0,0 0 0 0,3 2-2 15,0-2-2-15,-2 0-1 0,2 0-2 0,0 0 0 16,-1 0 3-16,2 0 3 0,1 2-3 0,-2-2 6 16,0 0 2-16,0 0 3 0,-2 0 2 0,2 0 0 0,2 1 2 15,-2-1 1-15,0 0 2 0,0 0-4 0,0 0 0 16,3-1 1-16,-3 1-3 0,0 0-1 0,0-2-2 16,-1 2-1-16,1 2-2 0,0-2 1 0,-5 0-2 15,5 3 0-15,5-1-1 0,-5-1 1 0,0 1-1 16,0-2 0-16,0 0 0 0,0 0-1 0,1 2 1 15,-1-2 0-15,-3-2 0 0,3 2 0 0,0 0 1 16,-3 0-2-16,3 0 1 0,0 0 0 0,-2-2-1 16,2 2 1-16,-3 0 0 0,3 0-2 0,1 0 1 15,1 0-1-15,0 0 2 0,-6 2-1 0,4-2 0 16,0 0-1-16,0 0 2 0,0 0 0 0,-3 0 0 16,0 0 2-16,4 0-4 0,3-2 1 0,-3 2-2 0,-1 0-1 15,0-1-1-15,0 1-1 0,0 0-1 0,-3 0-2 16,0 0 4-16,3 1-2 0,-5-1-1 0,5 2 4 15,0 1-3-15,0-3 5 0,1 2-1 0,1-2 0 16,0 0-2-16,-2 0 3 0,0 0 0 0,0 0-2 16,1-2 1-16,-1 2-4 0,-1-1-8 0,1 1-6 15,-2 0-8-15,0 0-17 0,2 0-39 0,0 1-32 16,0-2 79-16,-3 1-61 0,-2-4-36 0</inkml:trace>
          <inkml:trace contextRef="#ctx0" brushRef="#br0" timeOffset="41275.0795">1769 7017 962 0,'15'8'353'0,"-13"-8"-283"0,-6 0-68 0,1-1-9 16,3 1-10-16,3 0-4 0,4 0 0 0,-6-2 0 16,6 2-5-16,-7 0-5 0,5 0-8 0,-2-3-34 15,-1 1-25-15,1-1-46 0,-1-4 96 0,-5-1-88 16,1-6-38-16</inkml:trace>
        </inkml:traceGroup>
        <inkml:traceGroup>
          <inkml:annotationXML>
            <emma:emma xmlns:emma="http://www.w3.org/2003/04/emma" version="1.0">
              <emma:interpretation id="{91ED27B9-1803-4DFB-A8BB-9EF7BFDF37E2}" emma:medium="tactile" emma:mode="ink">
                <msink:context xmlns:msink="http://schemas.microsoft.com/ink/2010/main" type="inkWord" rotatedBoundingBox="33112,19167 33109,19169 33096,19155 33099,19153"/>
              </emma:interpretation>
              <emma:one-of disjunction-type="recognition" id="oneOf2">
                <emma:interpretation id="interp2" emma:lang="" emma:confidence="0.5">
                  <emma:literal>.</emma:literal>
                </emma:interpretation>
                <emma:interpretation id="interp3" emma:lang="" emma:confidence="0">
                  <emma:literal>p</emma:literal>
                </emma:interpretation>
                <emma:interpretation id="interp4" emma:lang="" emma:confidence="0">
                  <emma:literal>}</emma:literal>
                </emma:interpretation>
                <emma:interpretation id="interp5" emma:lang="" emma:confidence="0">
                  <emma:literal>P</emma:literal>
                </emma:interpretation>
                <emma:interpretation id="interp6" emma:lang="" emma:confidence="0">
                  <emma:literal>9</emma:literal>
                </emma:interpretation>
              </emma:one-of>
            </emma:emma>
          </inkml:annotationXML>
          <inkml:trace contextRef="#ctx0" brushRef="#br0" timeOffset="98190.53">1442 7195 504 0,'6'8'298'0,"-4"-5"-167"0,0-1-94 0,-1-2 91 0,-1 3-124 15,0-3-3-15,-1-1 1 0,1 2 2 0,0-1 1 16,0 0-5-16,0 0-3 0,0-1-5 0,0 2-13 15,0-1-9-15,0-1-12 0,0 1-16 0,0-2-62 16,0 2 87-16,1 2-55 0,1-2-32 0</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7:40.426"/>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F93C92AF-E00A-4DFA-AA60-C81C46A99B66}" emma:medium="tactile" emma:mode="ink">
          <msink:context xmlns:msink="http://schemas.microsoft.com/ink/2010/main" type="inkDrawing" rotatedBoundingBox="28804,9121 33153,6681 34202,8552 29853,10992" semanticType="enclosure" shapeName="Other">
            <msink:sourceLink direction="with" ref="{405FE370-AB8B-4FB4-8AB1-98747E5D21A0}"/>
            <msink:sourceLink direction="with" ref="{328D1413-7951-4E41-951F-D15BD9629712}"/>
          </msink:context>
        </emma:interpretation>
      </emma:emma>
    </inkml:annotationXML>
    <inkml:trace contextRef="#ctx0" brushRef="#br0">4247 54 158 0,'7'-29'139'0,"-2"20"-45"0,3 1-52 0,-5 5 26 15,-4-2-15-15,-6 6-11 0,-5 3-8 0,-9-3-8 16,3 4-10-16,-9 5-2 0,-1-2 1 0,-14 6-3 15,4 1 1-15,-5-4-3 0,-2 8-3 0,7-4 1 16,-7-1-3-16,4 3 6 0,1-5 3 0,0-2 2 16,0-4 3-16,4 3 5 0,-1-3 1 0,-13 3-1 15,9-3 3-15,-9 1-7 0,-3 3-3 0,-9 0 0 16,6 3-4-16,-9 0-7 0,0 4-1 16,7 1-1-16,-6-1-4 0,9-1 3 0,7 1-2 0,-12 1 1 0,0-1-1 15,7-2 1-15,-3-5 1 0,-7 1 2 0,-6 1 3 16,0 1 1-16,-3-1 4 0,9-2 3 0,2-4 2 0,-14 4 2 15,5-1 2-15,2 4-1 0,4-1-1 0,-14-1-3 16,3 1-3-16,0 8-2 0,-1 0-3 0,3 5-4 16,-2 0-1-16,0-1 0 0,4 1-1 0,1 7 0 15,1-2 0-15,-6 1-1 0,5-1 4 0,0 2-1 16,1 3-2-16,2 3 0 0,4-2 0 0,2-1-2 16,6 5 1-16,-2 0-2 0,4 1 0 0,-5 1-1 15,2-1 0-15,-1 6 1 0,1-2 0 0,4-7 0 0,8 8 0 16,-1 4 0-16,-7 0 0 0,19-4 0 0,3-1 0 15,2-2-2-15,0 12 0 0,6-3-2 0,-1-3 2 16,5-4 1-16,-2 3-1 0,2 9 0 0,-1 3 0 16,6 1 0-16,1-9 2 0,1 7 0 0,-3 8-2 15,11-16-4-15,-2 4 3 0,4-5-4 0,-1-7-2 16,2 0-4-16,0-3-7 0,6-4-8 16,-1 4 1-16,4-5-1 0,-1 3-4 0,5-1 3 0,2-2 2 15,2-2 0-15,1 5 1 0,4-5 4 0,3 2 2 16,3 0 1-16,2-2 0 0,5-3 0 0,3 0 0 15,10-2 2-15,-2-5 7 0,-2-1 2 0,10-2 1 0,-1-3 0 16,4-1 3-16,-6-3 3 0,-4-4 1 0,-2-6 2 0,6 2 4 16,-1-7 4-16,-4 2 1 0,1-8 0 0,13-2 0 15,-2 0 0-15,7-3-2 0,-1 0 1 0,6-6-3 16,-2 3-4-16,2-3 0 0,-2 1 0 0,-2-3-3 16,2 1 3-16,-3-2-2 0,6-1 1 0,3-9 0 15,-3 1 3-15,9-6 1 0,-6-3 1 0,3-3 3 16,-1-2 0-16,-6-1 0 0,3 1 1 0,2 5 0 15,-4-3-1-15,4 5-3 0,1 3-1 0,-5 2-2 16,6-2 1-16,-9 3-3 0,-2 1-1 0,-1-4-1 16,1 4 1-16,-3-3-1 0,4 1 3 0,-4-3-2 15,5-1 1-15,0 1 2 0,-3-4 2 0,1 0 9 16,-6-3 2-16,-2 1 4 0,-3-4 0 0,1-1 10 16,-3-3 0-16,4-3-1 0,-4 2-1 0,-2 3-2 15,4-5-2-15,-8 4 1 0,1 1-3 0,-3 0-4 16,-7 5-3-16,-2 1 0 0,-1-1-2 0,-7 7-4 0,-4-4-1 15,-3-10-2-15,3 2-1 0,-10 5 2 0,-2-7 3 16,-4-1 4-16,-3-3 10 0,-5 0-1 0,-3-1 2 16,0 7 2-16,-6 3-1 0,-4-2-3 0,-3 3-2 15,-6 4-5-15,0 7-9 0,-6-4-1 0,3 1-2 16,-11 6-2-16,3-2-2 0,-4 9-1 0,-1 1-2 16,1 2-2-16,2 0-5 0,1 4-9 0,5 4-4 15,1 2-5-15,-2 4-2 0,5-1-15 0,2 4-5 16,-2 1-6-16,0 2-6 0,-1 0-13 0,1 3-9 15,2 1-8-15,-2-3-16 0,-2 6 69 0,4 1-44 16,-4 2-4-16</inkml:trace>
  </inkml:traceGroup>
</inkml:ink>
</file>

<file path=ppt/ink/ink9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4:35.46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D873C744-676F-4480-87FF-1249994CA55F}" emma:medium="tactile" emma:mode="ink">
          <msink:context xmlns:msink="http://schemas.microsoft.com/ink/2010/main" type="inkDrawing" rotatedBoundingBox="29522,15548 36837,13558 38051,18022 30736,20012" semanticType="underline" shapeName="Other">
            <msink:sourceLink direction="with" ref="{B0F3296F-5A10-4424-B0DC-8170B14FD9B6}"/>
            <msink:sourceLink direction="with" ref="{65D837EC-2F5F-4895-897A-12C8328D193F}"/>
            <msink:sourceLink direction="with" ref="{AFF3D6DA-EC4F-4D0E-9997-457FFA74D090}"/>
            <msink:sourceLink direction="with" ref="{4EF0B8F7-0D42-40DF-9571-ED471FD91D4D}"/>
            <msink:sourceLink direction="with" ref="{DE99969D-F0E2-4EDD-820B-25AB3B09F936}"/>
          </msink:context>
        </emma:interpretation>
      </emma:emma>
    </inkml:annotationXML>
    <inkml:trace contextRef="#ctx0" brushRef="#br0">6873 677 738 0,'0'0'287'16,"0"2"-181"-16,0-2-59 0,0 0 18 0,0 0-12 16,1-2 2-16,-1 0 8 0,0 1-1 0,-3-1-6 15,0-1-15-15,-2-4-4 0,1 4-3 0,-7-7-7 0,-3 2-2 16,-2-1-4-16,-4-2 2 0,-7-4 1 0,6 0 2 15,-12-5 0-15,-2 0-2 0,-8 0-2 0,-4-3 0 16,-3-2-1-16,-10 0-4 0,6 0-2 0,-8 0-4 16,1 0-3-16,-1 2 1 0,1-5-3 0,0 5-1 15,-4-1-2-15,-3-2 0 0,-14 3-1 16,6-4 0-16,8 5 1 0,-10 1-3 0,-10 4 2 0,0-1-1 16,7-2 1-16,4 5 1 0,-7 0-1 0,-9 0 3 15,-5 5 1-15,5-1 2 0,8-1 0 0,2 4 0 0,-8 1 0 16,6 4-1-16,-11-1 0 0,19 3 0 0,-14-3 0 15,1 1-1-15,-7 1-1 0,0 2 2 0,-6 4-2 16,4-1 1-16,-9 2-1 0,3 3-1 0,-4 4-3 16,-6-2 1-16,-6 2 0 0,1 4-2 0,-1 6 3 15,-2 3-1-15,0 8 1 0,-4-2 3 0,-5 6 6 16,5 6 1-16,0 4 2 0,8 1 4 0,1 0 0 16,5 3-1-16,7-3 2 0,0 6-1 0,23-10-7 0,0 0-2 15,-5 10-1-15,0-2-1 0,11-7-4 0,3 1 0 16,2 2-1-16,-6 14-1 0,7 4 1 0,-2-1-2 15,10-7-1-15,-4 2-1 0,-1 11 1 0,-5 2 0 16,5-3-1-16,10-10 0 0,-8 14-1 0,4-4 2 16,6 11-1-16,4-4 0 0,1-2 0 0,4 8 1 0,3-12 2 15,4 7-1-15,3-7 0 0,4-4-1 0,8 4 0 16,-2 0 0-16,9-4-3 0,5 3 0 0,6-4-1 16,-1 0 0-16,8-1-4 0,0-3 0 0,7-3-1 15,4 1 0-15,1-2 0 0,4 2-3 0,6 5 1 16,1-5-1-16,-1-4 4 0,8 0 0 0,5 4 1 15,-5 2 0-15,3-11 1 0,2-4 3 0,3-3 1 0,3 8 1 16,2-4-1-16,1 2-1 0,-6-7 0 0,7 2-1 16,8 6-1-16,5 2-2 0,8-1-2 0,-6-9 0 15,-20-16-7-15,-20-14-1 16,1 0 0-16,64 39-3 0,15-4 2 0,-4 0 0 0,4-8 2 0,-1-7 1 16,9 2 7-16,2 1 1 0,-24-14 1 0,2-1 4 0,3-7 1 15,-6-3 0-15,6-1 1 0,5 0 0 16,-3-5 0-16,10-3 0 0,-5-2 1 0,5-3 0 0,0-4 0 15,-2-5 1-15,9-4 1 0,-7-1-3 0,-12 2 3 16,1-8-1-16,19-2-1 0,0-2 2 0,-13 4-3 16,0-3 2-16,-3-1-1 0,12-9 2 0,6-1-1 15,2 4 1-15,-15 0 0 0,2-2-1 0,8-12 2 16,6-2-3-16,-8-1 0 0,-10 7-1 0,18-4 0 16,-1-4 0-16,-7 1-2 0,-5-5 1 0,-5 7 0 15,3-2 3-15,-11 0 4 0,4 2 3 0,-8-8 5 16,-6 8 3-16,-3-7 3 0,-1 0 1 0,-1 0 3 15,-2-3 1-15,-5 5 0 0,-5-5 0 0,-12 1-3 16,-3 4 1-16,-11 0 1 0,-1 0 2 0,-12 0 6 0,-8 0-1 16,-4-5-2-16,-4 3 1 0,-4 3-1 0,-6-6-5 0,-6-8 3 15,-1-2-5-15,-1 3-11 0,-5-1-1 0,-8-12-3 16,-2-9-4-16,-11-6-3 0,3 4 0 0,1 4-2 16,2 7-2-16,-11-10-1 0,2 10 0 0,-2 3 1 15,6 17 0-15,-5-7-2 0,-3 1-2 0,0 9-2 16,0-2-1-16,0 11-3 0,1 1-2 0,-4 7-3 0,1-2-3 15,-3 7-8-15,-1 6-5 0,-7-1-8 16,-4 3-6-16,-11 2-30 0,-6 1-19 0,-6 4-22 0,0 2-28 16,-11 1-125-16,-6 3 192 0,-11 4-120 0,3-1-59 15</inkml:trace>
    <inkml:trace contextRef="#ctx0" brushRef="#br0" timeOffset="46294.5549">3816 257 965 0,'-15'8'333'16,"9"-9"-269"-16,2-1-59 0,-2 0-7 0,4-1-7 15,0 1-3-15,4-3-2 0,-2 2 3 0,2 0 3 0,6-5 1 0,4-7 0 16,-1 1-1-16,3-2 7 0,1-4 1 16,1 5 1-16,7-5 5 0,-1 3 4 0,0-1 0 0,-3 5 8 15,0 4 1-15,1 5 11 0,-2 0 5 0,2 1 4 16,-4 3-1-16,8 5-2 0,-3-3 1 0,16 6-6 16,-7-3-2-16,6 5-10 0,7 3-5 0,1 5-4 15,-1-1-3-15,3-1 0 0,-1 8-1 16,-7-6 2-16,5 5 1 0,-4-1 5 0,-5-4 4 0,-2 0 2 15,-1 2 2-15,-1 0 4 0,0 0-1 16,3 2 2-16,-3-4-2 0,5 2-1 0,3 0-3 0,2 0-2 0,5-2-2 16,-7-3-3-16,4 2-3 0,4-1 1 0,1 1-2 15,-6-2-3-15,-1-4 0 0,2 3 0 0,-3-1-2 16,-2 0-1-16,-1 0 1 0,-4-3-1 0,-2 4-1 0,1-1 3 16,-1 4 2-16,0-1-1 0,-7-3 2 0,4 4 3 15,0-2 1-15,-3 2 0 0,5-4-1 0,-4 2-2 16,1 1-1-16,2-2 1 0,-1 4-3 0,1-1-2 15,-1-1 0-15,-2-1-2 0,-2 2 1 0,-2 3 0 16,-1-2 0-16,0 3-1 0,2-4 1 0,-6 1-2 16,4 4 0-16,-3-4 0 0,0 4 0 0,1 1 0 15,-3 0 0-15,-2 0 0 0,2 2-1 0,-3 0 3 16,-1 5-1-16,1-2 0 0,-2 1 0 0,0-8 1 0,0 4 0 16,1 0 1-16,-1 2-1 0,0-6-1 0,0-1-1 15,2 0 0-15,1 5-1 0,-1 1 0 0,-1 1 0 16,-2-7 0-16,2 5 0 0,1-4-1 0,-2 1 1 15,-2 1 1-15,0 0 0 0,1-4-1 0,-3 1 1 16,1 1-2-16,-2-3 1 0,-2 6 1 0,1-4 0 16,-3 5 0-16,1-1-2 0,-2 5 2 0,0 1-2 15,-2 1 2-15,1 2-1 0,-3 4-1 0,3-2-1 16,-3 3 0-16,1-7 1 0,1 4 0 0,1-3 0 16,1-1 0-16,-2-1 0 0,0-2 1 0,2-3-2 15,-1 0 1-15,-1-1 0 0,2 2 0 0,-2-1-3 16,-1-5 1-16,0 3 2 0,-1 0-1 0,-4 2 2 0,2-1-2 15,-3-1 0-15,-1-2-1 0,-3 6 2 0,1-1 0 16,-6-1-2-16,1 2 2 0,1 3-2 0,-2-4 3 16,-2 4-1-16,0-5-1 0,-2 3-1 0,4-1 1 15,-2 0-2-15,0-1 1 0,5 1-2 0,2-2 1 16,-5-1 0-16,6 0-1 0,-3 1 1 0,-2-1 0 16,7-4 3-16,-4 2-1 0,-3 0 1 0,-5-1-2 15,6-4 1-15,-1-1 1 0,-1 1 0 0,-4-2 0 16,-3 1 1-16,1-1-1 0,-6 0 2 0,1-1 2 15,-4 6 0-15,-3-1 1 0,1-4 1 0,-2 2 1 16,-1-2-2-16,2-2 2 0,1 1-3 0,-3-1-1 16,3-3 1-16,-2 1-1 0,6 8-2 0,-4-6-1 15,-3 0 0-15,1 2 0 0,-4 2 1 0,-3-1 0 0,5 1-1 16,-13 0 1-16,2-1 0 0,2-1 1 0,0 5 0 16,2-2-1-16,-6 1-1 0,2-3 0 15,4 1 0-15,-4-1-1 0,-6-1 0 0,-4 2 0 0,5-4 1 16,-5 0 0-16,0 1 2 0,6-1 3 15,-13 0 1-15,12-1 0 0,1 0 3 0,4 1 0 0,0-2-1 16,-1 4 2-16,-1-1 0 0,-1 1 3 0,2 0-2 16,-4 1 1-16,-2-1-1 0,-1 0 2 0,-2 0 0 15,1 0-1-15,2 3 1 0,-8-5-2 0,2 2-2 16,-6-3 0-16,-3 1 1 0,-4 2 4 0,-7-1 2 16,-2 2 4-16,4-3 1 0,5 1-1 0,11-3 3 0,-7 4 1 15,-1 0-2-15,15-3-4 0,8-4-6 0,7 0-3 0,-10 2-3 16,0-3-3-16,3 3 0 0,5-5-2 0,2 3-1 15,-3-1-3-15,-4 0 0 0,-1-4 0 0,9 0-2 16,-6 2 3-16,-2-2-1 0,0-3-1 0,-3 2 0 16,-3-4 3-16,-2 1 1 0,-4-1 1 0,4-1 1 15,-2-2 2-15,-1 0 0 0,6 2 3 0,-1-1-2 16,4-4 0-16,4 3-2 0,-7-8 2 0,4 4-2 16,4-1-3-16,-4-6 1 0,-1-2-1 0,-1-1 1 15,0 3 0-15,3 1 1 0,2 0-2 0,2 2 1 16,1-2 1-16,10 3-2 0,-3-3 0 0,-4 2 1 15,12 1-1-15,2-1 1 0,0-4 1 0,-2-3-2 16,-1-1 0-16,-1 1 1 0,5 0 0 0,1-3 0 0,-4-4 0 16,0 1-1-16,2 1 0 0,1-7-1 0,-1-3-2 15,0 2 1-15,5-7-3 0,-6 2 2 0,8 0-1 16,-1-4 2-16,-3 1-2 0,4 3 1 0,6 1 2 16,0 1-1-16,2 2 1 0,4 0-2 0,-1-3 1 15,9 4-2-15,-1-4-1 0,2-1-1 0,2-5-2 16,3-4-2-16,6-7-1 0,1-3-2 0,3-9-6 15,5-6 0-15,3-7-2 0,2 1 1 0,-3 5 0 0,6 3-1 16,0-5 2-16,2-3 2 0,-4 13 6 0,-2 11 2 16,1-1 3-16,1-5 3 0,-3 4-4 0,-1-1 4 0,0 11 1 15,2-1 0-15,0-1-3 0,-1 8 1 16,3-3 0-16,1 5 0 0,3 1 2 0,1 1 0 16,8-4-1-16,2-3 1 0,-1 0 0 0,6-5 0 0,3-2-1 15,4-3 0-15,0 0 0 0,-2-4 0 16,1 1 1-16,-4 6-2 0,2 0 0 0,-4 4 1 15,-3 2 0-15,-3 10 2 0,2 0 0 0,-6 9 0 16,1-3 0-16,1 8 0 0,-2-1 1 0,1 4 0 16,0 0 1-16,-1 1-1 0,2-1 1 0,0 4-1 15,4 0 0-15,-4-2 0 0,2 0 1 0,5-2 0 0,-2-1-2 16,3 0 1-16,3-4 0 0,4-3-2 0,0 2 2 16,2-4 1-16,4-2-1 0,1 0 0 0,5 1 0 15,-5 2-1-15,1-3 1 0,-8 4 1 0,0-1-1 16,-3 6 2-16,-5 0-2 0,-2 0 3 0,-5 2-1 0,0 1-1 15,-1 4 0-15,-1 0 1 0,3-1 0 16,-8 3-1-16,4 1-1 0,5 0 0 0,0 0 1 16,-2 2 1-16,0 1-1 0,7 0 0 0,0 1 0 0,6-1-1 15,-3 0 0-15,-1 2 2 0,3-6-3 0,4 6 1 16,3-5 0-16,6 5 0 0,-5-2 0 0,9-1 0 16,2 0 1-16,-1 3-1 0,0-2 2 0,0 4 0 15,-3-2-2-15,-5-2 0 0,0 5 2 0,-2-1-1 16,-2 3 1-16,4-2 0 0,-4 2 1 0,-2 2 0 15,2 0 1-15,-6 3 2 0,-2 1-3 0,0 1 3 16,-6 0-1-16,-3-1 0 0,0 1-1 0,0 3 2 16,0-2-2-16,-1 0-1 0,2-1 2 0,-7-2-2 0,2-2-1 15,8 6-2-15,2 1 1 0,-9-4-1 0,4 4 0 16,0 0 0-16,3 2-1 0,-1 6 1 0,1-1 0 16,-8-2 1-16,-2 3-1 0,5 0 1 0,-5 4-1 15,-1 3 0-15,-6-2 0 0,4 2 0 0,-2 1 0 16,1-1 1-16,1-1 0 0,-4 0 0 0,2 0 1 15,2 1-1-15,-2-1 0 0,4-2 2 0,-2 3-2 0,1-2 1 16,-2 0 0-16,2 1-1 0,1-3 0 0,-4 1 0 16,2 1 0-16,-5 2-1 0,0 0 0 0,0 5 0 15,-1 0-2-15,-4 5 1 0,4-1 0 0,-3 3 1 16,-1-1-1-16,2 4 1 0,-4 2 0 0,0 1 1 16,2-2 0-16,-3-4 1 0,-1-1 0 0,6 6-2 15,-2-2 2-15,-4-5 0 0,1-4-1 0,0-1 1 0,3 3 1 16,-1-3-2-16,1 0 2 0,-5-2 1 0,0 1 0 15,5-1-1-15,-3 0 0 0,-1 0 0 0,-2 2-1 16,1 0 1-16,0 1-2 0,0 4-1 0,-2 0 0 16,-5 2-1-16,2 4 0 0,-7-1-1 0,2-2 2 15,0 2 0-15,-5-3 0 0,5-4 1 0,-1 0 0 16,-4-3 1-16,5-5 0 0,-2 0-2 0,-1 0 1 16,-1-4-1-16,-2 2 1 0,1-1-1 0,-4-2 0 15,3 0 0-15,1-2 0 0,-2 5 0 0,2-3 0 16,-2 2-1-16,-1 1 0 0,0 0 0 0,-2 4-1 15,-4-2 1-15,-2 8-1 0,2-3 1 0,-2 0 1 16,-4 3-1-16,2-3 0 0,-2 1 1 0,3-1 2 16,-1-1-2-16,-1-1 1 0,1-3-1 0,0 0 1 0,0-1 0 15,1 3-1-15,0-2 0 0,-1-2-2 16,1 2 2-16,-2-2-1 0,0 1 1 0,1-1 0 16,-4-2 0-16,-1-1 0 0,0 4 0 0,3-6 0 0,-3 3 0 0,-4 3 0 15,1-1-1-15,1-3-3 0,0 1 3 0,0 3 1 16,-8 5-2-16,-2 1-2 0,0-3 1 0,3 0-1 15,-3-1 0-15,-5 1 1 0,-4-1-1 0,0-1-3 16,6-3 4-16,-8 6-1 0,3-2 1 16,-1 4-2-16,1-3 2 0,0 1 0 0,0 0 0 0,0 1 3 15,3-3-2-15,-2-4 0 0,1 3 2 0,3-5-1 16,1 1 1-16,-1 1 0 0,0-2-2 0,-2-2 0 16,3 2 1-16,-3-4 2 0,-5 3-1 0,-1 1-1 0,-2-2 1 15,1-2-1-15,-3 3 1 0,4 1 0 0,-7-2 0 16,10 2 0-16,-4-5 0 0,-4 3-1 15,-1-1 1-15,7-1 0 0,-1-2 0 0,1-1 0 0,-5 0 4 16,-1 0-4-16,-1-1 0 0,9-2 2 0,0 0-1 0,-4 2-1 16,-4-4-1-16,6 2-1 0,3-4-1 0,-1 1 0 15,0 1-1-15,-5-4 2 0,0 1-2 0,-2 0 3 16,-7-2-1-16,-6 10-1 0,4-3 0 0,-6-2 0 16,-3 4 1-16,-4-2-3 0,3 0-1 0,-4 2 1 15,-1-9 2-15,0 0 1 0,2 2 2 0,1 2 5 16,0-2-2-16,6 7 2 0,-5-6 1 0,5 4-3 15,5 0-2-15,2 0-1 0,2-2-5 0,6 2 0 16,2-1-1-16,-9-1 3 0,6 0-1 0,4-3 1 0,-1 0 0 16,2 2 2-16,-16-2 0 0,3-2-1 0,-1-1-1 15,7-1-1-15,-6-1-2 0,-2 0-10 16,-7-1-6-16,-5-8-3 0,6 4-2 0,-14-4 1 0,6 2 0 16,-23-1 2-16,10-1 5 0,0 3 15 15,-5 1 6-15,22 1 4 0,-5 1 6 0,9 0-3 0,21 1-2 16,-2-3-2-16,4-2-4 0,6-1-7 0,-2-3-7 15,0-11-2-15,2 4-3 0,-5-4-5 0,1-3 1 16,-1-1 2-16,-2 1 3 0,-1-5 3 16,-6 7 4-16,6-2 3 0,-2-2 1 0,6 6 5 0,1-6 0 0,-2-3 1 15,-2-1-3-15,10 2 2 0,0-2 1 0,-3-1 0 16,0-1 10-16,1 3 4 0,0-1 5 16,8 11 0-16,0-5 3 0,1 2 0 0,8 6-1 0,-1-6-2 0,7-2-9 15,1 0-3-15,1-7-4 0,-3 1-1 0,7-4-2 16,-7 0-1-16,3-1 0 0,7 1 1 0,-1 0 0 15,-6 2 0-15,7-2-1 0,3-3 1 0,-3-2 0 16,5-3 0-16,-5-4 0 0,4-1-1 0,1-3 1 16,3-3-1-16,-3 0 1 0,3 0-1 0,1-4-1 15,-1 4 1-15,0-3 0 0,2-1-2 0,0 2-1 16,-2-4 2-16,9 2-3 0,-5 0 2 0,4 6 0 16,4-3-1-16,0 4-1 0,2 1 1 0,3-1 1 15,-1 2 1-15,3-5 0 0,0 6 0 0,-4-6 0 16,3 3-2-16,1 4-1 0,-2 1 4 0,1 3-2 15,1 5-2-15,-4 1 4 0,5 2-1 0,2 2-1 16,4 2 3-16,-6-4 2 0,0 3-2 0,0 2 0 16,2-1 2-16,0-4-2 0,-2 3-1 0,-8 4 2 0,7-3-1 15,3-6-1-15,1 0-1 0,-4 3 0 0,3-1 0 16,-1 2-1-16,10-6 2 0,-1 8-2 0,2-2 2 16,-5 4 0-16,3 1 1 0,12 0 1 0,4-2-1 15,1 2 0-15,-7 5 0 0,9-6 0 0,2 3 0 16,-5-1 0-16,0 2-2 0,-2 0 1 0,-2-1 1 15,1 4 0-15,1 1 0 0,1-4 1 0,0 5-1 16,0-3 2-16,5 1-1 0,-2 2-1 0,1-3 0 16,-1 0 2-16,1 4-1 0,-6-4-1 0,2 3 0 15,-1-1 0-15,-7-3 0 0,4 5 1 0,-4-5 0 0,3 6-1 16,-1-7 0-16,-7 7 1 0,6 3-1 0,4-3 0 16,3-1 2-16,-8 6-1 0,0 0 0 0,-4 0 1 15,7-1 0-15,-3 3 0 0,0-3-1 0,-7 4 0 0,5 0-1 16,1-1-1-16,2-1 0 0,-1 1-1 0,3 2 1 15,-1 1 0-15,1 1-1 0,0 2 0 0,-2 4 0 16,1-4 0-16,-2 3 1 0,3-1 0 0,-3 3-1 16,-1 0 2-16,3 0 0 0,-4 0-1 0,4 0 1 15,1 1 0-15,-3 1 0 0,4-2 3 0,-2 2-1 16,1-1-2-16,2 1 0 0,-4 3 2 0,2 0-1 16,-3 2 1-16,-3 1-1 0,-2 0-2 0,-1 4 0 15,-2-2 2-15,-2 3-2 0,3 0 2 0,-3 2-1 16,0-1 0-16,3 2-1 0,0 1 1 0,5-1 0 15,2 1 0-15,2 3 1 0,-3-3-1 0,5 1-1 16,0 0 1-16,-6 0 0 0,6 4 0 0,-11-1-1 16,0 1 0-16,-1 1 1 0,1 2 0 0,-7 0-2 15,2 2 0-15,4 1-1 0,-6 2-1 0,4 1-2 16,-1 3 0-16,2-3-3 0,-4 4 2 0,4 0 2 16,-1 1 0-16,-3 2 0 0,1-3 3 0,-5-5 3 0,-1-2-1 15,1 9 2-15,5 0-2 0,-11-11 1 0,6 4 1 16,2-2 0-16,0 7-1 0,-2 3 0 0,2-1 0 15,-5-4-1-15,-1 2 1 0,3 5 0 0,-2-2-1 16,-2 0 0-16,0 0 1 0,1 0-2 0,-1 1-1 16,-3-1-2-16,1 5-4 0,-2 0-1 0,-1 4 3 15,-3 2-2-15,0 3-1 0,-2 1 4 0,-1 2 0 0,-1 0 1 16,-6-2 5-16,4 0 1 0,-6-3-2 0,4-1 3 16,-4 0-2-16,-1 0-1 0,-1-1 1 0,-1 6-1 15,0-1 0-15,0-2 0 0,-3 6 0 16,-2-1 0-16,-5 1 1 0,3-3 0 0,-9-1-1 0,1 1 0 15,-4-1 0-15,-2-4-2 0,3 8 1 0,-4-7-1 16,-3 1-2-16,2 2 0 0,-4-3 0 0,1 3 1 16,-4-3 0-16,0-3 0 0,-6 2-1 0,2-2 0 15,-1-2 0-15,-1 1 0 0,-2 1-1 0,0-6-3 16,3 1-2-16,0-3-1 0,-3 1 0 0,-1-3 0 16,6-7 1-16,0-4 0 0,-5 7 1 0,-2-1 3 15,0-5 1-15,4-3 2 0,1 0 1 0,-10 2 1 16,-5 1 0-16,7-2 2 0,0-4 2 0,-4-2-1 0,-9-1 3 15,-7-2 0-15,-7-4 0 0,10 0 0 0,-9-2 0 16,-11 1 2-16,4-1-1 0,-4 0 2 0,4-2-2 16,1 1 1-16,0 1-2 0,0-2 0 0,2-1-6 15,0 1-5-15,-5-3-6 0,2-2-1 0,-2 9-6 16,-5-2-1-16,-8 3 1 0,6-1-1 0,-3-2 6 16,-2 5 0-16,4-4 4 0,-2 4-2 0,-2-13 3 15,6 0 1-15,-13-2-1 0,1-4 2 0,-2-6 1 16,-6-1 1-16,-3-4 2 0,4 3 2 15,7-3 7-15,10 7 3 0,-9-2 10 0,4-2 0 0,9 11 3 0,13 1 2 16,6 0 0-16,-10 0 4 0,14 1-4 0,-2 1-1 0,15-2-10 16,-9-5 0-16,-5 0-3 0,2-3-4 15,-12-4-1-15,-1-6-4 0,1 1-2 0,-13-4-1 0,2-4-2 16,-4 0 0-16,5-3 0 0,2-1 2 0,-1-4-1 16,-3 0 0-16,1-4 0 0,-4-2 1 0,2-1 0 15,4-2 1-15,2 2 2 0,4 2 1 0,-1 3 1 16,4-4 0-16,5 4 2 0,2 0-2 0,3 0 1 15,12 2-1-15,-7 0-3 0,15-2 0 0,-1 3 0 16,11 1 0-16,-2 1 1 0,9-4 2 0,2 1 0 16,1-2 2-16,0 1 3 0,5-13-2 0,3 4 1 15,2-9 0-15,4-2 0 0,4-8-2 0,0 2 0 16,4-6-3-16,3-4-2 0,5-9-1 0,2-3-1 16,4 1-3-16,6-7-1 0,9-3 1 0,4 3 0 15,8-7-3-15,9 2 0 0,11 5 0 0,-3-3-2 0,9 1-7 16,6 2-2-16,0 0-4 0,-1-1-5 15,11 1-2-15,-4-2 2 0,11-3-1 0,4 5-4 16,-15 10 8-16,12 2-1 0,10-11 4 0,7 3 5 0,-15 11 0 16,-1 4-1-16,12-9-2 0,-1 0-3 0,6-1-2 15,0-1 4-15,-9 17-1 0,24-7-30 0,-5 2-14 16,5 10-11-16,2 5-14 0,13 11-24 0,4 1-6 16,9 6-14-16,-6 12-12 0,0 10 87 0,3 4-44 15,3 9 2-15</inkml:trace>
  </inkml:traceGroup>
</inkml:ink>
</file>

<file path=ppt/ink/ink9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4:57.35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EEF828F0-2A32-4FF2-A4E7-357D9E238D23}" emma:medium="tactile" emma:mode="ink">
          <msink:context xmlns:msink="http://schemas.microsoft.com/ink/2010/main" type="writingRegion" rotatedBoundingBox="28325,13027 37185,10743 37950,13712 29091,15996"/>
        </emma:interpretation>
      </emma:emma>
    </inkml:annotationXML>
    <inkml:traceGroup>
      <inkml:annotationXML>
        <emma:emma xmlns:emma="http://www.w3.org/2003/04/emma" version="1.0">
          <emma:interpretation id="{7AF81E02-93DD-4957-AE94-7FAC930ED8B3}" emma:medium="tactile" emma:mode="ink">
            <msink:context xmlns:msink="http://schemas.microsoft.com/ink/2010/main" type="paragraph" rotatedBoundingBox="28282,13327 32607,11863 33512,14535 29187,16000" alignmentLevel="1"/>
          </emma:interpretation>
        </emma:emma>
      </inkml:annotationXML>
      <inkml:traceGroup>
        <inkml:annotationXML>
          <emma:emma xmlns:emma="http://www.w3.org/2003/04/emma" version="1.0">
            <emma:interpretation id="{8F1EFC4E-F393-4D75-823A-5FC56AED7C89}" emma:medium="tactile" emma:mode="ink">
              <msink:context xmlns:msink="http://schemas.microsoft.com/ink/2010/main" type="line" rotatedBoundingBox="28282,13327 32607,11863 33512,14535 29187,16000"/>
            </emma:interpretation>
          </emma:emma>
        </inkml:annotationXML>
        <inkml:traceGroup>
          <inkml:annotationXML>
            <emma:emma xmlns:emma="http://www.w3.org/2003/04/emma" version="1.0">
              <emma:interpretation id="{16406142-4FE4-4377-AB29-A8817B1CF159}" emma:medium="tactile" emma:mode="ink">
                <msink:context xmlns:msink="http://schemas.microsoft.com/ink/2010/main" type="inkWord" rotatedBoundingBox="28560,14147 30658,13437 30908,14177 28811,14888"/>
              </emma:interpretation>
            </emma:emma>
          </inkml:annotationXML>
          <inkml:trace contextRef="#ctx0" brushRef="#br0">-2801 2447 1109 0,'-5'30'396'0,"0"9"-322"0,0-5-71 15,0-5-11-15,3 11-9 0,0 2-5 0,1-1-2 16,2 3-1-16,3-3 3 0,-3-4 2 0,-1-4 0 16,2-7 6-16,-2-16 9 0,-2 2 17 0,1 0 8 15,-3-6 12-15,3-6 1 0,-6-2 3 0,2-2 6 16,-2-5-4-16,1-1-2 0,-1 0-10 0,-1-8-7 0,0-9-2 16,1-7 1-16,4-6-5 0,-1 3-6 0,4-11 1 15,-1 2-5-15,9-11-3 0,2 1 3 0,3-4-2 16,4-6-2-16,6 7-1 0,0 1-2 0,9 4 1 15,1 9-1-15,-2 12-1 0,1-1 2 0,1 14-3 16,-1 9 3-16,-6 2-2 0,1 1-2 0,-6 3-1 16,-1 4 0-16,0 1-4 0,-3 3-2 0,-5 0 2 15,1 4-3-15,-3 9-2 0,1-1-5 0,-4 2-8 0,-10 6-6 16,-4 14-9-16,0-4 0 0,-3 3 0 0,-8 6 3 16,-3-4 6-16,-6 0 26 0,1-6 16 0,4-1 11 15,-1-6 18-15,4-10 1 0,3-1 1 0,6-11-2 16,10-1-3-16,2-1-22 0,-2-1-5 0,0 2-4 0,3-2-5 15,3 0 0-15,8 0 0 0,-6 0 1 16,5-2 0-16,6 2 2 0,-4-1 1 0,9 1 0 0,-2 1 3 16,3-1-3-16,-3 0 0 0,-3 0 0 0,3 0 0 15,-9 2 2-15,6-2-2 0,-3-2 0 0,-1 1 0 16,-2-4 2-16,1 3-2 0,-1-3 2 0,-3-3 0 16,2-1-2-16,-2-1 1 0,-1-1 2 0,0-6 0 15,-1 4 0-15,-1-2 2 0,-1-3-3 0,1 1 1 16,-4 0 1-16,2 2-1 0,-3 6 0 0,0 0 0 0,1-1 2 15,-3 4-1-15,0-1 1 0,0 5-2 0,0-3-3 16,-2-1-1-16,-1 1-2 0,1 3-5 0,-1 0-5 16,0 2-3-16,-1 0-2 0,-4 5-1 0,1 7 0 15,-1 1 2-15,-2 6-1 0,-1 5 3 0,2 5 5 16,-2-1 3-16,1 7 2 0,5-10 3 0,3 5 4 16,2-4 1-16,2-8 0 0,4-3 3 0,6-3 0 15,0-4-4-15,4-1 4 0,7-2-3 0,2-8 0 16,2-2-2-16,6-5 1 0,2-9-2 0,1-7 0 15,3 3-2-15,0-17-6 0,0 5 0 0,-6-2-1 16,3-4-1-16,-11 9 3 0,-2-1 0 0,-1 6 3 16,-10 8 4-16,-7 4 3 0,3 0 3 0,-3 6 7 15,-5 4 1-15,-3 4-3 0,4-1 0 0,-1 0-1 16,0 2-3-16,0 0-1 0,-3 0-2 0,-2 4-8 16,2-3-1-16,-2 6-2 0,-5 5 0 0,-2 1 0 15,0 9 2-15,-9 6 0 0,6-3 3 0,-2 1 2 0,4-3 0 0,-4-3 1 16,8 2 0-16,-3-4 1 0,10-11-3 0,1-2 0 15,-3 0-5-15,6-2 0 0,-2-3 2 0,3 3 0 16,4-3-3-16,-2-3 1 0,6 0 2 0,3-5 0 16,-3-2 2-16,4-4 2 0,4 3 0 15,-6-6-3-15,5 0 3 0,-5 4 0 0,4-2-1 0,-4 4 1 16,2 1 0-16,-8 1-2 0,1 6 0 0,5 1 0 16,-4 2 2-16,-3 0-3 0,1 4 0 15,0 1-3-15,-2-2 3 0,5 4 0 0,-7-2 0 0,2 5 2 16,2-5-3-16,-2 0 3 0,3 1 0 0,2-4 1 15,-2 3 0-15,0-2 2 0,1-8-2 0,1-2 1 16,1-1 2-16,-2 0-2 0,-1-5 1 0,0-2-1 0,0-4 4 16,-1 1 1-16,1 0 1 0,-3 3-1 0,0 2 0 15,0-2 0-15,-1 3 0 0,-3 4 0 0,3 1-3 16,-1 2-3-16,-1 2 0 0,-1 1-2 0,-1 2 0 16,4-1-1-16,-3 1 0 0,3 0 1 0,-3 5-1 15,3-2 1-15,1 3 0 0,0-2 1 0,3 2-1 16,-1 1 2-16,2-2-1 0,3-2-2 0,0-1 1 15,-1-2 1-15,4-2 1 0,-1-1-1 0,-1-5 2 16,-2-1-1-16,3-2 1 0,-4-2 2 0,1 1 0 16,-1-3 1-16,2 7-2 0,0-4 0 0,-4 2 0 15,0 2 2-15,-5 1-3 0,4 2-1 0,-2 0 1 16,-3 0 0-16,-2 4 1 0,0 1-1 0,0-4-3 16,0 4 1-16,0 0 1 0,0 4 0 0,0-1 0 15,5 0-2-15,0 2 1 0,1 2 0 0,-1-1-1 16,5 3 1-16,-3-3-2 0,1-1 0 0,1 0 2 15,-1-3 0-15,-2-2 1 0,4 0 0 0,-5-2 3 0,9-3 0 16,-1-1-1-16,-1-3 1 0,-1 1 1 0,2-3-2 0,-3 1 0 16,0-2 2-16,0 0 0 0,-3-1 0 0,0 3 0 15,-2 3-1-15,-2 1 0 0,2 1-1 0,-3 3 2 16,4 2-4-16,-6-1-1 0,0 1 0 0,2 3-1 16,0 0 2-16,3 2 0 0,-2 2-1 0,5 3 0 15,-8 0 1-15,8 0 0 0,-3 3 0 0,7-1 0 16,-7-1 0-16,2-1-1 0,3-2-1 0,-5-1 1 15,5-4-1-15,-4-1 0 0,-1 0 1 0,-3-4-3 0,3-1 3 16,-2 1-7-16,-1-1 0 0,4-6-1 16,-2 3-3-16,1-2-5 0,1-2-9 0,1 1-8 0,-2-1-11 15,0-1-4-15,0 1-16 0,-2-4-68 16,2 3 93-16,0-1-58 0,2-1-23 0</inkml:trace>
          <inkml:trace contextRef="#ctx0" brushRef="#br0" timeOffset="167.7344">-999 1479 860 0,'-28'50'500'0,"-5"-7"-300"16,13 3-169-16,4-8 122 0,-3-1-360 0,1 11 165 15,11-13-96-15,-1 2-70 0</inkml:trace>
        </inkml:traceGroup>
        <inkml:traceGroup>
          <inkml:annotationXML>
            <emma:emma xmlns:emma="http://www.w3.org/2003/04/emma" version="1.0">
              <emma:interpretation id="{F16CEB53-9055-40C6-A0C0-2604B2064C28}" emma:medium="tactile" emma:mode="ink">
                <msink:context xmlns:msink="http://schemas.microsoft.com/ink/2010/main" type="inkWord" rotatedBoundingBox="31411,12268 32607,11863 33512,14535 32316,14941"/>
              </emma:interpretation>
            </emma:emma>
          </inkml:annotationXML>
          <inkml:trace contextRef="#ctx0" brushRef="#br0" timeOffset="2025.6665">220 164 265 0,'-5'-2'206'0,"5"2"-66"16,-5-3-70-16,4 3 35 0,-1 0-7 16,2-2-16-16,3 2-17 0,-3 0-9 0,0 0-20 0,4 2-5 15,-4 3-1-15,1-2-3 0,1 2-1 0,-4 0 0 16,2 7 2-16,5 0-1 0,-3 4 0 0,5 4 1 16,3 8-4-16,-4 2-2 0,6 5 2 0,-2 5 1 15,-2-2 1-15,2 4-1 0,2 4 4 0,-2-3-3 16,-2 0 0-16,4-1-1 0,-2 4-5 15,0 1-2-15,-2 9-1 0,3-3 0 0,-2-6-4 0,-1 9-1 0,2 7 2 16,0 4-3-16,-2-9-1 0,-1 0 0 0,5 5-2 16,-4 4 1-16,5 6-3 0,0-4 2 0,-1-2-2 0,1 4 0 15,2 2-1-15,0 0-2 0,-1 0 1 16,-1-5-1-16,-1-3 2 0,-1-4 0 0,-1 1 0 0,-2-4 3 16,2 2 1-16,-3-4 0 0,0 2 0 0,-2-5 2 15,0-1-3-15,0-4 0 0,0 0-3 0,1-6 0 16,-1-1-1-16,0-6-2 0,0 2-1 0,-1-8-1 15,1 8 1-15,-4-5-1 0,1-1 2 0,-2-1-2 16,0-4 0-16,0 3 1 0,-2-6-1 0,2-1-1 16,-1-1-2-16,-1-9-6 0,2 1-5 0,0-3-15 15,0-2-5-15,0-3-10 0,0 0-5 0,0-5-20 16,0 2-30-16,0-7-18 0,-2-3-21 0,-4-6-62 16,2-2 133-16,1-6-91 0,-2-1-37 0</inkml:trace>
          <inkml:trace contextRef="#ctx0" brushRef="#br0" timeOffset="3304.8438">835 1293 870 0,'2'0'310'0,"-2"-2"-250"0,0 1-56 0,-5-3-15 16,0 1-4-16,0-2-6 0,0 0-3 0,-7-2 3 16,2 1-3-16,0 1-2 0,-1 0-2 0,-3 3-1 15,-1 2 3-15,0 7 3 0,-1 1 2 0,1 9 5 16,-4 4 0-16,-4 11-1 0,2-1 3 0,-1 11 2 16,-5 4 3-16,-1 7 2 0,5-3 2 0,1-3 5 0,6-12 3 15,1-1 12-15,1 5 5 0,6-10 6 0,7-14 1 16,1-3 1-16,0 0 1 0,6-7-5 0,2 3-1 15,1-3-8-15,2-3-4 0,1-12-9 0,6-2-4 16,2-18-3-16,0 0-4 0,2-10-2 0,1 1 1 16,2-21-1-16,-2 5 0 0,0-1 6 15,-1-1 3-15,-5 6 2 0,1-4 4 0,-3 5 9 0,-2 2 6 0,-4-2 4 16,-1 7 6-16,-2-2 10 0,-2 2 0 0,2 6 4 16,-2 3 1-16,-1 2-4 0,0 7-4 0,-1 7-5 15,0-4-3-15,1 7-4 0,-3 5-1 0,0 4-3 16,2-1-3-16,-2 2 0 0,0 3-6 0,0 1-5 15,0-1-5-15,0 2-8 0,0 0-2 0,0-2-4 0,-4 12 1 16,-1 7-5-16,-1 1 2 0,1-3 6 0,-4 15 4 16,-2 7 1-16,-1 12 0 0,1 8 4 0,-1-4 0 0,2 7 2 15,-3 1 0-15,8-3 1 0,0 0 0 0,3 1 1 16,2-10 0-16,7-2-1 0,-1-2-1 0,6-9 1 16,3-1 1-16,0-5-2 0,0-4 0 0,1-4 1 15,-1-9 0-15,0-8 0 0,5 0 1 0,-5-1-1 16,4-9 0-16,-11-4 2 0,8 1 0 0,-1-5 1 15,-5-1 4-15,-3-2 2 0,0-1 0 0,-2 2 1 16,-2 0-1-16,0-1 1 0,-1-1 0 0,-2 1-3 16,0 2-4-16,3 3-3 0,-4-3-1 0,-1 4-5 15,0 0-1-15,1 4-3 0,-6 1-4 0,5 0-9 16,-1 5-5-16,1 0-4 0,2-2-1 0,-6 6-1 16,2-4 1-16,6 11 2 0,-2-3 1 0,-3 4 10 0,1 5 7 15,2-2 3-15,0 1 2 0,3-1 7 16,1-2 0-16,-3-4 2 0,3-1 1 0,2-3 4 15,1-5 1-15,1-2 4 0,1 1 0 0,-1-8 0 0,5-1-1 16,0-6 0-16,2-1-1 0,-1-3-4 16,1-6-1-16,0-7-3 0,-2-1-1 0,0 4-2 0,0-4-1 0,1-8 0 15,-1 2-1-15,-3 2 1 0,-2-2 0 0,6 0-1 16,-4-6 2-16,1-2-1 0,-1 1 0 0,-1 6 1 16,-1 1-1-16,2 0 1 0,-4 5 1 0,-1 7 0 15,0 10-1-15,-3-1 3 0,3 1 2 0,-3 13-4 16,1-1 2-16,-3 2-4 0,2 4-2 0,-2 0-3 0,0 4-1 15,-2 1-4-15,0 3 0 0,-3 12 2 16,4 1 0-16,-4 13 2 0,-2 9 1 0,-1 13 1 0,-2-1 3 16,2 6 3-16,-4 9 0 0,10-13-1 0,-3 6 2 15,4-7 5-15,4-11 0 0,4-5 2 0,3-5 2 16,-1-5-2-16,0-11-1 0,1 3 2 0,-2-4 0 16,0-6-3-16,-3-4-1 0,4-6-1 0,-4 1 0 15,1-8-4-15,1 0 0 0,-2 0 1 0,2-6-2 0,-1-8-1 16,3 1 1-16,-3-3 0 0,-1 2 0 0,2-2 1 15,-2-3 1-15,0 6-2 0,-4 0 1 0,1 5-2 16,0 3 2-16,-1 5-2 0,1-2 0 0,-2 4-5 16,2 1 0-16,-2 2-2 0,1 0 0 0,3 0-1 15,-4 3 0-15,3 4 1 0,-1 0-2 0,-1 1 4 16,3 2 1-16,2 3 0 0,-4 0 2 0,1-1 1 16,-1 1 0-16,1-4 0 0,1 2 1 0,-3-2-6 15,-1-3-10-15,0-2-15 0,2-3-25 0,-2 3-31 0,2-9-49 16,3-12 94-16,-2 0-74 0,4-1-22 0</inkml:trace>
        </inkml:traceGroup>
      </inkml:traceGroup>
    </inkml:traceGroup>
    <inkml:traceGroup>
      <inkml:annotationXML>
        <emma:emma xmlns:emma="http://www.w3.org/2003/04/emma" version="1.0">
          <emma:interpretation id="{7E93B75B-C85F-4318-8745-4BE69FBC85CA}" emma:medium="tactile" emma:mode="ink">
            <msink:context xmlns:msink="http://schemas.microsoft.com/ink/2010/main" type="paragraph" rotatedBoundingBox="31904,13842 37605,12372 37950,13712 32249,15181" alignmentLevel="2"/>
          </emma:interpretation>
        </emma:emma>
      </inkml:annotationXML>
      <inkml:traceGroup>
        <inkml:annotationXML>
          <emma:emma xmlns:emma="http://www.w3.org/2003/04/emma" version="1.0">
            <emma:interpretation id="{87FA6186-C2E7-49CB-AC4C-930A2A79CC95}" emma:medium="tactile" emma:mode="ink">
              <msink:context xmlns:msink="http://schemas.microsoft.com/ink/2010/main" type="inkBullet" rotatedBoundingBox="32109,14637 32623,14504 32700,14804 32186,14936"/>
            </emma:interpretation>
            <emma:one-of disjunction-type="recognition" id="oneOf0">
              <emma:interpretation id="interp0" emma:lang="" emma:confidence="0">
                <emma:literal>-</emma:literal>
              </emma:interpretation>
            </emma:one-of>
          </emma:emma>
        </inkml:annotationXML>
        <inkml:trace contextRef="#ctx0" brushRef="#br0" timeOffset="2269.6611">483 2672 470 0,'-7'2'246'0,"-1"0"-116"0,1-1-79 0,4 3 48 15,1-3-36-15,1 3-31 0,1-3-6 0,0 1 2 0,5 3 0 16,-5 2-3-16,4-1 3 0,5 4 6 0,-4-1 1 16,5 7-2-16,-2 1 2 0,5-1-3 0,4 6-4 15,6-4 0-15,-1 0 0 0,1 2-4 0,5-3-3 16,2-5 1-16,0-2-1 0,2-2-7 0,-2-5 0 15,1-1-3-15,-1-2-5 0,-2-5-1 0,1-2 0 16,-11-1-2-16,3-4-1 0,1-1-1 0,-9-2-1 16,4 2-4-16,-5-2-2 0,-6 2-9 0,3-1-4 15,-3 3-4-15,4-1-7 0,-7 4-5 0,1 1-10 0,-4 2-22 16,1 2-11-16,3-2-15 0,-3 3-22 0,-1-1-43 0,0 1 103 16,2-3-71-16,0 4-14 0</inkml:trace>
      </inkml:traceGroup>
      <inkml:traceGroup>
        <inkml:annotationXML>
          <emma:emma xmlns:emma="http://www.w3.org/2003/04/emma" version="1.0">
            <emma:interpretation id="{38AEF2FA-B66A-434A-B664-2636BC4921F7}" emma:medium="tactile" emma:mode="ink">
              <msink:context xmlns:msink="http://schemas.microsoft.com/ink/2010/main" type="line" rotatedBoundingBox="33152,13520 37605,12372 37950,13712 33497,14860"/>
            </emma:interpretation>
          </emma:emma>
        </inkml:annotationXML>
        <inkml:traceGroup>
          <inkml:annotationXML>
            <emma:emma xmlns:emma="http://www.w3.org/2003/04/emma" version="1.0">
              <emma:interpretation id="{233D1F87-938B-4314-B95D-2961D45921A0}" emma:medium="tactile" emma:mode="ink">
                <msink:context xmlns:msink="http://schemas.microsoft.com/ink/2010/main" type="inkWord" rotatedBoundingBox="33152,13520 36032,12778 36377,14117 33497,14860"/>
              </emma:interpretation>
            </emma:emma>
          </inkml:annotationXML>
          <inkml:trace contextRef="#ctx0" brushRef="#br0" timeOffset="12305.1881">1859 1469 790 0,'3'5'292'0,"-3"-3"-212"0,2-1-57 0,3 1 14 0,3-2-3 0,5 5-7 15,0 0-7-15,6-4 1 0,-3 4 0 0,12-3-3 16,-1-2-2-16,5 2-11 0,1-4-2 0,5-3-3 16,-3-2-1-16,3-2-17 0,0-5-7 0,-5 3-9 15,-1-1-11-15,-6 2-15 0,-4-3-4 0,-5 6-1 16,-2-1 1-16,-10 1 17 0,-4 4 7 0,-2-2 8 15,-1 2 12-15,-6-1 18 0,-6-2 7 0,3 4 6 16,-1-1 3-16,2 1 1 0,2 2 2 0,-2 0 9 16,2 0-4-16,4 2-1 0,1 1-3 0,0-3-3 0,-1 2-4 15,4 3-4-15,-3-2-2 0,3 2-5 0,-2 0 0 0,1 1-1 16,1 6 0-16,0 8 1 0,0 2-1 0,-2 6 0 16,2-2 2-16,-8 26-1 0,3-7 1 15,-9 9-16-15,-1 10-13 0,-4-3-18 0,-1-1-21 0,-9 3-25 16,-2-3-3-16,-6-11-1 0,1 1 3 0,1-10 37 15,-5-7 17-15,4-10 19 0,-3 1 20 0,6-11 28 16,3-6 1-16,9-4 1 0,-4 0-5 0,3-3-23 16,6 0-6-16,6-1-3 0,-7-1 1 0,4-3 3 15,0 0 3-15,3 2 9 0,1-2 7 0,1 1 6 16,6 1 2-16,-3 0 13 0,5 1 9 0,5 0 3 0,2 2 2 16,8-1-7-16,0-3 3 0,11 3-2 0,-4 1 0 15,6-4-11-15,5-1-6 0,-3 1-8 0,4-1-3 16,-3-2-2-16,1 2-7 0,-1-3 1 0,-1-1 0 15,-5 1-2-15,-2 3-2 0,0-3 2 0,-3 3-1 16,-3 1-3-16,-4-1 2 0,-1 2-3 0,-1 1 1 16,-2 1 1-16,1 1-2 0,-2 0-1 0,0 0 0 15,1 3 2-15,1-1-2 0,-2 1 0 0,0 2-1 16,2 2 0-16,-2-4-3 0,2 4-2 0,0-2 0 16,2 1-4-16,-4-1 1 0,2 0 3 0,2-1-1 15,-4-1 2-15,2 0 4 0,-2-1 4 0,-3-2-2 16,-1 0 5-16,4-2 7 0,-5 1 1 0,1-3 5 0,-1 1 0 15,-1 0 6-15,3-1-1 0,0-1 1 16,5-1-3-16,-4-4-6 0,4 0-3 0,0-4-4 0,0 3-2 16,2-6-5-16,-1-1-1 0,8-4-2 15,-3 2 0-15,-1-1-1 0,5-4-1 0,2-3 0 0,-1-4-2 16,1 6-1-16,-2-11-1 0,0-6 3 0,0-2 1 16,-2 4 0-16,-5-3 2 0,-1 3 1 0,-2-4 10 15,-5 10-11-15,0-1-18 0,-2 6 4 0,-5 7 16 0,-1 4 31 16,0 4 4-16,-1 5 3 0,-1 6-6 0,0-5 17 15,-1 3 18-15,4 6-10 0,-1 0-17 0,1-2-37 16,0 2-5-16,2 5-3 0,0 2-3 0,2 9-6 16,0 2 2-16,4 14 2 0,1 8 2 0,0 11 3 15,3 12 2-15,0 10 0 0,-2-1 0 0,4 9 1 16,-4 5 0-16,2 4 0 0,0-2 0 0,0-3 0 16,0-1-2-16,0-14 0 0,0 0-8 0,0-9-5 0,0-26-10 15,-2-2-38-15,0-1-25 0,-1-14-26 0,-2-10-43 16,0-6 102-16,-2-12-100 0,-3-26-42 0</inkml:trace>
          <inkml:trace contextRef="#ctx0" brushRef="#br0" timeOffset="13843.1638">2250 2709 845 0,'24'5'298'15,"-9"-2"-236"-15,23-4-54 0,-7-1-7 0,16-6-32 16,11 1-17-16,8-5-17 0,1-1-19 0,9-5-42 15,2-7 1-15,7 7-24 0,3-7 4 0,-5 2 23 16,5 3 17-16,-12 3 21 0,4 2 16 0,-6 5 52 16,-10 2-8-16,-1 0 18 0</inkml:trace>
          <inkml:trace contextRef="#ctx0" brushRef="#br0" timeOffset="13450.5768">2639 1967 658 0,'-10'5'304'0,"8"-2"-203"0,1 2-79 15,1-3 50-15,5 1-77 0,-1 2-9 16,6-3 2-16,4 1-1 0,-1-1-3 0,5-2-1 0,2-5 1 15,2 0 1-15,-4 0 1 0,0-5 1 0,-1-2 4 16,1 2 5-16,-5 0 7 0,-3 4 3 0,-1 1 2 0,-1-4 3 16,-5 6 3-16,2-2 3 0,-1 5 0 0,-4 0 2 15,1-5-3-15,-1 2 1 0,0-2 0 0,-1 3-2 16,1 2-5-16,-2-3 0 0,2 1-1 0,-2 1-4 16,1 1 1-16,1 0-3 0,0 0-1 0,0 0-3 15,0 0 2-15,-2-2-1 0,2 2 0 0,0 0-3 16,3 0 2-16,1 2 1 0,-1-1 0 0,9 3 3 15,-2 1-1-15,4-1-1 0,3 3 0 0,8 0 5 16,-2 4-1-16,7-1 0 0,0 2 1 0,-2 1 3 16,2 1 3-16,-12-1 1 0,6 0 0 0,-9-1-1 15,1-1 3-15,-6-4 2 0,-5 0-1 0,-3-1 7 16,1-4-1-16,0 1 3 0,-3-3 0 0,2 0 4 16,-2 0-3-16,-2 0-2 0,2 2 1 0,0-2-7 15,0 0-1-15,-1-3-1 0,1 3 0 0,0-2-4 16,-2-1 0-16,2-4 2 0,2-1-4 0,3 1-2 15,1-1 0-15,4-4-3 0,0 0-2 0,2 3 0 0,3-5-1 16,-2 4-2-16,4 0 0 0,-7 0 0 0,0 4 0 16,-2 1-3-16,2 0-5 0,-7 5-3 0,1 0-1 0,-1-2-1 15,-1 2-1-15,-1 5-5 0,-1 2 0 16,2 6 3-16,-2-3 4 0,0 5 1 0,0-2 2 16,-2 0 1-16,1 1 3 0,-1-1 8 0,0-5 2 0,2 1 0 15,0-3 5-15,0-4 1 0,0 0 0 0,2-1 2 16,-2-1-1-16,2-1-4 0,-1-6 1 15,4-3 1-15,-2 0-3 0,4-3 0 0,0-4 1 0,3 1-2 16,-2-1-1-16,0 0-1 0,1 4-3 0,1 1-1 16,-2 2-1-16,0 2-2 0,-3 7-1 0,2-3-4 15,-1 3-2-15,1-1-1 0,-4 2 0 0,2 0-3 0,2 2-1 16,1-1-1-16,1 1 3 0,1 1 3 0,1-3 2 16,-1 0 3-16,2 0 1 0,1-3 2 0,-1 0 3 15,1-2 3-15,0 0-3 0,-3-5 2 0,0 3 2 16,2-1-1-16,-4-1 3 0,-1 3-1 0,-1-3-1 15,-2 3 2-15,-3 1-2 0,3 0 1 0,-1 3-2 16,-1-1-2-16,-1 3-2 0,3-2 3 0,1 4-3 16,0-1-1-16,0 4 0 0,0 5-3 0,1 7-3 15,-1-5-1-15,-2 9-1 0,-1 1-3 0,-2 8 1 16,-2-2 0-16,-9 10-1 0,4-1 4 0,-4 2 2 16,-1 3 5-16,-3 1 1 0,0 2 1 0,3-7 7 15,1-3 4-15,3-10 0 0,-2 0 0 0,3-7 4 16,4-11-2-16,3-1-2 0,-2-1 1 0,0-3-5 15,1-2-2-15,1 0 1 0,-2-2 0 0,2 1-2 16,0-3 0-16,-2-1 6 0,2-5 1 0,2-3 3 16,1 0 3-16,2-15-1 0,4 3 0 0,-4-2 1 0,10-14-1 15,1-2-3-15,1-4-1 0,1 6-5 0,2-1 0 16,1 4-1-16,1-4 0 0,-4 9-3 0,2 0 1 16,-3 6-2-16,-1 4-3 0,-1-3 2 0,-1 4-2 0,-9 5-1 15,1 4-2-15,3 1-7 0,-1-4-2 0,-8 11-6 16,2 0 1-16,-1 5-3 0,4 2-1 0,2 6 1 15,1 5 0-15,-5 2 5 0,9 8 6 0,0 4 4 16,-1-4 2-16,1 4 3 0,3-1 0 0,8-6 0 16,-6 2 4-16,-1-6 3 0,4-4-2 0,2-4 1 15,-1-3 0-15,3-3 2 0,-6-2 0 0,2-8 3 16,3 1-3-16,-3-1-1 0,2-9-2 0,-1-11 4 16,2 1-1-16,-3-1-1 0,-1-8 1 0,-3-1 1 0,1-9 0 15,-4-8 0-15,2 1 4 0,-5 5-4 0,0 3 1 0,0-1-1 16,-3-1 0-16,1 4-1 0,-3 10 1 15,-2-2 4-15,4-1-1 0,-7 11 0 0,3-2 1 0,-3 9 2 16,0 3 1-16,0 7-4 0,0-2-5 0,0 5-8 16,0 5-5-16,0 1-1 0,-3 4-5 15,-1 12-2-15,1 1-1 0,-7 19 2 0,2 1 3 0,-7 20 5 16,-2 15 1-16,-1 15 2 0,1-3 2 0,1-1 0 16,1 11 0-16,7-19 0 0,1 4 0 0,0-17 1 15,14-20 0-15,0 2-5 0,1-3-6 0,2-11-5 16,3-6-11-16,0-8-14 0,2-2-39 0,0-17-21 15,0 0-34-15,-1-4-41 0,4-18 112 0,-2-12-105 0,6-12-40 16</inkml:trace>
          <inkml:trace contextRef="#ctx0" brushRef="#br0" timeOffset="13588.4549">4301 1562 757 0,'-5'18'379'0,"3"-11"-235"15,2-1-107-15,-2-1 71 0,2-1-104 0,2-4-6 16,5 0-19-16,-1 1-11 0,1-1-9 0,11-8-12 0,10-5-35 15,-1-1-22-15,4 3-35 0,11-11 86 0,-1 2-58 16,6-6-42-16</inkml:trace>
        </inkml:traceGroup>
        <inkml:traceGroup>
          <inkml:annotationXML>
            <emma:emma xmlns:emma="http://www.w3.org/2003/04/emma" version="1.0">
              <emma:interpretation id="{84835560-9964-4750-BA0D-BECF4E0409D8}" emma:medium="tactile" emma:mode="ink">
                <msink:context xmlns:msink="http://schemas.microsoft.com/ink/2010/main" type="inkWord" rotatedBoundingBox="36679,12851 37663,12597 37823,13216 36839,13469"/>
              </emma:interpretation>
              <emma:one-of disjunction-type="recognition" id="oneOf1">
                <emma:interpretation id="interp1" emma:lang="" emma:confidence="0.5">
                  <emma:literal>.</emma:literal>
                </emma:interpretation>
                <emma:interpretation id="interp2" emma:lang="" emma:confidence="0">
                  <emma:literal>&amp;</emma:literal>
                </emma:interpretation>
                <emma:interpretation id="interp3" emma:lang="" emma:confidence="0">
                  <emma:literal>`</emma:literal>
                </emma:interpretation>
                <emma:interpretation id="interp4" emma:lang="" emma:confidence="0">
                  <emma:literal>:</emma:literal>
                </emma:interpretation>
                <emma:interpretation id="interp5" emma:lang="" emma:confidence="0">
                  <emma:literal>I</emma:literal>
                </emma:interpretation>
              </emma:one-of>
            </emma:emma>
          </inkml:annotationXML>
          <inkml:trace contextRef="#ctx0" brushRef="#br0" timeOffset="175088.6923">5622 1356 593 0,'2'2'236'0,"-2"1"-170"0,1-1-49 0,-1-2 6 16,0 0-4-16,0 0-4 0,0 0 1 16,0 0-4-16,-3-2 0 0,1 2-1 0,1 0-2 0,-3 0 0 15,3 0 1-15,-1 0 4 0,-1 2 1 0,-1-1 9 16,1 1 2-16,1-2 2 0,-1 0 4 0,0 2-2 16,0-2-1-16,-1-2-2 0,3 2-3 0,-1 0-10 15,0 2-3-15,-3 1-3 0,4-3-3 0,-1 3-4 16,-1-3-1-16,-2 2 1 0,0 0-1 0,1-1 0 15,-1-1-2-15,0 0 3 0,4 5-1 0,-4-3 1 16,3 1 0-16,-1 1 0 0,-1-1-1 0,1 2 2 0,0-2 2 16,1 0-3-16,-3-1 4 0,3 1 1 0,2 1-1 15,0-6 1-15,0 4 0 0,0-2-2 0,0 0 0 16,0 1 0-16,0-2-1 0,-1 1-2 0,-1 0 0 16,0 1-1-16,2-1-2 0,-1 0 1 0,1 0 0 15,0-1-2-15,0 1 0 0,1 0-3 0,1-2 2 16,-2 2 1-16,0 0-1 0,0 0 2 0,-2 0-1 15,2 0 3-15,2 0 0 0,-4 2 6 0,2-1 0 16,-1 1-1-16,1-2 1 0,0 2 0 0,-2-1 0 0,-1-1-2 16,3 2 0-16,0-2-2 0,2 0-2 0,-2-3 0 15,0 3 0-15,1 0-1 0,-1-2-1 0,2 0-1 0,-2 2 0 16,0 0-2-16,-2 0-2 0,2 0 3 0,2 0-2 16,-2 0-3-16,0 4 0 0,-3-3-3 0,6-1 3 15,-3 0-4-15,0 0 0 0,0 0-1 0,-2 0-5 16,2-1-2-16,0 1-3 0,0 0-2 0,0 0-4 0,0-2-3 15,2 2-2-15,-2-2-1 0,0 2 4 0,0 0 5 16,0-3 3-16,0 3 4 0,0 0 5 0,-2 0 6 16,2 2 6-16,-1-4-1 0,1 2 3 0,0 3-1 15,1-3 1-15,-1 0 1 0,3 2-3 0,-1-2-5 16,1 2-1-16,1-2-2 0,-1 0-3 0,2 0-2 16,0 0-2-16,0-4-3 0,0 1 0 0,0-2 3 15,-2 0 2-15,4 3-1 0,-2-4-1 0,0 1 4 16,2 3-3-16,-2-6-14 0,1 5-9 0,1-2-16 15,-2 0-21-15,3-2 52 0,-1 0-48 0,1-3-22 16</inkml:trace>
          <inkml:trace contextRef="#ctx0" brushRef="#br0" timeOffset="54368.8236">5322 929 524 0,'0'12'220'0,"-4"8"-152"16,-1-4-53-16,5 8 15 0,-3 4-17 0,-7 7-12 15,0 0 1-15,-3 8 2 0,-1 3 7 0,0-3 12 16,0 2 11-16,-4-12 18 0,6-1 7 0,-1-7 6 0,6-3 1 16,-1-8 6-16,3-9-7 0,2 0-8 15,-2 0-9-15,3-1-16 0,2-3-2 0,0-1-3 0,-3 0 0 16,3 0-4-16,0 0-2 0,0 0-3 15,0-5 0-15,0-3-6 0,2 0-3 0,8-10-2 0,-1-1-4 16,3-7-1-16,8-7-2 0,10-6-1 0,-7-1 1 16,4 2-1-16,3-5 1 0,4-7-1 0,3 2 1 15,-4 5-2-15,-3 0 1 0,-3 1 1 0,7-1-2 16,0 8 2-16,-3 0 0 0,-3 7 1 0,-3 8 0 0,2-1 1 16,-1 12 1-16,1-4 0 0,-4 13 2 0,2 0-2 15,0 0-1-15,5 15 0 0,2-5 0 0,-4 7 1 16,3-2-1-16,-6 8 0 0,0-3-1 0,3 3 0 15,-8 0 1-15,-2-1-2 0,-4 1 0 0,-3-1-12 16,1-4-1-16,-5 0-7 0,3-5-7 0,-9-1-26 16,3-2-15-16,6 0-16 0,-9-2-20 0,3-3-68 15,-1 0 116-15,2-3-77 0,-4 3-30 0</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7:05.5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ED86433-26EA-45BA-8C04-49ED2CCC07FF}" emma:medium="tactile" emma:mode="ink">
          <msink:context xmlns:msink="http://schemas.microsoft.com/ink/2010/main" type="writingRegion" rotatedBoundingBox="35756,15965 36735,12312 38645,12823 37666,16477"/>
        </emma:interpretation>
      </emma:emma>
    </inkml:annotationXML>
    <inkml:traceGroup>
      <inkml:annotationXML>
        <emma:emma xmlns:emma="http://www.w3.org/2003/04/emma" version="1.0">
          <emma:interpretation id="{F7903071-051C-44EF-87FE-D859AC0690D0}" emma:medium="tactile" emma:mode="ink">
            <msink:context xmlns:msink="http://schemas.microsoft.com/ink/2010/main" type="paragraph" rotatedBoundingBox="35756,15965 36735,12312 38645,12823 37666,16477" alignmentLevel="1"/>
          </emma:interpretation>
        </emma:emma>
      </inkml:annotationXML>
      <inkml:traceGroup>
        <inkml:annotationXML>
          <emma:emma xmlns:emma="http://www.w3.org/2003/04/emma" version="1.0">
            <emma:interpretation id="{74B8BE46-6738-4006-9EDD-F748A7391CD9}" emma:medium="tactile" emma:mode="ink">
              <msink:context xmlns:msink="http://schemas.microsoft.com/ink/2010/main" type="line" rotatedBoundingBox="35756,15965 36735,12312 38645,12823 37666,16477"/>
            </emma:interpretation>
          </emma:emma>
        </inkml:annotationXML>
        <inkml:traceGroup>
          <inkml:annotationXML>
            <emma:emma xmlns:emma="http://www.w3.org/2003/04/emma" version="1.0">
              <emma:interpretation id="{5B5C4C08-0C16-4710-A5C9-32D4C805FAFC}" emma:medium="tactile" emma:mode="ink">
                <msink:context xmlns:msink="http://schemas.microsoft.com/ink/2010/main" type="inkWord" rotatedBoundingBox="35756,15965 36735,12312 38645,12823 37666,16477"/>
              </emma:interpretation>
              <emma:one-of disjunction-type="recognition" id="oneOf0">
                <emma:interpretation id="interp0" emma:lang="" emma:confidence="1">
                  <emma:literal/>
                </emma:interpretation>
              </emma:one-of>
            </emma:emma>
          </inkml:annotationXML>
          <inkml:trace contextRef="#ctx0" brushRef="#br0">5600 788 880 0,'0'4'351'0,"0"-4"-255"0,2 0-79 0,-2 1 8 15,0 1-17-15,-2 3-8 0,2 1-6 0,-3 6 0 16,-2 3 1-16,0 12 0 0,-3-2 2 0,-2 4 2 16,-3 10 0-16,-2 4 1 0,0-3 0 0,-2 3 0 15,-3 0 2-15,0-8 0 0,2 3 1 0,0-8 7 0,0-5 3 16,3-9 3-16,-2 1 2 0,2-4 4 0,2-8 0 16,6 2 1-16,-6-2-1 0,1-5-5 0,1 1-4 15,1-2-2-15,-4-1-3 0,3-3-4 0,-6-3 2 16,4 0-2-16,-2-2 3 0,3-2 1 0,-1-1 2 15,1-7 1-15,6 0 0 0,-3 3 1 0,8-9-3 0,1-9-1 16,3 0-3-16,2 0-5 0,7-5 0 0,-1 2-2 0,8-7 2 16,10 2-2-16,-2-2 2 0,-4 9 1 0,2 4 2 15,10-1 2-15,3 5-3 0,0-2 3 0,-1 10-2 16,1 0 0-16,4 0 0 0,2 9 0 0,3-4-1 16,-2 6 2-16,0 1 2 0,3 8-1 0,-3-2 2 15,1 4 5-15,2 5-2 0,-5-1 1 0,4 1 5 16,-6 0 1-16,-1 1-1 0,-5 0-1 0,0 4 0 0,-4-2-7 15,-2 1 1-15,-3 1-6 0,-3 0-3 16,-1 1-8-16,-2 0-4 0,-3-3 1 0,1 2-4 0,-5-4-7 16,0 2-4-16,-6-3-1 0,5 3-2 15,-6-2-6-15,-1 0-2 0,0 2-5 0,0 0-5 0,-3 2-13 16,0 3-4-16,-1 0-13 0,-1 0-17 0,-1 3-68 16,-3 0 113-16,1 5-71 0,-5 1-32 0</inkml:trace>
          <inkml:trace contextRef="#ctx0" brushRef="#br0" timeOffset="-74201.7767">4802 4047 722 0,'-5'8'376'0,"3"-4"-232"0,-1-1-109 0,1-1 88 0,2-2-121 16,-1 0-6-16,-1 0-1 0,2 0 3 0,0-2 7 16,3 2-1-16,7 0 0 0,-3-3 3 0,1 1-3 15,6 0 0-15,2-8 1 0,4 2 3 0,5-9 0 16,0 4 4-16,-2 0 2 0,2-2 0 0,7-8 8 15,-3 1 3-15,5-3 3 0,-4 4-1 0,3-3 8 16,3-5 1-16,-1 2 1 0,0-5 0 0,0 4-2 16,-2-2-2-16,0 0-2 0,-3-4-3 0,3 2-7 0,-3-1-3 15,0-9-5-15,0 3 0 0,1-6-5 16,1-3-2-16,1-6-3 0,-3 6 0 0,0-8-1 16,0 1 0-16,-2-1-1 0,0 4 0 0,-3 1 1 0,-2 4-2 15,-1 6 3-15,1-1 0 0,-4 6 3 0,-6 2-2 16,7-2 5-16,0-1 0 0,-2 9 0 0,0-3 2 15,-1-1 0-15,6-6 1 0,-6 1-1 0,1 1 0 0,-3 4-2 16,-7-6 2-16,7-5 4 0,-7-3-1 0,2-3 2 16,-10 5-1-16,4-5 1 0,2-5 0 0,-12 0 0 15,6 5-4-15,-4-4-4 0,-4-1 0 0,-5-2-3 16,-1 5-3-16,5-9 1 0,-1 0-1 0,0 4-1 16,1-4-1-16,-4 7 0 0,8-2 0 0,-2 8 2 0,2 1 0 15,0 9-1-15,2 4-1 0,-2 3 0 0,2 0 0 16,-4 4 3-16,2-1-2 0,-5 6 0 0,2-4-1 15,-2 3 0-15,2 6 0 0,-1-8 0 0,-2 4 0 16,1 4 0-16,5-2-1 0,-2 1 1 0,2 0-1 16,-1 4 1-16,1-3 0 0,1 4 0 0,1 5-3 0,-2-3-5 15,3 2-2-15,-3 0-2 0,2 3-6 0,0 0-9 16,-2 0-1-16,0 0-7 0,0-2 0 0,0 4-6 16,0 1-1-16,0-3-3 0,1 0 0 0,-1 2-12 15,4-2-6-15,-2 2-9 0,-1-1-9 16,3 3-32-16,-1 1-15 0,-1-5-14 0,-4-2-13 15,2 0-36-15,-3 2 114 0,1-1-76 0,-3-3-10 0</inkml:trace>
          <inkml:trace contextRef="#ctx0" brushRef="#br0" timeOffset="-71488.7619">4586 2199 429 0,'5'-21'266'0,"-2"6"-104"0,4 3-80 15,1 1 65-15,2-1-52 0,2 4-7 0,5 1-2 16,-11-3-4-16,7 0-23 0,7 2-12 0,5-1-7 16,-3 0-5-16,-2 4-17 0,8 0-3 0,2 1-4 0,11 4-6 15,3 2-2-15,-5 1-1 0,1 2-3 0,0 10-2 0,8 8-2 16,-1 12-1-16,-1-5 2 0,-11 3-1 0,0 14-1 15,5 1 2-15,-19-2-2 0,3-1 3 0,-9-2 1 16,0 4 2-16,-12-6 0 0,-3-1 5 0,-2-5 3 16,-4-3-2-16,-8-1 2 0,3 1-2 0,-9-4-9 15,-4-1-4-15,-4-4-5 0,3 0-6 0,-5-3-8 16,-1-3-3-16,3-8-8 0,-2 0-14 0,2-6-38 16,3-6-22-16,0-6-27 0,0-4 90 0,2-7-91 15,-1-1-41-15</inkml:trace>
          <inkml:trace contextRef="#ctx0" brushRef="#br0" timeOffset="-71736.8285">4870 2148 1154 0,'-3'2'449'0,"3"-1"-327"0,-2 1-94 0,2-2 5 16,0 2-12-16,-2-2-6 0,2 3-3 15,0-3-2-15,0 0-3 0,-1 1-3 0,-1 3-4 0,0 4-2 16,-1 0-2-16,1 1-1 0,1 6-1 0,-1 8-8 0,2 13 0 16,-2-6-3-16,2 10-3 0,0 10-3 0,0 0-1 15,0 8-1-15,-1-2 1 0,-1-4 6 0,0 4 2 16,1-21-1-16,-3 8 0 0,0-13-19 0,0-7-17 16,1-6-20-16,-2-2-19 0,2-5-69 0,-2-4 109 15,-4-6-79-15,-1-8-32 0</inkml:trace>
          <inkml:trace contextRef="#ctx0" brushRef="#br0" timeOffset="-70996.6391">5237 2143 699 0,'28'8'263'16,"-10"-1"-190"-16,-1 1-56 0,0 9 22 0,3 6-13 0,-1-1-2 15,3 6-4-15,-5 2 2 0,4 3 3 16,-9 5-2-16,3 0 0 0,-5 2-7 0,0-2-1 0,-9-3-1 15,1-3 2-15,-2-4 2 0,-2-5-2 0,2-6-1 16,-5-4 4-16,2-3-4 0,0-7 0 0,1-1-5 16,-1-2-1-16,1-5-4 0,0-3-1 0,2-6-1 15,0-6-3-15,0-11 0 0,0-9-2 0,-5-13-1 16,5 1-4-16,0-2-5 0,-1-13-3 0,1 4-4 16,1 0-4-16,1 7-7 0,5 4-1 0,3 9 2 15,-2 0 0-15,4 5 6 0,1 8 5 0,2 7 3 16,-2-1 4-16,2 9 1 0,2 2-6 0,-1 13-3 0,1 0-2 15,-1 3-7-15,3 12-5 0,-1 9-8 0,0 2-6 16,-1 1 1-16,-4 9-4 0,0 14 6 0,-1-5 15 16,-4 0 21-16,-4 1 20 0,-3-11 24 0,-1 2 28 15,-1-16 10-15,-3 6 10 0,1-14 3 0,0-6-11 0,-1-2-7 16,4-4-14-16,-1-2-11 0,-1-4-15 0,-1-4 5 16,1 4-2-16,-5-15 1 0,4 2 0 0,-2-5-4 15,-1-2-2-15,6-5-1 0,-4-1-6 0,4-3-10 16,2 0-1-16,3-1-6 0,0-2-3 0,5 2-2 15,-2 0-4-15,4 11-1 0,1-5 1 0,-1 8 0 16,3 6-2-16,-2 3-3 0,0 4-2 0,4 3-10 16,-2 5-4-16,6 7-5 0,1 2-8 0,1 8-9 15,5 3-7-15,4 13-6 0,1-1-2 0,-3 13-7 16,1 6-4-16,-4 4-5 0,-2-2-4 0,-4 0-14 16,-7 4-9-16,1-14-23 0,-7-2 79 0,-1-6-44 0,-6-32-17 15</inkml:trace>
          <inkml:trace contextRef="#ctx0" brushRef="#br0" timeOffset="-64448.6382">5649 2732 240 0,'1'0'143'16,"1"0"-71"-16,-2 0-49 0,0-1 36 0,2-1-34 15,-2 2-14-15,0 0-7 0,1-2-2 0,-1 2 0 16,0-1 0-16,0 1 1 0,0 1 4 0,0-1 6 16,2 0 6-16,-2 0 4 0,0 0 14 0,0 2 2 15,0-2 2-15,2 0 1 0,-2 0-4 0,0 0-6 16,0 0-7-16,-2 0-4 0,2 0-16 0,0 2-5 0,0 3-9 16,0-4 0-16,0 3-4 0,0 2 0 0,0-3-1 0,0 4-5 15,-2-4-1-15,2-1-2 0,-1 1 4 0,1-1-8 16,0 1-22-16,0-3-15 0,0 2-21 0,0 0 58 15,1-1-52-15,1 1-23 0</inkml:trace>
          <inkml:trace contextRef="#ctx0" brushRef="#br0" timeOffset="-61812.8731">5866 2654 55 0,'0'0'47'0,"0"0"-8"0,0-1-14 0,0 1 18 16,0 0 1-16,0 0-1 0,0 0 0 0,0 0-7 15,0 0-1-15,0 0-4 16,0 0-6-16,0 0-7 0,0 0-5 0,0 0-4 0,0 0-3 16,-2 1-8-16,2 1-6 0,0 0-3 0,0-2-2 0,-1 1-7 15,1-1-3-15,0 0-1 0,0 4-1 0,0-4-1 16,0 0-2-16,-2 0-1 0,2 0-5 0,0 0-11 16,0 0 29-16,0 1-18 0,0-1-7 0</inkml:trace>
          <inkml:trace contextRef="#ctx0" brushRef="#br0" timeOffset="-438.4245">4930 4221 557 0,'3'4'255'0,"-1"-1"-176"0,-1-1-66 16,1-2 15-16,-2 1-14 0,2-1-5 0,-1 2-2 15,3-2 3-15,-1 0-40 0,2-3 36 0,-2-2 0 16,2 3-1-16,2-5-3 0,3 1 0 0,-2-4 3 15,1 0-2-15,0 2 2 0,-2-4 4 0,3 0 5 16,0-1-1-16,0 1 5 0,-2-1 1 0,1 3 1 0,2-5 6 16,6 2 4-16,-4 1 4 0,7-6-2 0,3 0 11 15,-1-2 1-15,4-8-2 0,3 1-1 0,1-6 0 16,-1 1-4-16,5-11-5 0,-6 10-3 0,2-9-7 16,0 3-1-16,3-3-1 0,-2 1 0 0,3 1-3 15,-3 2-2-15,-1 1-1 0,2-4-1 0,1 2-2 16,-3 1-3-16,-1 2 2 0,1 1-1 0,0-3-2 15,-3-1 1-15,1-5 1 0,-1 2 0 0,2-3-2 16,0-5 0-16,6 1-2 0,-6-1-1 0,1-2 0 16,4 1 0-16,-6 1 1 0,0-3 1 0,-5 0 3 15,-5-2 2-15,-1-5 2 0,-2-1 2 0,-5-5 4 0,-2-8-1 16,-3 1 2-16,-3 4 2 0,0 4 2 0,-7 10 0 0,0-8 3 16,-4 0-1-16,-1 13-2 0,-1 4-1 0,-4-4-1 15,-2-7-5-15,-3-4-4 0,5 0-2 0,-5 6-4 16,-1 2-3-16,-2-9-2 0,-2 4 1 0,0-3-1 15,8 13 0-15,-3-2-1 0,-6 0-1 0,11 13 0 0,0-6-1 16,3 5 1-16,-1 2 0 0,1 1 0 16,2-2-3-16,-1 7 0 0,2-5 0 0,-1 4 0 15,2 4-1-15,3 6-3 0,-1 3 0 0,-1 4-1 0,2 1 0 16,0 6-2-16,3 1-1 0,-1-1 0 0,1 4-3 16,1 1-7-16,1 2-2 0,-2-2-3 0,0 2-6 15,-1 0-7-15,1 4-3 0,-1-1-5 0,0 0-3 16,-4 2-10-16,0 0-8 0,2-1-10 0,-1 2-5 15,-1-1-32-15,2 0-16 0,0-3-23 0,0 1-41 16,0-3 126-16,2 0-82 0,-5-3-16 0</inkml:trace>
          <inkml:trace contextRef="#ctx0" brushRef="#br0" timeOffset="-81719.6646">4820 3705 233 0,'-6'13'198'0,"1"1"-68"0,3-6-69 16,-1-1 63-16,-1-1-48 0,3 1-20 0,-1-2-10 0,0 1 1 0,2 1 11 16,0-2-3-16,0 2-13 0,0-2-6 0,2-2-3 15,-2 2-2-15,2 0-6 0,-2-2-5 0,0-1-9 16,1 0-5-16,-1-1 1 0,2 1-4 0,0 1-3 16,-2-1 0-16,1-2 0 0,3 5 2 0,-4-5-1 0,0 2 0 15,1-1 1-15,-1-1 2 0,0 0 2 16,0 0-1-16,2 0 3 0,0 2 2 0,-1-2-1 0,1 2 1 15,0 1 3-15,-1 2-1 0,-1-3 0 0,0-1 0 16,2-1-1-16,-2 0 0 0,0 2 1 0,-2-2-1 16,2-2-4-16,0 1 1 0,0 1-1 0,0 0 0 15,0 1-1-15,0 1 0 0,2-2 0 0,-2 3 1 16,2-1 2-16,-2-1-1 0,0-1 0 0,1 0 1 16,-1 0-1-16,0 2 0 0,2 0-1 0,-2-2-2 15,0-4 0-15,-2 4 1 0,2 0-1 0,0 2-2 16,0-2 0-16,2 0 3 0,0 0 2 0,-1 0 2 15,3 3-2-15,-3-3 0 0,1 2 1 0,1-2 2 0,-1 0 1 16,-2-2-4-16,1 2 1 0,1 2-2 0,1-2 1 16,-3 0 1-16,4 0 0 0,-3 0 0 0,1 0-1 15,1 2 3-15,-3-2-2 0,2 0 0 0,1 0 1 16,1 0-1-16,-3-4 0 0,3 4-1 0,-3 0-1 16,4-1 0-16,0 1-3 0,-1 0 2 0,-1-2-2 15,2 2-1-15,-2 0 0 0,1 0 0 0,1 0 1 16,0-3-1-16,0-1-1 0,-1 1 1 0,1 2 1 15,0-1 0-15,2-1 0 0,0 1 1 0,-2-1-4 16,1-1 2-16,-2-1 2 0,4 5-1 0,-3-5-1 16,2 2 0-16,-1-2 0 0,4-2 0 0,-2 4 1 15,2-2-2-15,2-3 1 0,-2-1-1 0,-2 1 0 0,4-2-2 16,1 4 3-16,-1 1-2 0,-1-5 2 0,1 5-2 0,0-2 0 16,3-1 0-16,3-2-1 0,-3 3 3 0,0-3-3 15,1 0 1-15,4-1-1 0,0-3 0 0,0 1 1 16,-5-2 0-16,3 3 1 0,4-1-2 0,-5-2 2 15,-1 2-1-15,-1 0 0 0,2 1 1 0,-1-3 0 16,3 2-1-16,-3-1-1 0,1 1 2 0,1 0-2 0,-3-4 1 16,0 2 2-16,2 0 1 0,-3 2-1 0,1-3 2 15,-1 1 1-15,-3-2-2 0,4 2 2 0,0 0-1 16,0-1-1-16,0-1-1 0,0 0-2 0,2 2 0 16,-1-1 0-16,1-1 1 0,-4-1-1 0,4 1 1 15,-2-1-2-15,-2 0 1 0,2 3 1 0,-2-5 0 16,0-2-1-16,1 1 3 0,1-1 0 0,0-3 2 15,-4 7 1-15,7-9-1 0,-3-6 1 0,0 3 0 0,0 4 1 16,0-6-3-16,0 2 1 0,3-4 3 16,-3 0 0-16,-3-1 1 0,3 6 0 0,-2-3 1 0,0-4 1 15,-4-4 1-15,1 1 3 0,0-2-5 0,-4-7-1 16,3 0 0-16,-4-10-1 0,-4 4-1 0,1-9-1 16,3 4-3-16,-3-1-1 0,-4 0-1 0,-1 2 1 15,-4 2-2-15,-1 4 0 0,3 1 0 0,-5 4-1 16,0 1 1-16,1 2 1 0,0 1-2 0,-3 7 0 15,2-1 2-15,0 1-2 0,-2 4 1 0,2 4 1 16,-1 3 0-16,-3-1 0 0,3 2 0 0,1-1 0 0,-2 4-2 16,1 4 1-16,-3-3 0 0,3-1 0 0,1 4 0 15,2-1-1-15,-4 1 1 0,2-1-1 0,2 0 2 16,-2-6-2-16,3 8 0 0,-1-1 1 0,-1-3-1 16,4 10 0-16,-3-6 0 0,3 4 0 0,-1 6-2 0,-1-4 2 15,0 0 1-15,4 5-2 0,-4-5 1 0,2 1 0 0,-1 3-2 16,1 1 0-16,1-4 0 0,-1 4 0 0,2 0 0 15,0-1-2-15,-1-1-1 0,1 1 2 16,0-1 1-16,-1 0-1 0,1 4 2 0,0 0-2 0,-1-1 1 16,1 3 2-16,0-1-1 0,0-1-2 0,-1 1 3 15,-1 0 0-15,2-1 0 0,-2 0 0 0,0-1 1 16,0-1-1-16,0 2 0 0,0-2 0 0,-2-2-1 16,1 2 0-16,-1 2 0 0,2 2 1 0,-2-6 0 0,1 2 0 15,1 3-1-15,0 1 0 0,-2-1 1 16,2 0-1-16,-1 2-1 0,-1-1-3 0,2 1-1 0,-2 0 0 15,1 0-1-15,-3-2 0 0,3 2-2 0,-1 0-1 16,0 0 1-16,-1 5 1 0,-2-2 1 0,2 4 2 16,-2 0 0-16,2-4 0 0,-2 7 4 0,1-2 1 15,-2-1-1-15,-1-1 1 0,-1-1 1 0,1 4 0 16,-1-4 0-16,0 5 0 0,-2-2-1 0,0 0 0 16,0 0 3-16,2 2-2 0,3 0 0 0,-2 0-1 15,2 0 0-15,-5 0 0 0,2-1 0 0,0 2 0 16,1-2-1-16,-3 2-1 0,2 1 0 0,-2-4 1 15,1 2 1-15,5 0 0 0,0 2 0 0,-2-4-1 0,2 0 1 16,1-1 0-16,1-1 0 0,2 1 0 0,0-2 0 16,0 2-1-16,2-4 1 0,0 2 0 0,1 0 1 15,-3-2-1-15,2 2 1 0,-1-1 1 16,3-3 1-16,-1 3 0 0,-1-4 0 0,3 3 1 0,0-1-1 16,-2-2 1-16,2-2 0 0,0 4 1 15,0-2-1-15,0-2 0 0,0 2 0 0,0-5-1 0,0 2-1 16,-1 1 0-16,2-5-2 0,-1 2 0 0,4-1-1 0,0-4 1 15,-2 0-2-15,5 0 1 0,-2 0 1 0,0 0 0 0,1 0 0 16,1 2-2-16,0-1-1 0,-1 3-1 16,-1 1-1-16,0 1-9 0,-1 4-1 0,1-3-1 0,0 3-2 15,5 8-9-15,-4-4 0 0,7 24-2 0,-1-3 1 16,-5 13 5-16,6-6 1 0,-13 22 1 0,5-4 4 16,-5 5 17-16,-5 0 8 0,-5-14 4 0,3 2 3 15,1-8 9-15,1-10 2 0,3-10 1 0,-3 3-1 16,2-9-6-16,3-4-5 0,1-4-2 0,-1 3-1 0,0-4 3 15,0 1 1-15,0 1 3 0,0-2 0 0,0-2-1 16,-1 1 0-16,1-9 0 0,0 1 0 16,-2-7-7-16,2-4-4 0,2-10-3 0,-2 0-2 15,5-5-1-15,-2-6 1 0,4 1 1 0,-2-2-3 16,1-1-2-16,1 0 0 0,1 3-1 0,7-5 1 16,-8 11 0-16,8-3-4 0,-5-3 0 0,8 0 1 0,0 7 1 15,1 0-1-15,4-2 0 0,-2 0 1 0,6 4 0 16,-2-3 2-16,1 8 1 0,-2-1 0 0,2 1-1 15,-1 2 1-15,0 6 0 0,-5 3 0 0,3 2 0 0,0-2 0 16,-3 8-1-16,2 2 1 0,-4 0-1 0,0 4-1 16,-1 1 2-16,3 0-1 0,-2 3 0 0,2 0-1 15,3 7 0-15,2 2 0 0,2 5 3 0,6 3-1 16,-6 1 1-16,3 1 0 0,4 3 0 0,1 0 2 16,-3-2-2-16,1-2 3 0,-8-2-3 0,6-1 3 15,-2-3-2-15,-1-4 2 0,-8 3-2 0,1-4 2 16,3 1-1-16,-6-4 0 0,2 1-1 0,-5-1 0 0,0 0 0 15,-4 1-1-15,3-3 0 0,-3 1-1 16,1-1 1-16,-2 4 0 0,-2-4-1 0,0 0-1 0,-3 1-2 16,2-1 2-16,-2-1-1 0,-3-4 0 0,-1 3-6 15,-1-3 0-15,0 0-2 0,0 0-1 0,2-2 0 0,-2 2-8 16,0 0-3-16,0 2 0 0,0-2 0 0,0 0-4 16,0 0-9-16,0 0-7 0,0 2-4 0,0-2-4 15,0 0-33-15,0 0-17 0,2-2-23 0,-2 2-30 16,-4 0 100-16,1 0-71 0,-7 3-18 0</inkml:trace>
          <inkml:trace contextRef="#ctx0" brushRef="#br0" timeOffset="-70634.6638">6301 2067 634 0,'0'26'268'0,"0"-3"-185"0,2 2-56 15,-1-5 36-15,-1-2-23 0,2-8-4 0,-2 5-2 16,2-6 4-16,-1-4 1 0,3-4 0 0,-3 3-9 15,-1-4-15-15,-1-2-4 0,-3-1-4 0,1-4-2 16,0-3-3-16,-4-2 1 0,0-6-1 0,1-5 1 16,-1-2-1-16,1-8-1 0,1-2 0 0,-2-2 0 15,2-4-1-15,0-2 1 0,2-5 0 0,-2-1 0 16,3 6 2-16,2-8-1 0,3-4 0 0,1-1-1 16,-3 4-1-16,8 2-1 0,-1 7 0 0,7-2-1 15,0 9 0-15,-2-1 0 0,0 7-1 0,2 10 1 0,2-1 2 16,-2 6-3-16,0-2 1 0,-4 11-2 0,3 1-2 15,1 1 2-15,-2 4-1 0,3 5-1 0,1 9-2 16,0-3 3-16,6 19-3 0,-1-5 0 0,4 10 0 16,1-2-1-16,3 15 0 0,-7-1-1 0,2 4-3 15,-4 2-6-15,-6-3-3 0,2-2-3 0,-9-1-22 16,-6-6-11-16,-2-8-20 0,-2 1-21 0,-3-9 64 16,-3-5-48-16,-1-6-12 0</inkml:trace>
          <inkml:trace contextRef="#ctx0" brushRef="#br0" timeOffset="-70418.9527">6361 1706 975 0,'0'10'345'0,"0"-1"-251"0,1-4-75 0,-1-4 16 0,0-1-16 15,4 0-18-15,-3 0 5 0,3 2 2 0,1-4 0 0,1-3 3 16,1-1-1-16,1-3-3 0,2-1-5 15,2-1-2-15,3-4-13 0,1-2-5 0,1-3-9 0,1-1-11 16,2 1-35-16,2-4-25 0,-2 0-27 0,3 0-47 16,0-1 115-16,0 1-86 0,-8 2-23 0</inkml:trace>
          <inkml:trace contextRef="#ctx0" brushRef="#br0" timeOffset="-69948.7207">6406 1922 424 0,'0'-8'231'0,"1"6"-112"0,-1 0-64 0,0 2 41 0,0-3-38 16,0 0-22-16,0 1-4 0,0-3-3 0,0 0-8 15,2-1-56-15,-2-6-47 0,2 0 66 0,-2-3-45 16,0-15-44-16</inkml:trace>
          <inkml:trace contextRef="#ctx0" brushRef="#br0" timeOffset="-65583.4619">5189 4108 99 0,'6'-1'45'0,"-6"-3"-29"15,-6 1-11-15,4 0 7 0,0 1-10 0,1 1-2 16,2 1-1-16,1 0 3 0,-2-2-1 0,2 2-1 16,-1-2 2-16,3 2 2 0,-4 0 5 0,0-1 17 15,0 1 11-15,0-2 5 0,0 2 9 0,0-2 5 16,0 2 0-16,-2 0-2 0,4 0-6 0,1 0-19 15,-3 0-10-15,3 0-7 0,-3 0-6 0,0 0-5 16,0 0-2-16,-1-1-1 0,-1 1 2 0,2 0 4 16,0 0 0-16,-2 1-1 0,1-1 4 0,-1 2 0 0,2-2-2 15,0 0 3-15,0 2-2 0,-3-2-4 0,3 0 1 16,0 0 0-16,1 0-4 0,-1 0 0 0,2 0 1 16,-2 0 0-16,2 0 0 0,-1 0 0 0,-1 0-1 0,-1 0 1 15,1 0 0-15,0 0 2 0,0 0 0 16,0 0-3-16,0-2-1 0,0 2 2 0,1 2 0 15,-2-2-2-15,1 0 1 0,0 1-4 0,0-1 1 0,0 0-1 16,0 0 1-16,0 0 1 0,0 0-1 0,-2 0 1 16,2 2-1-16,0-2 3 0,2 0-1 0,-2 0 2 15,0 2 0-15,0-2-3 0,1 0 1 0,-1 0 2 16,0 0 0-16,-1 0-1 0,1 0 1 0,0 0-2 16,0 0 1-16,-2 1-6 0,2 1-7 0,3-2-12 15,-3 2-14-15,2-1 29 0,0 1-22 0,-6-2-9 16</inkml:trace>
          <inkml:trace contextRef="#ctx0" brushRef="#br0" timeOffset="-64863.4448">4970 3330 55 0,'-7'0'112'0,"0"0"-5"0,4 0-53 15,-2 0 32-15,0 0-4 0,2 0-10 0,1 0-10 0,0 0-14 16,1 0-1-16,1 2-6 0,-2-2-1 0,2 1-5 15,-2-1-1-15,2 2-2 0,0-2 3 0,0 2 0 16,0-2-3-16,-1 0-1 0,1 0 0 0,0 0 3 16,0-2-1-16,0 2 0 0,0 0-1 0,0 0-6 15,0 0-1-15,0 2-1 0,1-2-3 0,-1 1-9 16,0-1 0-16,0-1-2 0,0 1-3 0,0 0-3 16,0 0-2-16,0-2-1 0,0 2 3 0,0-2-4 15,0 2 0-15,0 0 0 0,0 2 0 0,0-2 1 16,0 0 1-16,0 0 1 0,0 0-3 0,0 2 3 0,0-2 0 15,0 0 2-15,0 0-2 0,0 0-1 0,-1 0-2 0,1 1 0 16,0 1 0-16,0-1-1 0,0 1-2 0,0 0-2 16,0-1 0-16,1 3-8 0,1-1-3 0,-2 0-7 15,2 2-9-15,-1 0-37 0,1 4-24 0,-2-3-26 16,5 3-36-16,-2-1 100 0,1 0-78 0,1-1-20 0</inkml:trace>
          <inkml:trace contextRef="#ctx0" brushRef="#br0" timeOffset="-62325.6995">4898 3418 931 0,'0'10'328'0,"0"-5"-283"15,-3-5-69-15,3 5-14 0,-2-4-9 0,1 1-21 16,1 0 1-16,0 1 6 0,0-3 2 0,1 3 7 16,-1-1 6-16,0-2 7 0,0 0 8 0,2 2 7 15,-2-2 1-15,0-2 0 0,0 2 6 0,0-3 13 16,0 1-3-16,0 2-10 0,3 0-20 0,-1-5 29 15,1 2-18-15,2-1-11 0</inkml:trace>
          <inkml:trace contextRef="#ctx0" brushRef="#br0" timeOffset="4077.0202">5421 3041 201 0,'2'0'88'15,"-4"0"-58"-15,1 2-19 0,1-1 13 0,-4-1-2 16,3 0 1-16,-1 0 4 0,-5 2-1 0,4 0 4 0,3 3-4 16,-5-4-1-16,0 4-7 0,-3 0-3 0,-1 0-2 15,3 2-3-15,-3 1 4 0,1-1 0 0,-2 3 5 16,0-2 4-16,2 2 11 0,-4 2 8 0,1-2 4 16,-3-2 4-16,6 2 10 0,-2-2 5 0,0 0 2 15,4-4 2-15,-1-1 2 0,4 0-2 0,-1-1-2 16,3 6-2-16,-4-6-13 0,5 0-6 0,0-1-5 15,-4 4-5-15,3 0-14 0,-1-3-5 0,0 1-6 0,-1-1-2 16,0 1-3-16,1 1-3 0,-1-1 0 0,-1 2-1 0,3-2 5 16,-1 1 3-16,0-1 3 0,2 0 0 0,0 1 4 15,-1-3 2-15,-1-1-1 0,0 0 3 0,4 0-6 16,-2 0 0-16,5 2-5 0,-2-2 0 0,9 0-2 16,1 0 1-16,10 2-1 0,4 1 3 0,1-3 5 15,10-2-1-15,4-6 2 0,-2 0 1 16,0-1 2-16,3-4-2 0,-2 0 2 15,-4-1-3-15,1-1-2 0,-3 2 0 0,-2-2 0 0,0 2 2 0,-1-2 1 16,-2 0 0-16,-2-3-1 0,3 3 0 0,-6 0 1 16,2 0-3-16,-5 2 0 0,1-1-3 0,-7 4-2 15,-1 4 0-15,-5 1-3 0,2-2 0 0,-4 4-3 16,-3 1 0-16,2 1 0 0,-1 1 1 0,-1-2-2 0,-6 0-2 16,1 2 1-16,0 2-2 0,3-2-4 0,-3 0-1 15,0 0 0-15,-3 0-6 0,3 0-4 0,5 2-2 16,-2-1-3-16,-3-2-4 0,0 1-11 0,-2 0-7 15,2 1-3-15,-5 1-3 0,0 1-19 0,-3-1-5 16,0 3-12-16,-4 2-10 0,-3-1-39 0,4-1-19 16,-8 3-39-16,4-1 116 0,-4 0-96 0,-5 1-39 0</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05.717"/>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5C755C42-302E-4A22-9D02-C57A9B2334DA}" emma:medium="tactile" emma:mode="ink">
          <msink:context xmlns:msink="http://schemas.microsoft.com/ink/2010/main" type="writingRegion" rotatedBoundingBox="25288,2919 27614,3066 27551,4070 25224,3923"/>
        </emma:interpretation>
      </emma:emma>
    </inkml:annotationXML>
    <inkml:traceGroup>
      <inkml:annotationXML>
        <emma:emma xmlns:emma="http://www.w3.org/2003/04/emma" version="1.0">
          <emma:interpretation id="{FDE7C23F-48E2-450A-93D0-5A3D86F5B417}" emma:medium="tactile" emma:mode="ink">
            <msink:context xmlns:msink="http://schemas.microsoft.com/ink/2010/main" type="paragraph" rotatedBoundingBox="25288,2919 27614,3066 27551,4070 25224,3923" alignmentLevel="1"/>
          </emma:interpretation>
        </emma:emma>
      </inkml:annotationXML>
      <inkml:traceGroup>
        <inkml:annotationXML>
          <emma:emma xmlns:emma="http://www.w3.org/2003/04/emma" version="1.0">
            <emma:interpretation id="{F50E29A7-81A8-4962-8B99-233324BCFE38}" emma:medium="tactile" emma:mode="ink">
              <msink:context xmlns:msink="http://schemas.microsoft.com/ink/2010/main" type="line" rotatedBoundingBox="25288,2919 27614,3066 27551,4070 25224,3923"/>
            </emma:interpretation>
          </emma:emma>
        </inkml:annotationXML>
        <inkml:traceGroup>
          <inkml:annotationXML>
            <emma:emma xmlns:emma="http://www.w3.org/2003/04/emma" version="1.0">
              <emma:interpretation id="{0CE586EC-9C7B-49E7-BC5D-16FC909C34BE}" emma:medium="tactile" emma:mode="ink">
                <msink:context xmlns:msink="http://schemas.microsoft.com/ink/2010/main" type="inkWord" rotatedBoundingBox="25288,2919 27614,3066 27551,4070 25224,3923"/>
              </emma:interpretation>
              <emma:one-of disjunction-type="recognition" id="oneOf0">
                <emma:interpretation id="interp0" emma:lang="" emma:confidence="1">
                  <emma:literal/>
                </emma:interpretation>
              </emma:one-of>
            </emma:emma>
          </inkml:annotationXML>
          <inkml:trace contextRef="#ctx0" brushRef="#br0">708-1544 1066 0,'14'-2'382'0,"-3"4"-296"0,3 3-85 15,-3 11 9-15,1-1-20 0,0 2-1 0,1 6 4 0,3 19 4 16,1 16-52-16,1-10 55 0,-11 17-1 0,0 11 0 16,-2 2 2-16,-4 10-1 0,3-5 0 0,-9-2 1 15,1 2 1-15,4-28-2 0,0 3 0 0,-1-16 4 16,1-11 4-16,0-11 4 0,-2 0 4 0,2-11 0 15,-5-9 3-15,-3 0 1 0,-6-7-3 0,-2-6-5 16,-8-4-6-16,-2-8-4 0,3 0 0 0,-1-10 3 16,1-6 0-16,3-2 3 0,2-2 7 0,1-7 8 15,7-1 1-15,1-6 1 0,0 4-2 0,1-2-6 16,1-2-4-16,2 9-4 0,0 0-4 0,4 5-5 0,-1 9-1 16,0 4-2-16,2 2-1 0,2 7 0 15,3 3 0-15,-2 3 0 0,4 2-2 0,0 5-5 16,-1 4 0-16,4 4 0 0,2 1-2 0,-2 1 0 0,8 9-2 0,5 11 2 15,-3 0 3-15,2 4 3 0,3 4 1 0,-7 5 0 16,2 8-7-16,-9 11-5 0,-1-4-3 0,-1-5-9 16,-9-1-10-16,-2-2-38 0,-3-12-26 0,0 7-35 15,-5-15 93-15,-3-2-81 0,5 0-36 0</inkml:trace>
          <inkml:trace contextRef="#ctx0" brushRef="#br0" timeOffset="680.8901">1397-1380 1042 0,'5'7'373'0,"-1"1"-303"0,-4 0-67 16,1-3-12-16,-1 10-3 0,-5 9 3 0,2-3 0 16,0 2 7-16,-2 7 1 0,0 2 0 0,3 1 1 0,1 2 0 15,-1 0 0-15,2-7 0 0,5-6 2 0,0 3 1 16,5-7 0-16,5-3-1 0,-2-5 1 0,2-4 1 15,3 1 1-15,-3-7-2 0,0 2 0 0,3-7-2 16,-1-2 0-16,5-10-1 0,1 4 0 0,0-3-2 16,5-6 0-16,0 0 0 0,-1 4-2 0,3 0 1 15,-4 3 1-15,-2 8-1 0,-3 1-2 16,-1 4 2-16,-2 5-1 0,4 9 1 0,-4 1 0 16,1 7-1-16,0 3 1 0,-4 11 1 0,0-5 0 0,0 8 1 15,-6 4 0-15,-4-6 0 0,1-2 1 0,-2-4 2 16,-4-9 3-16,1-9 5 0,-1 3 1 0,0-8 3 0,0-6 1 15,0-1-2-15,-1-4-2 0,-1 1-3 0,-3-4-4 0,3-2-5 16,1-5-1-16,-3 2-3 0,3-6 0 0,1 1 2 16,1-5 3-16,6-5 3 0,1 0 1 0,-1 3 3 15,1 0 1-15,4 0 0 0,1-2-2 0,0 2 1 16,1 7-3-16,-3 1 2 0,4-1 1 0,-5 15 0 16,3-7-2-16,1 3-1 0,-3 7 1 0,-1 4 0 15,-3-3-1-15,3 4-2 0,-2-1-1 0,-3 2 0 0,0 1 0 16,-2 0 2-16,-1 2 0 0,0-4 2 0,1 2-2 15,-1-4 2-15,-1-3 0 0,-1 0 3 0,0 0-1 16,2 0 1-16,-2-1 1 0,7 2-1 0,-2-2 1 16,0-1-1-16,5-1 2 0,3-4-5 0,-1-1 0 15,-1 1-2-15,-1-6-2 0,5 1 0 0,-2 4-1 16,1 0 0-16,4 8-2 0,-2 0-1 0,-1 0 1 16,2 3 1-16,-4 4-2 0,2 6 1 0,2 2 0 15,-4 1 0-15,-1-1 0 0,-2 0 3 0,3-1-1 0,0 1 1 16,-1-7 1-16,1 2 2 0,-5-7 0 0,2 0 3 15,-1-1 4-15,1-2 4 0,-2-2 0 0,0-4 6 16,2-1 4-16,5 1 3 0,-2-4 0 0,1 3-1 16,1-3-4-16,-2 3-5 0,2 1 0 0,0 4-6 15,-3 0-3-15,-1 1-4 0,2 2-2 0,-1 8 1 16,1-1-1-16,-3 10 1 0,4 2-2 0,-1 2-2 16,-2 9-2-16,3 4-7 0,-3-3-6 0,-2 6-38 15,2-3-19-15,6-2-29 0,-4-1-30 0,0-6 84 16,2-1-72-16,9-13-20 0</inkml:trace>
        </inkml:traceGroup>
      </inkml:traceGroup>
    </inkml:traceGroup>
  </inkml:traceGroup>
</inkml:ink>
</file>

<file path=ppt/ink/ink9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07.502"/>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46E2020-79F4-4B3A-8E90-CBAB06B9B85D}" emma:medium="tactile" emma:mode="ink">
          <msink:context xmlns:msink="http://schemas.microsoft.com/ink/2010/main" type="inkDrawing" rotatedBoundingBox="30805,3810 35354,3672 35426,6063 30877,6201" hotPoints="35299,3910 35263,5942 31033,5866 31070,3834" semanticType="underline" shapeName="Rectangle">
            <msink:sourceLink direction="with" ref="{8CAD10F3-A1B9-43C9-AEEE-41DD79915128}"/>
            <msink:destinationLink direction="with" ref="{7E1ED087-CE9D-4D40-B577-3A8A4A5FBD6B}"/>
          </msink:context>
        </emma:interpretation>
      </emma:emma>
    </inkml:annotationXML>
    <inkml:trace contextRef="#ctx0" brushRef="#br0">388 565 856 0,'-7'-33'362'0,"-2"10"-245"0,4 3-85 0,1 4 34 0,1 1-48 16,3 1-3-16,3 2 0 0,-1 0-2 0,13 3 0 15,-2-1 0-15,14 5-2 0,3 0 2 0,11 0-4 16,12 4-1-16,14-3-3 0,6 3 1 0,16-4-4 15,14-2-2-15,25-1 1 0,-13-5-1 0,-4 1-2 16,23-11-4-16,19-3 1 0,-2 1-2 0,-18 3 1 16,3-6-1-16,2 1 0 0,21-2 1 0,-6 8 2 15,0-4 3-15,-35 8 0 0,19 2 1 0,4-2 0 16,-16 5 1-16,-2 0 0 0,-22 7 0 0,0-1-2 16,-6 2 1-16,-9 3 1 0,-9 1-1 15,-6 0 3-15,-11 3-3 0,-4 2 1 0,-4 2 1 0,-1-4-1 16,-4 4 1-16,-4-1-1 0,-8 1 1 0,3 1-2 15,-7 2 0-15,-2 0 2 0,-3 1-2 0,-3-1 1 16,-3 5 0-16,-3 0 0 0,0 3 0 0,-2-1 0 16,-2 3 1-16,-2 4-2 0,-1 9 1 0,2-3-1 0,-5 18-1 15,-1-2-2-15,1 6 1 0,0 6 1 0,-2 14-3 16,0 3 3-16,-2 14-4 0,2 10 2 0,0 5 1 16,1-2 0-16,-1 3 0 0,2 5 1 0,3-4 0 15,0 3 0-15,0-17 2 0,2 0 0 0,1-9-1 16,2 1 1-16,0-5-1 0,0-8 0 0,1-11 1 15,-2-1 1-15,-1-6-2 0,-3-7 2 16,-2-9 0-16,-1 2-2 0,-4-11 4 0,-8-8-1 0,-7 0 0 16,1 2-2-16,-2-6 2 0,-9-5-1 0,-5 1-1 0,-12-4-1 15,-13-1-1-15,4-2-1 0,0 1 1 0,-19-4-1 16,-17-7-1-16,-16-1 0 0,-19-9 2 0,6 0-1 0,-42-10-2 16,6 7 2-16,-42-12 1 0,5 0 0 15,-12 2 5-15,-14-1 9 0,9 9 3 0,-6 0 6 0,17 0 6 16,4 9 0-16,24 1-1 0,-7 3-1 0,18 0-5 15,14 0-6-15,6 2-5 0,7 3-5 0,4 4-2 16,5-1-2-16,7-2 1 0,5 2-1 0,9 4 2 16,8-3-1-16,12-2 0 0,4 0-1 0,11 0 1 15,24-3-2-15,-4-1-2 0,1 1-7 0,17 0-9 16,8-2-9-16,5 0-13 0,-2 0-39 0,9-2-49 16,1-1-46-16,1 1 118 0,12-4-88 0,9-4-62 15</inkml:trace>
  </inkml:traceGroup>
</inkml:ink>
</file>

<file path=ppt/ink/ink9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43.163"/>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D288C89-0467-4AB3-9889-E7C5570233CF}" emma:medium="tactile" emma:mode="ink">
          <msink:context xmlns:msink="http://schemas.microsoft.com/ink/2010/main" type="writingRegion" rotatedBoundingBox="33027,6952 36514,3091 38565,4943 35078,8804"/>
        </emma:interpretation>
      </emma:emma>
    </inkml:annotationXML>
    <inkml:traceGroup>
      <inkml:annotationXML>
        <emma:emma xmlns:emma="http://www.w3.org/2003/04/emma" version="1.0">
          <emma:interpretation id="{92954591-610A-4BFF-BEE9-DCFDB212235A}" emma:medium="tactile" emma:mode="ink">
            <msink:context xmlns:msink="http://schemas.microsoft.com/ink/2010/main" type="paragraph" rotatedBoundingBox="33027,6952 36514,3091 38565,4943 35078,8804" alignmentLevel="1"/>
          </emma:interpretation>
        </emma:emma>
      </inkml:annotationXML>
      <inkml:traceGroup>
        <inkml:annotationXML>
          <emma:emma xmlns:emma="http://www.w3.org/2003/04/emma" version="1.0">
            <emma:interpretation id="{F7C629DA-CA5A-420B-960B-3E9CDE92C040}" emma:medium="tactile" emma:mode="ink">
              <msink:context xmlns:msink="http://schemas.microsoft.com/ink/2010/main" type="line" rotatedBoundingBox="33027,6952 36514,3091 38565,4943 35078,8804"/>
            </emma:interpretation>
          </emma:emma>
        </inkml:annotationXML>
        <inkml:traceGroup>
          <inkml:annotationXML>
            <emma:emma xmlns:emma="http://www.w3.org/2003/04/emma" version="1.0">
              <emma:interpretation id="{A2BB5510-2882-4BF1-9900-1A01AE5AD82C}" emma:medium="tactile" emma:mode="ink">
                <msink:context xmlns:msink="http://schemas.microsoft.com/ink/2010/main" type="inkWord" rotatedBoundingBox="33027,6952 36514,3091 38565,4943 35078,8804"/>
              </emma:interpretation>
              <emma:one-of disjunction-type="recognition" id="oneOf0">
                <emma:interpretation id="interp0" emma:lang="" emma:confidence="1">
                  <emma:literal/>
                </emma:interpretation>
              </emma:one-of>
            </emma:emma>
          </inkml:annotationXML>
          <inkml:trace contextRef="#ctx0" brushRef="#br0">343 1657 948 0,'2'25'289'0,"1"2"-250"16,-4 7-34-16,-3 1-42 0,4-1 43 0,-3 19 1 15,-2 15 3-15,-2 21 1 0,1-4 0 0,-6-4-3 16,-3 19-1-16,0 0 1 0,-13 4-4 16,6 1 2-16,-3-12-3 0,-1 5 1 0,6-25 2 0,0-4 2 15,3-12 14-15,7-22 4 0,4-12 4 16,-1-5-1-16,5-18-4 0,1-8 0 0,1-19-4 0,0 3-1 15,1-15-9-15,1-15-1 0,1-3 1 16,-1-1-4-16,3-5 25 0,-2-2 2 0,1 10 5 0,-3-3-1 16,3 10-2-16,-3 5-2 0,1 1-3 0,0-1 4 0,3 2-15 15,0-2-4-15,1-4-1 0,3 4 1 0,1-3-2 16,3-3-3-16,2 1-3 0,0 3-1 0,3 4-7 16,4 1 0-16,2 7 0 0,0 1-3 0,1 7-3 15,3 7 0-15,2 7 1 0,-2-3-1 0,-5 6 2 16,2 5-2-16,0 3-2 0,7 0 1 0,-11 3 1 0,4 4 0 15,2 6-1-15,2 2 0 0,3 10-1 0,-2-2 3 16,-2 0 3-16,-3 2-1 0,2 3-2 0,-12 1-1 16,4-1 5-16,-7-7-1 0,-5-2 3 0,3 2 1 15,-9-14-1-15,-2 6 2 0,-6-6 4 0,4-1 0 16,-12-1-3-16,-2-1 3 0,-4-1-6 0,-6 0-1 16,2-3 0-16,-3-1-5 0,-2-1-11 0,-2-5-6 15,3 2-7-15,5-3-12 0,1-2-31 0,2 0-19 16,1-1-30-16,5-1-38 0,5-1 105 0,1-1-75 15,13-11-20-15</inkml:trace>
          <inkml:trace contextRef="#ctx0" brushRef="#br0" timeOffset="-10383.8648">-336 2902 609 0,'4'7'242'0,"-8"-4"-172"0,3 4-66 15,-4 1 0-15,0-3 0 0,-2 8 4 0,-1-1-1 16,-6 5 4-16,6-4 1 0,-7-1 4 0,0 2 3 16,-1 1 2-16,-1 0 4 0,0-3 9 0,1-4 3 15,1 1 2-15,0-4 3 0,2 0 3 0,1-5-2 16,7 0 0-16,-3 0-3 0,3 0-9 0,1-2-2 0,-1-5 5 16,4 2-4-16,1-1-6 0,-4-3-2 0,4 3-3 0,0-4-1 15,0-4-2-15,5-1 1 0,-1 4-10 0,4-7-1 16,2-4 0-16,3-6 0 0,4 3-1 0,-1 0-3 15,4-5 2-15,-1-1-3 0,-1 2 1 0,2 3 0 16,-2 3 1-16,-1-2 0 0,-2 5 2 0,0 1 1 16,-4 5-1-16,-1 2 0 0,-5 5 2 0,5-1-2 15,-5 5 1-15,-2 1-3 0,-1 0-1 0,0 2-1 0,-1 0-1 16,1 0 0-16,5 4-1 0,-6 1-1 16,6 1-1-16,1 6 3 0,1 8 0 0,-3-2-2 0,6 12 3 15,-2 5-1-15,1 15 1 0,-2-4 1 0,-4 9-1 16,3 10-1-16,-6-4 1 0,4 7 1 0,-4 0-2 15,-2-3 2-15,-3 3-1 0,-1-2-1 0,-1-3 2 16,0 2 1-16,2-7 2 0,-4-3-1 0,1-7 3 16,4-15-2-16,-3 4 3 0,3 1 1 0,-2-13-1 15,0-2-1-15,-2-3-1 0,1 2 0 0,0-4-4 16,1 0 3-16,-1-3-3 0,-3-1-1 0,3-4 2 0,2-2-2 16,-2 0 2-16,3-5 1 0,-3 2 7 0,-2 0 0 15,7-3 0-15,-5-2 2 0,-1 3 0 0,1-1 2 16,-8-2-3-16,1 2-1 0,-5-2-4 0,-4 0-2 15,-6 0-1-15,4 1-1 0,-4-1 0 0,-1 2-1 16,3-2-1-16,0 0 1 0,4 2 0 0,1-1 0 16,5 1-1-16,0 0 0 0,5-1 1 0,2 1-2 15,4 0 1-15,-1-2-1 0,4 1 3 0,-1-1 0 16,2-1 1-16,0-1 0 0,0 2-3 0,2 0 1 16,4-2 2-16,4 2-2 0,5-3 0 0,4 0-2 15,14 3 0-15,-2-7 0 0,16-1 0 0,9-2 1 16,9 1 0-16,-5-2 1 0,1 1-2 0,-1 2 0 0,1-9 0 15,4 5 0-15,-13 4 1 0,-9-4-1 0,-5 3 0 16,7 0-1-16,-12 1-1 0,2 0 2 16,-7 3-5-16,-6 0-3 0,1-2-14 0,-7 4-10 0,4-1-10 0,-10 3-11 15,0-1-43-15,0 0-23 0,-6 2-26 0,1 0-23 16,-4 2 103-16,3-2-76 0,-11 5-17 0</inkml:trace>
          <inkml:trace contextRef="#ctx0" brushRef="#br0" timeOffset="-11419.2071">-412 3105 688 0,'3'5'215'0,"-1"-2"-145"0,-2 2-58 15,1 0 8-15,1 2-2 0,0-2 5 0,1 0-8 0,0 0 15 16,-1 0 0-16,1-2-5 0,-1 0 5 0,0 1 6 15,3-4 15-15,-4 0 1 0,-1 0 5 0,2 0-6 16,1-5 2-16,-1-5 4 0,-2-2-7 0,0-10-8 16,0 3-16-16,0-6-1 0,0-2-1 0,0-3 0 15,-2-1-1-15,2-6-3 0,-1 4 1 0,1 1-1 16,0 1 1-16,0-1 1 0,1 2-1 0,-1 2-2 16,0 3 2-16,0 7 1 0,-1 0-5 0,-1 4-1 15,0 3-1-15,1 1-6 0,-1 7-2 0,0-1-3 16,1 3-3-16,1-1-7 0,0 2 0 0,0 0-3 0,1-3-1 15,1 3 0-15,0 1-2 0,1 8 4 16,0-1-2-16,-1 2 5 0,3 8 0 0,2 9 3 0,-1 12-1 16,4 18 1-16,0-7 2 0,-2 1 0 0,-3 7 0 0,0 7 0 15,-3 5 0-15,-2 3 1 0,0-13 0 0,0 11 2 16,-3-1 0-16,3-7 0 0,0 2 1 0,-5-7 2 16,5-5-1-16,-2-10 2 0,2 0 0 0,0-13 0 15,-2-5-1-15,1-5 0 0,-1-2-2 0,2-6 3 16,0-6-1-16,-1-2-2 0,-1 1 1 0,2-4 1 15,-2-1 2-15,2 0 0 0,0 0 2 0,0 0 0 16,4 0 0-16,-1 0 0 0,-3 0 0 0,5 0-5 0,-5-1-6 16,1-3-15-16,-1 1-11 0,0 0-12 0,-1-2-11 15,-3-4-14-15,4-1-45 0,0-3-26 0,4 0-32 16,-3 1-39-16,-1-3 132 0,0-5-119 0,0-1-48 16</inkml:trace>
          <inkml:trace contextRef="#ctx0" brushRef="#br0" timeOffset="-9053.8848">-1611 2577 748 0,'-5'-3'255'0,"-1"-4"-201"0,6 5-42 15,0-1-11-15,6 1 30 0,1 2-3 0,9-1-3 16,3-4 4-16,4 0 1 0,7 0 3 0,6-4-2 15,-1 3-4-15,3-4-6 0,7 0 1 0,-3-2-1 16,-1 2-2-16,4 2-1 0,-5-2-2 0,3 3 0 16,-1 1-4-16,-3 2-5 0,5 3-1 0,-11-1-1 15,3-1 0-15,-6 1-3 0,-5 0-2 0,-3 2-1 16,-2 0 1-16,-4-1-3 0,-3-1-6 0,4 0-5 16,-10 1-11-16,-1 1-18 0,-1-2-8 0,-3 2-18 0,3-3-13 15,-5 1-33-15,-2 0-9 0,-11 1 0 0,6-1-3 16,1 0 18-16,-14 2 5 0,-3 0 16 0,-4 0 15 15,-1 0 37-15,-4 0 6 0,4 4 13 0,-5 1 16 16,5-2 2-16,-1 0 10 0,6 1 11 0,5-1 8 16,-2 4 0-16,7-2 12 0,1 1 16 0,4-1 5 15,1 2 12-15,-1 0 1 0,5 3-4 0,-1-2-2 0,1 5 12 16,1-1-1-16,-1 4-17 0,3 4-4 0,0 4-13 16,-2 5-4-16,2 11-6 0,-1 3 1 0,-1 9-15 15,-1 9-3-15,-2 6-5 0,0-1-3 0,-5 7-3 16,0 4 1-16,-4-3-1 0,4 3-7 0,-3-6 2 15,0 2-1-15,1-12 1 0,1-2 0 0,1-6 0 16,1-9-1-16,8-9 1 0,-6 0-2 0,4-12 1 16,1-4-1-16,2-6-1 0,0 2-8 0,0-8-27 15,0-4-11-15,0 2-12 0,0-3-18 0,2-1-29 0,-6-4-60 0,-4 0 104 16,5-1-69-16,-4 1-6 0</inkml:trace>
          <inkml:trace contextRef="#ctx0" brushRef="#br0" timeOffset="-11955.3302">-1010 2413 178 0,'-1'4'136'0,"-3"5"-35"0,1-3-45 0,-2 4 42 16,-2-1-10-16,2 4-5 0,-1 0-6 0,-1 7-12 16,0 0-4-16,-3 7-5 0,2 6-6 0,1-5-15 0,-6 15-6 15,-2 15-1-15,2 0 2 0,0-3-13 0,-2 12-1 16,-2-3-6-16,-4 9-3 0,-3-1-1 0,3 4 1 16,-1-18-4-16,-3-1-4 0,0 4 2 0,-1-8-2 0,4-10 2 15,1-8 3-15,1 2-1 0,1-14 0 16,4-5 0-16,-1-1 2 0,3-7 0 0,-2-2 1 0,0 1 0 15,0-6 2-15,-2 0 1 0,-3-1-1 0,4-1 4 16,-1-1 3-16,0 0 0 0,4-3 5 0,7 0 1 16,-4 3 3-16,5 0 0 0,1 0 2 0,3 0-2 15,1 1 1-15,1 3 1 0,-1-3-3 0,4 4 0 16,2-3-1-16,-1 1 1 0,8 1-2 0,1-1 2 16,4 0-4-16,-1-1 0 0,11 1-4 0,-3 1 2 15,5-3-7-15,3 1-1 0,3-2 0 0,-1-2-4 16,2 2-3-16,3-3-1 0,-1-4-6 0,0-1-11 0,2-4-19 15,-1 1-9-15,-4-1-14 0,6-3-11 16,-4-1-34-16,-1-1-14 0,-4 2-7 0,0-1-10 0,-8 1-42 16,-2-4 110-16,-1 3-69 0,-1 1-14 0</inkml:trace>
          <inkml:trace contextRef="#ctx0" brushRef="#br0" timeOffset="-9560.0344">-1672 3659 575 0,'-7'0'228'0,"2"-1"-176"16,2 1-47-16,-2 0-2 0,2 0 17 0,3 0 3 16,-2 1 3-16,2-1 16 0,2 0-35 0,-2 2 39 15,1 0 1-15,1-2 4 0,1 0 2 0,5 0 1 16,2 0 0-16,7-2-4 0,5 0 0 0,8-8 1 0,-1 5-7 16,1 0-10-16,5-5-7 0,12 4-3 0,-1-6-4 15,-8 2-10-15,5 4-2 0,-1-4-3 0,4 0-1 16,1-2-1-16,-1 4 0 0,-7-2-1 0,-5 0-2 15,5 0 1-15,-6 6-1 0,2-1 0 0,-17 2 1 0,4 2-2 16,-1-1-2-16,-8 2-1 0,2 0-2 0,-8 0-11 16,0 0-9-16,-1-2-12 0,4 2-14 0,0-1-43 15,-2 1-20-15,-1-7-31 0,1 2-44 0,4 0 122 16,-4-5-89-16,2-3-19 0</inkml:trace>
          <inkml:trace contextRef="#ctx0" brushRef="#br0" timeOffset="-8847.7152">-1815 3774 167 0,'-12'5'169'0,"1"-2"-32"0,1-1-55 0,5 1 37 0,2-1-10 16,-1 1-12-16,4-1-17 0,2-2-3 0,6 1-4 15,-1 1-6-15,8-2-16 0,5 2-6 0,10-2-5 16,-2 0-3-16,7 0-12 0,6-2-4 0,4-5-8 16,3 2-3-16,-1 0-6 0,2-3-1 0,-2 0-2 0,-1-2 0 15,-1 0 1-15,-3 0-2 0,-4 3-1 0,0 1-2 16,-5 1-13-16,-1 0-6 0,-2 1-8 0,1 1-10 15,-6 0-26-15,0-1-13 0,-5 3-19 0,3-1-21 16,-5 0-17-16,1 1 81 0,-3 1-75 0,-1 0-25 16</inkml:trace>
          <inkml:trace contextRef="#ctx0" brushRef="#br0" timeOffset="-5236.7186">1836 122 97 0,'-24'1'69'0,"3"4"-20"0,-4 0-20 0,-2 2 14 0,6 4 1 16,-1 1 2-16,-3 1 0 0,0 4-3 0,0 0-1 15,6-1-3-15,-5 6-4 0,-2 8 2 16,1-6-3-16,0 1-12 0,2 7-3 0,-4-1-1 0,2 11-3 16,2 1-4-16,1-1-1 0,4-6-4 0,5 1-3 0,1 3 2 15,12-2-3-15,0 0 3 0,10-10-3 0,4 0-27 16,-1 1-18-16,12-6-27 0,0-7 53 0,6-4-51 15,-4 1-32-15</inkml:trace>
          <inkml:trace contextRef="#ctx0" brushRef="#br0" timeOffset="-4459.9456">297 1257 922 0,'-4'13'280'0,"8"-8"-239"16,2-5-33-16,11 4-39 0,3-1 52 0,11-1-9 15,9 3 5-15,7-4 2 0,4-2 2 0,9-3-5 16,5-6-3-16,1-3-5 0,4 1-1 0,5-1-4 15,1-3-1-15,10-3-1 0,-4 1-8 0,2-4-34 16,9 3-16-16,-6-1-24 0,-1-2-33 0,-8 0-38 16,-17 6 95-16,11-6-100 0,-3 2-37 0</inkml:trace>
          <inkml:trace contextRef="#ctx0" brushRef="#br0" timeOffset="-4201.1572">659 1363 268 0,'-20'7'144'0,"0"3"-76"0,15-10-25 0,3 0 35 16,5 3-18-16,1 1 10 0,4-1 6 0,9-1-1 16,6-2 0-16,0 0 1 0,9 0-21 0,4-7 1 0,9-1-24 15,3-1-11-15,5 3-13 0,7-4-3 16,6 0-2-16,4 1 1 0,-10-1-2 0,1 2-13 0,2-2 11 15,4 0 0-15,-11 2 0 0,-9 0 0 0,-6 1-2 0,-1-1-7 16,-7 3-6-16,1 0 3 0,-8 1-16 0,-4 3-14 16,-1 1-48-16,-1 0-31 0,0 0 84 0,-7 1-62 15,-1 4-47-15</inkml:trace>
          <inkml:trace contextRef="#ctx0" brushRef="#br0" timeOffset="-676.4774">1329 1121 9 0,'0'-2'5'0,"4"2"-3"0,-4 0 0 16,-2 0-1-16</inkml:trace>
          <inkml:trace contextRef="#ctx0" brushRef="#br0" timeOffset="189.9328">1406 1592 1042 0,'18'30'453'15,"-6"0"-328"-15,-1-3-90 0,1 3-7 0,-4 8 1 0,-3 12 4 16,-5 18-3-16,2-9 1 0,-7 6-12 0,-5 10-3 15,0 0-2-15,-13-2-5 0,3 0-2 0,-4-4-3 16,1 3 0-16,-3-24-3 0,6 3 0 0,1-12-17 16,5-10-18-16,7-9-14 0,-5 0-24 0,6-11-78 15,6-9-68-15,0 0 151 0,0-7-118 0,-7-6-70 16</inkml:trace>
          <inkml:trace contextRef="#ctx0" brushRef="#br0" timeOffset="15594.7751">1499 2393 112 0,'0'0'68'0,"0"0"-30"0,-2 1-22 16,0-1 20-16,2 0-13 0,0 2-6 0,0-2-2 15,2 3 0-15,-2-3 0 0,2 0-2 0,-1-1 2 16,-1-1-6-16,0 2 8 0,0-2 2 0,0 2-1 16,0 0-3-16,0 0 1 0,-3 0 1 0,3 0-2 15,2 0 3-15,-2 0 2 0,-2 0 0 0,2 0-1 16,0 0 1-16,0-1-3 0,0 1 1 0,0 1-2 15,0-1-8-15,0 0-2 0,0 0-3 0,0 0-1 16,0 2 1-16,0-2-2 0,-2 0-1 0,1-2 1 16,1 2 3-16,0 0 0 0,0-1 1 0,-2 1 1 0,2-2-1 15,0 2 0-15,0 0-2 0,0 2 2 0,-2-2 0 16,2 0 0-16,0 1 0 0,0 1-1 0,0-2 0 16,0 0 1-16,0 0 3 0,2 0-2 0,-2 0 1 15,0 0 2-15,2-2-1 0,-2 2 1 0,0 0-1 16,1 0 3-16,-1 0-3 0,-1-1 0 0,1 2-1 15,-2-1-2-15,2 0-2 0,0 0 1 0,-2 0 0 16,2 0-2-16,0 0 0 0,0 0-2 0,0-1 1 16,0 1 2-16,0 0 0 0,0 0-2 0,2 0 0 15,-2 0-1-15,0 0 0 0,0 1 0 0,2-1-1 16,-2 0-4-16,0 2-5 0,0-2-6 0,0 0-52 0,0 0 55 16,1 0-28-16,-1 0-27 0</inkml:trace>
          <inkml:trace contextRef="#ctx0" brushRef="#br0" timeOffset="-12292.1219">-1639 2680 867 0,'5'0'372'0,"5"3"-259"0,-2-3-92 16,-3 0 18-16,5 3-10 0,7-3 2 0,-7 0 2 15,3 2 0-15,4-2-60 0,1-3 48 0,0 1 0 16,0 0-11-16,4-1-3 0,-2-2-2 0,6 0-3 16,1-3-1-16,-2 1 1 0,-2 1-3 0,4-3-14 0,-2-1-35 15,1 0-17-15,-1-6-20 0,-3 1-19 0,1-3-54 16,2 1-30-16,-2-3 110 0,0 2-85 0,-1-4-24 16</inkml:trace>
          <inkml:trace contextRef="#ctx0" brushRef="#br0" timeOffset="-34946.4952">-4 68 1047 0,'-1'10'319'0,"1"-3"-282"16,6 8-41-16,4-3-43 0,-2 9 39 0,2 1 3 15,0 16-1-15,2-2 3 0,-2 13 1 0,-2 4 1 16,-8 6-2-16,2 5 3 0,-4 9-2 0,-4 6 1 16,-1 6 1-16,-1-4 0 0,-2-11 0 0,1 6 2 15,6-24 2-15,-4 3 2 0,4-17 7 16,1-22 4-16,2-6 5 0,0 0 5 0,-1-10 8 0,1-1-10 15,0-9-1-15,1-7-6 0,-1 4-8 0,5-24-9 16,0-11-4-16,2 0-3 0,1 0-8 0,2-17 11 0,-1 5 3 0,1-8 11 16,0 7 7-16,1-2 7 0,-3 11 7 0,1 6 2 15,-4-7 9-15,1 3-1 0,1-2 0 0,0 13-7 16,-2-5-1-16,0-5-4 0,1 14-7 0,1-2-5 16,-2 7-8-16,2 9 0 0,-2 4-5 0,1-1-1 15,1 10-5-15,-1 3-1 0,1 1-1 0,0 4 0 16,3 0-6-16,0 5-3 0,3 9-2 0,-3-1-2 15,2 5-3-15,1 5-3 0,-2 7-4 0,-2 2-7 16,-3 1-16-16,-2 7-7 0,-4-10-4 0,0 1-9 0,-2-4-25 16,-6-7-18-16,-1-7-24 0,3-3-50 0,-3-3 128 15,-2-7-77-15,-2-4-54 0</inkml:trace>
          <inkml:trace contextRef="#ctx0" brushRef="#br0" timeOffset="-34669.9793">351 153 811 0,'20'27'265'0,"0"-6"-220"0,0 2-42 16,2 6-22-16,-1 6 21 0,6-1 1 0,0 5 2 15,-1 5 3-15,-3 5 2 0,1 4 3 0,-4-4 3 16,-2 5 1-16,-5-10 2 0,-5 5 0 0,2-5 7 16,-5-7 9-16,-6-15 10 0,2-1 3 0,-2-6 2 0,2-12 2 0,-7-1 7 15,6-2-1-15,-7-10-10 0,5 2-10 0,-3-7-9 16,0-5-9-16,4-12-5 0,-4 4-3 0,6-5-10 15,3-5 1-15,1-4 1 0,6 1 0 0,3-2 1 16,-1-1 3-16,-3 5-2 0,5 0 0 0,-2 6 2 16,-3 2-4-16,0-1 0 0,-2 7-3 0,2 2-2 15,-1 8-13-15,-1-5-6 0,0 5-13 0,2 4-13 16,2-6-68-16,-1 9-46 0,1-2 111 0,1 0-85 0,2 1-61 16</inkml:trace>
          <inkml:trace contextRef="#ctx0" brushRef="#br0" timeOffset="-34444.8817">1004 309 677 0,'2'22'263'0,"-2"-7"-183"0,-2 3-51 16,-1 7-1-16,-1 0 6 0,1 1-1 15,-2 1-4-15,2-2 0 0,3-4 0 0,-2 3 1 0,4-6-1 16,1-2 4-16,4-4-4 0,-2 0 1 0,8-7 4 16,0-4-3-16,5-4-2 0,1-2-3 15,-1 0-8-15,-1-5-6 0,4-3-2 0,-1 1-3 0,-2-3-6 16,-3 2 0-16,-10-2 1 0,4-3 0 0,-6-2-1 15,2 0 2-15,-7 7-3 0,1-4 0 0,-9-1-5 16,5 4-3-16,0 1-8 0,-5 0-29 0,0 3-21 16,-2-3-29-16,0-1-32 0,2 4 85 0,4 2-68 15,-1 0-24-15</inkml:trace>
          <inkml:trace contextRef="#ctx0" brushRef="#br0" timeOffset="-34009.1101">1401 273 417 0,'0'3'152'0,"3"7"-120"16,0-2-30-16,-3 7-4 0,4-3-2 0,-4 8 1 16,0 0 0-16,0 4 2 0,-4 0 1 0,1-4 1 15,0 3 3-15,-1-8 19 0,1 3 6 0,3-5 9 16,0-1 11-16,0-4 18 0,2-3 6 0,-2 0 1 16,3-3 7-16,4-2 2 0,-4 0-1 0,2 0-8 15,2-2-6-15,1-6-21 0,2-2-4 0,3-7-5 16,-3 4-9-16,0 0-16 0,-5-7-7 0,2-3-1 15,-1 1-3-15,1 4 1 0,-5 1 0 0,-2 2 0 0,0 2-1 16,0 5-1-16,0-1-1 0,0 4 0 0,1 2-4 16,-7 1-6-16,1 2 2 0,1 5-4 0,1 2 0 15,-7 5 0-15,5-2 1 0,-5 13-2 0,2-3 6 0,3 3 5 16,-3 2 0-16,8-5 5 0,-2 0 1 0,5-2 8 16,9-5 0-16,-4-3 1 0,4-1 1 0,4-6-3 15,1 0-3-15,1-4-1 0,2 1 1 0,-3-9-7 16,6 1 0-16,-3-5-1 0,3 3 1 0,-3-4 4 15,-2 1 0-15,1 2-1 0,-1 1 0 0,0 3 3 16,-1 2 0-16,1 5 0 0,-1 0 1 0,-2 0 1 16,-2 7 0-16,10 1 5 0,-8 0-3 0,-2 2 2 0,2 2-2 15,3-6 0-15,1 6-1 0,9-4-2 16,-5 2 0-16,-5-1-3 0,7-6 1 0,5-1-1 0,-5 1-1 16,-3-3 2-16,-4 0-9 0,-6 0-9 0,-2-3-11 15,0-4-15-15,-1-3-84 0,-9 2-89 0,4-6 159 16,-4 1-115-16,-8-3-88 0</inkml:trace>
          <inkml:trace contextRef="#ctx0" brushRef="#br0" timeOffset="41559.2109">1817 771 56 0,'0'-2'48'0,"0"2"-14"0,0-2-19 15,-3 1 10-15,5 1 9 0,-2 0-2 0,0 0-2 16,0 1 0-16,-2-1-4 0,2 0 0 0,0-1-2 0,3 2 0 15,-3-1-11-15,2 0-1 0,-2 0-1 16,-3 2-1-16,3-2 4 0,0 0 0 0,0 0 2 16,0-2-1-16,-4 2 1 0,4 0-2 0,0 0-2 15,4-1-1-15,-6 1-2 0,2 0-4 0,0 0-1 0,0 1-1 16,0-1-2-16,0 2 0 0,0 1 0 16,0-3 0-16,0 2-1 0,0-2 0 0,0 0 2 0,-2 0 3 15,2 0 0-15,0 0 2 0,2-2 2 0,-2 2 0 16,0-1 0-16,0 1 0 0,-2 0 2 0,2 0-4 0,2 0-1 15,0-2-3-15,-2 2 1 0,0 0-4 0,0 3 1 16,0-3 2-16,0 0-3 0,0 0 1 0,-4 4 1 16,3-4-1-16,1 0-2 0,1 1 1 0,-1-1 0 15,0 0 0-15,0 0-2 0,0-1 2 0,2 1 0 16,-2 0-1-16,-2-2 1 0,1 0-3 0,1 2 3 16,0 0-1-16,0 4-2 0,0-1 2 0,0-1 0 15,3 1 0-15,-3 0 0 0,2 1 1 0,-2-1 0 0,0 0-2 16,0 1 3-16,0 1-2 0,0-1-1 0,1 1 1 15,-1 2 1-15,0-2-1 0,2-2 1 0,-2 2 1 16,2 0-2-16,-2 0 1 0,0-5 1 0,0 4-1 16,0-3 0-16,-2 3 0 0,2-1 0 0,0-1 0 15,0 1 1-15,0 0-1 0,0-1 0 0,0 1 0 16,3-1 0-16,-1 0 1 0,0 1-1 0,-1-1-1 16,-1-2 0-16,4 3 1 0,-1 0 2 0,0-1-2 15,-1 3 1-15,-2-2 1 0,5 0 0 0,-2 2 0 16,4 2-1-16,-5-4-1 0,3 1 0 0,-2-3 0 15,4 1 0-15,-3 0-2 0,1-1 2 0,-1-1-4 16,-3 0-2-16,4 0-8 0,-3 0-6 0,0 0-8 16,-1 0-8-16,1 0-15 0,1 0-8 0,4 4-5 0,-2-1-10 15,3 0 44-15,2 2-29 0,-3 2 0 16</inkml:trace>
          <inkml:trace contextRef="#ctx0" brushRef="#br0" timeOffset="-4720.4036">1809 573 329 0,'2'0'132'0,"-2"0"-95"15,-2 2-28-15,-1 1 15 0,3 0-9 0,-2 2-8 16,2-3 15-16,-2 3 7 0,1-2 16 0,-1-1 3 15,2 1 6-15,0-3 0 0,2 0-1 0,1-1 6 16,5-4-16-16,-3 0-3 0,4 0-14 0,4-5-7 0,0 0-6 16,-1 1-3-16,-1-2-6 0,1 3-1 0,-2-4 0 15,3-1-1-15,-6-2 1 0,-2 3-2 0,0 0 2 0,-2 4-1 16,2-3-2-16,-1 6-1 0,-3 0-1 0,-1 3-1 16,-1 0-5-16,1 2 0 0,-2 0-4 0,2 0 0 15,-3 2 0-15,-4 0 2 0,-5 3 0 0,6 3 1 16,-4 2 4-16,-4 3 1 0,-4 2 0 0,-2 2 3 15,2 3-1-15,-2 3 0 0,7 0 1 16,-5 0 1-16,3-1 2 0,6-1-1 0,4-1 8 16,0 0-1-16,4-6 9 0,2-1 5 0,4-6 3 0,2 1 3 15,1-3 2-15,6-2 3 0,4-1-7 0,0-2 0 16,5-4-8-16,6 1-4 0,5-5-3 0,-2 0-3 0,-2-4-5 16,3-1 0-16,-3-1-1 0,0 1 1 0,-5 1 2 15,-5 1 0-15,-5 3 0 0,1-1-1 0,-3 3 1 16,-3 4-4-16,-5 0 0 0,2 1 1 0,0 1-1 15,-4 1-3-15,2 3 0 0,-2-1-2 0,1 5 0 16,-4-1 4-16,3-1 1 0,2-1-2 0,-3 0 2 16,-1-1 1-16,1 1 4 0,-2-5 6 0,0 1 8 15,2 1 4-15,-1-2 1 0,-1 0 4 0,4-3 3 16,-3 1 1-16,6-1 0 0,-4 1-4 0,4-6-5 16,-1 3-2-16,3-2-2 0,1 1-1 0,-4-1-5 15,3 0 2-15,-3 2-7 0,1 2 1 0,0 0-7 16,-2 3-1-16,-2 0-3 0,0 0 1 0,0 3-7 15,1 2-4-15,-1 5 2 0,0-2-2 0,-3 4-14 16,0 4-17-16,0 6-22 0,-1 0-30 0,-4 4 68 0,-2 4-49 16,-6 5-20-16</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45.264"/>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66B8C0F8-79EB-4889-9EF2-9371332FA1FB}" emma:medium="tactile" emma:mode="ink">
          <msink:context xmlns:msink="http://schemas.microsoft.com/ink/2010/main" type="inkDrawing" rotatedBoundingBox="30109,10400 34916,8875 35730,11440 30922,12965" hotPoints="35408,10390 33081,12294 30121,11771 32448,9868" semanticType="enclosure" shapeName="Ellipse">
            <msink:sourceLink direction="with" ref="{7510CD2E-ABB0-494D-8152-F95B5DE03FC6}"/>
            <msink:sourceLink direction="with" ref="{DB56A79E-A183-4983-91BD-A7ACC8ACA665}"/>
            <msink:destinationLink direction="with" ref="{7E1ED087-CE9D-4D40-B577-3A8A4A5FBD6B}"/>
          </msink:context>
        </emma:interpretation>
      </emma:emma>
    </inkml:annotationXML>
    <inkml:trace contextRef="#ctx0" brushRef="#br0">4104 401 740 0,'12'4'266'0,"1"1"-214"0,-3-7-46 0,-7-1-7 15,5-1 0-15,-6-1-1 0,0-1 2 0,-2-6 4 16,-5-1 4-16,-7-2 3 0,4 0 2 0,-4 0 6 15,-4 2 5-15,-1-4 17 0,0 0 7 0,1 4 3 16,1 1 2-16,0 1 1 0,-8-2 2 0,1-1-6 16,0 1-6-16,3 1-15 0,-6 1-6 0,-4-3-4 15,-7 3-4-15,1-2-4 0,-5 8-7 0,-10-5 0 16,2 1 0-16,-16-1-1 0,0 5-1 0,-5 2-1 16,-3-4 1-16,-2 7-2 0,-4-5 5 0,-4 4 3 15,1 1 2-15,-7-2 4 0,5 0 4 0,0 1 7 0,-5-4 3 16,8 0 2-16,-3 2 0 0,4-1-3 15,7 1-1-15,1 1-2 0,-2-1-5 0,0 1-7 0,-2 1-3 16,0 1-1-16,1 0-4 0,-4 3-2 0,1 2 0 16,1 3-2-16,-2 1 2 0,-2 2-2 0,-3 2 0 15,-2 6 0-15,7-4 0 0,-3 6 0 0,-4 1-1 16,7 3 1-16,0 5-1 0,14-6 1 0,2 11 0 0,-8 5 0 16,-6 2 0-16,18-1 3 0,-3 4-1 0,7 0-1 0,-7 5 0 15,10-4 2-15,-3 2-1 0,15-8-1 0,4 2 1 16,-4 2-2-16,8 5-1 0,-2-3 1 0,8-1 1 15,0 5-2-15,-2 1 0 0,4 2 0 0,-2 2 0 16,10 1-1-16,-6-1 1 0,9 5-2 0,-6-7 2 16,3 4-1-16,5-4 0 0,-2 0-2 0,6 2 1 15,1-1 2-15,1 1 0 0,4 2-1 0,2 1 0 16,1-3 2-16,4-1-2 0,0-1 2 0,1-1 0 16,0-6-6-16,2-2-1 0,8-1 2 0,-1-3-4 0,3-1-1 15,7-2 2-15,4-1-2 0,-3 3 0 0,7-4 2 16,2 1 0-16,8 1 0 0,-2 1 2 0,8-3-3 15,6 1-3-15,-1-3 1 0,4-3 0 0,6-2 2 16,2-3 0-16,0-3-1 0,2-4 0 0,-12-5 4 16,0-3 1-16,12 0 2 0,0 0 0 0,-12-1 1 15,3-3 1-15,11-1 1 0,6-1 0 0,8-4 0 16,-5-2 2-16,-6 0-1 0,5-4 1 0,21-6-1 16,-3-1-1-16,2-4 0 0,-12-3 0 0,13-3 1 15,8 1-2-15,-6-11-1 0,7 0-1 0,-6-2 3 16,4-1 0-16,-3 1-1 0,0 0 1 0,-1 2 0 0,-1-1 2 15,7 1 2-15,-6 0 2 0,-4-2-2 0,4 0 0 16,-4-1 1-16,1-1-1 0,9-8 0 0,-7-1-1 16,0-10-2-16,-2-1 0 0,-6-1 6 0,3-8 1 15,-12-1 2-15,2-1 0 0,-12-2 5 0,-8 2 2 16,-3 5 5-16,-7 5 2 0,-8-3 4 0,-5 6 4 16,-15-2 2-16,3 1 2 0,-13 3 7 0,-9 0 0 15,-12 1 0-15,-1-4 0 0,-10-1-6 0,-6 1-4 16,-7-2-4-16,-5-2-3 0,2 7-10 0,-12-7-4 0,-1-8-4 15,-4 5-2-15,7 8-5 0,-4 0 1 0,2 6-1 0,-4-3 1 16,4 16-2-16,-2-6 0 0,7 14-3 0,1 5-3 16,-11-2-3-16,0 5-7 0,0-2 2 0,4 7-6 0,-8-1-8 15,0 1 2-15,4 2-10 0,-3-1-1 16,6 4-12-16,-3 0-4 0,9 2-11 0,-4 0-7 0,2 3-39 16,0 1-22-16,1 1-24 0,-6 0-35 0,1 3 123 15,-1 0-91-15,-8 5-20 0</inkml:trace>
  </inkml:traceGroup>
</inkml:ink>
</file>

<file path=ppt/ink/ink9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2-02-01T04:00:06.901"/>
    </inkml:context>
    <inkml:brush xml:id="br0">
      <inkml:brushProperty name="width" value="0.07" units="cm"/>
      <inkml:brushProperty name="height" value="0.07" units="cm"/>
      <inkml:brushProperty name="color" value="#ED1C24"/>
      <inkml:brushProperty name="fitToCurve" value="1"/>
    </inkml:brush>
  </inkml:definitions>
  <inkml:traceGroup>
    <inkml:annotationXML>
      <emma:emma xmlns:emma="http://www.w3.org/2003/04/emma" version="1.0">
        <emma:interpretation id="{8CAD10F3-A1B9-43C9-AEEE-41DD79915128}" emma:medium="tactile" emma:mode="ink">
          <msink:context xmlns:msink="http://schemas.microsoft.com/ink/2010/main" type="writingRegion" rotatedBoundingBox="31167,4202 34864,4059 34919,5488 31222,5631">
            <msink:destinationLink direction="with" ref="{846E2020-79F4-4B3A-8E90-CBAB06B9B85D}"/>
          </msink:context>
        </emma:interpretation>
      </emma:emma>
    </inkml:annotationXML>
    <inkml:traceGroup>
      <inkml:annotationXML>
        <emma:emma xmlns:emma="http://www.w3.org/2003/04/emma" version="1.0">
          <emma:interpretation id="{027EA1C6-A5C0-478B-A693-1934795390D4}" emma:medium="tactile" emma:mode="ink">
            <msink:context xmlns:msink="http://schemas.microsoft.com/ink/2010/main" type="paragraph" rotatedBoundingBox="31167,4202 34864,4059 34919,5488 31222,5631" alignmentLevel="1"/>
          </emma:interpretation>
        </emma:emma>
      </inkml:annotationXML>
      <inkml:traceGroup>
        <inkml:annotationXML>
          <emma:emma xmlns:emma="http://www.w3.org/2003/04/emma" version="1.0">
            <emma:interpretation id="{836C9F1A-CBC0-4A15-87B3-50E18F5423F4}" emma:medium="tactile" emma:mode="ink">
              <msink:context xmlns:msink="http://schemas.microsoft.com/ink/2010/main" type="line" rotatedBoundingBox="31167,4202 34864,4059 34919,5488 31222,5631"/>
            </emma:interpretation>
          </emma:emma>
        </inkml:annotationXML>
        <inkml:traceGroup>
          <inkml:annotationXML>
            <emma:emma xmlns:emma="http://www.w3.org/2003/04/emma" version="1.0">
              <emma:interpretation id="{DD31771B-972B-46E6-B04F-27971F56618B}" emma:medium="tactile" emma:mode="ink">
                <msink:context xmlns:msink="http://schemas.microsoft.com/ink/2010/main" type="inkWord" rotatedBoundingBox="31167,4202 31322,4196 31370,5441 31215,5447"/>
              </emma:interpretation>
              <emma:one-of disjunction-type="recognition" id="oneOf0">
                <emma:interpretation id="interp0" emma:lang="" emma:confidence="1">
                  <emma:literal/>
                </emma:interpretation>
              </emma:one-of>
            </emma:emma>
          </inkml:annotationXML>
          <inkml:trace contextRef="#ctx0" brushRef="#br0">-394-9534 1118 0,'12'-22'451'0,"-5"7"-298"0,-7 2-30 15,5 7-107-15,-5-1 7 0,6 7-18 0,-1 0-1 16,7 3-3-16,-4 4 2 0,-1 4 1 0,3 8-1 16,5 17 1-16,-4-6-1 0,-4 15-1 0,0 10-1 15,2 21 0-15,-5 0-1 0,-3 6-3 0,-4 12 0 16,-10-7-3-16,10 2 0 0,-2 4-9 0,-7-13-4 16,-8-7-7-16,7-3-9 0,1-12-27 0,0-7-15 15,9-14-19-15,-7 1-25 0,-1-11-30 0,11-21-48 0,-4-2 124 16,4-8-87-16,-1-7-8 0</inkml:trace>
        </inkml:traceGroup>
        <inkml:traceGroup>
          <inkml:annotationXML>
            <emma:emma xmlns:emma="http://www.w3.org/2003/04/emma" version="1.0">
              <emma:interpretation id="{913DDDBD-35A3-4CD6-9CB8-9CD7A065EE49}" emma:medium="tactile" emma:mode="ink">
                <msink:context xmlns:msink="http://schemas.microsoft.com/ink/2010/main" type="inkWord" rotatedBoundingBox="32223,4261 34868,4159 34919,5488 32275,5590"/>
              </emma:interpretation>
              <emma:one-of disjunction-type="recognition" id="oneOf1">
                <emma:interpretation id="interp1" emma:lang="" emma:confidence="1">
                  <emma:literal/>
                </emma:interpretation>
              </emma:one-of>
            </emma:emma>
          </inkml:annotationXML>
          <inkml:trace contextRef="#ctx0" brushRef="#br0" timeOffset="3797.8431">2470-9366 279 0,'20'26'166'0,"-2"-4"-85"16,-10 9 0-16,6 9-12 0,-3 2-18 0,-1 6-29 0,-3-2 11 15,-2-1-3-15,-5-2 4 0,0-3 6 0,2-10 10 16,-1-7 19-16,-2-1 3 0,-1-12 2 0,2 1-1 15,-7-9-2-15,7-2-10 0,-5 0-11 0,0-3-10 16,-3-6-24-16,3 3-2 0,-3-7-2 0,3-4-2 16,5-1-5-16,0-1 1 0,5-4-1 0,3-7 1 15,10-1 1-15,-1 1-2 0,5-7-1 0,-1 7 0 16,-8 14 2-16,-6 8 2 0,0-1 1 16,19-24 0-16,1 15 2 0,4-7 0 0,-14 12-5 0,3 1 1 0,-7 7-5 15,4 0-3-15,-11 8-6 0,-1 2-2 0,-1 0-7 16,-3 4-1-16,-1 2 3 0,0-1-3 0,0 5 7 15,-3-2 6-15,0-8 2 0,1 4 3 0,-1-3 8 16,3-6 3-16,-2 2-1 0,0-2 4 0,2-3-5 16,2-1-1-16,3-6-1 0,-2-1 0 0,2 2 3 15,12-12 1-15,0-1 13 0,-1-3 3 0,2 0 4 16,6-1 2-16,-1-1 3 0,8-3 1 0,3 2-6 16,-6 3-5-16,0 2-10 0,0 7-1 0,2-1-1 15,-2 9-3-15,-6 4-3 0,-5 4 1 0,6 4-3 16,-2-3-1-16,-7 13-4 0,-1-3-2 0,-1 9-10 15,-1 2-7-15,-6 8-5 0,2-1-13 0,-7 10-33 16,0 4-29-16,0 5-30 0,0 0-38 0,-7 0 107 0,4 2-83 16,3-7-25-16</inkml:trace>
          <inkml:trace contextRef="#ctx0" brushRef="#br0" timeOffset="5056.1558">1628-9053 384 0,'2'-13'207'0,"1"1"-103"0,-1-1-63 16,0 7 23-16,1 1-5 0,2 5-13 0,-3-4-11 15,-1 3-15-15,-1 4-6 0,4 12 3 0,-4 0-2 16,-2-2-2-16,-1 10-5 0,-2 4-3 0,-2 6 3 16,-5 5-5-16,2 2 2 0,-5-10-2 0,-3 5 1 15,5 0 7-15,-5-5 4 0,1-7 7 0,5-5 14 0,-3-1 8 16,9-7 5-16,-2-2 1 0,4-5 5 0,1-3-5 15,1-1 1-15,-1-11-3 0,1-3-15 0,-1 0-4 16,0-10-3-16,3-1 1 0,0-9 4 0,1-2-1 16,6-3 0-16,3-3-2 0,3-8 2 15,0 1 1-15,6-6-2 0,-3 6-4 0,6-2-9 16,-2 4-4-16,1 3-1 0,-1 10 3 0,0 14-2 0,2-6 1 16,-7 17 0-16,0-5 0 0,-5 12-5 0,3-2-1 15,-6 5-5-15,6 2-3 0,-5 3-6 0,2 6-2 16,-3 9-3-16,3 4-1 0,0 10-1 0,-5 10-1 15,0 15 0-15,-4-4-5 0,-1 5-14 0,0 11-9 16,-6-9-9-16,1-4-7 0,3-3-35 0,-3-14-22 0,5-13-41 16,2 1 99-16,1-13-78 0,9-9-33 15</inkml:trace>
          <inkml:trace contextRef="#ctx0" brushRef="#br0" timeOffset="5212.2232">1844-9121 1061 0,'0'15'355'0,"5"-13"-291"0,0 6-57 0,0-6-14 16,2 3 8-16,-2 2 3 0,8-7 4 0,2 3 3 0,2-3-11 15,4-2-15-15,9-8-19 0,-2 2-34 16,4-5 49-16,3-4-39 0,-1-6-19 0</inkml:trace>
          <inkml:trace contextRef="#ctx0" brushRef="#br0" timeOffset="3006.2975">732-9338 916 0,'-5'-15'332'0,"2"3"-259"0,-1 2-64 0,1-1-28 0,0 6 28 15,-1 3-1-15,4 0-6 0,0 2-5 0,0 5 1 16,0 12-2-16,0 0 4 0,0 9 0 0,0 7 0 16,-1 14 0-16,-1 6-1 0,-3 5 3 0,2 8-2 15,-6-7 2-15,4-3 0 0,-3 0 5 0,3-27 3 0,0-1 10 16,-2-2 5-16,4-7 6 0,1-16 8 0,2 0 6 0,-1-3 5 15,-1-1-6-15,1-3-3 0,-3-4-15 0,4-12-7 16,-1 0-8-16,1-10-8 0,0-5-3 0,3-13-2 16,2 0 2-16,5-10 2 0,1-2 6 15,6 6 5-15,-4-5 4 0,7 1 0 0,-2 5-4 0,4 12-1 16,-2-2-4-16,2 9 0 0,1 8-2 0,-5 8 0 16,4-1-5-16,-4 13-1 0,0-3 1 15,-1 8-4-15,-4 1-2 0,-1 0-6 0,3 6-3 0,-7 4-8 16,2-1 0-16,-10 7-2 0,0 2-7 0,-8 6-7 15,4-3-1-15,-22 16-1 0,2-4 4 0,-4 4 8 16,-7 6 2-16,7-3 1 0,-2-4 8 0,5-1 12 16,7-5 4-16,5-9 2 0,-2 1 2 0,12-5 2 15,3-7 2-15,3 1 1 0,2 1 0 0,1-2 5 16,8 1 0-16,1 4 0 0,3 2 2 0,2-2-2 16,1 0-3-16,1-2-2 0,0 2 0 0,3 0-11 15,-1-3-9-15,1-6-15 0,-1-3-22 0,-4 2-24 0,3-6-39 16,7-4 78-16,5-3-62 0,-4-6-16 0</inkml:trace>
          <inkml:trace contextRef="#ctx0" brushRef="#br0" timeOffset="3254.4329">1593-8785 802 0,'5'3'319'0,"2"2"-222"16,-7-2-72-16,0-3 19 0,0 4 1 15,0-3 12-15,0-1 6 0,0 0-1 0,-2-6 0 0,-1-4-3 16,-2-9-16-16,2 6-17 0,-4-10-9 0,6-2-9 15,1-3-4-15,-2 0-2 0,8-12-2 0,1 2 0 16,6-4 0-16,-3 1 4 0,9-9-3 0,-1 3 2 16,2-1-1-16,3 3 1 0,5 5-2 0,0 4 2 15,1 6 1-15,1 7 1 0,-5 8 0 0,1-2 0 16,1 7-2-16,-9 5 1 0,2 5 0 0,-4 0-4 16,1 7-7-16,0 3-4 0,-4 5-4 0,2 5 0 0,-2 3-18 15,-3 7-18-15,-2 10-26 0,1 1-32 16,-6 1 78-16,-1 9-54 0,-6-3-23 0</inkml:trace>
          <inkml:trace contextRef="#ctx0" brushRef="#br0" timeOffset="3409.1429">1608-9003 972 0,'4'0'360'0,"1"0"-255"0,3-1-89 0,4-3-20 16,3 1 3-16,9-5-7 0,1-1-7 0,10-6-37 15,7-5-26-15,8-9-35 0,1-1-50 0,4-4 109 16,5-7-89-16,-7 3-29 0</inkml:trace>
          <inkml:trace contextRef="#ctx0" brushRef="#br0" timeOffset="16466.3567">1922-9348 76 0,'0'2'93'0,"-3"-1"-18"0,0-1-38 0,3 0 24 15,5 0-11-15,-2 0-8 0,2 0-8 16,1-1 0-16,-1-1 0 0,5 2-2 0,-3-3 10 0,0 1 4 16,-4 0 5-16,4-1 4 0,-4 3 14 0,0 0 5 15,-1-3 4-15,-2 3 0 0,0-2-12 0,0 0-4 0,2 2-2 16,-4 0-8-16,2 0-22 0,0 2-5 0,2 3-5 0,4 2 3 16,1 6-4-16,0 3 0 0,-1-4-3 0,7 13-1 15,-3 8 4-15,4 10-4 0,-3 10-2 16,-1-3-6-16,-1 8 4 0,1 4-2 0,-7 6-3 0,0 0 2 15,-3 2-3-15,-1-2 2 0,-3 0-2 0,-1-7 3 16,2-3-6-16,-2-1 2 0,3-14 0 0,-1 2 0 16,0-12-1-16,3-10-1 0,-2-6 1 0,2 1-3 15,0-8-16-15,0-5-13 0,2 2-18 0,-2-4-21 0,1 0-70 16,1-3-52-16,3 0 128 0,-2 0-104 0,2-1-58 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course code and title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9F016-8C8E-48A0-99AF-FEE73D5D07EF}" type="datetime3">
              <a:rPr lang="en-US" smtClean="0"/>
              <a:pPr/>
              <a:t>10 January 2023</a:t>
            </a:fld>
            <a:endParaRPr lang="en-US"/>
          </a:p>
        </p:txBody>
      </p:sp>
      <p:sp>
        <p:nvSpPr>
          <p:cNvPr id="4" name="Slide Image Placeholder 3"/>
          <p:cNvSpPr>
            <a:spLocks noGrp="1" noRot="1" noChangeAspect="1"/>
          </p:cNvSpPr>
          <p:nvPr>
            <p:ph type="sldImg" idx="2"/>
          </p:nvPr>
        </p:nvSpPr>
        <p:spPr>
          <a:xfrm>
            <a:off x="214313" y="685800"/>
            <a:ext cx="6429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63F061-D961-4825-B0AF-95AF9062A8C9}" type="slidenum">
              <a:rPr lang="en-US" smtClean="0"/>
              <a:pPr/>
              <a:t>‹#›</a:t>
            </a:fld>
            <a:endParaRPr lang="en-US"/>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10 January 2023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sldNum" idx="12"/>
          </p:nvPr>
        </p:nvSpPr>
        <p:spPr>
          <a:xfrm>
            <a:off x="0" y="0"/>
            <a:ext cx="0" cy="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2400"/>
              <a:buFont typeface="Times New Roman"/>
              <a:buNone/>
            </a:pPr>
            <a:fld id="{00000000-1234-1234-1234-123412341234}" type="slidenum">
              <a:rPr lang="en-US" sz="2400" b="0" i="0" u="none" strike="noStrike" cap="none">
                <a:solidFill>
                  <a:srgbClr val="000000"/>
                </a:solidFill>
                <a:latin typeface="Comic Sans MS"/>
                <a:ea typeface="Comic Sans MS"/>
                <a:cs typeface="Comic Sans MS"/>
                <a:sym typeface="Comic Sans MS"/>
              </a:rPr>
              <a:t>10</a:t>
            </a:fld>
            <a:endParaRPr sz="2400" b="0" i="0" u="none" strike="noStrike" cap="none">
              <a:solidFill>
                <a:srgbClr val="000000"/>
              </a:solidFill>
              <a:latin typeface="Comic Sans MS"/>
              <a:ea typeface="Comic Sans MS"/>
              <a:cs typeface="Comic Sans MS"/>
              <a:sym typeface="Comic Sans MS"/>
            </a:endParaRPr>
          </a:p>
        </p:txBody>
      </p:sp>
      <p:sp>
        <p:nvSpPr>
          <p:cNvPr id="150" name="Google Shape;150;p7:notes"/>
          <p:cNvSpPr>
            <a:spLocks noGrp="1" noRot="1" noChangeAspect="1"/>
          </p:cNvSpPr>
          <p:nvPr>
            <p:ph type="sldImg" idx="2"/>
          </p:nvPr>
        </p:nvSpPr>
        <p:spPr>
          <a:xfrm>
            <a:off x="214313" y="685800"/>
            <a:ext cx="642937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76200" algn="l" rtl="0">
              <a:spcBef>
                <a:spcPts val="0"/>
              </a:spcBef>
              <a:spcAft>
                <a:spcPts val="0"/>
              </a:spcAft>
              <a:buClr>
                <a:schemeClr val="dk1"/>
              </a:buClr>
              <a:buSzPts val="1200"/>
              <a:buFont typeface="Helvetica Neue"/>
              <a:buChar char="•"/>
            </a:pPr>
            <a:r>
              <a:rPr lang="en-US">
                <a:latin typeface="Helvetica Neue"/>
                <a:ea typeface="Helvetica Neue"/>
                <a:cs typeface="Helvetica Neue"/>
                <a:sym typeface="Helvetica Neue"/>
              </a:rPr>
              <a:t>The term </a:t>
            </a:r>
            <a:r>
              <a:rPr lang="en-US" b="1">
                <a:latin typeface="Helvetica Neue"/>
                <a:ea typeface="Helvetica Neue"/>
                <a:cs typeface="Helvetica Neue"/>
                <a:sym typeface="Helvetica Neue"/>
              </a:rPr>
              <a:t>software</a:t>
            </a:r>
            <a:r>
              <a:rPr lang="en-US">
                <a:latin typeface="Helvetica Neue"/>
                <a:ea typeface="Helvetica Neue"/>
                <a:cs typeface="Helvetica Neue"/>
                <a:sym typeface="Helvetica Neue"/>
              </a:rPr>
              <a:t> refers to a set of instructions that tells the computer what to do. These instruction sets, also called </a:t>
            </a:r>
            <a:r>
              <a:rPr lang="en-US" b="1">
                <a:latin typeface="Helvetica Neue"/>
                <a:ea typeface="Helvetica Neue"/>
                <a:cs typeface="Helvetica Neue"/>
                <a:sym typeface="Helvetica Neue"/>
              </a:rPr>
              <a:t>programs</a:t>
            </a:r>
            <a:r>
              <a:rPr lang="en-US">
                <a:latin typeface="Helvetica Neue"/>
                <a:ea typeface="Helvetica Neue"/>
                <a:cs typeface="Helvetica Neue"/>
                <a:sym typeface="Helvetica Neue"/>
              </a:rPr>
              <a:t>, provide a means for us to interact with and use the computer. </a:t>
            </a:r>
            <a:endParaRPr/>
          </a:p>
          <a:p>
            <a:pPr marL="0" lvl="0" indent="-76200" algn="l" rtl="0">
              <a:spcBef>
                <a:spcPts val="0"/>
              </a:spcBef>
              <a:spcAft>
                <a:spcPts val="0"/>
              </a:spcAft>
              <a:buClr>
                <a:schemeClr val="dk1"/>
              </a:buClr>
              <a:buSzPts val="1200"/>
              <a:buFont typeface="Helvetica Neue"/>
              <a:buChar char="•"/>
            </a:pPr>
            <a:r>
              <a:rPr lang="en-US">
                <a:latin typeface="Helvetica Neue"/>
                <a:ea typeface="Helvetica Neue"/>
                <a:cs typeface="Helvetica Neue"/>
                <a:sym typeface="Helvetica Neue"/>
              </a:rPr>
              <a:t>Your computer has two basic types of software: </a:t>
            </a:r>
            <a:r>
              <a:rPr lang="en-US" i="1">
                <a:latin typeface="Helvetica Neue"/>
                <a:ea typeface="Helvetica Neue"/>
                <a:cs typeface="Helvetica Neue"/>
                <a:sym typeface="Helvetica Neue"/>
              </a:rPr>
              <a:t>system software</a:t>
            </a:r>
            <a:r>
              <a:rPr lang="en-US">
                <a:latin typeface="Helvetica Neue"/>
                <a:ea typeface="Helvetica Neue"/>
                <a:cs typeface="Helvetica Neue"/>
                <a:sym typeface="Helvetica Neue"/>
              </a:rPr>
              <a:t> and </a:t>
            </a:r>
            <a:r>
              <a:rPr lang="en-US" i="1">
                <a:latin typeface="Helvetica Neue"/>
                <a:ea typeface="Helvetica Neue"/>
                <a:cs typeface="Helvetica Neue"/>
                <a:sym typeface="Helvetica Neue"/>
              </a:rPr>
              <a:t>application software.</a:t>
            </a:r>
            <a:endParaRPr/>
          </a:p>
          <a:p>
            <a:pPr marL="0" lvl="0" indent="0" algn="l" rtl="0">
              <a:spcBef>
                <a:spcPts val="0"/>
              </a:spcBef>
              <a:spcAft>
                <a:spcPts val="0"/>
              </a:spcAft>
              <a:buClr>
                <a:schemeClr val="dk1"/>
              </a:buClr>
              <a:buSzPts val="1200"/>
              <a:buFont typeface="Calibri"/>
              <a:buNone/>
            </a:pPr>
            <a:endParaRPr b="1">
              <a:latin typeface="Helvetica Neue"/>
              <a:ea typeface="Helvetica Neue"/>
              <a:cs typeface="Helvetica Neue"/>
              <a:sym typeface="Helvetica Neue"/>
            </a:endParaRPr>
          </a:p>
        </p:txBody>
      </p:sp>
    </p:spTree>
    <p:extLst>
      <p:ext uri="{BB962C8B-B14F-4D97-AF65-F5344CB8AC3E}">
        <p14:creationId xmlns:p14="http://schemas.microsoft.com/office/powerpoint/2010/main" val="3447284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sldNum" idx="12"/>
          </p:nvPr>
        </p:nvSpPr>
        <p:spPr>
          <a:xfrm>
            <a:off x="0" y="0"/>
            <a:ext cx="0" cy="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2400"/>
              <a:buFont typeface="Times New Roman"/>
              <a:buNone/>
            </a:pPr>
            <a:fld id="{00000000-1234-1234-1234-123412341234}" type="slidenum">
              <a:rPr lang="en-US" sz="2400" b="0" i="0" u="none" strike="noStrike" cap="none">
                <a:solidFill>
                  <a:srgbClr val="000000"/>
                </a:solidFill>
                <a:latin typeface="Comic Sans MS"/>
                <a:ea typeface="Comic Sans MS"/>
                <a:cs typeface="Comic Sans MS"/>
                <a:sym typeface="Comic Sans MS"/>
              </a:rPr>
              <a:t>11</a:t>
            </a:fld>
            <a:endParaRPr sz="2400" b="0" i="0" u="none" strike="noStrike" cap="none">
              <a:solidFill>
                <a:srgbClr val="000000"/>
              </a:solidFill>
              <a:latin typeface="Comic Sans MS"/>
              <a:ea typeface="Comic Sans MS"/>
              <a:cs typeface="Comic Sans MS"/>
              <a:sym typeface="Comic Sans MS"/>
            </a:endParaRPr>
          </a:p>
        </p:txBody>
      </p:sp>
      <p:sp>
        <p:nvSpPr>
          <p:cNvPr id="167" name="Google Shape;167;p8:notes"/>
          <p:cNvSpPr>
            <a:spLocks noGrp="1" noRot="1" noChangeAspect="1"/>
          </p:cNvSpPr>
          <p:nvPr>
            <p:ph type="sldImg" idx="2"/>
          </p:nvPr>
        </p:nvSpPr>
        <p:spPr>
          <a:xfrm>
            <a:off x="214313" y="685800"/>
            <a:ext cx="642937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76200" algn="l" rtl="0">
              <a:spcBef>
                <a:spcPts val="0"/>
              </a:spcBef>
              <a:spcAft>
                <a:spcPts val="0"/>
              </a:spcAft>
              <a:buClr>
                <a:schemeClr val="dk1"/>
              </a:buClr>
              <a:buSzPts val="1200"/>
              <a:buFont typeface="Helvetica Neue"/>
              <a:buChar char="•"/>
            </a:pPr>
            <a:endParaRPr dirty="0"/>
          </a:p>
        </p:txBody>
      </p:sp>
    </p:spTree>
    <p:extLst>
      <p:ext uri="{BB962C8B-B14F-4D97-AF65-F5344CB8AC3E}">
        <p14:creationId xmlns:p14="http://schemas.microsoft.com/office/powerpoint/2010/main" val="3251826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16</a:t>
            </a:fld>
            <a:endParaRPr lang="en-US"/>
          </a:p>
        </p:txBody>
      </p:sp>
    </p:spTree>
    <p:extLst>
      <p:ext uri="{BB962C8B-B14F-4D97-AF65-F5344CB8AC3E}">
        <p14:creationId xmlns:p14="http://schemas.microsoft.com/office/powerpoint/2010/main" val="184247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17</a:t>
            </a:fld>
            <a:endParaRPr lang="en-US"/>
          </a:p>
        </p:txBody>
      </p:sp>
    </p:spTree>
    <p:extLst>
      <p:ext uri="{BB962C8B-B14F-4D97-AF65-F5344CB8AC3E}">
        <p14:creationId xmlns:p14="http://schemas.microsoft.com/office/powerpoint/2010/main" val="1823958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18</a:t>
            </a:fld>
            <a:endParaRPr lang="en-US"/>
          </a:p>
        </p:txBody>
      </p:sp>
    </p:spTree>
    <p:extLst>
      <p:ext uri="{BB962C8B-B14F-4D97-AF65-F5344CB8AC3E}">
        <p14:creationId xmlns:p14="http://schemas.microsoft.com/office/powerpoint/2010/main" val="396212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19</a:t>
            </a:fld>
            <a:endParaRPr lang="en-US"/>
          </a:p>
        </p:txBody>
      </p:sp>
    </p:spTree>
    <p:extLst>
      <p:ext uri="{BB962C8B-B14F-4D97-AF65-F5344CB8AC3E}">
        <p14:creationId xmlns:p14="http://schemas.microsoft.com/office/powerpoint/2010/main" val="23236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20</a:t>
            </a:fld>
            <a:endParaRPr lang="en-US"/>
          </a:p>
        </p:txBody>
      </p:sp>
    </p:spTree>
    <p:extLst>
      <p:ext uri="{BB962C8B-B14F-4D97-AF65-F5344CB8AC3E}">
        <p14:creationId xmlns:p14="http://schemas.microsoft.com/office/powerpoint/2010/main" val="3474784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21</a:t>
            </a:fld>
            <a:endParaRPr lang="en-US"/>
          </a:p>
        </p:txBody>
      </p:sp>
    </p:spTree>
    <p:extLst>
      <p:ext uri="{BB962C8B-B14F-4D97-AF65-F5344CB8AC3E}">
        <p14:creationId xmlns:p14="http://schemas.microsoft.com/office/powerpoint/2010/main" val="2609495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22</a:t>
            </a:fld>
            <a:endParaRPr lang="en-US"/>
          </a:p>
        </p:txBody>
      </p:sp>
    </p:spTree>
    <p:extLst>
      <p:ext uri="{BB962C8B-B14F-4D97-AF65-F5344CB8AC3E}">
        <p14:creationId xmlns:p14="http://schemas.microsoft.com/office/powerpoint/2010/main" val="417720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24</a:t>
            </a:fld>
            <a:endParaRPr lang="en-US"/>
          </a:p>
        </p:txBody>
      </p:sp>
    </p:spTree>
    <p:extLst>
      <p:ext uri="{BB962C8B-B14F-4D97-AF65-F5344CB8AC3E}">
        <p14:creationId xmlns:p14="http://schemas.microsoft.com/office/powerpoint/2010/main" val="60413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a:t>
            </a:fld>
            <a:endParaRPr lang="en-US"/>
          </a:p>
        </p:txBody>
      </p:sp>
    </p:spTree>
    <p:extLst>
      <p:ext uri="{BB962C8B-B14F-4D97-AF65-F5344CB8AC3E}">
        <p14:creationId xmlns:p14="http://schemas.microsoft.com/office/powerpoint/2010/main" val="1299977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25</a:t>
            </a:fld>
            <a:endParaRPr lang="en-US"/>
          </a:p>
        </p:txBody>
      </p:sp>
    </p:spTree>
    <p:extLst>
      <p:ext uri="{BB962C8B-B14F-4D97-AF65-F5344CB8AC3E}">
        <p14:creationId xmlns:p14="http://schemas.microsoft.com/office/powerpoint/2010/main" val="157636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26</a:t>
            </a:fld>
            <a:endParaRPr lang="en-US"/>
          </a:p>
        </p:txBody>
      </p:sp>
    </p:spTree>
    <p:extLst>
      <p:ext uri="{BB962C8B-B14F-4D97-AF65-F5344CB8AC3E}">
        <p14:creationId xmlns:p14="http://schemas.microsoft.com/office/powerpoint/2010/main" val="420572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27</a:t>
            </a:fld>
            <a:endParaRPr lang="en-US"/>
          </a:p>
        </p:txBody>
      </p:sp>
    </p:spTree>
    <p:extLst>
      <p:ext uri="{BB962C8B-B14F-4D97-AF65-F5344CB8AC3E}">
        <p14:creationId xmlns:p14="http://schemas.microsoft.com/office/powerpoint/2010/main" val="401893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29</a:t>
            </a:fld>
            <a:endParaRPr lang="en-US"/>
          </a:p>
        </p:txBody>
      </p:sp>
    </p:spTree>
    <p:extLst>
      <p:ext uri="{BB962C8B-B14F-4D97-AF65-F5344CB8AC3E}">
        <p14:creationId xmlns:p14="http://schemas.microsoft.com/office/powerpoint/2010/main" val="269168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32</a:t>
            </a:fld>
            <a:endParaRPr lang="en-US"/>
          </a:p>
        </p:txBody>
      </p:sp>
    </p:spTree>
    <p:extLst>
      <p:ext uri="{BB962C8B-B14F-4D97-AF65-F5344CB8AC3E}">
        <p14:creationId xmlns:p14="http://schemas.microsoft.com/office/powerpoint/2010/main" val="2782376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35</a:t>
            </a:fld>
            <a:endParaRPr lang="en-US"/>
          </a:p>
        </p:txBody>
      </p:sp>
    </p:spTree>
    <p:extLst>
      <p:ext uri="{BB962C8B-B14F-4D97-AF65-F5344CB8AC3E}">
        <p14:creationId xmlns:p14="http://schemas.microsoft.com/office/powerpoint/2010/main" val="351025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38</a:t>
            </a:fld>
            <a:endParaRPr lang="en-US"/>
          </a:p>
        </p:txBody>
      </p:sp>
    </p:spTree>
    <p:extLst>
      <p:ext uri="{BB962C8B-B14F-4D97-AF65-F5344CB8AC3E}">
        <p14:creationId xmlns:p14="http://schemas.microsoft.com/office/powerpoint/2010/main" val="2155671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40</a:t>
            </a:fld>
            <a:endParaRPr lang="en-US"/>
          </a:p>
        </p:txBody>
      </p:sp>
    </p:spTree>
    <p:extLst>
      <p:ext uri="{BB962C8B-B14F-4D97-AF65-F5344CB8AC3E}">
        <p14:creationId xmlns:p14="http://schemas.microsoft.com/office/powerpoint/2010/main" val="129893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42</a:t>
            </a:fld>
            <a:endParaRPr lang="en-US"/>
          </a:p>
        </p:txBody>
      </p:sp>
    </p:spTree>
    <p:extLst>
      <p:ext uri="{BB962C8B-B14F-4D97-AF65-F5344CB8AC3E}">
        <p14:creationId xmlns:p14="http://schemas.microsoft.com/office/powerpoint/2010/main" val="48274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46</a:t>
            </a:fld>
            <a:endParaRPr lang="en-US"/>
          </a:p>
        </p:txBody>
      </p:sp>
    </p:spTree>
    <p:extLst>
      <p:ext uri="{BB962C8B-B14F-4D97-AF65-F5344CB8AC3E}">
        <p14:creationId xmlns:p14="http://schemas.microsoft.com/office/powerpoint/2010/main" val="180233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3</a:t>
            </a:fld>
            <a:endParaRPr lang="en-US"/>
          </a:p>
        </p:txBody>
      </p:sp>
    </p:spTree>
    <p:extLst>
      <p:ext uri="{BB962C8B-B14F-4D97-AF65-F5344CB8AC3E}">
        <p14:creationId xmlns:p14="http://schemas.microsoft.com/office/powerpoint/2010/main" val="217801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50</a:t>
            </a:fld>
            <a:endParaRPr lang="en-US"/>
          </a:p>
        </p:txBody>
      </p:sp>
    </p:spTree>
    <p:extLst>
      <p:ext uri="{BB962C8B-B14F-4D97-AF65-F5344CB8AC3E}">
        <p14:creationId xmlns:p14="http://schemas.microsoft.com/office/powerpoint/2010/main" val="615463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51</a:t>
            </a:fld>
            <a:endParaRPr lang="en-US"/>
          </a:p>
        </p:txBody>
      </p:sp>
    </p:spTree>
    <p:extLst>
      <p:ext uri="{BB962C8B-B14F-4D97-AF65-F5344CB8AC3E}">
        <p14:creationId xmlns:p14="http://schemas.microsoft.com/office/powerpoint/2010/main" val="3406952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52</a:t>
            </a:fld>
            <a:endParaRPr lang="en-US"/>
          </a:p>
        </p:txBody>
      </p:sp>
    </p:spTree>
    <p:extLst>
      <p:ext uri="{BB962C8B-B14F-4D97-AF65-F5344CB8AC3E}">
        <p14:creationId xmlns:p14="http://schemas.microsoft.com/office/powerpoint/2010/main" val="1159026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54</a:t>
            </a:fld>
            <a:endParaRPr lang="en-US"/>
          </a:p>
        </p:txBody>
      </p:sp>
    </p:spTree>
    <p:extLst>
      <p:ext uri="{BB962C8B-B14F-4D97-AF65-F5344CB8AC3E}">
        <p14:creationId xmlns:p14="http://schemas.microsoft.com/office/powerpoint/2010/main" val="1066932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57</a:t>
            </a:fld>
            <a:endParaRPr lang="en-US"/>
          </a:p>
        </p:txBody>
      </p:sp>
    </p:spTree>
    <p:extLst>
      <p:ext uri="{BB962C8B-B14F-4D97-AF65-F5344CB8AC3E}">
        <p14:creationId xmlns:p14="http://schemas.microsoft.com/office/powerpoint/2010/main" val="875329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58</a:t>
            </a:fld>
            <a:endParaRPr lang="en-US"/>
          </a:p>
        </p:txBody>
      </p:sp>
    </p:spTree>
    <p:extLst>
      <p:ext uri="{BB962C8B-B14F-4D97-AF65-F5344CB8AC3E}">
        <p14:creationId xmlns:p14="http://schemas.microsoft.com/office/powerpoint/2010/main" val="2365674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59</a:t>
            </a:fld>
            <a:endParaRPr lang="en-US"/>
          </a:p>
        </p:txBody>
      </p:sp>
    </p:spTree>
    <p:extLst>
      <p:ext uri="{BB962C8B-B14F-4D97-AF65-F5344CB8AC3E}">
        <p14:creationId xmlns:p14="http://schemas.microsoft.com/office/powerpoint/2010/main" val="1658929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60</a:t>
            </a:fld>
            <a:endParaRPr lang="en-US"/>
          </a:p>
        </p:txBody>
      </p:sp>
    </p:spTree>
    <p:extLst>
      <p:ext uri="{BB962C8B-B14F-4D97-AF65-F5344CB8AC3E}">
        <p14:creationId xmlns:p14="http://schemas.microsoft.com/office/powerpoint/2010/main" val="2288380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63</a:t>
            </a:fld>
            <a:endParaRPr lang="en-US"/>
          </a:p>
        </p:txBody>
      </p:sp>
    </p:spTree>
    <p:extLst>
      <p:ext uri="{BB962C8B-B14F-4D97-AF65-F5344CB8AC3E}">
        <p14:creationId xmlns:p14="http://schemas.microsoft.com/office/powerpoint/2010/main" val="418892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64</a:t>
            </a:fld>
            <a:endParaRPr lang="en-US"/>
          </a:p>
        </p:txBody>
      </p:sp>
    </p:spTree>
    <p:extLst>
      <p:ext uri="{BB962C8B-B14F-4D97-AF65-F5344CB8AC3E}">
        <p14:creationId xmlns:p14="http://schemas.microsoft.com/office/powerpoint/2010/main" val="3621855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4</a:t>
            </a:fld>
            <a:endParaRPr lang="en-US"/>
          </a:p>
        </p:txBody>
      </p:sp>
    </p:spTree>
    <p:extLst>
      <p:ext uri="{BB962C8B-B14F-4D97-AF65-F5344CB8AC3E}">
        <p14:creationId xmlns:p14="http://schemas.microsoft.com/office/powerpoint/2010/main" val="3245033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67</a:t>
            </a:fld>
            <a:endParaRPr lang="en-US"/>
          </a:p>
        </p:txBody>
      </p:sp>
    </p:spTree>
    <p:extLst>
      <p:ext uri="{BB962C8B-B14F-4D97-AF65-F5344CB8AC3E}">
        <p14:creationId xmlns:p14="http://schemas.microsoft.com/office/powerpoint/2010/main" val="2727945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71</a:t>
            </a:fld>
            <a:endParaRPr lang="en-US"/>
          </a:p>
        </p:txBody>
      </p:sp>
    </p:spTree>
    <p:extLst>
      <p:ext uri="{BB962C8B-B14F-4D97-AF65-F5344CB8AC3E}">
        <p14:creationId xmlns:p14="http://schemas.microsoft.com/office/powerpoint/2010/main" val="689447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72</a:t>
            </a:fld>
            <a:endParaRPr lang="en-US"/>
          </a:p>
        </p:txBody>
      </p:sp>
    </p:spTree>
    <p:extLst>
      <p:ext uri="{BB962C8B-B14F-4D97-AF65-F5344CB8AC3E}">
        <p14:creationId xmlns:p14="http://schemas.microsoft.com/office/powerpoint/2010/main" val="1759396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73</a:t>
            </a:fld>
            <a:endParaRPr lang="en-US"/>
          </a:p>
        </p:txBody>
      </p:sp>
    </p:spTree>
    <p:extLst>
      <p:ext uri="{BB962C8B-B14F-4D97-AF65-F5344CB8AC3E}">
        <p14:creationId xmlns:p14="http://schemas.microsoft.com/office/powerpoint/2010/main" val="948840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74</a:t>
            </a:fld>
            <a:endParaRPr lang="en-US"/>
          </a:p>
        </p:txBody>
      </p:sp>
    </p:spTree>
    <p:extLst>
      <p:ext uri="{BB962C8B-B14F-4D97-AF65-F5344CB8AC3E}">
        <p14:creationId xmlns:p14="http://schemas.microsoft.com/office/powerpoint/2010/main" val="2332551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76</a:t>
            </a:fld>
            <a:endParaRPr lang="en-US"/>
          </a:p>
        </p:txBody>
      </p:sp>
    </p:spTree>
    <p:extLst>
      <p:ext uri="{BB962C8B-B14F-4D97-AF65-F5344CB8AC3E}">
        <p14:creationId xmlns:p14="http://schemas.microsoft.com/office/powerpoint/2010/main" val="3742285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78</a:t>
            </a:fld>
            <a:endParaRPr lang="en-US"/>
          </a:p>
        </p:txBody>
      </p:sp>
    </p:spTree>
    <p:extLst>
      <p:ext uri="{BB962C8B-B14F-4D97-AF65-F5344CB8AC3E}">
        <p14:creationId xmlns:p14="http://schemas.microsoft.com/office/powerpoint/2010/main" val="2148221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79</a:t>
            </a:fld>
            <a:endParaRPr lang="en-US"/>
          </a:p>
        </p:txBody>
      </p:sp>
    </p:spTree>
    <p:extLst>
      <p:ext uri="{BB962C8B-B14F-4D97-AF65-F5344CB8AC3E}">
        <p14:creationId xmlns:p14="http://schemas.microsoft.com/office/powerpoint/2010/main" val="2642907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83</a:t>
            </a:fld>
            <a:endParaRPr lang="en-US"/>
          </a:p>
        </p:txBody>
      </p:sp>
    </p:spTree>
    <p:extLst>
      <p:ext uri="{BB962C8B-B14F-4D97-AF65-F5344CB8AC3E}">
        <p14:creationId xmlns:p14="http://schemas.microsoft.com/office/powerpoint/2010/main" val="2663910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85</a:t>
            </a:fld>
            <a:endParaRPr lang="en-US"/>
          </a:p>
        </p:txBody>
      </p:sp>
    </p:spTree>
    <p:extLst>
      <p:ext uri="{BB962C8B-B14F-4D97-AF65-F5344CB8AC3E}">
        <p14:creationId xmlns:p14="http://schemas.microsoft.com/office/powerpoint/2010/main" val="405541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5</a:t>
            </a:fld>
            <a:endParaRPr lang="en-US"/>
          </a:p>
        </p:txBody>
      </p:sp>
    </p:spTree>
    <p:extLst>
      <p:ext uri="{BB962C8B-B14F-4D97-AF65-F5344CB8AC3E}">
        <p14:creationId xmlns:p14="http://schemas.microsoft.com/office/powerpoint/2010/main" val="1236610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86</a:t>
            </a:fld>
            <a:endParaRPr lang="en-US"/>
          </a:p>
        </p:txBody>
      </p:sp>
    </p:spTree>
    <p:extLst>
      <p:ext uri="{BB962C8B-B14F-4D97-AF65-F5344CB8AC3E}">
        <p14:creationId xmlns:p14="http://schemas.microsoft.com/office/powerpoint/2010/main" val="14225158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89</a:t>
            </a:fld>
            <a:endParaRPr lang="en-US"/>
          </a:p>
        </p:txBody>
      </p:sp>
    </p:spTree>
    <p:extLst>
      <p:ext uri="{BB962C8B-B14F-4D97-AF65-F5344CB8AC3E}">
        <p14:creationId xmlns:p14="http://schemas.microsoft.com/office/powerpoint/2010/main" val="3091482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91</a:t>
            </a:fld>
            <a:endParaRPr lang="en-US"/>
          </a:p>
        </p:txBody>
      </p:sp>
    </p:spTree>
    <p:extLst>
      <p:ext uri="{BB962C8B-B14F-4D97-AF65-F5344CB8AC3E}">
        <p14:creationId xmlns:p14="http://schemas.microsoft.com/office/powerpoint/2010/main" val="956021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92</a:t>
            </a:fld>
            <a:endParaRPr lang="en-US"/>
          </a:p>
        </p:txBody>
      </p:sp>
    </p:spTree>
    <p:extLst>
      <p:ext uri="{BB962C8B-B14F-4D97-AF65-F5344CB8AC3E}">
        <p14:creationId xmlns:p14="http://schemas.microsoft.com/office/powerpoint/2010/main" val="2202961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93</a:t>
            </a:fld>
            <a:endParaRPr lang="en-US"/>
          </a:p>
        </p:txBody>
      </p:sp>
    </p:spTree>
    <p:extLst>
      <p:ext uri="{BB962C8B-B14F-4D97-AF65-F5344CB8AC3E}">
        <p14:creationId xmlns:p14="http://schemas.microsoft.com/office/powerpoint/2010/main" val="937501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94</a:t>
            </a:fld>
            <a:endParaRPr lang="en-US"/>
          </a:p>
        </p:txBody>
      </p:sp>
    </p:spTree>
    <p:extLst>
      <p:ext uri="{BB962C8B-B14F-4D97-AF65-F5344CB8AC3E}">
        <p14:creationId xmlns:p14="http://schemas.microsoft.com/office/powerpoint/2010/main" val="3619268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95</a:t>
            </a:fld>
            <a:endParaRPr lang="en-US"/>
          </a:p>
        </p:txBody>
      </p:sp>
    </p:spTree>
    <p:extLst>
      <p:ext uri="{BB962C8B-B14F-4D97-AF65-F5344CB8AC3E}">
        <p14:creationId xmlns:p14="http://schemas.microsoft.com/office/powerpoint/2010/main" val="2613396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97</a:t>
            </a:fld>
            <a:endParaRPr lang="en-US"/>
          </a:p>
        </p:txBody>
      </p:sp>
    </p:spTree>
    <p:extLst>
      <p:ext uri="{BB962C8B-B14F-4D97-AF65-F5344CB8AC3E}">
        <p14:creationId xmlns:p14="http://schemas.microsoft.com/office/powerpoint/2010/main" val="1498246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98</a:t>
            </a:fld>
            <a:endParaRPr lang="en-US"/>
          </a:p>
        </p:txBody>
      </p:sp>
    </p:spTree>
    <p:extLst>
      <p:ext uri="{BB962C8B-B14F-4D97-AF65-F5344CB8AC3E}">
        <p14:creationId xmlns:p14="http://schemas.microsoft.com/office/powerpoint/2010/main" val="3861988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99</a:t>
            </a:fld>
            <a:endParaRPr lang="en-US"/>
          </a:p>
        </p:txBody>
      </p:sp>
    </p:spTree>
    <p:extLst>
      <p:ext uri="{BB962C8B-B14F-4D97-AF65-F5344CB8AC3E}">
        <p14:creationId xmlns:p14="http://schemas.microsoft.com/office/powerpoint/2010/main" val="371673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4294967295"/>
          </p:nvPr>
        </p:nvSpPr>
        <p:spPr bwMode="auto">
          <a:xfrm>
            <a:off x="3970338" y="8829675"/>
            <a:ext cx="3038475" cy="465138"/>
          </a:xfrm>
          <a:prstGeom prst="rect">
            <a:avLst/>
          </a:prstGeom>
          <a:noFill/>
          <a:ln>
            <a:miter lim="800000"/>
            <a:headEnd/>
            <a:tailEnd/>
          </a:ln>
        </p:spPr>
        <p:txBody>
          <a:bodyPr lIns="93177" tIns="46589" rIns="93177" bIns="46589"/>
          <a:lstStyle/>
          <a:p>
            <a:fld id="{EB1A586A-40FA-4435-84EC-582FAACE1462}" type="slidenum">
              <a:rPr lang="en-US" altLang="en-US"/>
              <a:pPr/>
              <a:t>6</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txBox="1">
            <a:spLocks noGrp="1" noChangeArrowheads="1"/>
          </p:cNvSpPr>
          <p:nvPr>
            <p:ph type="body" idx="1"/>
          </p:nvPr>
        </p:nvSpPr>
        <p:spPr>
          <a:noFill/>
          <a:ln/>
        </p:spPr>
        <p:txBody>
          <a:bodyPr/>
          <a:lstStyle/>
          <a:p>
            <a:pPr eaLnBrk="1" hangingPunct="1"/>
            <a:endParaRPr lang="en-US" altLang="en-US" smtClean="0"/>
          </a:p>
        </p:txBody>
      </p:sp>
    </p:spTree>
    <p:extLst>
      <p:ext uri="{BB962C8B-B14F-4D97-AF65-F5344CB8AC3E}">
        <p14:creationId xmlns:p14="http://schemas.microsoft.com/office/powerpoint/2010/main" val="1141586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101</a:t>
            </a:fld>
            <a:endParaRPr lang="en-US"/>
          </a:p>
        </p:txBody>
      </p:sp>
    </p:spTree>
    <p:extLst>
      <p:ext uri="{BB962C8B-B14F-4D97-AF65-F5344CB8AC3E}">
        <p14:creationId xmlns:p14="http://schemas.microsoft.com/office/powerpoint/2010/main" val="635049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103</a:t>
            </a:fld>
            <a:endParaRPr lang="en-US"/>
          </a:p>
        </p:txBody>
      </p:sp>
    </p:spTree>
    <p:extLst>
      <p:ext uri="{BB962C8B-B14F-4D97-AF65-F5344CB8AC3E}">
        <p14:creationId xmlns:p14="http://schemas.microsoft.com/office/powerpoint/2010/main" val="280054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105</a:t>
            </a:fld>
            <a:endParaRPr lang="en-US"/>
          </a:p>
        </p:txBody>
      </p:sp>
    </p:spTree>
    <p:extLst>
      <p:ext uri="{BB962C8B-B14F-4D97-AF65-F5344CB8AC3E}">
        <p14:creationId xmlns:p14="http://schemas.microsoft.com/office/powerpoint/2010/main" val="1488052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109</a:t>
            </a:fld>
            <a:endParaRPr lang="en-US"/>
          </a:p>
        </p:txBody>
      </p:sp>
    </p:spTree>
    <p:extLst>
      <p:ext uri="{BB962C8B-B14F-4D97-AF65-F5344CB8AC3E}">
        <p14:creationId xmlns:p14="http://schemas.microsoft.com/office/powerpoint/2010/main" val="1793460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110</a:t>
            </a:fld>
            <a:endParaRPr lang="en-US"/>
          </a:p>
        </p:txBody>
      </p:sp>
    </p:spTree>
    <p:extLst>
      <p:ext uri="{BB962C8B-B14F-4D97-AF65-F5344CB8AC3E}">
        <p14:creationId xmlns:p14="http://schemas.microsoft.com/office/powerpoint/2010/main" val="199459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course code and title</a:t>
            </a:r>
          </a:p>
        </p:txBody>
      </p:sp>
      <p:sp>
        <p:nvSpPr>
          <p:cNvPr id="5" name="Date Placeholder 4"/>
          <p:cNvSpPr>
            <a:spLocks noGrp="1"/>
          </p:cNvSpPr>
          <p:nvPr>
            <p:ph type="dt" idx="1"/>
          </p:nvPr>
        </p:nvSpPr>
        <p:spPr/>
        <p:txBody>
          <a:bodyPr/>
          <a:lstStyle/>
          <a:p>
            <a:fld id="{A749F016-8C8E-48A0-99AF-FEE73D5D07EF}" type="datetime3">
              <a:rPr lang="en-US" smtClean="0"/>
              <a:pPr/>
              <a:t>10 January 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D63F061-D961-4825-B0AF-95AF9062A8C9}" type="slidenum">
              <a:rPr lang="en-US" smtClean="0"/>
              <a:pPr/>
              <a:t>111</a:t>
            </a:fld>
            <a:endParaRPr lang="en-US"/>
          </a:p>
        </p:txBody>
      </p:sp>
    </p:spTree>
    <p:extLst>
      <p:ext uri="{BB962C8B-B14F-4D97-AF65-F5344CB8AC3E}">
        <p14:creationId xmlns:p14="http://schemas.microsoft.com/office/powerpoint/2010/main" val="2983661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CA9E59D-6C07-40EC-AADC-E5DA85DBB6A8}" type="slidenum">
              <a:rPr lang="en-US" altLang="en-US">
                <a:latin typeface="Times New Roman" panose="02020603050405020304" pitchFamily="18" charset="0"/>
              </a:rPr>
              <a:pPr/>
              <a:t>152</a:t>
            </a:fld>
            <a:endParaRPr lang="en-US" altLang="en-US">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580577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2D73E2-D36E-46F5-851F-26940C6ED276}" type="slidenum">
              <a:rPr lang="en-US" altLang="en-US">
                <a:latin typeface="Times New Roman" panose="02020603050405020304" pitchFamily="18" charset="0"/>
              </a:rPr>
              <a:pPr/>
              <a:t>157</a:t>
            </a:fld>
            <a:endParaRPr lang="en-US" alt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28806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2B0057-5E72-49E7-A1D9-F47EC6A5D79C}" type="slidenum">
              <a:rPr lang="en-US" altLang="en-US">
                <a:latin typeface="Times New Roman" panose="02020603050405020304" pitchFamily="18" charset="0"/>
              </a:rPr>
              <a:pPr/>
              <a:t>160</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422355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400BA0-B564-4DC4-899B-6945BD088458}" type="slidenum">
              <a:rPr lang="en-US" altLang="en-US">
                <a:latin typeface="Times New Roman" panose="02020603050405020304" pitchFamily="18" charset="0"/>
              </a:rPr>
              <a:pPr/>
              <a:t>162</a:t>
            </a:fld>
            <a:endParaRPr lang="en-US" altLang="en-US">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038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214313" y="685800"/>
            <a:ext cx="64293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562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7A0CD-0E53-41C2-AE18-D21961C9B030}" type="slidenum">
              <a:rPr lang="en-US" altLang="en-US">
                <a:latin typeface="Times New Roman" panose="02020603050405020304" pitchFamily="18" charset="0"/>
              </a:rPr>
              <a:pPr/>
              <a:t>163</a:t>
            </a:fld>
            <a:endParaRPr lang="en-US" altLang="en-US">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80995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43BB38-DCD4-4D4F-BC03-57448BD45743}" type="slidenum">
              <a:rPr lang="en-US" altLang="en-US">
                <a:latin typeface="Times New Roman" panose="02020603050405020304" pitchFamily="18" charset="0"/>
              </a:rPr>
              <a:pPr/>
              <a:t>164</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513032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68926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0C70C6-3322-4A2F-BE14-B81796894B0A}" type="slidenum">
              <a:rPr lang="en-US" altLang="en-US">
                <a:latin typeface="Times New Roman" panose="02020603050405020304" pitchFamily="18" charset="0"/>
              </a:rPr>
              <a:pPr/>
              <a:t>166</a:t>
            </a:fld>
            <a:endParaRPr lang="en-US" altLang="en-US">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52450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19B2D4-D474-40A4-A406-C3DAB1EC03AD}" type="slidenum">
              <a:rPr lang="en-US" altLang="en-US">
                <a:latin typeface="Times New Roman" panose="02020603050405020304" pitchFamily="18" charset="0"/>
              </a:rPr>
              <a:pPr/>
              <a:t>167</a:t>
            </a:fld>
            <a:endParaRPr lang="en-US" altLang="en-US">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98629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EBBCF5-E731-4D66-9B0F-A42606B103EF}" type="slidenum">
              <a:rPr lang="en-US" altLang="en-US">
                <a:latin typeface="Times New Roman" panose="02020603050405020304" pitchFamily="18" charset="0"/>
              </a:rPr>
              <a:pPr/>
              <a:t>168</a:t>
            </a:fld>
            <a:endParaRPr lang="en-US" altLang="en-US">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36196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D3800-D034-49C9-9413-AB42EB3DBAAC}" type="slidenum">
              <a:rPr lang="en-US" altLang="en-US">
                <a:latin typeface="Times New Roman" panose="02020603050405020304" pitchFamily="18" charset="0"/>
              </a:rPr>
              <a:pPr/>
              <a:t>169</a:t>
            </a:fld>
            <a:endParaRPr lang="en-US" altLang="en-US">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2701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a:spLocks noGrp="1" noRot="1" noChangeAspect="1"/>
          </p:cNvSpPr>
          <p:nvPr>
            <p:ph type="sldImg" idx="2"/>
          </p:nvPr>
        </p:nvSpPr>
        <p:spPr>
          <a:xfrm>
            <a:off x="238125" y="696913"/>
            <a:ext cx="653415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70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a:spLocks noGrp="1" noRot="1" noChangeAspect="1"/>
          </p:cNvSpPr>
          <p:nvPr>
            <p:ph type="sldImg" idx="2"/>
          </p:nvPr>
        </p:nvSpPr>
        <p:spPr>
          <a:xfrm>
            <a:off x="238125" y="696913"/>
            <a:ext cx="653415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4:notes"/>
          <p:cNvSpPr txBox="1">
            <a:spLocks noGrp="1"/>
          </p:cNvSpPr>
          <p:nvPr>
            <p:ph type="body" idx="1"/>
          </p:nvPr>
        </p:nvSpPr>
        <p:spPr>
          <a:xfrm>
            <a:off x="701675" y="4416425"/>
            <a:ext cx="5607050" cy="41830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9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72455"/>
            <a:ext cx="11658600" cy="1568027"/>
          </a:xfrm>
        </p:spPr>
        <p:txBody>
          <a:bodyPr/>
          <a:lstStyle/>
          <a:p>
            <a:r>
              <a:rPr lang="en-US"/>
              <a:t>Click to edit Master title style</a:t>
            </a:r>
          </a:p>
        </p:txBody>
      </p:sp>
      <p:sp>
        <p:nvSpPr>
          <p:cNvPr id="3" name="Subtitle 2"/>
          <p:cNvSpPr>
            <a:spLocks noGrp="1"/>
          </p:cNvSpPr>
          <p:nvPr>
            <p:ph type="subTitle" idx="1"/>
          </p:nvPr>
        </p:nvSpPr>
        <p:spPr>
          <a:xfrm>
            <a:off x="2057400" y="4145280"/>
            <a:ext cx="9601200" cy="186944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671ED9-3420-432D-916A-7D00727D168E}"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a:t>Department of Biotechnology, GIT                            Course Code and Course Title:</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55B369-D56D-4D96-837C-DCAF387ED368}"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a:t>Department of Biotechnology, GIT                            Course Code and Course Title:</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916150" y="292949"/>
            <a:ext cx="4629150" cy="62416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8700" y="292949"/>
            <a:ext cx="1365885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50C200-281B-4950-84A0-DFEA586A7730}"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a:t>Department of Biotechnology, GIT                            Course Code and Course Title:</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a:t>Department of Biotechnology, GIT                            Course Code and Course Title:</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4700695"/>
            <a:ext cx="11658600" cy="145288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83470" y="3100495"/>
            <a:ext cx="11658600" cy="16001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424960-B1D0-4F73-8504-B0B75E01DF22}"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a:t>Department of Biotechnology, GIT                            Course Code and Course Title:</a:t>
            </a:r>
          </a:p>
        </p:txBody>
      </p:sp>
      <p:sp>
        <p:nvSpPr>
          <p:cNvPr id="6" name="Slide Number Placeholder 5"/>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8700" y="1706882"/>
            <a:ext cx="9144000" cy="48276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401300" y="1706882"/>
            <a:ext cx="9144000" cy="48276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a:t>Department of Biotechnology, GIT                            Course Code and Course Title:</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1219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637454"/>
            <a:ext cx="6060282"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319867"/>
            <a:ext cx="6060282"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67539" y="1637454"/>
            <a:ext cx="6062663"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967539" y="2319867"/>
            <a:ext cx="6062663"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73538C-080B-4AD0-AA0A-5EAD02140B1F}" type="datetime3">
              <a:rPr lang="en-US" smtClean="0"/>
              <a:pPr/>
              <a:t>10 January 2023</a:t>
            </a:fld>
            <a:endParaRPr lang="en-US"/>
          </a:p>
        </p:txBody>
      </p:sp>
      <p:sp>
        <p:nvSpPr>
          <p:cNvPr id="8" name="Footer Placeholder 7"/>
          <p:cNvSpPr>
            <a:spLocks noGrp="1"/>
          </p:cNvSpPr>
          <p:nvPr>
            <p:ph type="ftr" sz="quarter" idx="11"/>
          </p:nvPr>
        </p:nvSpPr>
        <p:spPr/>
        <p:txBody>
          <a:bodyPr/>
          <a:lstStyle/>
          <a:p>
            <a:r>
              <a:rPr lang="en-US"/>
              <a:t>Department of Biotechnology, GIT                            Course Code and Course Title:</a:t>
            </a:r>
          </a:p>
        </p:txBody>
      </p:sp>
      <p:sp>
        <p:nvSpPr>
          <p:cNvPr id="9" name="Slide Number Placeholder 8"/>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3C8952-3B03-4F47-B878-50EFF067D9FF}" type="datetime3">
              <a:rPr lang="en-US" smtClean="0"/>
              <a:pPr/>
              <a:t>10 January 2023</a:t>
            </a:fld>
            <a:endParaRPr lang="en-US"/>
          </a:p>
        </p:txBody>
      </p:sp>
      <p:sp>
        <p:nvSpPr>
          <p:cNvPr id="4" name="Footer Placeholder 3"/>
          <p:cNvSpPr>
            <a:spLocks noGrp="1"/>
          </p:cNvSpPr>
          <p:nvPr>
            <p:ph type="ftr" sz="quarter" idx="11"/>
          </p:nvPr>
        </p:nvSpPr>
        <p:spPr/>
        <p:txBody>
          <a:bodyPr/>
          <a:lstStyle/>
          <a:p>
            <a:r>
              <a:rPr lang="en-US"/>
              <a:t>Department of Biotechnology, GIT                            Course Code and Course Title:</a:t>
            </a:r>
          </a:p>
        </p:txBody>
      </p:sp>
      <p:sp>
        <p:nvSpPr>
          <p:cNvPr id="5" name="Slide Number Placeholder 4"/>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FE4D9-F708-4D85-BD61-4EF74574C410}" type="datetime3">
              <a:rPr lang="en-US" smtClean="0"/>
              <a:pPr/>
              <a:t>10 January 2023</a:t>
            </a:fld>
            <a:endParaRPr lang="en-US"/>
          </a:p>
        </p:txBody>
      </p:sp>
      <p:sp>
        <p:nvSpPr>
          <p:cNvPr id="3" name="Footer Placeholder 2"/>
          <p:cNvSpPr>
            <a:spLocks noGrp="1"/>
          </p:cNvSpPr>
          <p:nvPr>
            <p:ph type="ftr" sz="quarter" idx="11"/>
          </p:nvPr>
        </p:nvSpPr>
        <p:spPr/>
        <p:txBody>
          <a:bodyPr/>
          <a:lstStyle/>
          <a:p>
            <a:r>
              <a:rPr lang="en-US"/>
              <a:t>Department of Biotechnology, GIT                            Course Code and Course Title:</a:t>
            </a:r>
          </a:p>
        </p:txBody>
      </p:sp>
      <p:sp>
        <p:nvSpPr>
          <p:cNvPr id="4" name="Slide Number Placeholder 3"/>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291253"/>
            <a:ext cx="4512470" cy="123952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362576" y="291255"/>
            <a:ext cx="7667625" cy="62433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1" y="1530775"/>
            <a:ext cx="4512470" cy="50038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33DD24-22ED-4B54-A160-A7A1ED79013A}"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a:t>Department of Biotechnology, GIT                            Course Code and Course Title:</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5120640"/>
            <a:ext cx="8229600" cy="60452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88432" y="653627"/>
            <a:ext cx="8229600" cy="4389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688432" y="5725161"/>
            <a:ext cx="8229600" cy="8585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6A1ED-2C04-47E9-A745-2051B25E5AD0}"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a:t>Department of Biotechnology, GIT                            Course Code and Course Title:</a:t>
            </a:r>
          </a:p>
        </p:txBody>
      </p:sp>
      <p:sp>
        <p:nvSpPr>
          <p:cNvPr id="7" name="Slide Number Placeholder 6"/>
          <p:cNvSpPr>
            <a:spLocks noGrp="1"/>
          </p:cNvSpPr>
          <p:nvPr>
            <p:ph type="sldNum" sz="quarter" idx="12"/>
          </p:nvPr>
        </p:nvSpPr>
        <p:spPr/>
        <p:txBody>
          <a:bodyPr/>
          <a:lstStyle/>
          <a:p>
            <a:fld id="{98F4A237-58DC-4CB8-A92A-C7FDFBDB68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92947"/>
            <a:ext cx="12344400" cy="1219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1706882"/>
            <a:ext cx="12344400" cy="48276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780108"/>
            <a:ext cx="3200400" cy="389467"/>
          </a:xfrm>
          <a:prstGeom prst="rect">
            <a:avLst/>
          </a:prstGeom>
        </p:spPr>
        <p:txBody>
          <a:bodyPr vert="horz" lIns="91440" tIns="45720" rIns="91440" bIns="45720" rtlCol="0" anchor="ctr"/>
          <a:lstStyle>
            <a:lvl1pPr algn="l">
              <a:defRPr sz="1200">
                <a:solidFill>
                  <a:schemeClr val="tx1">
                    <a:tint val="75000"/>
                  </a:schemeClr>
                </a:solidFill>
              </a:defRPr>
            </a:lvl1pPr>
          </a:lstStyle>
          <a:p>
            <a:fld id="{D8D8BE38-9E58-4576-9236-88D03F1AFB02}" type="datetime3">
              <a:rPr lang="en-US" smtClean="0"/>
              <a:pPr/>
              <a:t>10 January 2023</a:t>
            </a:fld>
            <a:endParaRPr lang="en-US"/>
          </a:p>
        </p:txBody>
      </p:sp>
      <p:sp>
        <p:nvSpPr>
          <p:cNvPr id="5" name="Footer Placeholder 4"/>
          <p:cNvSpPr>
            <a:spLocks noGrp="1"/>
          </p:cNvSpPr>
          <p:nvPr>
            <p:ph type="ftr" sz="quarter" idx="3"/>
          </p:nvPr>
        </p:nvSpPr>
        <p:spPr>
          <a:xfrm>
            <a:off x="4686300" y="6780108"/>
            <a:ext cx="4343400" cy="38946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Biotechnology, GIT                            Course Code and Course Title:</a:t>
            </a:r>
          </a:p>
        </p:txBody>
      </p:sp>
      <p:sp>
        <p:nvSpPr>
          <p:cNvPr id="6" name="Slide Number Placeholder 5"/>
          <p:cNvSpPr>
            <a:spLocks noGrp="1"/>
          </p:cNvSpPr>
          <p:nvPr>
            <p:ph type="sldNum" sz="quarter" idx="4"/>
          </p:nvPr>
        </p:nvSpPr>
        <p:spPr>
          <a:xfrm>
            <a:off x="9829800" y="6780108"/>
            <a:ext cx="3200400" cy="389467"/>
          </a:xfrm>
          <a:prstGeom prst="rect">
            <a:avLst/>
          </a:prstGeom>
        </p:spPr>
        <p:txBody>
          <a:bodyPr vert="horz" lIns="91440" tIns="45720" rIns="91440" bIns="45720" rtlCol="0" anchor="ctr"/>
          <a:lstStyle>
            <a:lvl1pPr algn="r">
              <a:defRPr sz="1200">
                <a:solidFill>
                  <a:schemeClr val="tx1">
                    <a:tint val="75000"/>
                  </a:schemeClr>
                </a:solidFill>
              </a:defRPr>
            </a:lvl1pPr>
          </a:lstStyle>
          <a:p>
            <a:fld id="{98F4A237-58DC-4CB8-A92A-C7FDFBDB68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7.emf"/><Relationship Id="rId5" Type="http://schemas.openxmlformats.org/officeDocument/2006/relationships/image" Target="../media/image132.emf"/><Relationship Id="rId4" Type="http://schemas.openxmlformats.org/officeDocument/2006/relationships/image" Target="../media/image114.emf"/></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8.emf"/></Relationships>
</file>

<file path=ppt/slides/_rels/slide10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106.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90.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ustomXml" Target="../ink/ink168.xml"/><Relationship Id="rId5" Type="http://schemas.openxmlformats.org/officeDocument/2006/relationships/image" Target="../media/image1380.emf"/><Relationship Id="rId4" Type="http://schemas.openxmlformats.org/officeDocument/2006/relationships/customXml" Target="../ink/ink1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customXml" Target="../ink/ink171.xml"/><Relationship Id="rId13" Type="http://schemas.openxmlformats.org/officeDocument/2006/relationships/image" Target="../media/image144.emf"/><Relationship Id="rId3" Type="http://schemas.openxmlformats.org/officeDocument/2006/relationships/image" Target="../media/image2.png"/><Relationship Id="rId7" Type="http://schemas.openxmlformats.org/officeDocument/2006/relationships/image" Target="../media/image141.emf"/><Relationship Id="rId12" Type="http://schemas.openxmlformats.org/officeDocument/2006/relationships/customXml" Target="../ink/ink17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170.xml"/><Relationship Id="rId11" Type="http://schemas.openxmlformats.org/officeDocument/2006/relationships/image" Target="../media/image143.emf"/><Relationship Id="rId5" Type="http://schemas.openxmlformats.org/officeDocument/2006/relationships/image" Target="../media/image140.emf"/><Relationship Id="rId15" Type="http://schemas.openxmlformats.org/officeDocument/2006/relationships/image" Target="../media/image145.emf"/><Relationship Id="rId10" Type="http://schemas.openxmlformats.org/officeDocument/2006/relationships/customXml" Target="../ink/ink172.xml"/><Relationship Id="rId4" Type="http://schemas.openxmlformats.org/officeDocument/2006/relationships/customXml" Target="../ink/ink169.xml"/><Relationship Id="rId9" Type="http://schemas.openxmlformats.org/officeDocument/2006/relationships/image" Target="../media/image142.emf"/><Relationship Id="rId14" Type="http://schemas.openxmlformats.org/officeDocument/2006/relationships/customXml" Target="../ink/ink174.xml"/></Relationships>
</file>

<file path=ppt/slides/_rels/slide111.xml.rels><?xml version="1.0" encoding="UTF-8" standalone="yes"?>
<Relationships xmlns="http://schemas.openxmlformats.org/package/2006/relationships"><Relationship Id="rId8" Type="http://schemas.openxmlformats.org/officeDocument/2006/relationships/customXml" Target="../ink/ink177.xml"/><Relationship Id="rId13" Type="http://schemas.openxmlformats.org/officeDocument/2006/relationships/image" Target="../media/image150.emf"/><Relationship Id="rId18" Type="http://schemas.openxmlformats.org/officeDocument/2006/relationships/customXml" Target="../ink/ink182.xml"/><Relationship Id="rId26" Type="http://schemas.openxmlformats.org/officeDocument/2006/relationships/customXml" Target="../ink/ink186.xml"/><Relationship Id="rId39" Type="http://schemas.openxmlformats.org/officeDocument/2006/relationships/image" Target="../media/image165.emf"/><Relationship Id="rId3" Type="http://schemas.openxmlformats.org/officeDocument/2006/relationships/image" Target="../media/image2.png"/><Relationship Id="rId21" Type="http://schemas.openxmlformats.org/officeDocument/2006/relationships/image" Target="../media/image155.emf"/><Relationship Id="rId34" Type="http://schemas.openxmlformats.org/officeDocument/2006/relationships/customXml" Target="../ink/ink190.xml"/><Relationship Id="rId42" Type="http://schemas.openxmlformats.org/officeDocument/2006/relationships/customXml" Target="../ink/ink194.xml"/><Relationship Id="rId47" Type="http://schemas.openxmlformats.org/officeDocument/2006/relationships/image" Target="../media/image171.emf"/><Relationship Id="rId7" Type="http://schemas.openxmlformats.org/officeDocument/2006/relationships/image" Target="../media/image147.emf"/><Relationship Id="rId12" Type="http://schemas.openxmlformats.org/officeDocument/2006/relationships/customXml" Target="../ink/ink179.xml"/><Relationship Id="rId17" Type="http://schemas.openxmlformats.org/officeDocument/2006/relationships/image" Target="../media/image152.emf"/><Relationship Id="rId25" Type="http://schemas.openxmlformats.org/officeDocument/2006/relationships/image" Target="../media/image157.emf"/><Relationship Id="rId33" Type="http://schemas.openxmlformats.org/officeDocument/2006/relationships/image" Target="../media/image162.emf"/><Relationship Id="rId38" Type="http://schemas.openxmlformats.org/officeDocument/2006/relationships/customXml" Target="../ink/ink192.xml"/><Relationship Id="rId46" Type="http://schemas.openxmlformats.org/officeDocument/2006/relationships/customXml" Target="../ink/ink196.xml"/><Relationship Id="rId2" Type="http://schemas.openxmlformats.org/officeDocument/2006/relationships/notesSlide" Target="../notesSlides/notesSlide65.xml"/><Relationship Id="rId16" Type="http://schemas.openxmlformats.org/officeDocument/2006/relationships/customXml" Target="../ink/ink181.xml"/><Relationship Id="rId20" Type="http://schemas.openxmlformats.org/officeDocument/2006/relationships/customXml" Target="../ink/ink183.xml"/><Relationship Id="rId29" Type="http://schemas.openxmlformats.org/officeDocument/2006/relationships/image" Target="../media/image160.emf"/><Relationship Id="rId41" Type="http://schemas.openxmlformats.org/officeDocument/2006/relationships/image" Target="../media/image166.emf"/><Relationship Id="rId1" Type="http://schemas.openxmlformats.org/officeDocument/2006/relationships/slideLayout" Target="../slideLayouts/slideLayout2.xml"/><Relationship Id="rId6" Type="http://schemas.openxmlformats.org/officeDocument/2006/relationships/customXml" Target="../ink/ink176.xml"/><Relationship Id="rId11" Type="http://schemas.openxmlformats.org/officeDocument/2006/relationships/image" Target="../media/image149.emf"/><Relationship Id="rId24" Type="http://schemas.openxmlformats.org/officeDocument/2006/relationships/customXml" Target="../ink/ink185.xml"/><Relationship Id="rId32" Type="http://schemas.openxmlformats.org/officeDocument/2006/relationships/customXml" Target="../ink/ink189.xml"/><Relationship Id="rId37" Type="http://schemas.openxmlformats.org/officeDocument/2006/relationships/image" Target="../media/image164.emf"/><Relationship Id="rId40" Type="http://schemas.openxmlformats.org/officeDocument/2006/relationships/customXml" Target="../ink/ink193.xml"/><Relationship Id="rId45" Type="http://schemas.openxmlformats.org/officeDocument/2006/relationships/image" Target="../media/image169.emf"/><Relationship Id="rId5" Type="http://schemas.openxmlformats.org/officeDocument/2006/relationships/image" Target="../media/image146.emf"/><Relationship Id="rId15" Type="http://schemas.openxmlformats.org/officeDocument/2006/relationships/image" Target="../media/image151.emf"/><Relationship Id="rId23" Type="http://schemas.openxmlformats.org/officeDocument/2006/relationships/image" Target="../media/image156.emf"/><Relationship Id="rId28" Type="http://schemas.openxmlformats.org/officeDocument/2006/relationships/customXml" Target="../ink/ink187.xml"/><Relationship Id="rId36" Type="http://schemas.openxmlformats.org/officeDocument/2006/relationships/customXml" Target="../ink/ink191.xml"/><Relationship Id="rId10" Type="http://schemas.openxmlformats.org/officeDocument/2006/relationships/customXml" Target="../ink/ink178.xml"/><Relationship Id="rId19" Type="http://schemas.openxmlformats.org/officeDocument/2006/relationships/image" Target="../media/image153.emf"/><Relationship Id="rId31" Type="http://schemas.openxmlformats.org/officeDocument/2006/relationships/image" Target="../media/image161.emf"/><Relationship Id="rId44" Type="http://schemas.openxmlformats.org/officeDocument/2006/relationships/customXml" Target="../ink/ink195.xml"/><Relationship Id="rId4" Type="http://schemas.openxmlformats.org/officeDocument/2006/relationships/customXml" Target="../ink/ink175.xml"/><Relationship Id="rId9" Type="http://schemas.openxmlformats.org/officeDocument/2006/relationships/image" Target="../media/image148.emf"/><Relationship Id="rId14" Type="http://schemas.openxmlformats.org/officeDocument/2006/relationships/customXml" Target="../ink/ink180.xml"/><Relationship Id="rId22" Type="http://schemas.openxmlformats.org/officeDocument/2006/relationships/customXml" Target="../ink/ink184.xml"/><Relationship Id="rId27" Type="http://schemas.openxmlformats.org/officeDocument/2006/relationships/image" Target="../media/image159.emf"/><Relationship Id="rId30" Type="http://schemas.openxmlformats.org/officeDocument/2006/relationships/customXml" Target="../ink/ink188.xml"/><Relationship Id="rId35" Type="http://schemas.openxmlformats.org/officeDocument/2006/relationships/image" Target="../media/image163.emf"/><Relationship Id="rId43" Type="http://schemas.openxmlformats.org/officeDocument/2006/relationships/image" Target="../media/image167.emf"/></Relationships>
</file>

<file path=ppt/slides/_rels/slide1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5.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6.jp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customXml" Target="../ink/ink199.xml"/><Relationship Id="rId3" Type="http://schemas.openxmlformats.org/officeDocument/2006/relationships/image" Target="../media/image147.jpg"/><Relationship Id="rId7" Type="http://schemas.openxmlformats.org/officeDocument/2006/relationships/image" Target="../media/image173.emf"/><Relationship Id="rId2" Type="http://schemas.openxmlformats.org/officeDocument/2006/relationships/image" Target="../media/image48.jpg"/><Relationship Id="rId1" Type="http://schemas.openxmlformats.org/officeDocument/2006/relationships/slideLayout" Target="../slideLayouts/slideLayout6.xml"/><Relationship Id="rId6" Type="http://schemas.openxmlformats.org/officeDocument/2006/relationships/customXml" Target="../ink/ink198.xml"/><Relationship Id="rId11" Type="http://schemas.openxmlformats.org/officeDocument/2006/relationships/image" Target="../media/image175.emf"/><Relationship Id="rId5" Type="http://schemas.openxmlformats.org/officeDocument/2006/relationships/image" Target="../media/image172.emf"/><Relationship Id="rId10" Type="http://schemas.openxmlformats.org/officeDocument/2006/relationships/customXml" Target="../ink/ink200.xml"/><Relationship Id="rId4" Type="http://schemas.openxmlformats.org/officeDocument/2006/relationships/customXml" Target="../ink/ink197.xml"/><Relationship Id="rId9" Type="http://schemas.openxmlformats.org/officeDocument/2006/relationships/image" Target="../media/image174.emf"/></Relationships>
</file>

<file path=ppt/slides/_rels/slide125.xml.rels><?xml version="1.0" encoding="UTF-8" standalone="yes"?>
<Relationships xmlns="http://schemas.openxmlformats.org/package/2006/relationships"><Relationship Id="rId8" Type="http://schemas.openxmlformats.org/officeDocument/2006/relationships/image" Target="../media/image1740.emf"/><Relationship Id="rId13" Type="http://schemas.openxmlformats.org/officeDocument/2006/relationships/customXml" Target="../ink/ink206.xml"/><Relationship Id="rId18" Type="http://schemas.openxmlformats.org/officeDocument/2006/relationships/image" Target="../media/image179.emf"/><Relationship Id="rId26" Type="http://schemas.openxmlformats.org/officeDocument/2006/relationships/image" Target="../media/image183.emf"/><Relationship Id="rId39" Type="http://schemas.openxmlformats.org/officeDocument/2006/relationships/customXml" Target="../ink/ink219.xml"/><Relationship Id="rId3" Type="http://schemas.openxmlformats.org/officeDocument/2006/relationships/customXml" Target="../ink/ink201.xml"/><Relationship Id="rId21" Type="http://schemas.openxmlformats.org/officeDocument/2006/relationships/customXml" Target="../ink/ink210.xml"/><Relationship Id="rId34" Type="http://schemas.openxmlformats.org/officeDocument/2006/relationships/image" Target="../media/image187.emf"/><Relationship Id="rId7" Type="http://schemas.openxmlformats.org/officeDocument/2006/relationships/customXml" Target="../ink/ink203.xml"/><Relationship Id="rId12" Type="http://schemas.openxmlformats.org/officeDocument/2006/relationships/image" Target="../media/image176.emf"/><Relationship Id="rId17" Type="http://schemas.openxmlformats.org/officeDocument/2006/relationships/customXml" Target="../ink/ink208.xml"/><Relationship Id="rId25" Type="http://schemas.openxmlformats.org/officeDocument/2006/relationships/customXml" Target="../ink/ink212.xml"/><Relationship Id="rId33" Type="http://schemas.openxmlformats.org/officeDocument/2006/relationships/customXml" Target="../ink/ink216.xml"/><Relationship Id="rId38" Type="http://schemas.openxmlformats.org/officeDocument/2006/relationships/image" Target="../media/image189.emf"/><Relationship Id="rId2" Type="http://schemas.openxmlformats.org/officeDocument/2006/relationships/image" Target="../media/image48.jpg"/><Relationship Id="rId16" Type="http://schemas.openxmlformats.org/officeDocument/2006/relationships/image" Target="../media/image178.emf"/><Relationship Id="rId20" Type="http://schemas.openxmlformats.org/officeDocument/2006/relationships/image" Target="../media/image180.emf"/><Relationship Id="rId29"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730.emf"/><Relationship Id="rId11" Type="http://schemas.openxmlformats.org/officeDocument/2006/relationships/customXml" Target="../ink/ink205.xml"/><Relationship Id="rId24" Type="http://schemas.openxmlformats.org/officeDocument/2006/relationships/image" Target="../media/image182.emf"/><Relationship Id="rId32" Type="http://schemas.openxmlformats.org/officeDocument/2006/relationships/image" Target="../media/image186.emf"/><Relationship Id="rId37" Type="http://schemas.openxmlformats.org/officeDocument/2006/relationships/customXml" Target="../ink/ink218.xml"/><Relationship Id="rId40" Type="http://schemas.openxmlformats.org/officeDocument/2006/relationships/image" Target="../media/image190.emf"/><Relationship Id="rId5" Type="http://schemas.openxmlformats.org/officeDocument/2006/relationships/customXml" Target="../ink/ink202.xml"/><Relationship Id="rId15" Type="http://schemas.openxmlformats.org/officeDocument/2006/relationships/customXml" Target="../ink/ink207.xml"/><Relationship Id="rId23" Type="http://schemas.openxmlformats.org/officeDocument/2006/relationships/customXml" Target="../ink/ink211.xml"/><Relationship Id="rId28" Type="http://schemas.openxmlformats.org/officeDocument/2006/relationships/image" Target="../media/image184.emf"/><Relationship Id="rId36" Type="http://schemas.openxmlformats.org/officeDocument/2006/relationships/image" Target="../media/image188.emf"/><Relationship Id="rId10" Type="http://schemas.openxmlformats.org/officeDocument/2006/relationships/image" Target="../media/image1750.emf"/><Relationship Id="rId19" Type="http://schemas.openxmlformats.org/officeDocument/2006/relationships/customXml" Target="../ink/ink209.xml"/><Relationship Id="rId31" Type="http://schemas.openxmlformats.org/officeDocument/2006/relationships/customXml" Target="../ink/ink215.xml"/><Relationship Id="rId4" Type="http://schemas.openxmlformats.org/officeDocument/2006/relationships/image" Target="../media/image1720.emf"/><Relationship Id="rId9" Type="http://schemas.openxmlformats.org/officeDocument/2006/relationships/customXml" Target="../ink/ink204.xml"/><Relationship Id="rId14" Type="http://schemas.openxmlformats.org/officeDocument/2006/relationships/image" Target="../media/image177.emf"/><Relationship Id="rId22" Type="http://schemas.openxmlformats.org/officeDocument/2006/relationships/image" Target="../media/image181.emf"/><Relationship Id="rId27" Type="http://schemas.openxmlformats.org/officeDocument/2006/relationships/customXml" Target="../ink/ink213.xml"/><Relationship Id="rId30" Type="http://schemas.openxmlformats.org/officeDocument/2006/relationships/image" Target="../media/image185.emf"/><Relationship Id="rId35" Type="http://schemas.openxmlformats.org/officeDocument/2006/relationships/customXml" Target="../ink/ink217.xml"/></Relationships>
</file>

<file path=ppt/slides/_rels/slide126.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customXml" Target="../ink/ink225.xml"/><Relationship Id="rId18" Type="http://schemas.openxmlformats.org/officeDocument/2006/relationships/image" Target="../media/image198.emf"/><Relationship Id="rId26" Type="http://schemas.openxmlformats.org/officeDocument/2006/relationships/image" Target="../media/image202.emf"/><Relationship Id="rId39" Type="http://schemas.openxmlformats.org/officeDocument/2006/relationships/customXml" Target="../ink/ink238.xml"/><Relationship Id="rId3" Type="http://schemas.openxmlformats.org/officeDocument/2006/relationships/customXml" Target="../ink/ink220.xml"/><Relationship Id="rId21" Type="http://schemas.openxmlformats.org/officeDocument/2006/relationships/customXml" Target="../ink/ink229.xml"/><Relationship Id="rId34" Type="http://schemas.openxmlformats.org/officeDocument/2006/relationships/image" Target="../media/image206.emf"/><Relationship Id="rId42" Type="http://schemas.openxmlformats.org/officeDocument/2006/relationships/image" Target="../media/image210.emf"/><Relationship Id="rId7" Type="http://schemas.openxmlformats.org/officeDocument/2006/relationships/customXml" Target="../ink/ink222.xml"/><Relationship Id="rId12" Type="http://schemas.openxmlformats.org/officeDocument/2006/relationships/image" Target="../media/image195.emf"/><Relationship Id="rId17" Type="http://schemas.openxmlformats.org/officeDocument/2006/relationships/customXml" Target="../ink/ink227.xml"/><Relationship Id="rId25" Type="http://schemas.openxmlformats.org/officeDocument/2006/relationships/customXml" Target="../ink/ink231.xml"/><Relationship Id="rId33" Type="http://schemas.openxmlformats.org/officeDocument/2006/relationships/customXml" Target="../ink/ink235.xml"/><Relationship Id="rId38" Type="http://schemas.openxmlformats.org/officeDocument/2006/relationships/image" Target="../media/image208.emf"/><Relationship Id="rId46" Type="http://schemas.openxmlformats.org/officeDocument/2006/relationships/image" Target="../media/image212.emf"/><Relationship Id="rId2" Type="http://schemas.openxmlformats.org/officeDocument/2006/relationships/image" Target="../media/image48.jpg"/><Relationship Id="rId16" Type="http://schemas.openxmlformats.org/officeDocument/2006/relationships/image" Target="../media/image197.emf"/><Relationship Id="rId20" Type="http://schemas.openxmlformats.org/officeDocument/2006/relationships/image" Target="../media/image199.emf"/><Relationship Id="rId29" Type="http://schemas.openxmlformats.org/officeDocument/2006/relationships/customXml" Target="../ink/ink233.xml"/><Relationship Id="rId41" Type="http://schemas.openxmlformats.org/officeDocument/2006/relationships/customXml" Target="../ink/ink239.xml"/><Relationship Id="rId1" Type="http://schemas.openxmlformats.org/officeDocument/2006/relationships/slideLayout" Target="../slideLayouts/slideLayout2.xml"/><Relationship Id="rId6" Type="http://schemas.openxmlformats.org/officeDocument/2006/relationships/image" Target="../media/image192.emf"/><Relationship Id="rId11" Type="http://schemas.openxmlformats.org/officeDocument/2006/relationships/customXml" Target="../ink/ink224.xml"/><Relationship Id="rId24" Type="http://schemas.openxmlformats.org/officeDocument/2006/relationships/image" Target="../media/image201.emf"/><Relationship Id="rId32" Type="http://schemas.openxmlformats.org/officeDocument/2006/relationships/image" Target="../media/image205.emf"/><Relationship Id="rId37" Type="http://schemas.openxmlformats.org/officeDocument/2006/relationships/customXml" Target="../ink/ink237.xml"/><Relationship Id="rId40" Type="http://schemas.openxmlformats.org/officeDocument/2006/relationships/image" Target="../media/image209.emf"/><Relationship Id="rId45" Type="http://schemas.openxmlformats.org/officeDocument/2006/relationships/customXml" Target="../ink/ink241.xml"/><Relationship Id="rId5" Type="http://schemas.openxmlformats.org/officeDocument/2006/relationships/customXml" Target="../ink/ink221.xml"/><Relationship Id="rId15" Type="http://schemas.openxmlformats.org/officeDocument/2006/relationships/customXml" Target="../ink/ink226.xml"/><Relationship Id="rId23" Type="http://schemas.openxmlformats.org/officeDocument/2006/relationships/customXml" Target="../ink/ink230.xml"/><Relationship Id="rId28" Type="http://schemas.openxmlformats.org/officeDocument/2006/relationships/image" Target="../media/image203.emf"/><Relationship Id="rId36" Type="http://schemas.openxmlformats.org/officeDocument/2006/relationships/image" Target="../media/image207.emf"/><Relationship Id="rId10" Type="http://schemas.openxmlformats.org/officeDocument/2006/relationships/image" Target="../media/image194.emf"/><Relationship Id="rId19" Type="http://schemas.openxmlformats.org/officeDocument/2006/relationships/customXml" Target="../ink/ink228.xml"/><Relationship Id="rId31" Type="http://schemas.openxmlformats.org/officeDocument/2006/relationships/customXml" Target="../ink/ink234.xml"/><Relationship Id="rId44" Type="http://schemas.openxmlformats.org/officeDocument/2006/relationships/image" Target="../media/image211.emf"/><Relationship Id="rId4" Type="http://schemas.openxmlformats.org/officeDocument/2006/relationships/image" Target="../media/image191.emf"/><Relationship Id="rId9" Type="http://schemas.openxmlformats.org/officeDocument/2006/relationships/customXml" Target="../ink/ink223.xml"/><Relationship Id="rId14" Type="http://schemas.openxmlformats.org/officeDocument/2006/relationships/image" Target="../media/image196.emf"/><Relationship Id="rId22" Type="http://schemas.openxmlformats.org/officeDocument/2006/relationships/image" Target="../media/image200.emf"/><Relationship Id="rId27" Type="http://schemas.openxmlformats.org/officeDocument/2006/relationships/customXml" Target="../ink/ink232.xml"/><Relationship Id="rId30" Type="http://schemas.openxmlformats.org/officeDocument/2006/relationships/image" Target="../media/image204.emf"/><Relationship Id="rId35" Type="http://schemas.openxmlformats.org/officeDocument/2006/relationships/customXml" Target="../ink/ink236.xml"/><Relationship Id="rId43" Type="http://schemas.openxmlformats.org/officeDocument/2006/relationships/customXml" Target="../ink/ink240.xml"/></Relationships>
</file>

<file path=ppt/slides/_rels/slide127.xml.rels><?xml version="1.0" encoding="UTF-8" standalone="yes"?>
<Relationships xmlns="http://schemas.openxmlformats.org/package/2006/relationships"><Relationship Id="rId8" Type="http://schemas.openxmlformats.org/officeDocument/2006/relationships/customXml" Target="../ink/ink245.xml"/><Relationship Id="rId13" Type="http://schemas.openxmlformats.org/officeDocument/2006/relationships/image" Target="../media/image218.emf"/><Relationship Id="rId18" Type="http://schemas.openxmlformats.org/officeDocument/2006/relationships/customXml" Target="../ink/ink250.xml"/><Relationship Id="rId26" Type="http://schemas.openxmlformats.org/officeDocument/2006/relationships/customXml" Target="../ink/ink254.xml"/><Relationship Id="rId3" Type="http://schemas.openxmlformats.org/officeDocument/2006/relationships/image" Target="../media/image213.emf"/><Relationship Id="rId21" Type="http://schemas.openxmlformats.org/officeDocument/2006/relationships/image" Target="../media/image222.emf"/><Relationship Id="rId34" Type="http://schemas.openxmlformats.org/officeDocument/2006/relationships/customXml" Target="../ink/ink258.xml"/><Relationship Id="rId7" Type="http://schemas.openxmlformats.org/officeDocument/2006/relationships/image" Target="../media/image215.emf"/><Relationship Id="rId12" Type="http://schemas.openxmlformats.org/officeDocument/2006/relationships/customXml" Target="../ink/ink247.xml"/><Relationship Id="rId17" Type="http://schemas.openxmlformats.org/officeDocument/2006/relationships/image" Target="../media/image220.emf"/><Relationship Id="rId25" Type="http://schemas.openxmlformats.org/officeDocument/2006/relationships/image" Target="../media/image224.emf"/><Relationship Id="rId33" Type="http://schemas.openxmlformats.org/officeDocument/2006/relationships/image" Target="../media/image228.emf"/><Relationship Id="rId2" Type="http://schemas.openxmlformats.org/officeDocument/2006/relationships/customXml" Target="../ink/ink242.xml"/><Relationship Id="rId16" Type="http://schemas.openxmlformats.org/officeDocument/2006/relationships/customXml" Target="../ink/ink249.xml"/><Relationship Id="rId20" Type="http://schemas.openxmlformats.org/officeDocument/2006/relationships/customXml" Target="../ink/ink251.xml"/><Relationship Id="rId29" Type="http://schemas.openxmlformats.org/officeDocument/2006/relationships/image" Target="../media/image226.emf"/><Relationship Id="rId1" Type="http://schemas.openxmlformats.org/officeDocument/2006/relationships/slideLayout" Target="../slideLayouts/slideLayout2.xml"/><Relationship Id="rId6" Type="http://schemas.openxmlformats.org/officeDocument/2006/relationships/customXml" Target="../ink/ink244.xml"/><Relationship Id="rId11" Type="http://schemas.openxmlformats.org/officeDocument/2006/relationships/image" Target="../media/image217.emf"/><Relationship Id="rId24" Type="http://schemas.openxmlformats.org/officeDocument/2006/relationships/customXml" Target="../ink/ink253.xml"/><Relationship Id="rId32" Type="http://schemas.openxmlformats.org/officeDocument/2006/relationships/customXml" Target="../ink/ink257.xml"/><Relationship Id="rId37" Type="http://schemas.openxmlformats.org/officeDocument/2006/relationships/image" Target="../media/image230.emf"/><Relationship Id="rId5" Type="http://schemas.openxmlformats.org/officeDocument/2006/relationships/image" Target="../media/image214.emf"/><Relationship Id="rId15" Type="http://schemas.openxmlformats.org/officeDocument/2006/relationships/image" Target="../media/image219.emf"/><Relationship Id="rId23" Type="http://schemas.openxmlformats.org/officeDocument/2006/relationships/image" Target="../media/image223.emf"/><Relationship Id="rId28" Type="http://schemas.openxmlformats.org/officeDocument/2006/relationships/customXml" Target="../ink/ink255.xml"/><Relationship Id="rId36" Type="http://schemas.openxmlformats.org/officeDocument/2006/relationships/customXml" Target="../ink/ink259.xml"/><Relationship Id="rId10" Type="http://schemas.openxmlformats.org/officeDocument/2006/relationships/customXml" Target="../ink/ink246.xml"/><Relationship Id="rId19" Type="http://schemas.openxmlformats.org/officeDocument/2006/relationships/image" Target="../media/image221.emf"/><Relationship Id="rId31" Type="http://schemas.openxmlformats.org/officeDocument/2006/relationships/image" Target="../media/image227.emf"/><Relationship Id="rId4" Type="http://schemas.openxmlformats.org/officeDocument/2006/relationships/customXml" Target="../ink/ink243.xml"/><Relationship Id="rId9" Type="http://schemas.openxmlformats.org/officeDocument/2006/relationships/image" Target="../media/image216.emf"/><Relationship Id="rId14" Type="http://schemas.openxmlformats.org/officeDocument/2006/relationships/customXml" Target="../ink/ink248.xml"/><Relationship Id="rId22" Type="http://schemas.openxmlformats.org/officeDocument/2006/relationships/customXml" Target="../ink/ink252.xml"/><Relationship Id="rId27" Type="http://schemas.openxmlformats.org/officeDocument/2006/relationships/image" Target="../media/image225.emf"/><Relationship Id="rId30" Type="http://schemas.openxmlformats.org/officeDocument/2006/relationships/customXml" Target="../ink/ink256.xml"/><Relationship Id="rId35" Type="http://schemas.openxmlformats.org/officeDocument/2006/relationships/image" Target="../media/image229.emf"/></Relationships>
</file>

<file path=ppt/slides/_rels/slide128.xml.rels><?xml version="1.0" encoding="UTF-8" standalone="yes"?>
<Relationships xmlns="http://schemas.openxmlformats.org/package/2006/relationships"><Relationship Id="rId8" Type="http://schemas.openxmlformats.org/officeDocument/2006/relationships/image" Target="../media/image2130.emf"/><Relationship Id="rId13" Type="http://schemas.openxmlformats.org/officeDocument/2006/relationships/customXml" Target="../ink/ink265.xml"/><Relationship Id="rId18" Type="http://schemas.openxmlformats.org/officeDocument/2006/relationships/image" Target="../media/image2180.emf"/><Relationship Id="rId26" Type="http://schemas.openxmlformats.org/officeDocument/2006/relationships/image" Target="../media/image2220.emf"/><Relationship Id="rId3" Type="http://schemas.openxmlformats.org/officeDocument/2006/relationships/customXml" Target="../ink/ink260.xml"/><Relationship Id="rId21" Type="http://schemas.openxmlformats.org/officeDocument/2006/relationships/customXml" Target="../ink/ink269.xml"/><Relationship Id="rId7" Type="http://schemas.openxmlformats.org/officeDocument/2006/relationships/customXml" Target="../ink/ink262.xml"/><Relationship Id="rId12" Type="http://schemas.openxmlformats.org/officeDocument/2006/relationships/image" Target="../media/image2150.emf"/><Relationship Id="rId17" Type="http://schemas.openxmlformats.org/officeDocument/2006/relationships/customXml" Target="../ink/ink267.xml"/><Relationship Id="rId25" Type="http://schemas.openxmlformats.org/officeDocument/2006/relationships/customXml" Target="../ink/ink271.xml"/><Relationship Id="rId2" Type="http://schemas.openxmlformats.org/officeDocument/2006/relationships/image" Target="../media/image48.jpg"/><Relationship Id="rId16" Type="http://schemas.openxmlformats.org/officeDocument/2006/relationships/image" Target="../media/image2170.emf"/><Relationship Id="rId20" Type="http://schemas.openxmlformats.org/officeDocument/2006/relationships/image" Target="../media/image2190.emf"/><Relationship Id="rId29" Type="http://schemas.openxmlformats.org/officeDocument/2006/relationships/customXml" Target="../ink/ink273.xml"/><Relationship Id="rId1" Type="http://schemas.openxmlformats.org/officeDocument/2006/relationships/slideLayout" Target="../slideLayouts/slideLayout2.xml"/><Relationship Id="rId6" Type="http://schemas.openxmlformats.org/officeDocument/2006/relationships/image" Target="../media/image2120.emf"/><Relationship Id="rId11" Type="http://schemas.openxmlformats.org/officeDocument/2006/relationships/customXml" Target="../ink/ink264.xml"/><Relationship Id="rId24" Type="http://schemas.openxmlformats.org/officeDocument/2006/relationships/image" Target="../media/image2210.emf"/><Relationship Id="rId5" Type="http://schemas.openxmlformats.org/officeDocument/2006/relationships/customXml" Target="../ink/ink261.xml"/><Relationship Id="rId15" Type="http://schemas.openxmlformats.org/officeDocument/2006/relationships/customXml" Target="../ink/ink266.xml"/><Relationship Id="rId23" Type="http://schemas.openxmlformats.org/officeDocument/2006/relationships/customXml" Target="../ink/ink270.xml"/><Relationship Id="rId28" Type="http://schemas.openxmlformats.org/officeDocument/2006/relationships/image" Target="../media/image2230.emf"/><Relationship Id="rId10" Type="http://schemas.openxmlformats.org/officeDocument/2006/relationships/image" Target="../media/image2140.emf"/><Relationship Id="rId19" Type="http://schemas.openxmlformats.org/officeDocument/2006/relationships/customXml" Target="../ink/ink268.xml"/><Relationship Id="rId4" Type="http://schemas.openxmlformats.org/officeDocument/2006/relationships/image" Target="../media/image2110.emf"/><Relationship Id="rId9" Type="http://schemas.openxmlformats.org/officeDocument/2006/relationships/customXml" Target="../ink/ink263.xml"/><Relationship Id="rId14" Type="http://schemas.openxmlformats.org/officeDocument/2006/relationships/image" Target="../media/image2160.emf"/><Relationship Id="rId22" Type="http://schemas.openxmlformats.org/officeDocument/2006/relationships/image" Target="../media/image2200.emf"/><Relationship Id="rId27" Type="http://schemas.openxmlformats.org/officeDocument/2006/relationships/customXml" Target="../ink/ink272.xml"/><Relationship Id="rId30" Type="http://schemas.openxmlformats.org/officeDocument/2006/relationships/image" Target="../media/image2240.emf"/></Relationships>
</file>

<file path=ppt/slides/_rels/slide129.xml.rels><?xml version="1.0" encoding="UTF-8" standalone="yes"?>
<Relationships xmlns="http://schemas.openxmlformats.org/package/2006/relationships"><Relationship Id="rId26" Type="http://schemas.openxmlformats.org/officeDocument/2006/relationships/customXml" Target="../ink/ink286.xml"/><Relationship Id="rId21" Type="http://schemas.openxmlformats.org/officeDocument/2006/relationships/image" Target="../media/image234.emf"/><Relationship Id="rId34" Type="http://schemas.openxmlformats.org/officeDocument/2006/relationships/customXml" Target="../ink/ink290.xml"/><Relationship Id="rId42" Type="http://schemas.openxmlformats.org/officeDocument/2006/relationships/customXml" Target="../ink/ink294.xml"/><Relationship Id="rId47" Type="http://schemas.openxmlformats.org/officeDocument/2006/relationships/image" Target="../media/image247.emf"/><Relationship Id="rId50" Type="http://schemas.openxmlformats.org/officeDocument/2006/relationships/customXml" Target="../ink/ink298.xml"/><Relationship Id="rId55" Type="http://schemas.openxmlformats.org/officeDocument/2006/relationships/image" Target="../media/image251.emf"/><Relationship Id="rId63" Type="http://schemas.openxmlformats.org/officeDocument/2006/relationships/image" Target="../media/image255.emf"/><Relationship Id="rId68" Type="http://schemas.openxmlformats.org/officeDocument/2006/relationships/customXml" Target="../ink/ink307.xml"/><Relationship Id="rId76" Type="http://schemas.openxmlformats.org/officeDocument/2006/relationships/customXml" Target="../ink/ink311.xml"/><Relationship Id="rId84" Type="http://schemas.openxmlformats.org/officeDocument/2006/relationships/customXml" Target="../ink/ink315.xml"/><Relationship Id="rId89" Type="http://schemas.openxmlformats.org/officeDocument/2006/relationships/image" Target="../media/image268.emf"/><Relationship Id="rId97" Type="http://schemas.openxmlformats.org/officeDocument/2006/relationships/image" Target="../media/image272.emf"/><Relationship Id="rId7" Type="http://schemas.openxmlformats.org/officeDocument/2006/relationships/image" Target="../media/image2270.emf"/><Relationship Id="rId71" Type="http://schemas.openxmlformats.org/officeDocument/2006/relationships/image" Target="../media/image259.emf"/><Relationship Id="rId92" Type="http://schemas.openxmlformats.org/officeDocument/2006/relationships/customXml" Target="../ink/ink319.xml"/><Relationship Id="rId2" Type="http://schemas.openxmlformats.org/officeDocument/2006/relationships/customXml" Target="../ink/ink274.xml"/><Relationship Id="rId16" Type="http://schemas.openxmlformats.org/officeDocument/2006/relationships/customXml" Target="../ink/ink281.xml"/><Relationship Id="rId29" Type="http://schemas.openxmlformats.org/officeDocument/2006/relationships/image" Target="../media/image238.emf"/><Relationship Id="rId11" Type="http://schemas.openxmlformats.org/officeDocument/2006/relationships/image" Target="../media/image2290.emf"/><Relationship Id="rId24" Type="http://schemas.openxmlformats.org/officeDocument/2006/relationships/customXml" Target="../ink/ink285.xml"/><Relationship Id="rId32" Type="http://schemas.openxmlformats.org/officeDocument/2006/relationships/customXml" Target="../ink/ink289.xml"/><Relationship Id="rId37" Type="http://schemas.openxmlformats.org/officeDocument/2006/relationships/image" Target="../media/image242.emf"/><Relationship Id="rId40" Type="http://schemas.openxmlformats.org/officeDocument/2006/relationships/customXml" Target="../ink/ink293.xml"/><Relationship Id="rId45" Type="http://schemas.openxmlformats.org/officeDocument/2006/relationships/image" Target="../media/image246.emf"/><Relationship Id="rId53" Type="http://schemas.openxmlformats.org/officeDocument/2006/relationships/image" Target="../media/image250.emf"/><Relationship Id="rId58" Type="http://schemas.openxmlformats.org/officeDocument/2006/relationships/customXml" Target="../ink/ink302.xml"/><Relationship Id="rId66" Type="http://schemas.openxmlformats.org/officeDocument/2006/relationships/customXml" Target="../ink/ink306.xml"/><Relationship Id="rId74" Type="http://schemas.openxmlformats.org/officeDocument/2006/relationships/customXml" Target="../ink/ink310.xml"/><Relationship Id="rId79" Type="http://schemas.openxmlformats.org/officeDocument/2006/relationships/image" Target="../media/image263.emf"/><Relationship Id="rId87" Type="http://schemas.openxmlformats.org/officeDocument/2006/relationships/image" Target="../media/image267.emf"/><Relationship Id="rId5" Type="http://schemas.openxmlformats.org/officeDocument/2006/relationships/image" Target="../media/image2260.emf"/><Relationship Id="rId61" Type="http://schemas.openxmlformats.org/officeDocument/2006/relationships/image" Target="../media/image254.emf"/><Relationship Id="rId82" Type="http://schemas.openxmlformats.org/officeDocument/2006/relationships/customXml" Target="../ink/ink314.xml"/><Relationship Id="rId90" Type="http://schemas.openxmlformats.org/officeDocument/2006/relationships/customXml" Target="../ink/ink318.xml"/><Relationship Id="rId95" Type="http://schemas.openxmlformats.org/officeDocument/2006/relationships/image" Target="../media/image271.emf"/><Relationship Id="rId19" Type="http://schemas.openxmlformats.org/officeDocument/2006/relationships/image" Target="../media/image233.emf"/><Relationship Id="rId14" Type="http://schemas.openxmlformats.org/officeDocument/2006/relationships/customXml" Target="../ink/ink280.xml"/><Relationship Id="rId22" Type="http://schemas.openxmlformats.org/officeDocument/2006/relationships/customXml" Target="../ink/ink284.xml"/><Relationship Id="rId27" Type="http://schemas.openxmlformats.org/officeDocument/2006/relationships/image" Target="../media/image237.emf"/><Relationship Id="rId30" Type="http://schemas.openxmlformats.org/officeDocument/2006/relationships/customXml" Target="../ink/ink288.xml"/><Relationship Id="rId35" Type="http://schemas.openxmlformats.org/officeDocument/2006/relationships/image" Target="../media/image241.emf"/><Relationship Id="rId43" Type="http://schemas.openxmlformats.org/officeDocument/2006/relationships/image" Target="../media/image245.emf"/><Relationship Id="rId48" Type="http://schemas.openxmlformats.org/officeDocument/2006/relationships/customXml" Target="../ink/ink297.xml"/><Relationship Id="rId56" Type="http://schemas.openxmlformats.org/officeDocument/2006/relationships/customXml" Target="../ink/ink301.xml"/><Relationship Id="rId64" Type="http://schemas.openxmlformats.org/officeDocument/2006/relationships/customXml" Target="../ink/ink305.xml"/><Relationship Id="rId69" Type="http://schemas.openxmlformats.org/officeDocument/2006/relationships/image" Target="../media/image258.emf"/><Relationship Id="rId77" Type="http://schemas.openxmlformats.org/officeDocument/2006/relationships/image" Target="../media/image262.emf"/><Relationship Id="rId8" Type="http://schemas.openxmlformats.org/officeDocument/2006/relationships/customXml" Target="../ink/ink277.xml"/><Relationship Id="rId51" Type="http://schemas.openxmlformats.org/officeDocument/2006/relationships/image" Target="../media/image249.emf"/><Relationship Id="rId72" Type="http://schemas.openxmlformats.org/officeDocument/2006/relationships/customXml" Target="../ink/ink309.xml"/><Relationship Id="rId80" Type="http://schemas.openxmlformats.org/officeDocument/2006/relationships/customXml" Target="../ink/ink313.xml"/><Relationship Id="rId85" Type="http://schemas.openxmlformats.org/officeDocument/2006/relationships/image" Target="../media/image266.emf"/><Relationship Id="rId93" Type="http://schemas.openxmlformats.org/officeDocument/2006/relationships/image" Target="../media/image270.emf"/><Relationship Id="rId98" Type="http://schemas.openxmlformats.org/officeDocument/2006/relationships/customXml" Target="../ink/ink322.xml"/><Relationship Id="rId3" Type="http://schemas.openxmlformats.org/officeDocument/2006/relationships/image" Target="../media/image2250.emf"/><Relationship Id="rId12" Type="http://schemas.openxmlformats.org/officeDocument/2006/relationships/customXml" Target="../ink/ink279.xml"/><Relationship Id="rId17" Type="http://schemas.openxmlformats.org/officeDocument/2006/relationships/image" Target="../media/image232.emf"/><Relationship Id="rId25" Type="http://schemas.openxmlformats.org/officeDocument/2006/relationships/image" Target="../media/image236.emf"/><Relationship Id="rId33" Type="http://schemas.openxmlformats.org/officeDocument/2006/relationships/image" Target="../media/image240.emf"/><Relationship Id="rId38" Type="http://schemas.openxmlformats.org/officeDocument/2006/relationships/customXml" Target="../ink/ink292.xml"/><Relationship Id="rId46" Type="http://schemas.openxmlformats.org/officeDocument/2006/relationships/customXml" Target="../ink/ink296.xml"/><Relationship Id="rId59" Type="http://schemas.openxmlformats.org/officeDocument/2006/relationships/image" Target="../media/image253.emf"/><Relationship Id="rId67" Type="http://schemas.openxmlformats.org/officeDocument/2006/relationships/image" Target="../media/image257.emf"/><Relationship Id="rId20" Type="http://schemas.openxmlformats.org/officeDocument/2006/relationships/customXml" Target="../ink/ink283.xml"/><Relationship Id="rId41" Type="http://schemas.openxmlformats.org/officeDocument/2006/relationships/image" Target="../media/image244.emf"/><Relationship Id="rId54" Type="http://schemas.openxmlformats.org/officeDocument/2006/relationships/customXml" Target="../ink/ink300.xml"/><Relationship Id="rId62" Type="http://schemas.openxmlformats.org/officeDocument/2006/relationships/customXml" Target="../ink/ink304.xml"/><Relationship Id="rId70" Type="http://schemas.openxmlformats.org/officeDocument/2006/relationships/customXml" Target="../ink/ink308.xml"/><Relationship Id="rId75" Type="http://schemas.openxmlformats.org/officeDocument/2006/relationships/image" Target="../media/image261.emf"/><Relationship Id="rId83" Type="http://schemas.openxmlformats.org/officeDocument/2006/relationships/image" Target="../media/image265.emf"/><Relationship Id="rId88" Type="http://schemas.openxmlformats.org/officeDocument/2006/relationships/customXml" Target="../ink/ink317.xml"/><Relationship Id="rId91" Type="http://schemas.openxmlformats.org/officeDocument/2006/relationships/image" Target="../media/image269.emf"/><Relationship Id="rId96" Type="http://schemas.openxmlformats.org/officeDocument/2006/relationships/customXml" Target="../ink/ink321.xml"/><Relationship Id="rId1" Type="http://schemas.openxmlformats.org/officeDocument/2006/relationships/slideLayout" Target="../slideLayouts/slideLayout2.xml"/><Relationship Id="rId6" Type="http://schemas.openxmlformats.org/officeDocument/2006/relationships/customXml" Target="../ink/ink276.xml"/><Relationship Id="rId15" Type="http://schemas.openxmlformats.org/officeDocument/2006/relationships/image" Target="../media/image231.emf"/><Relationship Id="rId23" Type="http://schemas.openxmlformats.org/officeDocument/2006/relationships/image" Target="../media/image235.emf"/><Relationship Id="rId28" Type="http://schemas.openxmlformats.org/officeDocument/2006/relationships/customXml" Target="../ink/ink287.xml"/><Relationship Id="rId36" Type="http://schemas.openxmlformats.org/officeDocument/2006/relationships/customXml" Target="../ink/ink291.xml"/><Relationship Id="rId49" Type="http://schemas.openxmlformats.org/officeDocument/2006/relationships/image" Target="../media/image248.emf"/><Relationship Id="rId57" Type="http://schemas.openxmlformats.org/officeDocument/2006/relationships/image" Target="../media/image252.emf"/><Relationship Id="rId10" Type="http://schemas.openxmlformats.org/officeDocument/2006/relationships/customXml" Target="../ink/ink278.xml"/><Relationship Id="rId31" Type="http://schemas.openxmlformats.org/officeDocument/2006/relationships/image" Target="../media/image239.emf"/><Relationship Id="rId44" Type="http://schemas.openxmlformats.org/officeDocument/2006/relationships/customXml" Target="../ink/ink295.xml"/><Relationship Id="rId52" Type="http://schemas.openxmlformats.org/officeDocument/2006/relationships/customXml" Target="../ink/ink299.xml"/><Relationship Id="rId60" Type="http://schemas.openxmlformats.org/officeDocument/2006/relationships/customXml" Target="../ink/ink303.xml"/><Relationship Id="rId65" Type="http://schemas.openxmlformats.org/officeDocument/2006/relationships/image" Target="../media/image256.emf"/><Relationship Id="rId73" Type="http://schemas.openxmlformats.org/officeDocument/2006/relationships/image" Target="../media/image260.emf"/><Relationship Id="rId78" Type="http://schemas.openxmlformats.org/officeDocument/2006/relationships/customXml" Target="../ink/ink312.xml"/><Relationship Id="rId81" Type="http://schemas.openxmlformats.org/officeDocument/2006/relationships/image" Target="../media/image264.emf"/><Relationship Id="rId86" Type="http://schemas.openxmlformats.org/officeDocument/2006/relationships/customXml" Target="../ink/ink316.xml"/><Relationship Id="rId94" Type="http://schemas.openxmlformats.org/officeDocument/2006/relationships/customXml" Target="../ink/ink320.xml"/><Relationship Id="rId99" Type="http://schemas.openxmlformats.org/officeDocument/2006/relationships/image" Target="../media/image273.emf"/><Relationship Id="rId4" Type="http://schemas.openxmlformats.org/officeDocument/2006/relationships/customXml" Target="../ink/ink275.xml"/><Relationship Id="rId9" Type="http://schemas.openxmlformats.org/officeDocument/2006/relationships/image" Target="../media/image2280.emf"/><Relationship Id="rId13" Type="http://schemas.openxmlformats.org/officeDocument/2006/relationships/image" Target="../media/image2300.emf"/><Relationship Id="rId18" Type="http://schemas.openxmlformats.org/officeDocument/2006/relationships/customXml" Target="../ink/ink282.xml"/><Relationship Id="rId39" Type="http://schemas.openxmlformats.org/officeDocument/2006/relationships/image" Target="../media/image243.emf"/></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48.jp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33.xml.rels><?xml version="1.0" encoding="UTF-8" standalone="yes"?>
<Relationships xmlns="http://schemas.openxmlformats.org/package/2006/relationships"><Relationship Id="rId8" Type="http://schemas.openxmlformats.org/officeDocument/2006/relationships/customXml" Target="../ink/ink325.xml"/><Relationship Id="rId13" Type="http://schemas.openxmlformats.org/officeDocument/2006/relationships/image" Target="../media/image283.emf"/><Relationship Id="rId18" Type="http://schemas.openxmlformats.org/officeDocument/2006/relationships/customXml" Target="../ink/ink330.xml"/><Relationship Id="rId3" Type="http://schemas.openxmlformats.org/officeDocument/2006/relationships/image" Target="../media/image152.png"/><Relationship Id="rId21" Type="http://schemas.openxmlformats.org/officeDocument/2006/relationships/image" Target="../media/image287.emf"/><Relationship Id="rId7" Type="http://schemas.openxmlformats.org/officeDocument/2006/relationships/image" Target="../media/image280.emf"/><Relationship Id="rId12" Type="http://schemas.openxmlformats.org/officeDocument/2006/relationships/customXml" Target="../ink/ink327.xml"/><Relationship Id="rId17" Type="http://schemas.openxmlformats.org/officeDocument/2006/relationships/image" Target="../media/image285.emf"/><Relationship Id="rId25" Type="http://schemas.openxmlformats.org/officeDocument/2006/relationships/image" Target="../media/image289.emf"/><Relationship Id="rId2" Type="http://schemas.openxmlformats.org/officeDocument/2006/relationships/image" Target="../media/image48.jpg"/><Relationship Id="rId16" Type="http://schemas.openxmlformats.org/officeDocument/2006/relationships/customXml" Target="../ink/ink329.xml"/><Relationship Id="rId20" Type="http://schemas.openxmlformats.org/officeDocument/2006/relationships/customXml" Target="../ink/ink331.xml"/><Relationship Id="rId1" Type="http://schemas.openxmlformats.org/officeDocument/2006/relationships/slideLayout" Target="../slideLayouts/slideLayout2.xml"/><Relationship Id="rId6" Type="http://schemas.openxmlformats.org/officeDocument/2006/relationships/customXml" Target="../ink/ink324.xml"/><Relationship Id="rId11" Type="http://schemas.openxmlformats.org/officeDocument/2006/relationships/image" Target="../media/image282.emf"/><Relationship Id="rId24" Type="http://schemas.openxmlformats.org/officeDocument/2006/relationships/customXml" Target="../ink/ink333.xml"/><Relationship Id="rId5" Type="http://schemas.openxmlformats.org/officeDocument/2006/relationships/image" Target="../media/image279.emf"/><Relationship Id="rId15" Type="http://schemas.openxmlformats.org/officeDocument/2006/relationships/image" Target="../media/image284.emf"/><Relationship Id="rId23" Type="http://schemas.openxmlformats.org/officeDocument/2006/relationships/image" Target="../media/image288.emf"/><Relationship Id="rId10" Type="http://schemas.openxmlformats.org/officeDocument/2006/relationships/customXml" Target="../ink/ink326.xml"/><Relationship Id="rId19" Type="http://schemas.openxmlformats.org/officeDocument/2006/relationships/image" Target="../media/image286.emf"/><Relationship Id="rId4" Type="http://schemas.openxmlformats.org/officeDocument/2006/relationships/customXml" Target="../ink/ink323.xml"/><Relationship Id="rId9" Type="http://schemas.openxmlformats.org/officeDocument/2006/relationships/image" Target="../media/image281.emf"/><Relationship Id="rId14" Type="http://schemas.openxmlformats.org/officeDocument/2006/relationships/customXml" Target="../ink/ink328.xml"/><Relationship Id="rId22" Type="http://schemas.openxmlformats.org/officeDocument/2006/relationships/customXml" Target="../ink/ink332.xml"/></Relationships>
</file>

<file path=ppt/slides/_rels/slide134.xml.rels><?xml version="1.0" encoding="UTF-8" standalone="yes"?>
<Relationships xmlns="http://schemas.openxmlformats.org/package/2006/relationships"><Relationship Id="rId8" Type="http://schemas.openxmlformats.org/officeDocument/2006/relationships/customXml" Target="../ink/ink337.xml"/><Relationship Id="rId13" Type="http://schemas.openxmlformats.org/officeDocument/2006/relationships/image" Target="../media/image295.emf"/><Relationship Id="rId18" Type="http://schemas.openxmlformats.org/officeDocument/2006/relationships/customXml" Target="../ink/ink342.xml"/><Relationship Id="rId26" Type="http://schemas.openxmlformats.org/officeDocument/2006/relationships/customXml" Target="../ink/ink346.xml"/><Relationship Id="rId3" Type="http://schemas.openxmlformats.org/officeDocument/2006/relationships/image" Target="../media/image290.emf"/><Relationship Id="rId21" Type="http://schemas.openxmlformats.org/officeDocument/2006/relationships/image" Target="../media/image299.emf"/><Relationship Id="rId34" Type="http://schemas.openxmlformats.org/officeDocument/2006/relationships/customXml" Target="../ink/ink350.xml"/><Relationship Id="rId7" Type="http://schemas.openxmlformats.org/officeDocument/2006/relationships/image" Target="../media/image292.emf"/><Relationship Id="rId12" Type="http://schemas.openxmlformats.org/officeDocument/2006/relationships/customXml" Target="../ink/ink339.xml"/><Relationship Id="rId17" Type="http://schemas.openxmlformats.org/officeDocument/2006/relationships/image" Target="../media/image297.emf"/><Relationship Id="rId25" Type="http://schemas.openxmlformats.org/officeDocument/2006/relationships/image" Target="../media/image301.emf"/><Relationship Id="rId33" Type="http://schemas.openxmlformats.org/officeDocument/2006/relationships/image" Target="../media/image305.emf"/><Relationship Id="rId2" Type="http://schemas.openxmlformats.org/officeDocument/2006/relationships/customXml" Target="../ink/ink334.xml"/><Relationship Id="rId16" Type="http://schemas.openxmlformats.org/officeDocument/2006/relationships/customXml" Target="../ink/ink341.xml"/><Relationship Id="rId20" Type="http://schemas.openxmlformats.org/officeDocument/2006/relationships/customXml" Target="../ink/ink343.xml"/><Relationship Id="rId29"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customXml" Target="../ink/ink336.xml"/><Relationship Id="rId11" Type="http://schemas.openxmlformats.org/officeDocument/2006/relationships/image" Target="../media/image294.emf"/><Relationship Id="rId24" Type="http://schemas.openxmlformats.org/officeDocument/2006/relationships/customXml" Target="../ink/ink345.xml"/><Relationship Id="rId32" Type="http://schemas.openxmlformats.org/officeDocument/2006/relationships/customXml" Target="../ink/ink349.xml"/><Relationship Id="rId37" Type="http://schemas.openxmlformats.org/officeDocument/2006/relationships/image" Target="../media/image307.emf"/><Relationship Id="rId5" Type="http://schemas.openxmlformats.org/officeDocument/2006/relationships/image" Target="../media/image291.emf"/><Relationship Id="rId15" Type="http://schemas.openxmlformats.org/officeDocument/2006/relationships/image" Target="../media/image296.emf"/><Relationship Id="rId23" Type="http://schemas.openxmlformats.org/officeDocument/2006/relationships/image" Target="../media/image300.emf"/><Relationship Id="rId28" Type="http://schemas.openxmlformats.org/officeDocument/2006/relationships/customXml" Target="../ink/ink347.xml"/><Relationship Id="rId36" Type="http://schemas.openxmlformats.org/officeDocument/2006/relationships/customXml" Target="../ink/ink351.xml"/><Relationship Id="rId10" Type="http://schemas.openxmlformats.org/officeDocument/2006/relationships/customXml" Target="../ink/ink338.xml"/><Relationship Id="rId19" Type="http://schemas.openxmlformats.org/officeDocument/2006/relationships/image" Target="../media/image298.emf"/><Relationship Id="rId31" Type="http://schemas.openxmlformats.org/officeDocument/2006/relationships/image" Target="../media/image304.emf"/><Relationship Id="rId4" Type="http://schemas.openxmlformats.org/officeDocument/2006/relationships/customXml" Target="../ink/ink335.xml"/><Relationship Id="rId9" Type="http://schemas.openxmlformats.org/officeDocument/2006/relationships/image" Target="../media/image293.emf"/><Relationship Id="rId14" Type="http://schemas.openxmlformats.org/officeDocument/2006/relationships/customXml" Target="../ink/ink340.xml"/><Relationship Id="rId22" Type="http://schemas.openxmlformats.org/officeDocument/2006/relationships/customXml" Target="../ink/ink344.xml"/><Relationship Id="rId27" Type="http://schemas.openxmlformats.org/officeDocument/2006/relationships/image" Target="../media/image302.emf"/><Relationship Id="rId30" Type="http://schemas.openxmlformats.org/officeDocument/2006/relationships/customXml" Target="../ink/ink348.xml"/><Relationship Id="rId35" Type="http://schemas.openxmlformats.org/officeDocument/2006/relationships/image" Target="../media/image306.emf"/></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fewire.com/what-is-macos-4691239" TargetMode="External"/><Relationship Id="rId2" Type="http://schemas.openxmlformats.org/officeDocument/2006/relationships/hyperlink" Target="https://www.lifewire.com/windows-10-2626217" TargetMode="External"/><Relationship Id="rId1" Type="http://schemas.openxmlformats.org/officeDocument/2006/relationships/slideLayout" Target="../slideLayouts/slideLayout4.xml"/><Relationship Id="rId5" Type="http://schemas.openxmlformats.org/officeDocument/2006/relationships/hyperlink" Target="https://www.lifewire.com/unix-flavors-list-4094248" TargetMode="External"/><Relationship Id="rId4" Type="http://schemas.openxmlformats.org/officeDocument/2006/relationships/hyperlink" Target="https://www.lifewire.com/google-chrome-os-1616448"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76.emf"/><Relationship Id="rId13" Type="http://schemas.openxmlformats.org/officeDocument/2006/relationships/customXml" Target="../ink/ink357.xml"/><Relationship Id="rId18" Type="http://schemas.openxmlformats.org/officeDocument/2006/relationships/image" Target="../media/image310.emf"/><Relationship Id="rId26" Type="http://schemas.openxmlformats.org/officeDocument/2006/relationships/image" Target="../media/image314.emf"/><Relationship Id="rId39" Type="http://schemas.openxmlformats.org/officeDocument/2006/relationships/customXml" Target="../ink/ink370.xml"/><Relationship Id="rId3" Type="http://schemas.openxmlformats.org/officeDocument/2006/relationships/customXml" Target="../ink/ink352.xml"/><Relationship Id="rId21" Type="http://schemas.openxmlformats.org/officeDocument/2006/relationships/customXml" Target="../ink/ink361.xml"/><Relationship Id="rId34" Type="http://schemas.openxmlformats.org/officeDocument/2006/relationships/image" Target="../media/image318.emf"/><Relationship Id="rId42" Type="http://schemas.openxmlformats.org/officeDocument/2006/relationships/image" Target="../media/image322.emf"/><Relationship Id="rId7" Type="http://schemas.openxmlformats.org/officeDocument/2006/relationships/customXml" Target="../ink/ink354.xml"/><Relationship Id="rId12" Type="http://schemas.openxmlformats.org/officeDocument/2006/relationships/image" Target="../media/image278.emf"/><Relationship Id="rId17" Type="http://schemas.openxmlformats.org/officeDocument/2006/relationships/customXml" Target="../ink/ink359.xml"/><Relationship Id="rId25" Type="http://schemas.openxmlformats.org/officeDocument/2006/relationships/customXml" Target="../ink/ink363.xml"/><Relationship Id="rId33" Type="http://schemas.openxmlformats.org/officeDocument/2006/relationships/customXml" Target="../ink/ink367.xml"/><Relationship Id="rId38" Type="http://schemas.openxmlformats.org/officeDocument/2006/relationships/image" Target="../media/image320.emf"/><Relationship Id="rId2" Type="http://schemas.openxmlformats.org/officeDocument/2006/relationships/image" Target="../media/image155.png"/><Relationship Id="rId16" Type="http://schemas.openxmlformats.org/officeDocument/2006/relationships/image" Target="../media/image309.emf"/><Relationship Id="rId20" Type="http://schemas.openxmlformats.org/officeDocument/2006/relationships/image" Target="../media/image311.emf"/><Relationship Id="rId29" Type="http://schemas.openxmlformats.org/officeDocument/2006/relationships/customXml" Target="../ink/ink365.xml"/><Relationship Id="rId41" Type="http://schemas.openxmlformats.org/officeDocument/2006/relationships/customXml" Target="../ink/ink371.xml"/><Relationship Id="rId1" Type="http://schemas.openxmlformats.org/officeDocument/2006/relationships/slideLayout" Target="../slideLayouts/slideLayout2.xml"/><Relationship Id="rId6" Type="http://schemas.openxmlformats.org/officeDocument/2006/relationships/image" Target="../media/image275.emf"/><Relationship Id="rId11" Type="http://schemas.openxmlformats.org/officeDocument/2006/relationships/customXml" Target="../ink/ink356.xml"/><Relationship Id="rId24" Type="http://schemas.openxmlformats.org/officeDocument/2006/relationships/image" Target="../media/image313.emf"/><Relationship Id="rId32" Type="http://schemas.openxmlformats.org/officeDocument/2006/relationships/image" Target="../media/image317.emf"/><Relationship Id="rId37" Type="http://schemas.openxmlformats.org/officeDocument/2006/relationships/customXml" Target="../ink/ink369.xml"/><Relationship Id="rId40" Type="http://schemas.openxmlformats.org/officeDocument/2006/relationships/image" Target="../media/image321.emf"/><Relationship Id="rId5" Type="http://schemas.openxmlformats.org/officeDocument/2006/relationships/customXml" Target="../ink/ink353.xml"/><Relationship Id="rId15" Type="http://schemas.openxmlformats.org/officeDocument/2006/relationships/customXml" Target="../ink/ink358.xml"/><Relationship Id="rId23" Type="http://schemas.openxmlformats.org/officeDocument/2006/relationships/customXml" Target="../ink/ink362.xml"/><Relationship Id="rId28" Type="http://schemas.openxmlformats.org/officeDocument/2006/relationships/image" Target="../media/image315.emf"/><Relationship Id="rId36" Type="http://schemas.openxmlformats.org/officeDocument/2006/relationships/image" Target="../media/image319.emf"/><Relationship Id="rId10" Type="http://schemas.openxmlformats.org/officeDocument/2006/relationships/image" Target="../media/image277.emf"/><Relationship Id="rId19" Type="http://schemas.openxmlformats.org/officeDocument/2006/relationships/customXml" Target="../ink/ink360.xml"/><Relationship Id="rId31" Type="http://schemas.openxmlformats.org/officeDocument/2006/relationships/customXml" Target="../ink/ink366.xml"/><Relationship Id="rId44" Type="http://schemas.openxmlformats.org/officeDocument/2006/relationships/image" Target="../media/image323.emf"/><Relationship Id="rId4" Type="http://schemas.openxmlformats.org/officeDocument/2006/relationships/image" Target="../media/image274.emf"/><Relationship Id="rId9" Type="http://schemas.openxmlformats.org/officeDocument/2006/relationships/customXml" Target="../ink/ink355.xml"/><Relationship Id="rId14" Type="http://schemas.openxmlformats.org/officeDocument/2006/relationships/image" Target="../media/image308.emf"/><Relationship Id="rId22" Type="http://schemas.openxmlformats.org/officeDocument/2006/relationships/image" Target="../media/image312.emf"/><Relationship Id="rId27" Type="http://schemas.openxmlformats.org/officeDocument/2006/relationships/customXml" Target="../ink/ink364.xml"/><Relationship Id="rId30" Type="http://schemas.openxmlformats.org/officeDocument/2006/relationships/image" Target="../media/image316.emf"/><Relationship Id="rId35" Type="http://schemas.openxmlformats.org/officeDocument/2006/relationships/customXml" Target="../ink/ink368.xml"/><Relationship Id="rId43" Type="http://schemas.openxmlformats.org/officeDocument/2006/relationships/customXml" Target="../ink/ink372.xml"/></Relationships>
</file>

<file path=ppt/slides/_rels/slide146.xml.rels><?xml version="1.0" encoding="UTF-8" standalone="yes"?>
<Relationships xmlns="http://schemas.openxmlformats.org/package/2006/relationships"><Relationship Id="rId8" Type="http://schemas.openxmlformats.org/officeDocument/2006/relationships/customXml" Target="../ink/ink375.xml"/><Relationship Id="rId13" Type="http://schemas.openxmlformats.org/officeDocument/2006/relationships/image" Target="../media/image329.emf"/><Relationship Id="rId18" Type="http://schemas.openxmlformats.org/officeDocument/2006/relationships/customXml" Target="../ink/ink380.xml"/><Relationship Id="rId26" Type="http://schemas.openxmlformats.org/officeDocument/2006/relationships/customXml" Target="../ink/ink384.xml"/><Relationship Id="rId39" Type="http://schemas.openxmlformats.org/officeDocument/2006/relationships/image" Target="../media/image342.emf"/><Relationship Id="rId3" Type="http://schemas.openxmlformats.org/officeDocument/2006/relationships/image" Target="../media/image156.jpg"/><Relationship Id="rId21" Type="http://schemas.openxmlformats.org/officeDocument/2006/relationships/image" Target="../media/image333.emf"/><Relationship Id="rId34" Type="http://schemas.openxmlformats.org/officeDocument/2006/relationships/customXml" Target="../ink/ink388.xml"/><Relationship Id="rId7" Type="http://schemas.openxmlformats.org/officeDocument/2006/relationships/image" Target="../media/image326.emf"/><Relationship Id="rId12" Type="http://schemas.openxmlformats.org/officeDocument/2006/relationships/customXml" Target="../ink/ink377.xml"/><Relationship Id="rId17" Type="http://schemas.openxmlformats.org/officeDocument/2006/relationships/image" Target="../media/image331.emf"/><Relationship Id="rId25" Type="http://schemas.openxmlformats.org/officeDocument/2006/relationships/image" Target="../media/image335.emf"/><Relationship Id="rId33" Type="http://schemas.openxmlformats.org/officeDocument/2006/relationships/image" Target="../media/image339.emf"/><Relationship Id="rId38" Type="http://schemas.openxmlformats.org/officeDocument/2006/relationships/customXml" Target="../ink/ink390.xml"/><Relationship Id="rId2" Type="http://schemas.openxmlformats.org/officeDocument/2006/relationships/image" Target="../media/image48.jpg"/><Relationship Id="rId16" Type="http://schemas.openxmlformats.org/officeDocument/2006/relationships/customXml" Target="../ink/ink379.xml"/><Relationship Id="rId20" Type="http://schemas.openxmlformats.org/officeDocument/2006/relationships/customXml" Target="../ink/ink381.xml"/><Relationship Id="rId29" Type="http://schemas.openxmlformats.org/officeDocument/2006/relationships/image" Target="../media/image337.emf"/><Relationship Id="rId41" Type="http://schemas.openxmlformats.org/officeDocument/2006/relationships/image" Target="../media/image343.emf"/><Relationship Id="rId1" Type="http://schemas.openxmlformats.org/officeDocument/2006/relationships/slideLayout" Target="../slideLayouts/slideLayout2.xml"/><Relationship Id="rId6" Type="http://schemas.openxmlformats.org/officeDocument/2006/relationships/customXml" Target="../ink/ink374.xml"/><Relationship Id="rId11" Type="http://schemas.openxmlformats.org/officeDocument/2006/relationships/image" Target="../media/image328.emf"/><Relationship Id="rId24" Type="http://schemas.openxmlformats.org/officeDocument/2006/relationships/customXml" Target="../ink/ink383.xml"/><Relationship Id="rId32" Type="http://schemas.openxmlformats.org/officeDocument/2006/relationships/customXml" Target="../ink/ink387.xml"/><Relationship Id="rId37" Type="http://schemas.openxmlformats.org/officeDocument/2006/relationships/image" Target="../media/image341.emf"/><Relationship Id="rId40" Type="http://schemas.openxmlformats.org/officeDocument/2006/relationships/customXml" Target="../ink/ink391.xml"/><Relationship Id="rId5" Type="http://schemas.openxmlformats.org/officeDocument/2006/relationships/image" Target="../media/image325.emf"/><Relationship Id="rId15" Type="http://schemas.openxmlformats.org/officeDocument/2006/relationships/image" Target="../media/image330.emf"/><Relationship Id="rId23" Type="http://schemas.openxmlformats.org/officeDocument/2006/relationships/image" Target="../media/image334.emf"/><Relationship Id="rId28" Type="http://schemas.openxmlformats.org/officeDocument/2006/relationships/customXml" Target="../ink/ink385.xml"/><Relationship Id="rId36" Type="http://schemas.openxmlformats.org/officeDocument/2006/relationships/customXml" Target="../ink/ink389.xml"/><Relationship Id="rId10" Type="http://schemas.openxmlformats.org/officeDocument/2006/relationships/customXml" Target="../ink/ink376.xml"/><Relationship Id="rId19" Type="http://schemas.openxmlformats.org/officeDocument/2006/relationships/image" Target="../media/image332.emf"/><Relationship Id="rId31" Type="http://schemas.openxmlformats.org/officeDocument/2006/relationships/image" Target="../media/image338.emf"/><Relationship Id="rId4" Type="http://schemas.openxmlformats.org/officeDocument/2006/relationships/customXml" Target="../ink/ink373.xml"/><Relationship Id="rId9" Type="http://schemas.openxmlformats.org/officeDocument/2006/relationships/image" Target="../media/image327.emf"/><Relationship Id="rId14" Type="http://schemas.openxmlformats.org/officeDocument/2006/relationships/customXml" Target="../ink/ink378.xml"/><Relationship Id="rId22" Type="http://schemas.openxmlformats.org/officeDocument/2006/relationships/customXml" Target="../ink/ink382.xml"/><Relationship Id="rId27" Type="http://schemas.openxmlformats.org/officeDocument/2006/relationships/image" Target="../media/image336.emf"/><Relationship Id="rId30" Type="http://schemas.openxmlformats.org/officeDocument/2006/relationships/customXml" Target="../ink/ink386.xml"/><Relationship Id="rId35" Type="http://schemas.openxmlformats.org/officeDocument/2006/relationships/image" Target="../media/image340.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customXml" Target="../ink/ink393.xml"/><Relationship Id="rId18" Type="http://schemas.openxmlformats.org/officeDocument/2006/relationships/customXml" Target="../ink/ink394.xml"/><Relationship Id="rId26" Type="http://schemas.openxmlformats.org/officeDocument/2006/relationships/customXml" Target="../ink/ink396.xml"/><Relationship Id="rId3" Type="http://schemas.openxmlformats.org/officeDocument/2006/relationships/image" Target="../media/image157.jpg"/><Relationship Id="rId7" Type="http://schemas.openxmlformats.org/officeDocument/2006/relationships/image" Target="../media/image346.emf"/><Relationship Id="rId17" Type="http://schemas.openxmlformats.org/officeDocument/2006/relationships/image" Target="../media/image351.emf"/><Relationship Id="rId25" Type="http://schemas.openxmlformats.org/officeDocument/2006/relationships/image" Target="../media/image355.emf"/><Relationship Id="rId33" Type="http://schemas.openxmlformats.org/officeDocument/2006/relationships/image" Target="../media/image359.emf"/><Relationship Id="rId2" Type="http://schemas.openxmlformats.org/officeDocument/2006/relationships/image" Target="../media/image48.jpg"/><Relationship Id="rId29" Type="http://schemas.openxmlformats.org/officeDocument/2006/relationships/image" Target="../media/image357.emf"/><Relationship Id="rId1" Type="http://schemas.openxmlformats.org/officeDocument/2006/relationships/slideLayout" Target="../slideLayouts/slideLayout2.xml"/><Relationship Id="rId24" Type="http://schemas.openxmlformats.org/officeDocument/2006/relationships/customXml" Target="../ink/ink395.xml"/><Relationship Id="rId23" Type="http://schemas.openxmlformats.org/officeDocument/2006/relationships/image" Target="../media/image354.emf"/><Relationship Id="rId28" Type="http://schemas.openxmlformats.org/officeDocument/2006/relationships/customXml" Target="../ink/ink397.xml"/><Relationship Id="rId4" Type="http://schemas.openxmlformats.org/officeDocument/2006/relationships/customXml" Target="../ink/ink392.xml"/><Relationship Id="rId27" Type="http://schemas.openxmlformats.org/officeDocument/2006/relationships/image" Target="../media/image356.emf"/><Relationship Id="rId30" Type="http://schemas.openxmlformats.org/officeDocument/2006/relationships/customXml" Target="../ink/ink398.xml"/></Relationships>
</file>

<file path=ppt/slides/_rels/slide149.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image" Target="../media/image366.emf"/><Relationship Id="rId18" Type="http://schemas.openxmlformats.org/officeDocument/2006/relationships/customXml" Target="../ink/ink407.xml"/><Relationship Id="rId3" Type="http://schemas.openxmlformats.org/officeDocument/2006/relationships/image" Target="../media/image361.emf"/><Relationship Id="rId21" Type="http://schemas.openxmlformats.org/officeDocument/2006/relationships/image" Target="../media/image371.emf"/><Relationship Id="rId7" Type="http://schemas.openxmlformats.org/officeDocument/2006/relationships/image" Target="../media/image363.emf"/><Relationship Id="rId12" Type="http://schemas.openxmlformats.org/officeDocument/2006/relationships/customXml" Target="../ink/ink404.xml"/><Relationship Id="rId17" Type="http://schemas.openxmlformats.org/officeDocument/2006/relationships/image" Target="../media/image324.emf"/><Relationship Id="rId2" Type="http://schemas.openxmlformats.org/officeDocument/2006/relationships/customXml" Target="../ink/ink399.xml"/><Relationship Id="rId16" Type="http://schemas.openxmlformats.org/officeDocument/2006/relationships/customXml" Target="../ink/ink406.xml"/><Relationship Id="rId20" Type="http://schemas.openxmlformats.org/officeDocument/2006/relationships/customXml" Target="../ink/ink408.xml"/><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image" Target="../media/image365.emf"/><Relationship Id="rId5" Type="http://schemas.openxmlformats.org/officeDocument/2006/relationships/image" Target="../media/image362.emf"/><Relationship Id="rId15" Type="http://schemas.openxmlformats.org/officeDocument/2006/relationships/image" Target="../media/image367.emf"/><Relationship Id="rId23" Type="http://schemas.openxmlformats.org/officeDocument/2006/relationships/image" Target="../media/image372.emf"/><Relationship Id="rId10" Type="http://schemas.openxmlformats.org/officeDocument/2006/relationships/customXml" Target="../ink/ink403.xml"/><Relationship Id="rId19" Type="http://schemas.openxmlformats.org/officeDocument/2006/relationships/image" Target="../media/image369.emf"/><Relationship Id="rId4" Type="http://schemas.openxmlformats.org/officeDocument/2006/relationships/customXml" Target="../ink/ink400.xml"/><Relationship Id="rId9" Type="http://schemas.openxmlformats.org/officeDocument/2006/relationships/image" Target="../media/image364.emf"/><Relationship Id="rId14" Type="http://schemas.openxmlformats.org/officeDocument/2006/relationships/customXml" Target="../ink/ink405.xml"/><Relationship Id="rId22" Type="http://schemas.openxmlformats.org/officeDocument/2006/relationships/customXml" Target="../ink/ink40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customXml" Target="../ink/ink411.xml"/><Relationship Id="rId3" Type="http://schemas.openxmlformats.org/officeDocument/2006/relationships/customXml" Target="../ink/ink410.xml"/><Relationship Id="rId12" Type="http://schemas.openxmlformats.org/officeDocument/2006/relationships/image" Target="../media/image377.emf"/><Relationship Id="rId2" Type="http://schemas.openxmlformats.org/officeDocument/2006/relationships/notesSlide" Target="../notesSlides/notesSlide66.xml"/><Relationship Id="rId1" Type="http://schemas.openxmlformats.org/officeDocument/2006/relationships/slideLayout" Target="../slideLayouts/slideLayout2.xml"/><Relationship Id="rId24" Type="http://schemas.openxmlformats.org/officeDocument/2006/relationships/image" Target="../media/image384.emf"/><Relationship Id="rId15" Type="http://schemas.openxmlformats.org/officeDocument/2006/relationships/customXml" Target="../ink/ink412.xml"/><Relationship Id="rId14" Type="http://schemas.openxmlformats.org/officeDocument/2006/relationships/image" Target="../media/image378.emf"/></Relationships>
</file>

<file path=ppt/slides/_rels/slide1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customXml" Target="../ink/ink414.xml"/><Relationship Id="rId26" Type="http://schemas.openxmlformats.org/officeDocument/2006/relationships/customXml" Target="../ink/ink416.xml"/><Relationship Id="rId39" Type="http://schemas.openxmlformats.org/officeDocument/2006/relationships/image" Target="../media/image415.emf"/><Relationship Id="rId3" Type="http://schemas.openxmlformats.org/officeDocument/2006/relationships/image" Target="../media/image48.jpg"/><Relationship Id="rId34" Type="http://schemas.openxmlformats.org/officeDocument/2006/relationships/customXml" Target="../ink/ink419.xml"/><Relationship Id="rId47" Type="http://schemas.openxmlformats.org/officeDocument/2006/relationships/image" Target="../media/image419.emf"/><Relationship Id="rId7" Type="http://schemas.openxmlformats.org/officeDocument/2006/relationships/image" Target="../media/image397.emf"/><Relationship Id="rId25" Type="http://schemas.openxmlformats.org/officeDocument/2006/relationships/image" Target="../media/image407.emf"/><Relationship Id="rId33" Type="http://schemas.openxmlformats.org/officeDocument/2006/relationships/image" Target="../media/image412.emf"/><Relationship Id="rId46" Type="http://schemas.openxmlformats.org/officeDocument/2006/relationships/customXml" Target="../ink/ink422.xml"/><Relationship Id="rId2" Type="http://schemas.openxmlformats.org/officeDocument/2006/relationships/image" Target="../media/image158.jpg"/><Relationship Id="rId29" Type="http://schemas.openxmlformats.org/officeDocument/2006/relationships/image" Target="../media/image409.emf"/><Relationship Id="rId62" Type="http://schemas.openxmlformats.org/officeDocument/2006/relationships/customXml" Target="../ink/ink424.xml"/><Relationship Id="rId1" Type="http://schemas.openxmlformats.org/officeDocument/2006/relationships/slideLayout" Target="../slideLayouts/slideLayout2.xml"/><Relationship Id="rId24" Type="http://schemas.openxmlformats.org/officeDocument/2006/relationships/customXml" Target="../ink/ink415.xml"/><Relationship Id="rId40" Type="http://schemas.openxmlformats.org/officeDocument/2006/relationships/customXml" Target="../ink/ink420.xml"/><Relationship Id="rId45" Type="http://schemas.openxmlformats.org/officeDocument/2006/relationships/image" Target="../media/image418.emf"/><Relationship Id="rId79" Type="http://schemas.openxmlformats.org/officeDocument/2006/relationships/image" Target="../media/image437.emf"/><Relationship Id="rId23" Type="http://schemas.openxmlformats.org/officeDocument/2006/relationships/image" Target="../media/image406.emf"/><Relationship Id="rId28" Type="http://schemas.openxmlformats.org/officeDocument/2006/relationships/customXml" Target="../ink/ink417.xml"/><Relationship Id="rId61" Type="http://schemas.openxmlformats.org/officeDocument/2006/relationships/image" Target="../media/image427.emf"/><Relationship Id="rId44" Type="http://schemas.openxmlformats.org/officeDocument/2006/relationships/customXml" Target="../ink/ink421.xml"/><Relationship Id="rId4" Type="http://schemas.openxmlformats.org/officeDocument/2006/relationships/customXml" Target="../ink/ink413.xml"/><Relationship Id="rId27" Type="http://schemas.openxmlformats.org/officeDocument/2006/relationships/image" Target="../media/image408.emf"/><Relationship Id="rId30" Type="http://schemas.openxmlformats.org/officeDocument/2006/relationships/customXml" Target="../ink/ink418.xml"/><Relationship Id="rId43" Type="http://schemas.openxmlformats.org/officeDocument/2006/relationships/image" Target="../media/image417.emf"/><Relationship Id="rId48" Type="http://schemas.openxmlformats.org/officeDocument/2006/relationships/customXml" Target="../ink/ink42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8.jpg"/><Relationship Id="rId17" Type="http://schemas.openxmlformats.org/officeDocument/2006/relationships/image" Target="../media/image459.emf"/><Relationship Id="rId2" Type="http://schemas.openxmlformats.org/officeDocument/2006/relationships/image" Target="../media/image159.jpg"/><Relationship Id="rId16" Type="http://schemas.openxmlformats.org/officeDocument/2006/relationships/customXml" Target="../ink/ink426.xml"/><Relationship Id="rId1" Type="http://schemas.openxmlformats.org/officeDocument/2006/relationships/slideLayout" Target="../slideLayouts/slideLayout2.xml"/><Relationship Id="rId15" Type="http://schemas.openxmlformats.org/officeDocument/2006/relationships/image" Target="../media/image458.emf"/><Relationship Id="rId4" Type="http://schemas.openxmlformats.org/officeDocument/2006/relationships/customXml" Target="../ink/ink42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8" Type="http://schemas.openxmlformats.org/officeDocument/2006/relationships/image" Target="../media/image465.emf"/><Relationship Id="rId13" Type="http://schemas.openxmlformats.org/officeDocument/2006/relationships/customXml" Target="../ink/ink432.xml"/><Relationship Id="rId18" Type="http://schemas.openxmlformats.org/officeDocument/2006/relationships/image" Target="../media/image472.emf"/><Relationship Id="rId3" Type="http://schemas.openxmlformats.org/officeDocument/2006/relationships/customXml" Target="../ink/ink427.xml"/><Relationship Id="rId7" Type="http://schemas.openxmlformats.org/officeDocument/2006/relationships/customXml" Target="../ink/ink429.xml"/><Relationship Id="rId12" Type="http://schemas.openxmlformats.org/officeDocument/2006/relationships/image" Target="../media/image467.emf"/><Relationship Id="rId17" Type="http://schemas.openxmlformats.org/officeDocument/2006/relationships/customXml" Target="../ink/ink434.xml"/><Relationship Id="rId2" Type="http://schemas.openxmlformats.org/officeDocument/2006/relationships/notesSlide" Target="../notesSlides/notesSlide68.xml"/><Relationship Id="rId16" Type="http://schemas.openxmlformats.org/officeDocument/2006/relationships/image" Target="../media/image469.emf"/><Relationship Id="rId1" Type="http://schemas.openxmlformats.org/officeDocument/2006/relationships/slideLayout" Target="../slideLayouts/slideLayout2.xml"/><Relationship Id="rId6" Type="http://schemas.openxmlformats.org/officeDocument/2006/relationships/image" Target="../media/image464.emf"/><Relationship Id="rId11" Type="http://schemas.openxmlformats.org/officeDocument/2006/relationships/customXml" Target="../ink/ink431.xml"/><Relationship Id="rId5" Type="http://schemas.openxmlformats.org/officeDocument/2006/relationships/customXml" Target="../ink/ink428.xml"/><Relationship Id="rId15" Type="http://schemas.openxmlformats.org/officeDocument/2006/relationships/customXml" Target="../ink/ink433.xml"/><Relationship Id="rId10" Type="http://schemas.openxmlformats.org/officeDocument/2006/relationships/image" Target="../media/image466.emf"/><Relationship Id="rId4" Type="http://schemas.openxmlformats.org/officeDocument/2006/relationships/image" Target="../media/image463.emf"/><Relationship Id="rId9" Type="http://schemas.openxmlformats.org/officeDocument/2006/relationships/customXml" Target="../ink/ink430.xml"/><Relationship Id="rId14" Type="http://schemas.openxmlformats.org/officeDocument/2006/relationships/image" Target="../media/image468.emf"/></Relationships>
</file>

<file path=ppt/slides/_rels/slide161.xml.rels><?xml version="1.0" encoding="UTF-8" standalone="yes"?>
<Relationships xmlns="http://schemas.openxmlformats.org/package/2006/relationships"><Relationship Id="rId3" Type="http://schemas.openxmlformats.org/officeDocument/2006/relationships/customXml" Target="../ink/ink435.xml"/><Relationship Id="rId2" Type="http://schemas.openxmlformats.org/officeDocument/2006/relationships/image" Target="../media/image344.emf"/><Relationship Id="rId1" Type="http://schemas.openxmlformats.org/officeDocument/2006/relationships/slideLayout" Target="../slideLayouts/slideLayout2.xml"/><Relationship Id="rId4" Type="http://schemas.openxmlformats.org/officeDocument/2006/relationships/image" Target="../media/image474.emf"/></Relationships>
</file>

<file path=ppt/slides/_rels/slide162.xml.rels><?xml version="1.0" encoding="UTF-8" standalone="yes"?>
<Relationships xmlns="http://schemas.openxmlformats.org/package/2006/relationships"><Relationship Id="rId3" Type="http://schemas.openxmlformats.org/officeDocument/2006/relationships/image" Target="../media/image345.em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76.emf"/><Relationship Id="rId4" Type="http://schemas.openxmlformats.org/officeDocument/2006/relationships/customXml" Target="../ink/ink43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35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customXml" Target="../ink/ink442.xml"/><Relationship Id="rId18" Type="http://schemas.openxmlformats.org/officeDocument/2006/relationships/image" Target="../media/image375.emf"/><Relationship Id="rId26" Type="http://schemas.openxmlformats.org/officeDocument/2006/relationships/image" Target="../media/image382.emf"/><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68.emf"/><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48.jpg"/><Relationship Id="rId16" Type="http://schemas.openxmlformats.org/officeDocument/2006/relationships/image" Target="../media/image374.emf"/><Relationship Id="rId20" Type="http://schemas.openxmlformats.org/officeDocument/2006/relationships/image" Target="../media/image376.emf"/><Relationship Id="rId29" Type="http://schemas.openxmlformats.org/officeDocument/2006/relationships/customXml" Target="../ink/ink450.xml"/><Relationship Id="rId1" Type="http://schemas.openxmlformats.org/officeDocument/2006/relationships/slideLayout" Target="../slideLayouts/slideLayout2.xml"/><Relationship Id="rId6" Type="http://schemas.openxmlformats.org/officeDocument/2006/relationships/image" Target="../media/image353.emf"/><Relationship Id="rId11" Type="http://schemas.openxmlformats.org/officeDocument/2006/relationships/customXml" Target="../ink/ink441.xml"/><Relationship Id="rId24" Type="http://schemas.openxmlformats.org/officeDocument/2006/relationships/image" Target="../media/image381.emf"/><Relationship Id="rId32" Type="http://schemas.openxmlformats.org/officeDocument/2006/relationships/image" Target="../media/image386.emf"/><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3.emf"/><Relationship Id="rId10" Type="http://schemas.openxmlformats.org/officeDocument/2006/relationships/image" Target="../media/image360.emf"/><Relationship Id="rId19" Type="http://schemas.openxmlformats.org/officeDocument/2006/relationships/customXml" Target="../ink/ink445.xml"/><Relationship Id="rId31" Type="http://schemas.openxmlformats.org/officeDocument/2006/relationships/customXml" Target="../ink/ink451.xml"/><Relationship Id="rId4" Type="http://schemas.openxmlformats.org/officeDocument/2006/relationships/image" Target="../media/image352.emf"/><Relationship Id="rId9" Type="http://schemas.openxmlformats.org/officeDocument/2006/relationships/customXml" Target="../ink/ink440.xml"/><Relationship Id="rId14" Type="http://schemas.openxmlformats.org/officeDocument/2006/relationships/image" Target="../media/image373.emf"/><Relationship Id="rId22" Type="http://schemas.openxmlformats.org/officeDocument/2006/relationships/image" Target="../media/image379.emf"/><Relationship Id="rId27" Type="http://schemas.openxmlformats.org/officeDocument/2006/relationships/customXml" Target="../ink/ink449.xml"/><Relationship Id="rId30" Type="http://schemas.openxmlformats.org/officeDocument/2006/relationships/image" Target="../media/image385.emf"/></Relationships>
</file>

<file path=ppt/slides/_rels/slide17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52.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0.emf"/><Relationship Id="rId18" Type="http://schemas.openxmlformats.org/officeDocument/2006/relationships/customXml" Target="../ink/ink8.xml"/><Relationship Id="rId3" Type="http://schemas.openxmlformats.org/officeDocument/2006/relationships/image" Target="../media/image2.png"/><Relationship Id="rId7" Type="http://schemas.openxmlformats.org/officeDocument/2006/relationships/image" Target="../media/image17.emf"/><Relationship Id="rId12" Type="http://schemas.openxmlformats.org/officeDocument/2006/relationships/customXml" Target="../ink/ink5.xml"/><Relationship Id="rId17" Type="http://schemas.openxmlformats.org/officeDocument/2006/relationships/image" Target="../media/image22.emf"/><Relationship Id="rId2" Type="http://schemas.openxmlformats.org/officeDocument/2006/relationships/notesSlide" Target="../notesSlides/notesSlide25.xml"/><Relationship Id="rId16" Type="http://schemas.openxmlformats.org/officeDocument/2006/relationships/customXml" Target="../ink/ink7.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19.emf"/><Relationship Id="rId5" Type="http://schemas.openxmlformats.org/officeDocument/2006/relationships/image" Target="../media/image16.emf"/><Relationship Id="rId15" Type="http://schemas.openxmlformats.org/officeDocument/2006/relationships/image" Target="../media/image21.emf"/><Relationship Id="rId10" Type="http://schemas.openxmlformats.org/officeDocument/2006/relationships/customXml" Target="../ink/ink4.xml"/><Relationship Id="rId19" Type="http://schemas.openxmlformats.org/officeDocument/2006/relationships/image" Target="../media/image23.emf"/><Relationship Id="rId4" Type="http://schemas.openxmlformats.org/officeDocument/2006/relationships/customXml" Target="../ink/ink1.xml"/><Relationship Id="rId9" Type="http://schemas.openxmlformats.org/officeDocument/2006/relationships/image" Target="../media/image18.emf"/><Relationship Id="rId14" Type="http://schemas.openxmlformats.org/officeDocument/2006/relationships/customXml" Target="../ink/ink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3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customXml" Target="../ink/ink14.xml"/><Relationship Id="rId18" Type="http://schemas.openxmlformats.org/officeDocument/2006/relationships/image" Target="../media/image31.emf"/><Relationship Id="rId3" Type="http://schemas.openxmlformats.org/officeDocument/2006/relationships/image" Target="../media/image2.png"/><Relationship Id="rId7" Type="http://schemas.openxmlformats.org/officeDocument/2006/relationships/customXml" Target="../ink/ink11.xml"/><Relationship Id="rId12" Type="http://schemas.openxmlformats.org/officeDocument/2006/relationships/image" Target="../media/image28.emf"/><Relationship Id="rId17" Type="http://schemas.openxmlformats.org/officeDocument/2006/relationships/customXml" Target="../ink/ink16.xml"/><Relationship Id="rId2" Type="http://schemas.openxmlformats.org/officeDocument/2006/relationships/notesSlide" Target="../notesSlides/notesSlide26.xml"/><Relationship Id="rId16"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27.emf"/><Relationship Id="rId4" Type="http://schemas.openxmlformats.org/officeDocument/2006/relationships/image" Target="../media/image21.jpeg"/><Relationship Id="rId9" Type="http://schemas.openxmlformats.org/officeDocument/2006/relationships/customXml" Target="../ink/ink12.xml"/><Relationship Id="rId14" Type="http://schemas.openxmlformats.org/officeDocument/2006/relationships/image" Target="../media/image29.emf"/></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38" Type="http://schemas.openxmlformats.org/officeDocument/2006/relationships/customXml" Target="../ink/ink18.xml"/><Relationship Id="rId46" Type="http://schemas.openxmlformats.org/officeDocument/2006/relationships/customXml" Target="../ink/ink19.xml"/><Relationship Id="rId2" Type="http://schemas.openxmlformats.org/officeDocument/2006/relationships/image" Target="../media/image2.png"/><Relationship Id="rId1" Type="http://schemas.openxmlformats.org/officeDocument/2006/relationships/slideLayout" Target="../slideLayouts/slideLayout5.xml"/><Relationship Id="rId37" Type="http://schemas.openxmlformats.org/officeDocument/2006/relationships/image" Target="../media/image154.emf"/><Relationship Id="rId45" Type="http://schemas.openxmlformats.org/officeDocument/2006/relationships/image" Target="../media/image158.emf"/><Relationship Id="rId66" Type="http://schemas.openxmlformats.org/officeDocument/2006/relationships/customXml" Target="../ink/ink20.xml"/><Relationship Id="rId65" Type="http://schemas.openxmlformats.org/officeDocument/2006/relationships/image" Target="../media/image168.emf"/><Relationship Id="rId4" Type="http://schemas.openxmlformats.org/officeDocument/2006/relationships/customXml" Target="../ink/ink17.xml"/><Relationship Id="rId69" Type="http://schemas.openxmlformats.org/officeDocument/2006/relationships/image" Target="../media/image170.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customXml" Target="../ink/ink25.xml"/><Relationship Id="rId18" Type="http://schemas.openxmlformats.org/officeDocument/2006/relationships/image" Target="../media/image43.emf"/><Relationship Id="rId26" Type="http://schemas.openxmlformats.org/officeDocument/2006/relationships/image" Target="../media/image47.emf"/><Relationship Id="rId3" Type="http://schemas.openxmlformats.org/officeDocument/2006/relationships/image" Target="../media/image2.png"/><Relationship Id="rId21" Type="http://schemas.openxmlformats.org/officeDocument/2006/relationships/customXml" Target="../ink/ink29.xml"/><Relationship Id="rId34" Type="http://schemas.openxmlformats.org/officeDocument/2006/relationships/image" Target="../media/image51.emf"/><Relationship Id="rId7" Type="http://schemas.openxmlformats.org/officeDocument/2006/relationships/customXml" Target="../ink/ink22.xml"/><Relationship Id="rId12" Type="http://schemas.openxmlformats.org/officeDocument/2006/relationships/image" Target="../media/image40.emf"/><Relationship Id="rId17" Type="http://schemas.openxmlformats.org/officeDocument/2006/relationships/customXml" Target="../ink/ink27.xml"/><Relationship Id="rId25" Type="http://schemas.openxmlformats.org/officeDocument/2006/relationships/customXml" Target="../ink/ink31.xml"/><Relationship Id="rId33" Type="http://schemas.openxmlformats.org/officeDocument/2006/relationships/customXml" Target="../ink/ink35.xml"/><Relationship Id="rId2" Type="http://schemas.openxmlformats.org/officeDocument/2006/relationships/notesSlide" Target="../notesSlides/notesSlide29.xml"/><Relationship Id="rId16" Type="http://schemas.openxmlformats.org/officeDocument/2006/relationships/image" Target="../media/image42.emf"/><Relationship Id="rId20" Type="http://schemas.openxmlformats.org/officeDocument/2006/relationships/image" Target="../media/image44.emf"/><Relationship Id="rId29"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customXml" Target="../ink/ink24.xml"/><Relationship Id="rId24" Type="http://schemas.openxmlformats.org/officeDocument/2006/relationships/image" Target="../media/image46.emf"/><Relationship Id="rId32" Type="http://schemas.openxmlformats.org/officeDocument/2006/relationships/image" Target="../media/image50.emf"/><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customXml" Target="../ink/ink30.xml"/><Relationship Id="rId28" Type="http://schemas.openxmlformats.org/officeDocument/2006/relationships/image" Target="../media/image48.emf"/><Relationship Id="rId10" Type="http://schemas.openxmlformats.org/officeDocument/2006/relationships/image" Target="../media/image39.emf"/><Relationship Id="rId19" Type="http://schemas.openxmlformats.org/officeDocument/2006/relationships/customXml" Target="../ink/ink28.xml"/><Relationship Id="rId31" Type="http://schemas.openxmlformats.org/officeDocument/2006/relationships/customXml" Target="../ink/ink34.xml"/><Relationship Id="rId4" Type="http://schemas.openxmlformats.org/officeDocument/2006/relationships/image" Target="../media/image26.png"/><Relationship Id="rId9" Type="http://schemas.openxmlformats.org/officeDocument/2006/relationships/customXml" Target="../ink/ink23.xml"/><Relationship Id="rId14" Type="http://schemas.openxmlformats.org/officeDocument/2006/relationships/image" Target="../media/image41.emf"/><Relationship Id="rId22" Type="http://schemas.openxmlformats.org/officeDocument/2006/relationships/image" Target="../media/image45.emf"/><Relationship Id="rId27" Type="http://schemas.openxmlformats.org/officeDocument/2006/relationships/customXml" Target="../ink/ink32.xml"/><Relationship Id="rId30"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500.emf"/><Relationship Id="rId18" Type="http://schemas.openxmlformats.org/officeDocument/2006/relationships/customXml" Target="../ink/ink43.xml"/><Relationship Id="rId26" Type="http://schemas.openxmlformats.org/officeDocument/2006/relationships/customXml" Target="../ink/ink47.xml"/><Relationship Id="rId39" Type="http://schemas.openxmlformats.org/officeDocument/2006/relationships/image" Target="../media/image63.emf"/><Relationship Id="rId3" Type="http://schemas.openxmlformats.org/officeDocument/2006/relationships/image" Target="../media/image36.png"/><Relationship Id="rId21" Type="http://schemas.openxmlformats.org/officeDocument/2006/relationships/image" Target="../media/image540.emf"/><Relationship Id="rId34" Type="http://schemas.openxmlformats.org/officeDocument/2006/relationships/customXml" Target="../ink/ink51.xml"/><Relationship Id="rId42" Type="http://schemas.openxmlformats.org/officeDocument/2006/relationships/customXml" Target="../ink/ink55.xml"/><Relationship Id="rId7" Type="http://schemas.openxmlformats.org/officeDocument/2006/relationships/image" Target="../media/image470.emf"/><Relationship Id="rId12" Type="http://schemas.openxmlformats.org/officeDocument/2006/relationships/customXml" Target="../ink/ink40.xml"/><Relationship Id="rId17" Type="http://schemas.openxmlformats.org/officeDocument/2006/relationships/image" Target="../media/image52.emf"/><Relationship Id="rId25" Type="http://schemas.openxmlformats.org/officeDocument/2006/relationships/image" Target="../media/image56.emf"/><Relationship Id="rId33" Type="http://schemas.openxmlformats.org/officeDocument/2006/relationships/image" Target="../media/image60.emf"/><Relationship Id="rId38" Type="http://schemas.openxmlformats.org/officeDocument/2006/relationships/customXml" Target="../ink/ink53.xml"/><Relationship Id="rId2" Type="http://schemas.openxmlformats.org/officeDocument/2006/relationships/image" Target="../media/image2.png"/><Relationship Id="rId16" Type="http://schemas.openxmlformats.org/officeDocument/2006/relationships/customXml" Target="../ink/ink42.xml"/><Relationship Id="rId20" Type="http://schemas.openxmlformats.org/officeDocument/2006/relationships/customXml" Target="../ink/ink44.xml"/><Relationship Id="rId29" Type="http://schemas.openxmlformats.org/officeDocument/2006/relationships/image" Target="../media/image58.emf"/><Relationship Id="rId41"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image" Target="../media/image490.emf"/><Relationship Id="rId24" Type="http://schemas.openxmlformats.org/officeDocument/2006/relationships/customXml" Target="../ink/ink46.xml"/><Relationship Id="rId32" Type="http://schemas.openxmlformats.org/officeDocument/2006/relationships/customXml" Target="../ink/ink50.xml"/><Relationship Id="rId37" Type="http://schemas.openxmlformats.org/officeDocument/2006/relationships/image" Target="../media/image62.emf"/><Relationship Id="rId40" Type="http://schemas.openxmlformats.org/officeDocument/2006/relationships/customXml" Target="../ink/ink54.xml"/><Relationship Id="rId45" Type="http://schemas.openxmlformats.org/officeDocument/2006/relationships/image" Target="../media/image66.emf"/><Relationship Id="rId5" Type="http://schemas.openxmlformats.org/officeDocument/2006/relationships/image" Target="../media/image460.emf"/><Relationship Id="rId15" Type="http://schemas.openxmlformats.org/officeDocument/2006/relationships/image" Target="../media/image510.emf"/><Relationship Id="rId23" Type="http://schemas.openxmlformats.org/officeDocument/2006/relationships/image" Target="../media/image55.emf"/><Relationship Id="rId28" Type="http://schemas.openxmlformats.org/officeDocument/2006/relationships/customXml" Target="../ink/ink48.xml"/><Relationship Id="rId36" Type="http://schemas.openxmlformats.org/officeDocument/2006/relationships/customXml" Target="../ink/ink52.xml"/><Relationship Id="rId10" Type="http://schemas.openxmlformats.org/officeDocument/2006/relationships/customXml" Target="../ink/ink39.xml"/><Relationship Id="rId19" Type="http://schemas.openxmlformats.org/officeDocument/2006/relationships/image" Target="../media/image530.emf"/><Relationship Id="rId31" Type="http://schemas.openxmlformats.org/officeDocument/2006/relationships/image" Target="../media/image59.emf"/><Relationship Id="rId44" Type="http://schemas.openxmlformats.org/officeDocument/2006/relationships/customXml" Target="../ink/ink56.xml"/><Relationship Id="rId4" Type="http://schemas.openxmlformats.org/officeDocument/2006/relationships/customXml" Target="../ink/ink36.xml"/><Relationship Id="rId9" Type="http://schemas.openxmlformats.org/officeDocument/2006/relationships/image" Target="../media/image480.emf"/><Relationship Id="rId14" Type="http://schemas.openxmlformats.org/officeDocument/2006/relationships/customXml" Target="../ink/ink41.xml"/><Relationship Id="rId22" Type="http://schemas.openxmlformats.org/officeDocument/2006/relationships/customXml" Target="../ink/ink45.xml"/><Relationship Id="rId27" Type="http://schemas.openxmlformats.org/officeDocument/2006/relationships/image" Target="../media/image57.emf"/><Relationship Id="rId30" Type="http://schemas.openxmlformats.org/officeDocument/2006/relationships/customXml" Target="../ink/ink49.xml"/><Relationship Id="rId35" Type="http://schemas.openxmlformats.org/officeDocument/2006/relationships/image" Target="../media/image61.emf"/><Relationship Id="rId43" Type="http://schemas.openxmlformats.org/officeDocument/2006/relationships/image" Target="../media/image65.emf"/></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customXml" Target="../ink/ink61.xml"/><Relationship Id="rId18" Type="http://schemas.openxmlformats.org/officeDocument/2006/relationships/image" Target="../media/image410.emf"/><Relationship Id="rId26" Type="http://schemas.openxmlformats.org/officeDocument/2006/relationships/image" Target="../media/image450.emf"/><Relationship Id="rId3" Type="http://schemas.openxmlformats.org/officeDocument/2006/relationships/image" Target="../media/image2.png"/><Relationship Id="rId21" Type="http://schemas.openxmlformats.org/officeDocument/2006/relationships/customXml" Target="../ink/ink65.xml"/><Relationship Id="rId34" Type="http://schemas.openxmlformats.org/officeDocument/2006/relationships/image" Target="../media/image491.emf"/><Relationship Id="rId7" Type="http://schemas.openxmlformats.org/officeDocument/2006/relationships/customXml" Target="../ink/ink58.xml"/><Relationship Id="rId12" Type="http://schemas.openxmlformats.org/officeDocument/2006/relationships/image" Target="../media/image380.emf"/><Relationship Id="rId17" Type="http://schemas.openxmlformats.org/officeDocument/2006/relationships/customXml" Target="../ink/ink63.xml"/><Relationship Id="rId25" Type="http://schemas.openxmlformats.org/officeDocument/2006/relationships/customXml" Target="../ink/ink67.xml"/><Relationship Id="rId33" Type="http://schemas.openxmlformats.org/officeDocument/2006/relationships/customXml" Target="../ink/ink71.xml"/><Relationship Id="rId38" Type="http://schemas.openxmlformats.org/officeDocument/2006/relationships/image" Target="../media/image511.emf"/><Relationship Id="rId2" Type="http://schemas.openxmlformats.org/officeDocument/2006/relationships/notesSlide" Target="../notesSlides/notesSlide37.xml"/><Relationship Id="rId16" Type="http://schemas.openxmlformats.org/officeDocument/2006/relationships/image" Target="../media/image400.emf"/><Relationship Id="rId20" Type="http://schemas.openxmlformats.org/officeDocument/2006/relationships/image" Target="../media/image420.emf"/><Relationship Id="rId29" Type="http://schemas.openxmlformats.org/officeDocument/2006/relationships/customXml" Target="../ink/ink69.xml"/><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customXml" Target="../ink/ink60.xml"/><Relationship Id="rId24" Type="http://schemas.openxmlformats.org/officeDocument/2006/relationships/image" Target="../media/image440.emf"/><Relationship Id="rId32" Type="http://schemas.openxmlformats.org/officeDocument/2006/relationships/image" Target="../media/image481.emf"/><Relationship Id="rId37" Type="http://schemas.openxmlformats.org/officeDocument/2006/relationships/customXml" Target="../ink/ink73.xml"/><Relationship Id="rId5" Type="http://schemas.openxmlformats.org/officeDocument/2006/relationships/customXml" Target="../ink/ink57.xml"/><Relationship Id="rId15" Type="http://schemas.openxmlformats.org/officeDocument/2006/relationships/customXml" Target="../ink/ink62.xml"/><Relationship Id="rId23" Type="http://schemas.openxmlformats.org/officeDocument/2006/relationships/customXml" Target="../ink/ink66.xml"/><Relationship Id="rId28" Type="http://schemas.openxmlformats.org/officeDocument/2006/relationships/image" Target="../media/image461.emf"/><Relationship Id="rId36" Type="http://schemas.openxmlformats.org/officeDocument/2006/relationships/image" Target="../media/image501.emf"/><Relationship Id="rId10" Type="http://schemas.openxmlformats.org/officeDocument/2006/relationships/image" Target="../media/image370.emf"/><Relationship Id="rId19" Type="http://schemas.openxmlformats.org/officeDocument/2006/relationships/customXml" Target="../ink/ink64.xml"/><Relationship Id="rId31" Type="http://schemas.openxmlformats.org/officeDocument/2006/relationships/customXml" Target="../ink/ink70.xml"/><Relationship Id="rId4" Type="http://schemas.openxmlformats.org/officeDocument/2006/relationships/image" Target="../media/image38.png"/><Relationship Id="rId9" Type="http://schemas.openxmlformats.org/officeDocument/2006/relationships/customXml" Target="../ink/ink59.xml"/><Relationship Id="rId14" Type="http://schemas.openxmlformats.org/officeDocument/2006/relationships/image" Target="../media/image390.emf"/><Relationship Id="rId22" Type="http://schemas.openxmlformats.org/officeDocument/2006/relationships/image" Target="../media/image430.emf"/><Relationship Id="rId27" Type="http://schemas.openxmlformats.org/officeDocument/2006/relationships/customXml" Target="../ink/ink68.xml"/><Relationship Id="rId30" Type="http://schemas.openxmlformats.org/officeDocument/2006/relationships/image" Target="../media/image471.emf"/><Relationship Id="rId35" Type="http://schemas.openxmlformats.org/officeDocument/2006/relationships/customXml" Target="../ink/ink72.xml"/></Relationships>
</file>

<file path=ppt/slides/_rels/slide61.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customXml" Target="../ink/ink79.xml"/><Relationship Id="rId18" Type="http://schemas.openxmlformats.org/officeDocument/2006/relationships/image" Target="../media/image74.emf"/><Relationship Id="rId26" Type="http://schemas.openxmlformats.org/officeDocument/2006/relationships/image" Target="../media/image78.emf"/><Relationship Id="rId3" Type="http://schemas.openxmlformats.org/officeDocument/2006/relationships/customXml" Target="../ink/ink74.xml"/><Relationship Id="rId21" Type="http://schemas.openxmlformats.org/officeDocument/2006/relationships/customXml" Target="../ink/ink83.xml"/><Relationship Id="rId7" Type="http://schemas.openxmlformats.org/officeDocument/2006/relationships/customXml" Target="../ink/ink76.xml"/><Relationship Id="rId12" Type="http://schemas.openxmlformats.org/officeDocument/2006/relationships/image" Target="../media/image71.emf"/><Relationship Id="rId17" Type="http://schemas.openxmlformats.org/officeDocument/2006/relationships/customXml" Target="../ink/ink81.xml"/><Relationship Id="rId25" Type="http://schemas.openxmlformats.org/officeDocument/2006/relationships/customXml" Target="../ink/ink85.xml"/><Relationship Id="rId2" Type="http://schemas.openxmlformats.org/officeDocument/2006/relationships/image" Target="../media/image2.png"/><Relationship Id="rId16" Type="http://schemas.openxmlformats.org/officeDocument/2006/relationships/image" Target="../media/image73.emf"/><Relationship Id="rId20"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customXml" Target="../ink/ink78.xml"/><Relationship Id="rId24" Type="http://schemas.openxmlformats.org/officeDocument/2006/relationships/image" Target="../media/image77.emf"/><Relationship Id="rId5" Type="http://schemas.openxmlformats.org/officeDocument/2006/relationships/customXml" Target="../ink/ink75.xml"/><Relationship Id="rId15" Type="http://schemas.openxmlformats.org/officeDocument/2006/relationships/customXml" Target="../ink/ink80.xml"/><Relationship Id="rId23" Type="http://schemas.openxmlformats.org/officeDocument/2006/relationships/customXml" Target="../ink/ink84.xml"/><Relationship Id="rId28" Type="http://schemas.openxmlformats.org/officeDocument/2006/relationships/image" Target="../media/image79.emf"/><Relationship Id="rId10" Type="http://schemas.openxmlformats.org/officeDocument/2006/relationships/image" Target="../media/image70.emf"/><Relationship Id="rId19" Type="http://schemas.openxmlformats.org/officeDocument/2006/relationships/customXml" Target="../ink/ink82.xml"/><Relationship Id="rId4" Type="http://schemas.openxmlformats.org/officeDocument/2006/relationships/image" Target="../media/image67.emf"/><Relationship Id="rId9" Type="http://schemas.openxmlformats.org/officeDocument/2006/relationships/customXml" Target="../ink/ink77.xml"/><Relationship Id="rId14" Type="http://schemas.openxmlformats.org/officeDocument/2006/relationships/image" Target="../media/image72.emf"/><Relationship Id="rId22" Type="http://schemas.openxmlformats.org/officeDocument/2006/relationships/image" Target="../media/image76.emf"/><Relationship Id="rId27" Type="http://schemas.openxmlformats.org/officeDocument/2006/relationships/customXml" Target="../ink/ink86.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customXml" Target="../ink/ink89.xml"/><Relationship Id="rId18" Type="http://schemas.openxmlformats.org/officeDocument/2006/relationships/customXml" Target="../ink/ink91.xml"/><Relationship Id="rId3" Type="http://schemas.openxmlformats.org/officeDocument/2006/relationships/image" Target="../media/image2.png"/><Relationship Id="rId21" Type="http://schemas.openxmlformats.org/officeDocument/2006/relationships/image" Target="../media/image600.emf"/><Relationship Id="rId7" Type="http://schemas.openxmlformats.org/officeDocument/2006/relationships/image" Target="../media/image531.emf"/><Relationship Id="rId12" Type="http://schemas.openxmlformats.org/officeDocument/2006/relationships/customXml" Target="../ink/ink90.xml"/><Relationship Id="rId17" Type="http://schemas.openxmlformats.org/officeDocument/2006/relationships/image" Target="../media/image580.emf"/><Relationship Id="rId2" Type="http://schemas.openxmlformats.org/officeDocument/2006/relationships/notesSlide" Target="../notesSlides/notesSlide38.xml"/><Relationship Id="rId20"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customXml" Target="../ink/ink88.xml"/><Relationship Id="rId11" Type="http://schemas.openxmlformats.org/officeDocument/2006/relationships/image" Target="../media/image550.emf"/><Relationship Id="rId24" Type="http://schemas.openxmlformats.org/officeDocument/2006/relationships/customXml" Target="../ink/ink94.xml"/><Relationship Id="rId5" Type="http://schemas.openxmlformats.org/officeDocument/2006/relationships/image" Target="../media/image520.emf"/><Relationship Id="rId23" Type="http://schemas.openxmlformats.org/officeDocument/2006/relationships/image" Target="../media/image610.emf"/><Relationship Id="rId19" Type="http://schemas.openxmlformats.org/officeDocument/2006/relationships/image" Target="../media/image590.emf"/><Relationship Id="rId4" Type="http://schemas.openxmlformats.org/officeDocument/2006/relationships/customXml" Target="../ink/ink87.xml"/><Relationship Id="rId22" Type="http://schemas.openxmlformats.org/officeDocument/2006/relationships/customXml" Target="../ink/ink93.xml"/><Relationship Id="rId27" Type="http://schemas.openxmlformats.org/officeDocument/2006/relationships/image" Target="../media/image630.emf"/></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3" Type="http://schemas.openxmlformats.org/officeDocument/2006/relationships/image" Target="../media/image690.emf"/><Relationship Id="rId18" Type="http://schemas.openxmlformats.org/officeDocument/2006/relationships/customXml" Target="../ink/ink102.xml"/><Relationship Id="rId26" Type="http://schemas.openxmlformats.org/officeDocument/2006/relationships/customXml" Target="../ink/ink106.xml"/><Relationship Id="rId39" Type="http://schemas.openxmlformats.org/officeDocument/2006/relationships/image" Target="../media/image82.emf"/><Relationship Id="rId21" Type="http://schemas.openxmlformats.org/officeDocument/2006/relationships/image" Target="../media/image730.emf"/><Relationship Id="rId34" Type="http://schemas.openxmlformats.org/officeDocument/2006/relationships/customXml" Target="../ink/ink110.xml"/><Relationship Id="rId42" Type="http://schemas.openxmlformats.org/officeDocument/2006/relationships/customXml" Target="../ink/ink114.xml"/><Relationship Id="rId47" Type="http://schemas.openxmlformats.org/officeDocument/2006/relationships/image" Target="../media/image86.emf"/><Relationship Id="rId50" Type="http://schemas.openxmlformats.org/officeDocument/2006/relationships/customXml" Target="../ink/ink118.xml"/><Relationship Id="rId55" Type="http://schemas.openxmlformats.org/officeDocument/2006/relationships/image" Target="../media/image90.emf"/><Relationship Id="rId63" Type="http://schemas.openxmlformats.org/officeDocument/2006/relationships/image" Target="../media/image94.emf"/><Relationship Id="rId7" Type="http://schemas.openxmlformats.org/officeDocument/2006/relationships/image" Target="../media/image660.emf"/><Relationship Id="rId2" Type="http://schemas.openxmlformats.org/officeDocument/2006/relationships/notesSlide" Target="../notesSlides/notesSlide40.xml"/><Relationship Id="rId16" Type="http://schemas.openxmlformats.org/officeDocument/2006/relationships/customXml" Target="../ink/ink101.xml"/><Relationship Id="rId20" Type="http://schemas.openxmlformats.org/officeDocument/2006/relationships/customXml" Target="../ink/ink103.xml"/><Relationship Id="rId29" Type="http://schemas.openxmlformats.org/officeDocument/2006/relationships/image" Target="../media/image770.emf"/><Relationship Id="rId41" Type="http://schemas.openxmlformats.org/officeDocument/2006/relationships/image" Target="../media/image83.emf"/><Relationship Id="rId54" Type="http://schemas.openxmlformats.org/officeDocument/2006/relationships/customXml" Target="../ink/ink120.xml"/><Relationship Id="rId6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680.emf"/><Relationship Id="rId24" Type="http://schemas.openxmlformats.org/officeDocument/2006/relationships/customXml" Target="../ink/ink105.xml"/><Relationship Id="rId32" Type="http://schemas.openxmlformats.org/officeDocument/2006/relationships/customXml" Target="../ink/ink109.xml"/><Relationship Id="rId37" Type="http://schemas.openxmlformats.org/officeDocument/2006/relationships/image" Target="../media/image81.emf"/><Relationship Id="rId40" Type="http://schemas.openxmlformats.org/officeDocument/2006/relationships/customXml" Target="../ink/ink113.xml"/><Relationship Id="rId45" Type="http://schemas.openxmlformats.org/officeDocument/2006/relationships/image" Target="../media/image85.emf"/><Relationship Id="rId53" Type="http://schemas.openxmlformats.org/officeDocument/2006/relationships/image" Target="../media/image89.emf"/><Relationship Id="rId58" Type="http://schemas.openxmlformats.org/officeDocument/2006/relationships/customXml" Target="../ink/ink122.xml"/><Relationship Id="rId5" Type="http://schemas.openxmlformats.org/officeDocument/2006/relationships/image" Target="../media/image650.emf"/><Relationship Id="rId15" Type="http://schemas.openxmlformats.org/officeDocument/2006/relationships/image" Target="../media/image700.emf"/><Relationship Id="rId23" Type="http://schemas.openxmlformats.org/officeDocument/2006/relationships/image" Target="../media/image740.emf"/><Relationship Id="rId28" Type="http://schemas.openxmlformats.org/officeDocument/2006/relationships/customXml" Target="../ink/ink107.xml"/><Relationship Id="rId36" Type="http://schemas.openxmlformats.org/officeDocument/2006/relationships/customXml" Target="../ink/ink111.xml"/><Relationship Id="rId49" Type="http://schemas.openxmlformats.org/officeDocument/2006/relationships/image" Target="../media/image87.emf"/><Relationship Id="rId57" Type="http://schemas.openxmlformats.org/officeDocument/2006/relationships/image" Target="../media/image91.emf"/><Relationship Id="rId61" Type="http://schemas.openxmlformats.org/officeDocument/2006/relationships/image" Target="../media/image93.emf"/><Relationship Id="rId10" Type="http://schemas.openxmlformats.org/officeDocument/2006/relationships/customXml" Target="../ink/ink98.xml"/><Relationship Id="rId19" Type="http://schemas.openxmlformats.org/officeDocument/2006/relationships/image" Target="../media/image720.emf"/><Relationship Id="rId31" Type="http://schemas.openxmlformats.org/officeDocument/2006/relationships/image" Target="../media/image780.emf"/><Relationship Id="rId44" Type="http://schemas.openxmlformats.org/officeDocument/2006/relationships/customXml" Target="../ink/ink115.xml"/><Relationship Id="rId52" Type="http://schemas.openxmlformats.org/officeDocument/2006/relationships/customXml" Target="../ink/ink119.xml"/><Relationship Id="rId60" Type="http://schemas.openxmlformats.org/officeDocument/2006/relationships/customXml" Target="../ink/ink123.xml"/><Relationship Id="rId65" Type="http://schemas.openxmlformats.org/officeDocument/2006/relationships/image" Target="../media/image95.emf"/><Relationship Id="rId4" Type="http://schemas.openxmlformats.org/officeDocument/2006/relationships/customXml" Target="../ink/ink95.xml"/><Relationship Id="rId9" Type="http://schemas.openxmlformats.org/officeDocument/2006/relationships/image" Target="../media/image670.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760.emf"/><Relationship Id="rId30" Type="http://schemas.openxmlformats.org/officeDocument/2006/relationships/customXml" Target="../ink/ink108.xml"/><Relationship Id="rId35" Type="http://schemas.openxmlformats.org/officeDocument/2006/relationships/image" Target="../media/image80.emf"/><Relationship Id="rId43" Type="http://schemas.openxmlformats.org/officeDocument/2006/relationships/image" Target="../media/image84.emf"/><Relationship Id="rId48" Type="http://schemas.openxmlformats.org/officeDocument/2006/relationships/customXml" Target="../ink/ink117.xml"/><Relationship Id="rId56" Type="http://schemas.openxmlformats.org/officeDocument/2006/relationships/customXml" Target="../ink/ink121.xml"/><Relationship Id="rId64" Type="http://schemas.openxmlformats.org/officeDocument/2006/relationships/customXml" Target="../ink/ink125.xml"/><Relationship Id="rId8" Type="http://schemas.openxmlformats.org/officeDocument/2006/relationships/customXml" Target="../ink/ink97.xml"/><Relationship Id="rId51" Type="http://schemas.openxmlformats.org/officeDocument/2006/relationships/image" Target="../media/image88.emf"/><Relationship Id="rId3" Type="http://schemas.openxmlformats.org/officeDocument/2006/relationships/image" Target="../media/image2.png"/><Relationship Id="rId12" Type="http://schemas.openxmlformats.org/officeDocument/2006/relationships/customXml" Target="../ink/ink99.xml"/><Relationship Id="rId17" Type="http://schemas.openxmlformats.org/officeDocument/2006/relationships/image" Target="../media/image710.emf"/><Relationship Id="rId25" Type="http://schemas.openxmlformats.org/officeDocument/2006/relationships/image" Target="../media/image750.emf"/><Relationship Id="rId33" Type="http://schemas.openxmlformats.org/officeDocument/2006/relationships/image" Target="../media/image790.emf"/><Relationship Id="rId38" Type="http://schemas.openxmlformats.org/officeDocument/2006/relationships/customXml" Target="../ink/ink112.xml"/><Relationship Id="rId46" Type="http://schemas.openxmlformats.org/officeDocument/2006/relationships/customXml" Target="../ink/ink116.xml"/><Relationship Id="rId59" Type="http://schemas.openxmlformats.org/officeDocument/2006/relationships/image" Target="../media/image92.emf"/></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40.emf"/><Relationship Id="rId13" Type="http://schemas.openxmlformats.org/officeDocument/2006/relationships/customXml" Target="../ink/ink130.xml"/><Relationship Id="rId3" Type="http://schemas.openxmlformats.org/officeDocument/2006/relationships/image" Target="../media/image2.png"/><Relationship Id="rId7" Type="http://schemas.openxmlformats.org/officeDocument/2006/relationships/customXml" Target="../ink/ink127.xml"/><Relationship Id="rId12" Type="http://schemas.openxmlformats.org/officeDocument/2006/relationships/image" Target="../media/image97.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4.emf"/><Relationship Id="rId11" Type="http://schemas.openxmlformats.org/officeDocument/2006/relationships/customXml" Target="../ink/ink129.xml"/><Relationship Id="rId5" Type="http://schemas.openxmlformats.org/officeDocument/2006/relationships/customXml" Target="../ink/ink126.xml"/><Relationship Id="rId10" Type="http://schemas.openxmlformats.org/officeDocument/2006/relationships/image" Target="../media/image96.emf"/><Relationship Id="rId4" Type="http://schemas.openxmlformats.org/officeDocument/2006/relationships/image" Target="../media/image46.png"/><Relationship Id="rId9" Type="http://schemas.openxmlformats.org/officeDocument/2006/relationships/customXml" Target="../ink/ink128.xml"/><Relationship Id="rId14" Type="http://schemas.openxmlformats.org/officeDocument/2006/relationships/image" Target="../media/image98.emf"/></Relationships>
</file>

<file path=ppt/slides/_rels/slide77.xml.rels><?xml version="1.0" encoding="UTF-8" standalone="yes"?>
<Relationships xmlns="http://schemas.openxmlformats.org/package/2006/relationships"><Relationship Id="rId8" Type="http://schemas.openxmlformats.org/officeDocument/2006/relationships/customXml" Target="../ink/ink134.xml"/><Relationship Id="rId13" Type="http://schemas.openxmlformats.org/officeDocument/2006/relationships/image" Target="../media/image104.emf"/><Relationship Id="rId18" Type="http://schemas.openxmlformats.org/officeDocument/2006/relationships/customXml" Target="../ink/ink139.xml"/><Relationship Id="rId26" Type="http://schemas.openxmlformats.org/officeDocument/2006/relationships/customXml" Target="../ink/ink143.xml"/><Relationship Id="rId3" Type="http://schemas.openxmlformats.org/officeDocument/2006/relationships/image" Target="../media/image99.emf"/><Relationship Id="rId21" Type="http://schemas.openxmlformats.org/officeDocument/2006/relationships/image" Target="../media/image108.emf"/><Relationship Id="rId7" Type="http://schemas.openxmlformats.org/officeDocument/2006/relationships/image" Target="../media/image101.emf"/><Relationship Id="rId12" Type="http://schemas.openxmlformats.org/officeDocument/2006/relationships/customXml" Target="../ink/ink136.xml"/><Relationship Id="rId17" Type="http://schemas.openxmlformats.org/officeDocument/2006/relationships/image" Target="../media/image106.emf"/><Relationship Id="rId25" Type="http://schemas.openxmlformats.org/officeDocument/2006/relationships/image" Target="../media/image110.emf"/><Relationship Id="rId2" Type="http://schemas.openxmlformats.org/officeDocument/2006/relationships/customXml" Target="../ink/ink131.xml"/><Relationship Id="rId16" Type="http://schemas.openxmlformats.org/officeDocument/2006/relationships/customXml" Target="../ink/ink138.xml"/><Relationship Id="rId20" Type="http://schemas.openxmlformats.org/officeDocument/2006/relationships/customXml" Target="../ink/ink140.xml"/><Relationship Id="rId29"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customXml" Target="../ink/ink133.xml"/><Relationship Id="rId11" Type="http://schemas.openxmlformats.org/officeDocument/2006/relationships/image" Target="../media/image103.emf"/><Relationship Id="rId24" Type="http://schemas.openxmlformats.org/officeDocument/2006/relationships/customXml" Target="../ink/ink142.xml"/><Relationship Id="rId5" Type="http://schemas.openxmlformats.org/officeDocument/2006/relationships/image" Target="../media/image100.emf"/><Relationship Id="rId15" Type="http://schemas.openxmlformats.org/officeDocument/2006/relationships/image" Target="../media/image105.emf"/><Relationship Id="rId23" Type="http://schemas.openxmlformats.org/officeDocument/2006/relationships/image" Target="../media/image109.emf"/><Relationship Id="rId28" Type="http://schemas.openxmlformats.org/officeDocument/2006/relationships/customXml" Target="../ink/ink144.xml"/><Relationship Id="rId10" Type="http://schemas.openxmlformats.org/officeDocument/2006/relationships/customXml" Target="../ink/ink135.xml"/><Relationship Id="rId19" Type="http://schemas.openxmlformats.org/officeDocument/2006/relationships/image" Target="../media/image107.emf"/><Relationship Id="rId31" Type="http://schemas.openxmlformats.org/officeDocument/2006/relationships/image" Target="../media/image113.emf"/><Relationship Id="rId4" Type="http://schemas.openxmlformats.org/officeDocument/2006/relationships/customXml" Target="../ink/ink132.xml"/><Relationship Id="rId9" Type="http://schemas.openxmlformats.org/officeDocument/2006/relationships/image" Target="../media/image102.emf"/><Relationship Id="rId14" Type="http://schemas.openxmlformats.org/officeDocument/2006/relationships/customXml" Target="../ink/ink137.xml"/><Relationship Id="rId22" Type="http://schemas.openxmlformats.org/officeDocument/2006/relationships/customXml" Target="../ink/ink141.xml"/><Relationship Id="rId27" Type="http://schemas.openxmlformats.org/officeDocument/2006/relationships/image" Target="../media/image111.emf"/><Relationship Id="rId30" Type="http://schemas.openxmlformats.org/officeDocument/2006/relationships/customXml" Target="../ink/ink145.xml"/></Relationships>
</file>

<file path=ppt/slides/_rels/slide78.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customXml" Target="../ink/ink150.xml"/><Relationship Id="rId18" Type="http://schemas.openxmlformats.org/officeDocument/2006/relationships/image" Target="../media/image121.emf"/><Relationship Id="rId3" Type="http://schemas.openxmlformats.org/officeDocument/2006/relationships/image" Target="../media/image2.png"/><Relationship Id="rId7" Type="http://schemas.openxmlformats.org/officeDocument/2006/relationships/customXml" Target="../ink/ink147.xml"/><Relationship Id="rId12" Type="http://schemas.openxmlformats.org/officeDocument/2006/relationships/image" Target="../media/image118.emf"/><Relationship Id="rId17" Type="http://schemas.openxmlformats.org/officeDocument/2006/relationships/customXml" Target="../ink/ink152.xml"/><Relationship Id="rId2" Type="http://schemas.openxmlformats.org/officeDocument/2006/relationships/notesSlide" Target="../notesSlides/notesSlide46.xml"/><Relationship Id="rId16" Type="http://schemas.openxmlformats.org/officeDocument/2006/relationships/image" Target="../media/image120.emf"/><Relationship Id="rId1" Type="http://schemas.openxmlformats.org/officeDocument/2006/relationships/slideLayout" Target="../slideLayouts/slideLayout2.xml"/><Relationship Id="rId6" Type="http://schemas.openxmlformats.org/officeDocument/2006/relationships/image" Target="../media/image115.emf"/><Relationship Id="rId11" Type="http://schemas.openxmlformats.org/officeDocument/2006/relationships/customXml" Target="../ink/ink149.xml"/><Relationship Id="rId5" Type="http://schemas.openxmlformats.org/officeDocument/2006/relationships/customXml" Target="../ink/ink146.xml"/><Relationship Id="rId15" Type="http://schemas.openxmlformats.org/officeDocument/2006/relationships/customXml" Target="../ink/ink151.xml"/><Relationship Id="rId10" Type="http://schemas.openxmlformats.org/officeDocument/2006/relationships/image" Target="../media/image117.emf"/><Relationship Id="rId4" Type="http://schemas.openxmlformats.org/officeDocument/2006/relationships/image" Target="../media/image47.png"/><Relationship Id="rId9" Type="http://schemas.openxmlformats.org/officeDocument/2006/relationships/customXml" Target="../ink/ink148.xml"/><Relationship Id="rId14" Type="http://schemas.openxmlformats.org/officeDocument/2006/relationships/image" Target="../media/image119.emf"/></Relationships>
</file>

<file path=ppt/slides/_rels/slide79.xml.rels><?xml version="1.0" encoding="UTF-8" standalone="yes"?>
<Relationships xmlns="http://schemas.openxmlformats.org/package/2006/relationships"><Relationship Id="rId8" Type="http://schemas.openxmlformats.org/officeDocument/2006/relationships/customXml" Target="../ink/ink155.xml"/><Relationship Id="rId13" Type="http://schemas.openxmlformats.org/officeDocument/2006/relationships/image" Target="../media/image126.emf"/><Relationship Id="rId18" Type="http://schemas.openxmlformats.org/officeDocument/2006/relationships/customXml" Target="../ink/ink160.xml"/><Relationship Id="rId3" Type="http://schemas.openxmlformats.org/officeDocument/2006/relationships/image" Target="../media/image2.png"/><Relationship Id="rId21" Type="http://schemas.openxmlformats.org/officeDocument/2006/relationships/image" Target="../media/image130.emf"/><Relationship Id="rId7" Type="http://schemas.openxmlformats.org/officeDocument/2006/relationships/image" Target="../media/image123.emf"/><Relationship Id="rId12" Type="http://schemas.openxmlformats.org/officeDocument/2006/relationships/customXml" Target="../ink/ink157.xml"/><Relationship Id="rId17" Type="http://schemas.openxmlformats.org/officeDocument/2006/relationships/image" Target="../media/image128.emf"/><Relationship Id="rId2" Type="http://schemas.openxmlformats.org/officeDocument/2006/relationships/notesSlide" Target="../notesSlides/notesSlide47.xml"/><Relationship Id="rId16" Type="http://schemas.openxmlformats.org/officeDocument/2006/relationships/customXml" Target="../ink/ink159.xml"/><Relationship Id="rId20" Type="http://schemas.openxmlformats.org/officeDocument/2006/relationships/customXml" Target="../ink/ink161.xml"/><Relationship Id="rId1" Type="http://schemas.openxmlformats.org/officeDocument/2006/relationships/slideLayout" Target="../slideLayouts/slideLayout2.xml"/><Relationship Id="rId6" Type="http://schemas.openxmlformats.org/officeDocument/2006/relationships/customXml" Target="../ink/ink154.xml"/><Relationship Id="rId11" Type="http://schemas.openxmlformats.org/officeDocument/2006/relationships/image" Target="../media/image125.emf"/><Relationship Id="rId5" Type="http://schemas.openxmlformats.org/officeDocument/2006/relationships/image" Target="../media/image122.emf"/><Relationship Id="rId15" Type="http://schemas.openxmlformats.org/officeDocument/2006/relationships/image" Target="../media/image127.emf"/><Relationship Id="rId23" Type="http://schemas.openxmlformats.org/officeDocument/2006/relationships/image" Target="../media/image131.emf"/><Relationship Id="rId10" Type="http://schemas.openxmlformats.org/officeDocument/2006/relationships/customXml" Target="../ink/ink156.xml"/><Relationship Id="rId19" Type="http://schemas.openxmlformats.org/officeDocument/2006/relationships/image" Target="../media/image129.emf"/><Relationship Id="rId4" Type="http://schemas.openxmlformats.org/officeDocument/2006/relationships/customXml" Target="../ink/ink153.xml"/><Relationship Id="rId9" Type="http://schemas.openxmlformats.org/officeDocument/2006/relationships/image" Target="../media/image124.emf"/><Relationship Id="rId14" Type="http://schemas.openxmlformats.org/officeDocument/2006/relationships/customXml" Target="../ink/ink158.xml"/><Relationship Id="rId22" Type="http://schemas.openxmlformats.org/officeDocument/2006/relationships/customXml" Target="../ink/ink16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2.png"/><Relationship Id="rId7" Type="http://schemas.openxmlformats.org/officeDocument/2006/relationships/customXml" Target="../ink/ink164.xml"/><Relationship Id="rId12" Type="http://schemas.openxmlformats.org/officeDocument/2006/relationships/image" Target="../media/image136.emf"/><Relationship Id="rId2" Type="http://schemas.openxmlformats.org/officeDocument/2006/relationships/hyperlink" Target="https://www.geeksforgeeks.org/operating-system-introduction-system-call/" TargetMode="External"/><Relationship Id="rId1" Type="http://schemas.openxmlformats.org/officeDocument/2006/relationships/slideLayout" Target="../slideLayouts/slideLayout5.xml"/><Relationship Id="rId6" Type="http://schemas.openxmlformats.org/officeDocument/2006/relationships/image" Target="../media/image133.emf"/><Relationship Id="rId11" Type="http://schemas.openxmlformats.org/officeDocument/2006/relationships/customXml" Target="../ink/ink166.xml"/><Relationship Id="rId5" Type="http://schemas.openxmlformats.org/officeDocument/2006/relationships/customXml" Target="../ink/ink163.xml"/><Relationship Id="rId10" Type="http://schemas.openxmlformats.org/officeDocument/2006/relationships/image" Target="../media/image135.emf"/><Relationship Id="rId4" Type="http://schemas.openxmlformats.org/officeDocument/2006/relationships/image" Target="../media/image51.png"/><Relationship Id="rId9" Type="http://schemas.openxmlformats.org/officeDocument/2006/relationships/customXml" Target="../ink/ink165.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505125"/>
            <a:ext cx="12192000" cy="542875"/>
          </a:xfrm>
        </p:spPr>
        <p:txBody>
          <a:bodyPr>
            <a:noAutofit/>
          </a:bodyPr>
          <a:lstStyle/>
          <a:p>
            <a:pPr>
              <a:lnSpc>
                <a:spcPct val="150000"/>
              </a:lnSpc>
            </a:pPr>
            <a:r>
              <a:rPr lang="en-US" sz="4000" b="1" dirty="0" smtClean="0"/>
              <a:t/>
            </a:r>
            <a:br>
              <a:rPr lang="en-US" sz="4000" b="1" dirty="0" smtClean="0"/>
            </a:br>
            <a:r>
              <a:rPr lang="en-US" sz="4000" b="1" dirty="0" smtClean="0"/>
              <a:t>Operating Systems</a:t>
            </a:r>
            <a:br>
              <a:rPr lang="en-US" sz="4000" b="1" dirty="0" smtClean="0"/>
            </a:br>
            <a:r>
              <a:rPr lang="en-US" sz="4000" b="1" dirty="0" smtClean="0"/>
              <a:t>CSEN1101</a:t>
            </a:r>
            <a:r>
              <a:rPr lang="en-US" sz="4000" b="1" dirty="0"/>
              <a:t/>
            </a:r>
            <a:br>
              <a:rPr lang="en-US" sz="4000" b="1" dirty="0"/>
            </a:br>
            <a:r>
              <a:rPr lang="en-US" sz="2800" b="1" dirty="0" smtClean="0"/>
              <a:t>Module 1</a:t>
            </a:r>
            <a:r>
              <a:rPr lang="en-US" sz="3200" dirty="0"/>
              <a:t/>
            </a:r>
            <a:br>
              <a:rPr lang="en-US" sz="3200" dirty="0"/>
            </a:br>
            <a:endParaRPr lang="en-US" sz="3200" dirty="0"/>
          </a:p>
        </p:txBody>
      </p:sp>
      <p:sp>
        <p:nvSpPr>
          <p:cNvPr id="3" name="Subtitle 2"/>
          <p:cNvSpPr>
            <a:spLocks noGrp="1"/>
          </p:cNvSpPr>
          <p:nvPr>
            <p:ph type="subTitle" idx="1"/>
          </p:nvPr>
        </p:nvSpPr>
        <p:spPr>
          <a:xfrm>
            <a:off x="3505200" y="4114800"/>
            <a:ext cx="6210300" cy="2286000"/>
          </a:xfrm>
        </p:spPr>
        <p:txBody>
          <a:bodyPr>
            <a:normAutofit lnSpcReduction="10000"/>
          </a:bodyPr>
          <a:lstStyle/>
          <a:p>
            <a:r>
              <a:rPr lang="en-US" sz="3000" b="1" dirty="0" smtClean="0">
                <a:solidFill>
                  <a:srgbClr val="FF0000"/>
                </a:solidFill>
              </a:rPr>
              <a:t>Prof. </a:t>
            </a:r>
            <a:r>
              <a:rPr lang="en-US" sz="3000" b="1" dirty="0" err="1" smtClean="0">
                <a:solidFill>
                  <a:srgbClr val="FF0000"/>
                </a:solidFill>
              </a:rPr>
              <a:t>G.Apparao</a:t>
            </a:r>
            <a:endParaRPr lang="en-US" sz="3000" b="1" dirty="0" smtClean="0">
              <a:solidFill>
                <a:srgbClr val="FF0000"/>
              </a:solidFill>
            </a:endParaRPr>
          </a:p>
          <a:p>
            <a:r>
              <a:rPr lang="en-US" sz="2200" dirty="0" smtClean="0">
                <a:solidFill>
                  <a:schemeClr val="tx1"/>
                </a:solidFill>
              </a:rPr>
              <a:t>Professor</a:t>
            </a:r>
            <a:endParaRPr lang="en-US" sz="2200" dirty="0">
              <a:solidFill>
                <a:schemeClr val="tx1"/>
              </a:solidFill>
            </a:endParaRPr>
          </a:p>
          <a:p>
            <a:r>
              <a:rPr lang="en-US" sz="1800" dirty="0">
                <a:solidFill>
                  <a:schemeClr val="tx1"/>
                </a:solidFill>
              </a:rPr>
              <a:t>Department of Computer Science and Technology</a:t>
            </a:r>
          </a:p>
          <a:p>
            <a:r>
              <a:rPr lang="en-US" sz="1800" dirty="0">
                <a:solidFill>
                  <a:schemeClr val="tx1"/>
                </a:solidFill>
              </a:rPr>
              <a:t>GITAM Institute of Technology (GIT)</a:t>
            </a:r>
          </a:p>
          <a:p>
            <a:r>
              <a:rPr lang="en-US" sz="1800" dirty="0">
                <a:solidFill>
                  <a:schemeClr val="tx1"/>
                </a:solidFill>
              </a:rPr>
              <a:t>Visakhapatnam – 530045</a:t>
            </a:r>
          </a:p>
          <a:p>
            <a:r>
              <a:rPr lang="en-US" sz="2200" dirty="0">
                <a:solidFill>
                  <a:schemeClr val="tx1"/>
                </a:solidFill>
              </a:rPr>
              <a:t>Email: </a:t>
            </a:r>
            <a:r>
              <a:rPr lang="en-US" sz="2200" b="1" dirty="0" smtClean="0">
                <a:solidFill>
                  <a:srgbClr val="0070C0"/>
                </a:solidFill>
              </a:rPr>
              <a:t>agidutur@gitam.edu</a:t>
            </a:r>
            <a:r>
              <a:rPr lang="en-US" sz="2200" b="1" dirty="0" smtClean="0">
                <a:solidFill>
                  <a:schemeClr val="accent1"/>
                </a:solidFill>
              </a:rPr>
              <a:t> </a:t>
            </a:r>
            <a:r>
              <a:rPr lang="en-US" sz="2200" dirty="0" smtClean="0">
                <a:solidFill>
                  <a:schemeClr val="accent1"/>
                </a:solidFill>
              </a:rPr>
              <a:t> </a:t>
            </a:r>
            <a:endParaRPr lang="en-US" sz="2200" dirty="0">
              <a:solidFill>
                <a:schemeClr val="accent1"/>
              </a:solidFill>
            </a:endParaRPr>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695950" y="279298"/>
            <a:ext cx="1466850" cy="1347328"/>
          </a:xfrm>
          <a:prstGeom prst="rect">
            <a:avLst/>
          </a:prstGeom>
          <a:noFill/>
        </p:spPr>
      </p:pic>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dirty="0"/>
          </a:p>
        </p:txBody>
      </p:sp>
      <p:sp>
        <p:nvSpPr>
          <p:cNvPr id="6" name="Footer Placeholder 5"/>
          <p:cNvSpPr>
            <a:spLocks noGrp="1"/>
          </p:cNvSpPr>
          <p:nvPr>
            <p:ph type="ftr" sz="quarter" idx="11"/>
          </p:nvPr>
        </p:nvSpPr>
        <p:spPr>
          <a:xfrm>
            <a:off x="4629150" y="6784966"/>
            <a:ext cx="5524500" cy="389467"/>
          </a:xfrm>
        </p:spPr>
        <p:txBody>
          <a:bodyPr/>
          <a:lstStyle/>
          <a:p>
            <a:r>
              <a:rPr lang="en-US" dirty="0"/>
              <a:t>Department of CSE, GIT                            </a:t>
            </a:r>
            <a:endParaRPr lang="en-IN" dirty="0"/>
          </a:p>
          <a:p>
            <a:endParaRPr lang="en-US" dirty="0"/>
          </a:p>
        </p:txBody>
      </p:sp>
      <p:sp>
        <p:nvSpPr>
          <p:cNvPr id="7" name="Date Placeholder 6"/>
          <p:cNvSpPr>
            <a:spLocks noGrp="1"/>
          </p:cNvSpPr>
          <p:nvPr>
            <p:ph type="dt" sz="half" idx="10"/>
          </p:nvPr>
        </p:nvSpPr>
        <p:spPr/>
        <p:txBody>
          <a:bodyPr/>
          <a:lstStyle/>
          <a:p>
            <a:fld id="{F723AEBB-A2C7-47C2-BB30-256FF6AA0A46}" type="datetime3">
              <a:rPr lang="en-US" smtClean="0"/>
              <a:pPr/>
              <a:t>10 January 2023</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txBox="1">
            <a:spLocks noGrp="1"/>
          </p:cNvSpPr>
          <p:nvPr>
            <p:ph type="sldNum" idx="4294967295"/>
          </p:nvPr>
        </p:nvSpPr>
        <p:spPr>
          <a:xfrm>
            <a:off x="8321962" y="6041723"/>
            <a:ext cx="2064601" cy="44241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968" b="0" i="0" u="none" strike="noStrike" cap="none">
                <a:solidFill>
                  <a:schemeClr val="dk1"/>
                </a:solidFill>
                <a:latin typeface="Verdana"/>
                <a:ea typeface="Verdana"/>
                <a:cs typeface="Verdana"/>
                <a:sym typeface="Verdana"/>
              </a:rPr>
              <a:t>10</a:t>
            </a:fld>
            <a:endParaRPr sz="968" b="0" i="0" u="none" strike="noStrike" cap="none">
              <a:solidFill>
                <a:schemeClr val="dk1"/>
              </a:solidFill>
              <a:latin typeface="Verdana"/>
              <a:ea typeface="Verdana"/>
              <a:cs typeface="Verdana"/>
              <a:sym typeface="Verdana"/>
            </a:endParaRPr>
          </a:p>
        </p:txBody>
      </p:sp>
      <p:sp>
        <p:nvSpPr>
          <p:cNvPr id="154" name="Google Shape;154;p7"/>
          <p:cNvSpPr txBox="1">
            <a:spLocks noGrp="1"/>
          </p:cNvSpPr>
          <p:nvPr>
            <p:ph type="title"/>
          </p:nvPr>
        </p:nvSpPr>
        <p:spPr>
          <a:xfrm>
            <a:off x="685800" y="292947"/>
            <a:ext cx="12344400" cy="121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solidFill>
                  <a:schemeClr val="dk1"/>
                </a:solidFill>
              </a:rPr>
              <a:t>Software </a:t>
            </a:r>
            <a:endParaRPr dirty="0"/>
          </a:p>
        </p:txBody>
      </p:sp>
      <p:sp>
        <p:nvSpPr>
          <p:cNvPr id="155" name="Google Shape;155;p7"/>
          <p:cNvSpPr txBox="1">
            <a:spLocks noGrp="1"/>
          </p:cNvSpPr>
          <p:nvPr>
            <p:ph type="body" idx="1"/>
          </p:nvPr>
        </p:nvSpPr>
        <p:spPr>
          <a:xfrm>
            <a:off x="2387772" y="1625259"/>
            <a:ext cx="8777626" cy="2844971"/>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3200"/>
              <a:buChar char="•"/>
            </a:pPr>
            <a:r>
              <a:rPr lang="en-US"/>
              <a:t>A set of instructions that tells the computer what to do</a:t>
            </a:r>
            <a:endParaRPr/>
          </a:p>
          <a:p>
            <a:pPr marL="342900" lvl="0" indent="-342900" algn="l" rtl="0">
              <a:lnSpc>
                <a:spcPct val="90000"/>
              </a:lnSpc>
              <a:spcBef>
                <a:spcPts val="640"/>
              </a:spcBef>
              <a:spcAft>
                <a:spcPts val="0"/>
              </a:spcAft>
              <a:buClr>
                <a:schemeClr val="dk1"/>
              </a:buClr>
              <a:buSzPts val="3200"/>
              <a:buChar char="•"/>
            </a:pPr>
            <a:r>
              <a:rPr lang="en-US"/>
              <a:t>Two main types of software</a:t>
            </a:r>
            <a:endParaRPr/>
          </a:p>
          <a:p>
            <a:pPr marL="742950" lvl="1" indent="-285750" algn="l" rtl="0">
              <a:lnSpc>
                <a:spcPct val="90000"/>
              </a:lnSpc>
              <a:spcBef>
                <a:spcPts val="560"/>
              </a:spcBef>
              <a:spcAft>
                <a:spcPts val="0"/>
              </a:spcAft>
              <a:buClr>
                <a:schemeClr val="dk1"/>
              </a:buClr>
              <a:buSzPts val="2800"/>
              <a:buChar char="–"/>
            </a:pPr>
            <a:r>
              <a:rPr lang="en-US"/>
              <a:t>System software</a:t>
            </a:r>
            <a:endParaRPr/>
          </a:p>
          <a:p>
            <a:pPr marL="742950" lvl="1" indent="-285750" algn="l" rtl="0">
              <a:lnSpc>
                <a:spcPct val="90000"/>
              </a:lnSpc>
              <a:spcBef>
                <a:spcPts val="560"/>
              </a:spcBef>
              <a:spcAft>
                <a:spcPts val="0"/>
              </a:spcAft>
              <a:buClr>
                <a:schemeClr val="dk1"/>
              </a:buClr>
              <a:buSzPts val="2800"/>
              <a:buChar char="–"/>
            </a:pPr>
            <a:r>
              <a:rPr lang="en-US"/>
              <a:t>Application software</a:t>
            </a:r>
            <a:endParaRPr/>
          </a:p>
        </p:txBody>
      </p:sp>
      <p:pic>
        <p:nvPicPr>
          <p:cNvPr id="156" name="Google Shape;156;p7"/>
          <p:cNvPicPr preferRelativeResize="0"/>
          <p:nvPr/>
        </p:nvPicPr>
        <p:blipFill rotWithShape="1">
          <a:blip r:embed="rId3">
            <a:alphaModFix/>
          </a:blip>
          <a:srcRect/>
          <a:stretch/>
        </p:blipFill>
        <p:spPr>
          <a:xfrm>
            <a:off x="3363233" y="4651497"/>
            <a:ext cx="1869509" cy="1643693"/>
          </a:xfrm>
          <a:prstGeom prst="rect">
            <a:avLst/>
          </a:prstGeom>
          <a:noFill/>
          <a:ln w="9525" cap="flat" cmpd="sng">
            <a:solidFill>
              <a:srgbClr val="000000"/>
            </a:solidFill>
            <a:prstDash val="solid"/>
            <a:miter lim="800000"/>
            <a:headEnd type="none" w="sm" len="sm"/>
            <a:tailEnd type="none" w="sm" len="sm"/>
          </a:ln>
        </p:spPr>
      </p:pic>
      <p:pic>
        <p:nvPicPr>
          <p:cNvPr id="157" name="Google Shape;157;p7"/>
          <p:cNvPicPr preferRelativeResize="0"/>
          <p:nvPr/>
        </p:nvPicPr>
        <p:blipFill rotWithShape="1">
          <a:blip r:embed="rId4">
            <a:alphaModFix/>
          </a:blip>
          <a:srcRect/>
          <a:stretch/>
        </p:blipFill>
        <p:spPr>
          <a:xfrm>
            <a:off x="5314158" y="4633063"/>
            <a:ext cx="1788092" cy="1668271"/>
          </a:xfrm>
          <a:prstGeom prst="rect">
            <a:avLst/>
          </a:prstGeom>
          <a:noFill/>
          <a:ln w="9525" cap="flat" cmpd="sng">
            <a:solidFill>
              <a:srgbClr val="000000"/>
            </a:solidFill>
            <a:prstDash val="solid"/>
            <a:miter lim="800000"/>
            <a:headEnd type="none" w="sm" len="sm"/>
            <a:tailEnd type="none" w="sm" len="sm"/>
          </a:ln>
        </p:spPr>
      </p:pic>
      <p:pic>
        <p:nvPicPr>
          <p:cNvPr id="158" name="Google Shape;158;p7"/>
          <p:cNvPicPr preferRelativeResize="0"/>
          <p:nvPr/>
        </p:nvPicPr>
        <p:blipFill rotWithShape="1">
          <a:blip r:embed="rId5">
            <a:alphaModFix/>
          </a:blip>
          <a:srcRect l="7426" t="11632" r="11765"/>
          <a:stretch/>
        </p:blipFill>
        <p:spPr>
          <a:xfrm>
            <a:off x="7679847" y="3428713"/>
            <a:ext cx="1860292" cy="2585360"/>
          </a:xfrm>
          <a:prstGeom prst="rect">
            <a:avLst/>
          </a:prstGeom>
          <a:noFill/>
          <a:ln>
            <a:noFill/>
          </a:ln>
        </p:spPr>
      </p:pic>
      <p:pic>
        <p:nvPicPr>
          <p:cNvPr id="159" name="Google Shape;159;p7"/>
          <p:cNvPicPr preferRelativeResize="0"/>
          <p:nvPr/>
        </p:nvPicPr>
        <p:blipFill rotWithShape="1">
          <a:blip r:embed="rId6">
            <a:alphaModFix/>
          </a:blip>
          <a:srcRect/>
          <a:stretch/>
        </p:blipFill>
        <p:spPr>
          <a:xfrm>
            <a:off x="8077713" y="3820434"/>
            <a:ext cx="3316572" cy="2496262"/>
          </a:xfrm>
          <a:prstGeom prst="rect">
            <a:avLst/>
          </a:prstGeom>
          <a:noFill/>
          <a:ln>
            <a:noFill/>
          </a:ln>
        </p:spPr>
      </p:pic>
      <p:pic>
        <p:nvPicPr>
          <p:cNvPr id="160" name="Google Shape;160;p7"/>
          <p:cNvPicPr preferRelativeResize="0"/>
          <p:nvPr/>
        </p:nvPicPr>
        <p:blipFill rotWithShape="1">
          <a:blip r:embed="rId7">
            <a:alphaModFix/>
          </a:blip>
          <a:srcRect/>
          <a:stretch/>
        </p:blipFill>
        <p:spPr>
          <a:xfrm>
            <a:off x="8239010" y="4064684"/>
            <a:ext cx="1944780" cy="2344182"/>
          </a:xfrm>
          <a:prstGeom prst="rect">
            <a:avLst/>
          </a:prstGeom>
          <a:noFill/>
          <a:ln>
            <a:noFill/>
          </a:ln>
        </p:spPr>
      </p:pic>
      <p:sp>
        <p:nvSpPr>
          <p:cNvPr id="161" name="Google Shape;161;p7"/>
          <p:cNvSpPr/>
          <p:nvPr/>
        </p:nvSpPr>
        <p:spPr>
          <a:xfrm>
            <a:off x="2632021" y="4470230"/>
            <a:ext cx="3900314" cy="211375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500" y="6923"/>
                </a:moveTo>
                <a:lnTo>
                  <a:pt x="-2500" y="-9233"/>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693" b="0" i="0" u="none" strike="noStrike" cap="none">
              <a:solidFill>
                <a:schemeClr val="dk1"/>
              </a:solidFill>
              <a:latin typeface="Arial"/>
              <a:ea typeface="Arial"/>
              <a:cs typeface="Arial"/>
              <a:sym typeface="Arial"/>
            </a:endParaRPr>
          </a:p>
        </p:txBody>
      </p:sp>
      <p:sp>
        <p:nvSpPr>
          <p:cNvPr id="162" name="Google Shape;162;p7"/>
          <p:cNvSpPr/>
          <p:nvPr/>
        </p:nvSpPr>
        <p:spPr>
          <a:xfrm>
            <a:off x="2469188" y="4430290"/>
            <a:ext cx="4144563" cy="207228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356" y="7061"/>
                </a:moveTo>
                <a:lnTo>
                  <a:pt x="-2356" y="-11767"/>
                </a:lnTo>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693" b="0" i="0" u="none" strike="noStrike" cap="none">
              <a:solidFill>
                <a:schemeClr val="dk1"/>
              </a:solidFill>
              <a:latin typeface="Arial"/>
              <a:ea typeface="Arial"/>
              <a:cs typeface="Arial"/>
              <a:sym typeface="Arial"/>
            </a:endParaRPr>
          </a:p>
        </p:txBody>
      </p:sp>
      <p:sp>
        <p:nvSpPr>
          <p:cNvPr id="163" name="Google Shape;163;p7"/>
          <p:cNvSpPr txBox="1"/>
          <p:nvPr/>
        </p:nvSpPr>
        <p:spPr>
          <a:xfrm>
            <a:off x="3607484" y="6258321"/>
            <a:ext cx="3087684" cy="4178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34" b="1" i="0" u="none" strike="noStrike" cap="none">
                <a:solidFill>
                  <a:schemeClr val="dk1"/>
                </a:solidFill>
                <a:latin typeface="Arial"/>
                <a:ea typeface="Arial"/>
                <a:cs typeface="Arial"/>
                <a:sym typeface="Arial"/>
              </a:rPr>
              <a:t>System Software</a:t>
            </a:r>
            <a:endParaRPr/>
          </a:p>
        </p:txBody>
      </p:sp>
      <p:sp>
        <p:nvSpPr>
          <p:cNvPr id="164" name="Google Shape;164;p7"/>
          <p:cNvSpPr txBox="1"/>
          <p:nvPr/>
        </p:nvSpPr>
        <p:spPr>
          <a:xfrm>
            <a:off x="7102250" y="6421155"/>
            <a:ext cx="4388813" cy="4178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34" b="1" i="0" u="none" strike="noStrike" cap="none">
                <a:solidFill>
                  <a:schemeClr val="dk1"/>
                </a:solidFill>
                <a:latin typeface="Arial"/>
                <a:ea typeface="Arial"/>
                <a:cs typeface="Arial"/>
                <a:sym typeface="Arial"/>
              </a:rPr>
              <a:t>Application Software</a:t>
            </a:r>
            <a:endParaRPr/>
          </a:p>
        </p:txBody>
      </p:sp>
      <p:sp>
        <p:nvSpPr>
          <p:cNvPr id="2" name="Date Placeholder 1"/>
          <p:cNvSpPr>
            <a:spLocks noGrp="1"/>
          </p:cNvSpPr>
          <p:nvPr>
            <p:ph type="dt" idx="10"/>
          </p:nvPr>
        </p:nvSpPr>
        <p:spPr/>
        <p:txBody>
          <a:bodyPr/>
          <a:lstStyle/>
          <a:p>
            <a:r>
              <a:rPr lang="en-US" dirty="0" smtClean="0"/>
              <a:t>Wednesday, January 26, 2022</a:t>
            </a:r>
            <a:endParaRPr lang="en-US" dirty="0"/>
          </a:p>
        </p:txBody>
      </p:sp>
      <p:sp>
        <p:nvSpPr>
          <p:cNvPr id="3" name="Footer Placeholder 2"/>
          <p:cNvSpPr>
            <a:spLocks noGrp="1"/>
          </p:cNvSpPr>
          <p:nvPr>
            <p:ph type="ftr" idx="11"/>
          </p:nvPr>
        </p:nvSpPr>
        <p:spPr/>
        <p:txBody>
          <a:bodyPr/>
          <a:lstStyle/>
          <a:p>
            <a:r>
              <a:rPr lang="en-US" smtClean="0"/>
              <a:t>Department of CSE                   19ECS204 &amp; Operating Systems</a:t>
            </a:r>
            <a:endParaRPr lang="en-US"/>
          </a:p>
        </p:txBody>
      </p:sp>
    </p:spTree>
    <p:extLst>
      <p:ext uri="{BB962C8B-B14F-4D97-AF65-F5344CB8AC3E}">
        <p14:creationId xmlns:p14="http://schemas.microsoft.com/office/powerpoint/2010/main" val="3997453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lnSpcReduction="10000"/>
          </a:bodyPr>
          <a:lstStyle/>
          <a:p>
            <a:pPr marL="0" indent="0" algn="just">
              <a:buNone/>
            </a:pPr>
            <a:r>
              <a:rPr lang="en-US" dirty="0"/>
              <a:t>Kernel Data Structures:</a:t>
            </a:r>
          </a:p>
          <a:p>
            <a:pPr algn="just"/>
            <a:r>
              <a:rPr lang="en-US" dirty="0"/>
              <a:t>Kernel is the heart of the OS-central to OS implementation.</a:t>
            </a:r>
          </a:p>
          <a:p>
            <a:pPr marL="514350" indent="-514350" algn="just">
              <a:buAutoNum type="arabicPeriod"/>
            </a:pPr>
            <a:r>
              <a:rPr lang="en-US" dirty="0"/>
              <a:t>Lists , Stacks, And Queues:</a:t>
            </a:r>
          </a:p>
          <a:p>
            <a:pPr algn="just">
              <a:buFont typeface="Wingdings" panose="05000000000000000000" pitchFamily="2" charset="2"/>
              <a:buChar char="Ø"/>
            </a:pPr>
            <a:r>
              <a:rPr lang="en-US" dirty="0"/>
              <a:t>An array is a simple data structure in which each element is accessed directly. </a:t>
            </a:r>
          </a:p>
          <a:p>
            <a:pPr marL="0" indent="0" algn="just">
              <a:buNone/>
            </a:pPr>
            <a:r>
              <a:rPr lang="en-US" dirty="0"/>
              <a:t>Example: If main memory is constructed as an array with each of size 1 byte, and if a data/item being stored is larger than 1 byte, then to store it needs multiple bytes and the item is addressed as item number X item size. But if the item size varies , in that situation there is a need to implement other data structures.</a:t>
            </a:r>
          </a:p>
          <a:p>
            <a:pPr algn="just">
              <a:buFont typeface="Wingdings" panose="05000000000000000000" pitchFamily="2" charset="2"/>
              <a:buChar char="Ø"/>
            </a:pPr>
            <a:r>
              <a:rPr lang="en-US" dirty="0"/>
              <a:t>After arrays, lists are the most fundamental DS in CS-where each item in an array can be accessed directly in a linear fashion. Disadvantage is it needs more memory space for a node, each node contains item and the address of the next node and to access a particular item needs to traverse the list until that item is found.</a:t>
            </a:r>
          </a:p>
          <a:p>
            <a:pPr marL="0" indent="0" algn="just">
              <a:buNone/>
            </a:pPr>
            <a:endParaRPr lang="en-US" dirty="0"/>
          </a:p>
          <a:p>
            <a:pPr marL="0" indent="0" algn="just">
              <a:buNone/>
            </a:pPr>
            <a:endParaRPr lang="en-US" dirty="0"/>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100</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3528684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altLang="en-US" dirty="0"/>
              <a:t>Kernel Data Structures</a:t>
            </a:r>
            <a:endParaRPr lang="en-US" dirty="0"/>
          </a:p>
        </p:txBody>
      </p:sp>
      <p:sp>
        <p:nvSpPr>
          <p:cNvPr id="3" name="Content Placeholder 2"/>
          <p:cNvSpPr>
            <a:spLocks noGrp="1"/>
          </p:cNvSpPr>
          <p:nvPr>
            <p:ph idx="1"/>
          </p:nvPr>
        </p:nvSpPr>
        <p:spPr>
          <a:xfrm>
            <a:off x="689548" y="1512147"/>
            <a:ext cx="10359452" cy="4975014"/>
          </a:xfrm>
        </p:spPr>
        <p:txBody>
          <a:bodyPr>
            <a:normAutofit/>
          </a:bodyPr>
          <a:lstStyle/>
          <a:p>
            <a:pPr algn="just">
              <a:lnSpc>
                <a:spcPct val="90000"/>
              </a:lnSpc>
              <a:defRPr/>
            </a:pPr>
            <a:r>
              <a:rPr lang="en-US" sz="2400" dirty="0">
                <a:ea typeface="ＭＳ Ｐゴシック" charset="-128"/>
              </a:rPr>
              <a:t>Many similar to standard programming data structures</a:t>
            </a:r>
          </a:p>
          <a:p>
            <a:pPr algn="just">
              <a:lnSpc>
                <a:spcPct val="90000"/>
              </a:lnSpc>
              <a:defRPr/>
            </a:pPr>
            <a:r>
              <a:rPr lang="en-US" sz="2400" b="1" i="1" dirty="0">
                <a:ea typeface="ＭＳ Ｐゴシック" charset="-128"/>
              </a:rPr>
              <a:t>Singly linked list</a:t>
            </a:r>
          </a:p>
          <a:p>
            <a:pPr algn="just"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marL="0" indent="0" eaLnBrk="1" hangingPunct="1">
              <a:lnSpc>
                <a:spcPct val="90000"/>
              </a:lnSpc>
              <a:buFont typeface="Wingdings" panose="05000000000000000000" pitchFamily="2" charset="2"/>
              <a:buNone/>
              <a:defRPr/>
            </a:pPr>
            <a:r>
              <a:rPr lang="en-US" altLang="en-US" sz="2400" dirty="0">
                <a:latin typeface="Times New Roman" panose="02020603050405020304" pitchFamily="18" charset="0"/>
                <a:cs typeface="Times New Roman" panose="02020603050405020304" pitchFamily="18" charset="0"/>
              </a:rPr>
              <a:t> </a:t>
            </a:r>
          </a:p>
          <a:p>
            <a:endParaRPr lang="en-US" sz="2400" b="1" i="1" dirty="0" smtClean="0">
              <a:ea typeface="ＭＳ Ｐゴシック" charset="-128"/>
            </a:endParaRPr>
          </a:p>
          <a:p>
            <a:r>
              <a:rPr lang="en-US" sz="2400" b="1" i="1" dirty="0" smtClean="0">
                <a:ea typeface="ＭＳ Ｐゴシック" charset="-128"/>
              </a:rPr>
              <a:t>Doubly </a:t>
            </a:r>
            <a:r>
              <a:rPr lang="en-US" sz="2400" b="1" i="1" dirty="0">
                <a:ea typeface="ＭＳ Ｐゴシック" charset="-128"/>
              </a:rPr>
              <a:t>linked </a:t>
            </a:r>
            <a:r>
              <a:rPr lang="en-US" sz="2400" b="1" i="1" dirty="0" smtClean="0">
                <a:ea typeface="ＭＳ Ｐゴシック" charset="-128"/>
              </a:rPr>
              <a:t>list</a:t>
            </a:r>
          </a:p>
          <a:p>
            <a:endParaRPr lang="en-US" sz="2400" b="1" i="1" dirty="0">
              <a:ea typeface="ＭＳ Ｐゴシック" charset="-128"/>
            </a:endParaRPr>
          </a:p>
          <a:p>
            <a:endParaRPr lang="en-US" dirty="0" smtClean="0"/>
          </a:p>
          <a:p>
            <a:r>
              <a:rPr lang="en-US" sz="2400" b="1" i="1" dirty="0">
                <a:ea typeface="ＭＳ Ｐゴシック" charset="-128"/>
              </a:rPr>
              <a:t>Circular linked list</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8" name="Picture 7" descr="1_13.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514600"/>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1_14.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4038599"/>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1_15.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03437" y="5507256"/>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006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a:bodyPr>
          <a:lstStyle/>
          <a:p>
            <a:pPr marL="0" indent="0" algn="just">
              <a:buNone/>
            </a:pPr>
            <a:r>
              <a:rPr lang="en-US" dirty="0"/>
              <a:t>Stacks and Queues:</a:t>
            </a:r>
          </a:p>
          <a:p>
            <a:pPr marL="0" indent="0" algn="just">
              <a:buNone/>
            </a:pPr>
            <a:r>
              <a:rPr lang="en-US" dirty="0"/>
              <a:t>1. Stack: It is a sequentially ordered list of DS that uses the LIFO principle for adding and removing of the data. </a:t>
            </a:r>
          </a:p>
          <a:p>
            <a:pPr algn="just">
              <a:buFont typeface="Wingdings" panose="05000000000000000000" pitchFamily="2" charset="2"/>
              <a:buChar char="Ø"/>
            </a:pPr>
            <a:r>
              <a:rPr lang="en-US" dirty="0"/>
              <a:t>The operations used to add and remove an item is PUSH and POP.</a:t>
            </a:r>
          </a:p>
          <a:p>
            <a:pPr algn="just">
              <a:buFont typeface="Wingdings" panose="05000000000000000000" pitchFamily="2" charset="2"/>
              <a:buChar char="Ø"/>
            </a:pPr>
            <a:r>
              <a:rPr lang="en-US" dirty="0"/>
              <a:t>An OS uses stack when invoking a System calls- Parameters, Local variables and return addresses are pushed into stack when a function is called; returning from the function call pops these items from the stack</a:t>
            </a:r>
          </a:p>
          <a:p>
            <a:pPr marL="0" indent="0" algn="just">
              <a:buNone/>
            </a:pPr>
            <a:r>
              <a:rPr lang="en-US" dirty="0"/>
              <a:t>2. Queue: it is a sequentially ordered DS that uses the FIFO principle.</a:t>
            </a:r>
          </a:p>
          <a:p>
            <a:pPr algn="just">
              <a:buFont typeface="Wingdings" panose="05000000000000000000" pitchFamily="2" charset="2"/>
              <a:buChar char="Ø"/>
            </a:pPr>
            <a:r>
              <a:rPr lang="en-US" dirty="0"/>
              <a:t>Items are added at rear end and removed from front end.</a:t>
            </a:r>
          </a:p>
          <a:p>
            <a:pPr algn="just">
              <a:buFont typeface="Wingdings" panose="05000000000000000000" pitchFamily="2" charset="2"/>
              <a:buChar char="Ø"/>
            </a:pPr>
            <a:r>
              <a:rPr lang="en-US" dirty="0"/>
              <a:t>Example: Printer</a:t>
            </a:r>
          </a:p>
          <a:p>
            <a:pPr marL="0" indent="0" algn="just">
              <a:buNone/>
            </a:pPr>
            <a:endParaRPr lang="en-US" dirty="0"/>
          </a:p>
          <a:p>
            <a:pPr marL="0" indent="0" algn="just">
              <a:buNone/>
            </a:pPr>
            <a:endParaRPr lang="en-US" dirty="0"/>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102</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841682" y="13827"/>
            <a:ext cx="2874318" cy="806826"/>
          </a:xfrm>
          <a:prstGeom prst="rect">
            <a:avLst/>
          </a:prstGeom>
          <a:noFill/>
          <a:ln w="9525">
            <a:noFill/>
            <a:miter lim="800000"/>
            <a:headEnd/>
            <a:tailEnd/>
          </a:ln>
        </p:spPr>
      </p:pic>
    </p:spTree>
    <p:extLst>
      <p:ext uri="{BB962C8B-B14F-4D97-AF65-F5344CB8AC3E}">
        <p14:creationId xmlns:p14="http://schemas.microsoft.com/office/powerpoint/2010/main" val="3281683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altLang="en-US" dirty="0"/>
              <a:t>Kernel Data Structures</a:t>
            </a:r>
            <a:endParaRPr lang="en-US" dirty="0"/>
          </a:p>
        </p:txBody>
      </p:sp>
      <p:sp>
        <p:nvSpPr>
          <p:cNvPr id="3" name="Content Placeholder 2"/>
          <p:cNvSpPr>
            <a:spLocks noGrp="1"/>
          </p:cNvSpPr>
          <p:nvPr>
            <p:ph idx="1"/>
          </p:nvPr>
        </p:nvSpPr>
        <p:spPr>
          <a:xfrm>
            <a:off x="689548" y="1512147"/>
            <a:ext cx="10359452" cy="4975014"/>
          </a:xfrm>
        </p:spPr>
        <p:txBody>
          <a:bodyPr>
            <a:normAutofit/>
          </a:bodyPr>
          <a:lstStyle/>
          <a:p>
            <a:r>
              <a:rPr lang="en-US" altLang="en-US" sz="2400" b="1" dirty="0">
                <a:ea typeface="ＭＳ Ｐゴシック" charset="-128"/>
              </a:rPr>
              <a:t>Binary search tree</a:t>
            </a:r>
            <a:br>
              <a:rPr lang="en-US" altLang="en-US" sz="2400" b="1" dirty="0">
                <a:ea typeface="ＭＳ Ｐゴシック" charset="-128"/>
              </a:rPr>
            </a:br>
            <a:r>
              <a:rPr lang="en-US" altLang="en-US" sz="2400" dirty="0">
                <a:ea typeface="ＭＳ Ｐゴシック" charset="-128"/>
              </a:rPr>
              <a:t>left &lt;= right</a:t>
            </a:r>
          </a:p>
          <a:p>
            <a:pPr lvl="1"/>
            <a:r>
              <a:rPr lang="en-US" altLang="en-US" sz="2400" dirty="0">
                <a:ea typeface="ＭＳ Ｐゴシック" charset="-128"/>
              </a:rPr>
              <a:t>Search performance is O(n)</a:t>
            </a:r>
          </a:p>
          <a:p>
            <a:pPr lvl="1"/>
            <a:r>
              <a:rPr lang="en-US" altLang="en-US" sz="2400" dirty="0">
                <a:solidFill>
                  <a:srgbClr val="FF0000"/>
                </a:solidFill>
                <a:ea typeface="ＭＳ Ｐゴシック" charset="-128"/>
              </a:rPr>
              <a:t>Balanced binary search </a:t>
            </a:r>
            <a:r>
              <a:rPr lang="en-US" altLang="en-US" sz="2400" dirty="0">
                <a:ea typeface="ＭＳ Ｐゴシック" charset="-128"/>
              </a:rPr>
              <a:t>tree is O(</a:t>
            </a:r>
            <a:r>
              <a:rPr lang="en-US" altLang="en-US" sz="2400" dirty="0" err="1">
                <a:ea typeface="ＭＳ Ｐゴシック" charset="-128"/>
              </a:rPr>
              <a:t>lg</a:t>
            </a:r>
            <a:r>
              <a:rPr lang="en-US" altLang="en-US" sz="2400" dirty="0">
                <a:ea typeface="ＭＳ Ｐゴシック" charset="-128"/>
              </a:rPr>
              <a:t> n)</a:t>
            </a:r>
          </a:p>
          <a:p>
            <a:pPr algn="just"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marL="0" indent="0" eaLnBrk="1" hangingPunct="1">
              <a:lnSpc>
                <a:spcPct val="90000"/>
              </a:lnSpc>
              <a:buFont typeface="Wingdings" panose="05000000000000000000" pitchFamily="2" charset="2"/>
              <a:buNone/>
              <a:defRPr/>
            </a:pPr>
            <a:r>
              <a:rPr lang="en-US" altLang="en-US" sz="2400" dirty="0">
                <a:latin typeface="Times New Roman" panose="02020603050405020304" pitchFamily="18" charset="0"/>
                <a:cs typeface="Times New Roman" panose="02020603050405020304" pitchFamily="18" charset="0"/>
              </a:rPr>
              <a:t> </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8" name="Picture 7" descr="1_16.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657600"/>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646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a:bodyPr>
          <a:lstStyle/>
          <a:p>
            <a:pPr marL="0" indent="0" algn="just">
              <a:buNone/>
            </a:pPr>
            <a:r>
              <a:rPr lang="en-US" dirty="0"/>
              <a:t>Trees:</a:t>
            </a:r>
          </a:p>
          <a:p>
            <a:pPr algn="just">
              <a:buFont typeface="Wingdings" panose="05000000000000000000" pitchFamily="2" charset="2"/>
              <a:buChar char="Ø"/>
            </a:pPr>
            <a:r>
              <a:rPr lang="en-US" dirty="0"/>
              <a:t>A tree is a DS that can be used to represent data in a hierarchical way.</a:t>
            </a:r>
          </a:p>
          <a:p>
            <a:pPr algn="just">
              <a:buFont typeface="Wingdings" panose="05000000000000000000" pitchFamily="2" charset="2"/>
              <a:buChar char="Ø"/>
            </a:pPr>
            <a:r>
              <a:rPr lang="en-US" dirty="0"/>
              <a:t>Data items in a tree structure are linked through parent-child relationship.</a:t>
            </a:r>
          </a:p>
          <a:p>
            <a:pPr algn="just">
              <a:buFont typeface="Wingdings" panose="05000000000000000000" pitchFamily="2" charset="2"/>
              <a:buChar char="Ø"/>
            </a:pPr>
            <a:r>
              <a:rPr lang="en-US" dirty="0"/>
              <a:t>Parent may have an unlimited no. of children.</a:t>
            </a:r>
          </a:p>
          <a:p>
            <a:pPr algn="just">
              <a:buFont typeface="Wingdings" panose="05000000000000000000" pitchFamily="2" charset="2"/>
              <a:buChar char="Ø"/>
            </a:pPr>
            <a:r>
              <a:rPr lang="en-US" dirty="0"/>
              <a:t>In binary tree,  a parent may have atmost 2 children. Which we term left child and right child</a:t>
            </a:r>
          </a:p>
          <a:p>
            <a:pPr algn="just">
              <a:buFont typeface="Wingdings" panose="05000000000000000000" pitchFamily="2" charset="2"/>
              <a:buChar char="Ø"/>
            </a:pPr>
            <a:r>
              <a:rPr lang="en-US" dirty="0"/>
              <a:t>In binary search tree. Additionally requires an ordering b/w parent’s two children in which </a:t>
            </a:r>
            <a:r>
              <a:rPr lang="en-US" dirty="0" err="1"/>
              <a:t>left_child</a:t>
            </a:r>
            <a:r>
              <a:rPr lang="en-US" dirty="0"/>
              <a:t> &lt;=</a:t>
            </a:r>
            <a:r>
              <a:rPr lang="en-US" dirty="0" err="1"/>
              <a:t>right_child</a:t>
            </a:r>
            <a:r>
              <a:rPr lang="en-US" dirty="0"/>
              <a:t>.</a:t>
            </a:r>
          </a:p>
          <a:p>
            <a:pPr marL="0" indent="0" algn="just">
              <a:buNone/>
            </a:pPr>
            <a:endParaRPr lang="en-US" dirty="0"/>
          </a:p>
          <a:p>
            <a:pPr marL="0" indent="0" algn="just">
              <a:buNone/>
            </a:pPr>
            <a:endParaRPr lang="en-US" dirty="0"/>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104</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841682" y="13827"/>
            <a:ext cx="2874318" cy="806826"/>
          </a:xfrm>
          <a:prstGeom prst="rect">
            <a:avLst/>
          </a:prstGeom>
          <a:noFill/>
          <a:ln w="9525">
            <a:noFill/>
            <a:miter lim="800000"/>
            <a:headEnd/>
            <a:tailEnd/>
          </a:ln>
        </p:spPr>
      </p:pic>
      <p:pic>
        <p:nvPicPr>
          <p:cNvPr id="9" name="Picture 1" descr="1_16.pdf">
            <a:extLst>
              <a:ext uri="{FF2B5EF4-FFF2-40B4-BE49-F238E27FC236}">
                <a16:creationId xmlns:a16="http://schemas.microsoft.com/office/drawing/2014/main" id="{A35D464B-EF6D-49C2-AAC0-AD897B861E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2850" y="4214027"/>
            <a:ext cx="2939627" cy="229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9279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altLang="en-US" dirty="0"/>
              <a:t>Kernel Data Structures</a:t>
            </a:r>
            <a:endParaRPr lang="en-US" dirty="0"/>
          </a:p>
        </p:txBody>
      </p:sp>
      <p:sp>
        <p:nvSpPr>
          <p:cNvPr id="3" name="Content Placeholder 2"/>
          <p:cNvSpPr>
            <a:spLocks noGrp="1"/>
          </p:cNvSpPr>
          <p:nvPr>
            <p:ph idx="1"/>
          </p:nvPr>
        </p:nvSpPr>
        <p:spPr>
          <a:xfrm>
            <a:off x="689548" y="1512147"/>
            <a:ext cx="10359452" cy="4975014"/>
          </a:xfrm>
        </p:spPr>
        <p:txBody>
          <a:bodyPr>
            <a:normAutofit/>
          </a:bodyPr>
          <a:lstStyle/>
          <a:p>
            <a:r>
              <a:rPr lang="en-US" altLang="en-US" sz="2800" b="1" dirty="0"/>
              <a:t>Hash function </a:t>
            </a:r>
            <a:r>
              <a:rPr lang="en-US" altLang="en-US" sz="2800" dirty="0"/>
              <a:t>can create a</a:t>
            </a:r>
            <a:r>
              <a:rPr lang="en-US" altLang="en-US" sz="2800" b="1" dirty="0">
                <a:solidFill>
                  <a:srgbClr val="3366FF"/>
                </a:solidFill>
              </a:rPr>
              <a:t> </a:t>
            </a:r>
            <a:r>
              <a:rPr lang="en-US" altLang="en-US" sz="2800" b="1" dirty="0"/>
              <a:t>hash </a:t>
            </a:r>
            <a:r>
              <a:rPr lang="en-US" altLang="en-US" sz="2800" b="1" dirty="0" smtClean="0"/>
              <a:t>map</a:t>
            </a:r>
          </a:p>
          <a:p>
            <a:endParaRPr lang="en-US" altLang="en-US" sz="2800" b="1" dirty="0">
              <a:solidFill>
                <a:srgbClr val="3366FF"/>
              </a:solidFill>
            </a:endParaRPr>
          </a:p>
          <a:p>
            <a:endParaRPr lang="en-US" altLang="en-US" sz="2800" b="1" dirty="0" smtClean="0">
              <a:solidFill>
                <a:srgbClr val="3366FF"/>
              </a:solidFill>
            </a:endParaRPr>
          </a:p>
          <a:p>
            <a:endParaRPr lang="en-US" altLang="en-US" sz="2800" b="1" dirty="0">
              <a:solidFill>
                <a:srgbClr val="3366FF"/>
              </a:solidFill>
            </a:endParaRPr>
          </a:p>
          <a:p>
            <a:endParaRPr lang="en-US" altLang="en-US" sz="2800" b="1" dirty="0" smtClean="0">
              <a:solidFill>
                <a:srgbClr val="3366FF"/>
              </a:solidFill>
            </a:endParaRPr>
          </a:p>
          <a:p>
            <a:r>
              <a:rPr lang="en-US" altLang="en-US" sz="2800" b="1" dirty="0"/>
              <a:t>Bitmap</a:t>
            </a:r>
            <a:r>
              <a:rPr lang="en-US" altLang="en-US" sz="2800" dirty="0"/>
              <a:t> – string of n binary digits representing the status of n items</a:t>
            </a:r>
          </a:p>
          <a:p>
            <a:r>
              <a:rPr lang="en-US" altLang="en-US" sz="2800" dirty="0"/>
              <a:t>Linux data structures defined in</a:t>
            </a:r>
          </a:p>
          <a:p>
            <a:pPr>
              <a:buFont typeface="Monotype Sorts" pitchFamily="-84" charset="2"/>
              <a:buNone/>
            </a:pPr>
            <a:r>
              <a:rPr lang="en-US" altLang="en-US" sz="2800" dirty="0"/>
              <a:t>             </a:t>
            </a:r>
            <a:r>
              <a:rPr lang="en-US" altLang="en-US" sz="2800" b="1" dirty="0"/>
              <a:t>include</a:t>
            </a:r>
            <a:r>
              <a:rPr lang="en-US" altLang="en-US" sz="2800" dirty="0"/>
              <a:t> files &lt;</a:t>
            </a:r>
            <a:r>
              <a:rPr lang="en-US" altLang="en-US" sz="2800" dirty="0" err="1"/>
              <a:t>linux</a:t>
            </a:r>
            <a:r>
              <a:rPr lang="en-US" altLang="en-US" sz="2800" dirty="0"/>
              <a:t>/</a:t>
            </a:r>
            <a:r>
              <a:rPr lang="en-US" altLang="en-US" sz="2800" dirty="0" err="1"/>
              <a:t>list.h</a:t>
            </a:r>
            <a:r>
              <a:rPr lang="en-US" altLang="en-US" sz="2800" dirty="0"/>
              <a:t>&gt;, &lt;</a:t>
            </a:r>
            <a:r>
              <a:rPr lang="en-US" altLang="en-US" sz="2800" dirty="0" err="1"/>
              <a:t>linux</a:t>
            </a:r>
            <a:r>
              <a:rPr lang="en-US" altLang="en-US" sz="2800" dirty="0"/>
              <a:t>/</a:t>
            </a:r>
            <a:r>
              <a:rPr lang="en-US" altLang="en-US" sz="2800" dirty="0" err="1"/>
              <a:t>kfifo.h</a:t>
            </a:r>
            <a:r>
              <a:rPr lang="en-US" altLang="en-US" sz="2800" dirty="0"/>
              <a:t>&gt;,       &lt;</a:t>
            </a:r>
            <a:r>
              <a:rPr lang="en-US" altLang="en-US" sz="2800" dirty="0" err="1"/>
              <a:t>linux</a:t>
            </a:r>
            <a:r>
              <a:rPr lang="en-US" altLang="en-US" sz="2800" dirty="0"/>
              <a:t>/</a:t>
            </a:r>
            <a:r>
              <a:rPr lang="en-US" altLang="en-US" sz="2800" dirty="0" err="1"/>
              <a:t>rbtree.h</a:t>
            </a:r>
            <a:r>
              <a:rPr lang="en-US" altLang="en-US" sz="2800" dirty="0"/>
              <a:t>&gt;</a:t>
            </a:r>
          </a:p>
          <a:p>
            <a:endParaRPr lang="en-US" altLang="en-US" sz="2800" b="1" dirty="0">
              <a:solidFill>
                <a:srgbClr val="3366FF"/>
              </a:solidFill>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105</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9" name="Picture 8" descr="1_17.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2183977"/>
            <a:ext cx="4648200" cy="170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839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a:bodyPr>
          <a:lstStyle/>
          <a:p>
            <a:pPr marL="0" indent="0" algn="just">
              <a:buNone/>
            </a:pPr>
            <a:r>
              <a:rPr lang="en-US" dirty="0"/>
              <a:t>Hash functions:</a:t>
            </a:r>
          </a:p>
          <a:p>
            <a:pPr algn="just">
              <a:buFont typeface="Wingdings" panose="05000000000000000000" pitchFamily="2" charset="2"/>
              <a:buChar char="Ø"/>
            </a:pPr>
            <a:r>
              <a:rPr lang="en-US" dirty="0"/>
              <a:t>In this DS a hash function takes data as </a:t>
            </a:r>
            <a:r>
              <a:rPr lang="en-US" dirty="0" err="1"/>
              <a:t>i</a:t>
            </a:r>
            <a:r>
              <a:rPr lang="en-US" dirty="0"/>
              <a:t>/p, performs a numeric operation on this data and returns a numeric value.</a:t>
            </a:r>
          </a:p>
          <a:p>
            <a:pPr algn="just">
              <a:buFont typeface="Wingdings" panose="05000000000000000000" pitchFamily="2" charset="2"/>
              <a:buChar char="Ø"/>
            </a:pPr>
            <a:r>
              <a:rPr lang="en-US" dirty="0"/>
              <a:t>This numeric value can then be used as an index into a page table to quickly retrieve the data.</a:t>
            </a:r>
          </a:p>
          <a:p>
            <a:pPr algn="just">
              <a:buFont typeface="Wingdings" panose="05000000000000000000" pitchFamily="2" charset="2"/>
              <a:buChar char="Ø"/>
            </a:pPr>
            <a:r>
              <a:rPr lang="en-US" dirty="0"/>
              <a:t>Disadvantage is , if two </a:t>
            </a:r>
            <a:r>
              <a:rPr lang="en-US" dirty="0" err="1"/>
              <a:t>i</a:t>
            </a:r>
            <a:r>
              <a:rPr lang="en-US" dirty="0"/>
              <a:t>/p’s results the same o/p </a:t>
            </a:r>
            <a:r>
              <a:rPr lang="en-US" dirty="0" err="1"/>
              <a:t>i.e</a:t>
            </a:r>
            <a:r>
              <a:rPr lang="en-US" dirty="0"/>
              <a:t>, if they link to same index location that contains all of the items with the same hash value then collision occurs(called as hash collision).</a:t>
            </a:r>
          </a:p>
          <a:p>
            <a:pPr algn="just">
              <a:buFont typeface="Wingdings" panose="05000000000000000000" pitchFamily="2" charset="2"/>
              <a:buChar char="Ø"/>
            </a:pPr>
            <a:r>
              <a:rPr lang="en-US" dirty="0"/>
              <a:t>One way to address this is implementing a hash map which contains a key value.</a:t>
            </a:r>
          </a:p>
          <a:p>
            <a:pPr marL="0" indent="0" algn="just">
              <a:buNone/>
            </a:pPr>
            <a:endParaRPr lang="en-US" dirty="0"/>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106</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841682" y="13827"/>
            <a:ext cx="2874318" cy="806826"/>
          </a:xfrm>
          <a:prstGeom prst="rect">
            <a:avLst/>
          </a:prstGeom>
          <a:noFill/>
          <a:ln w="9525">
            <a:noFill/>
            <a:miter lim="800000"/>
            <a:headEnd/>
            <a:tailEnd/>
          </a:ln>
        </p:spPr>
      </p:pic>
      <p:pic>
        <p:nvPicPr>
          <p:cNvPr id="9" name="Picture 3" descr="1_17.pdf">
            <a:extLst>
              <a:ext uri="{FF2B5EF4-FFF2-40B4-BE49-F238E27FC236}">
                <a16:creationId xmlns:a16="http://schemas.microsoft.com/office/drawing/2014/main" id="{226054F3-5550-4A4F-B622-2B0EA8CBE4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8632" y="4881881"/>
            <a:ext cx="5198533" cy="209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830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a:bodyPr>
          <a:lstStyle/>
          <a:p>
            <a:pPr marL="0" indent="0" algn="just">
              <a:buNone/>
            </a:pPr>
            <a:r>
              <a:rPr lang="en-US" dirty="0"/>
              <a:t>Hash functions:</a:t>
            </a:r>
          </a:p>
          <a:p>
            <a:pPr algn="just">
              <a:buFont typeface="Wingdings" panose="05000000000000000000" pitchFamily="2" charset="2"/>
              <a:buChar char="Ø"/>
            </a:pPr>
            <a:r>
              <a:rPr lang="en-US" dirty="0"/>
              <a:t>In this DS a hash function takes data as </a:t>
            </a:r>
            <a:r>
              <a:rPr lang="en-US" dirty="0" err="1"/>
              <a:t>i</a:t>
            </a:r>
            <a:r>
              <a:rPr lang="en-US" dirty="0"/>
              <a:t>/p, performs a numeric operation on this data and returns a numeric value.</a:t>
            </a:r>
          </a:p>
          <a:p>
            <a:pPr algn="just">
              <a:buFont typeface="Wingdings" panose="05000000000000000000" pitchFamily="2" charset="2"/>
              <a:buChar char="Ø"/>
            </a:pPr>
            <a:r>
              <a:rPr lang="en-US" dirty="0"/>
              <a:t>This numeric value can then be used as an index into a page table to quickly retrieve the data.</a:t>
            </a:r>
          </a:p>
          <a:p>
            <a:pPr algn="just">
              <a:buFont typeface="Wingdings" panose="05000000000000000000" pitchFamily="2" charset="2"/>
              <a:buChar char="Ø"/>
            </a:pPr>
            <a:r>
              <a:rPr lang="en-US" dirty="0"/>
              <a:t>Disadvantage is , if two </a:t>
            </a:r>
            <a:r>
              <a:rPr lang="en-US" dirty="0" err="1"/>
              <a:t>i</a:t>
            </a:r>
            <a:r>
              <a:rPr lang="en-US" dirty="0"/>
              <a:t>/p’s results the same o/p </a:t>
            </a:r>
            <a:r>
              <a:rPr lang="en-US" dirty="0" err="1"/>
              <a:t>i.e</a:t>
            </a:r>
            <a:r>
              <a:rPr lang="en-US" dirty="0"/>
              <a:t>, if they link to same index location that contains all of the items with the same hash value then collision occurs(called as hash collision).</a:t>
            </a:r>
          </a:p>
          <a:p>
            <a:pPr algn="just">
              <a:buFont typeface="Wingdings" panose="05000000000000000000" pitchFamily="2" charset="2"/>
              <a:buChar char="Ø"/>
            </a:pPr>
            <a:r>
              <a:rPr lang="en-US" dirty="0"/>
              <a:t>One way to address this is implementing a hash map which contains a key value.</a:t>
            </a:r>
          </a:p>
          <a:p>
            <a:pPr marL="0" indent="0" algn="just">
              <a:buNone/>
            </a:pPr>
            <a:endParaRPr lang="en-US" dirty="0"/>
          </a:p>
          <a:p>
            <a:pPr marL="514350" indent="-514350" algn="just">
              <a:buAutoNum type="arabicPeriod"/>
            </a:pPr>
            <a:endParaRPr lang="en-US" dirty="0"/>
          </a:p>
          <a:p>
            <a:pPr marL="514350" indent="-514350" algn="just">
              <a:buAutoNum type="arabicPeriod"/>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107</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841682" y="13827"/>
            <a:ext cx="2874318" cy="806826"/>
          </a:xfrm>
          <a:prstGeom prst="rect">
            <a:avLst/>
          </a:prstGeom>
          <a:noFill/>
          <a:ln w="9525">
            <a:noFill/>
            <a:miter lim="800000"/>
            <a:headEnd/>
            <a:tailEnd/>
          </a:ln>
        </p:spPr>
      </p:pic>
      <p:pic>
        <p:nvPicPr>
          <p:cNvPr id="9" name="Picture 3" descr="1_17.pdf">
            <a:extLst>
              <a:ext uri="{FF2B5EF4-FFF2-40B4-BE49-F238E27FC236}">
                <a16:creationId xmlns:a16="http://schemas.microsoft.com/office/drawing/2014/main" id="{226054F3-5550-4A4F-B622-2B0EA8CBE4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8632" y="4881881"/>
            <a:ext cx="5198533" cy="209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978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5028" y="334518"/>
            <a:ext cx="8295640" cy="696595"/>
          </a:xfrm>
          <a:prstGeom prst="rect">
            <a:avLst/>
          </a:prstGeom>
        </p:spPr>
        <p:txBody>
          <a:bodyPr vert="horz" wrap="square" lIns="0" tIns="12700" rIns="0" bIns="0" rtlCol="0">
            <a:spAutoFit/>
          </a:bodyPr>
          <a:lstStyle/>
          <a:p>
            <a:pPr marL="12700">
              <a:lnSpc>
                <a:spcPct val="100000"/>
              </a:lnSpc>
              <a:spcBef>
                <a:spcPts val="100"/>
              </a:spcBef>
            </a:pPr>
            <a:r>
              <a:rPr dirty="0"/>
              <a:t>A </a:t>
            </a:r>
            <a:r>
              <a:rPr spc="-10" dirty="0"/>
              <a:t>View </a:t>
            </a:r>
            <a:r>
              <a:rPr dirty="0"/>
              <a:t>of </a:t>
            </a:r>
            <a:r>
              <a:rPr spc="-15" dirty="0"/>
              <a:t>Operating </a:t>
            </a:r>
            <a:r>
              <a:rPr spc="-30" dirty="0"/>
              <a:t>System</a:t>
            </a:r>
            <a:r>
              <a:rPr spc="-45" dirty="0"/>
              <a:t> </a:t>
            </a:r>
            <a:r>
              <a:rPr dirty="0"/>
              <a:t>Services</a:t>
            </a:r>
          </a:p>
        </p:txBody>
      </p:sp>
      <p:sp>
        <p:nvSpPr>
          <p:cNvPr id="3" name="object 3"/>
          <p:cNvSpPr/>
          <p:nvPr/>
        </p:nvSpPr>
        <p:spPr>
          <a:xfrm>
            <a:off x="533400" y="1571244"/>
            <a:ext cx="10422636" cy="52044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30000" y="304800"/>
            <a:ext cx="2140248" cy="60928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108</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2497090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IN" sz="4000" dirty="0"/>
              <a:t>Operating System Services</a:t>
            </a:r>
            <a:endParaRPr lang="en-US" sz="4000" dirty="0"/>
          </a:p>
        </p:txBody>
      </p:sp>
      <p:sp>
        <p:nvSpPr>
          <p:cNvPr id="3" name="Content Placeholder 2"/>
          <p:cNvSpPr>
            <a:spLocks noGrp="1"/>
          </p:cNvSpPr>
          <p:nvPr>
            <p:ph idx="1"/>
          </p:nvPr>
        </p:nvSpPr>
        <p:spPr>
          <a:xfrm>
            <a:off x="689548" y="1512147"/>
            <a:ext cx="10359452" cy="4975014"/>
          </a:xfrm>
        </p:spPr>
        <p:txBody>
          <a:bodyPr>
            <a:normAutofit fontScale="92500"/>
          </a:bodyPr>
          <a:lstStyle/>
          <a:p>
            <a:r>
              <a:rPr lang="en-US" sz="2400" dirty="0"/>
              <a:t>An OS provides an environment for the execution of programs. To make the programming task easier, the OS provides services like, </a:t>
            </a:r>
            <a:endParaRPr lang="en-US" sz="2400" dirty="0" smtClean="0"/>
          </a:p>
          <a:p>
            <a:pPr marL="0" indent="0">
              <a:buNone/>
            </a:pPr>
            <a:r>
              <a:rPr lang="en-US" sz="2400" b="1" dirty="0" smtClean="0"/>
              <a:t>1) Program </a:t>
            </a:r>
            <a:r>
              <a:rPr lang="en-US" sz="2400" b="1" dirty="0"/>
              <a:t>Execution </a:t>
            </a:r>
            <a:r>
              <a:rPr lang="en-US" sz="2400" b="1" dirty="0" smtClean="0"/>
              <a:t>:</a:t>
            </a:r>
          </a:p>
          <a:p>
            <a:pPr marL="0" indent="0">
              <a:buNone/>
            </a:pPr>
            <a:r>
              <a:rPr lang="en-US" sz="2800" dirty="0"/>
              <a:t>	</a:t>
            </a:r>
            <a:r>
              <a:rPr lang="en-US" sz="2400" dirty="0" smtClean="0"/>
              <a:t>The </a:t>
            </a:r>
            <a:r>
              <a:rPr lang="en-US" sz="2400" dirty="0"/>
              <a:t>system must load program into memory and to run that program. This program must be able to end its execution either normally or </a:t>
            </a:r>
            <a:r>
              <a:rPr lang="en-US" sz="2400" dirty="0" smtClean="0"/>
              <a:t>abnormally(indicate error).</a:t>
            </a:r>
            <a:endParaRPr lang="en-US" altLang="en-US" sz="2400" b="1" dirty="0" smtClean="0">
              <a:solidFill>
                <a:srgbClr val="3366FF"/>
              </a:solidFill>
            </a:endParaRPr>
          </a:p>
          <a:p>
            <a:pPr marL="0" indent="0">
              <a:buNone/>
            </a:pPr>
            <a:r>
              <a:rPr lang="en-US" sz="2400" b="1" dirty="0"/>
              <a:t>2) I/O </a:t>
            </a:r>
            <a:r>
              <a:rPr lang="en-US" sz="2400" b="1" dirty="0" smtClean="0"/>
              <a:t>Operation :</a:t>
            </a:r>
            <a:endParaRPr lang="en-US" sz="2400" b="1" dirty="0"/>
          </a:p>
          <a:p>
            <a:pPr marL="0" indent="0">
              <a:buNone/>
            </a:pPr>
            <a:r>
              <a:rPr lang="en-US" dirty="0"/>
              <a:t>	</a:t>
            </a:r>
            <a:r>
              <a:rPr lang="en-US" sz="2400" dirty="0"/>
              <a:t> A running program may require I/O operation. This I/O may be a file or an I/O device. For efficiency and protection, users cannot control I/O devices directly. Therefore OS must provide a means to do I/O. </a:t>
            </a:r>
          </a:p>
          <a:p>
            <a:pPr marL="0" indent="0">
              <a:buNone/>
            </a:pPr>
            <a:r>
              <a:rPr lang="en-US" sz="2400" b="1" dirty="0"/>
              <a:t>3) File System manipulations</a:t>
            </a:r>
            <a:r>
              <a:rPr lang="en-US" sz="2400" b="1" dirty="0" smtClean="0"/>
              <a:t>:</a:t>
            </a:r>
          </a:p>
          <a:p>
            <a:pPr marL="0" indent="0">
              <a:buNone/>
            </a:pPr>
            <a:r>
              <a:rPr lang="en-US" sz="2400" b="1" dirty="0"/>
              <a:t>	</a:t>
            </a:r>
            <a:r>
              <a:rPr lang="en-US" sz="2400" b="1" dirty="0" smtClean="0"/>
              <a:t> </a:t>
            </a:r>
            <a:r>
              <a:rPr lang="en-US" sz="2400" dirty="0"/>
              <a:t>Program need to read and write files. It also need to create and delete file by </a:t>
            </a:r>
            <a:r>
              <a:rPr lang="en-US" sz="2400" dirty="0" err="1" smtClean="0"/>
              <a:t>name.Permissions</a:t>
            </a:r>
            <a:r>
              <a:rPr lang="en-US" sz="2400" dirty="0" smtClean="0"/>
              <a:t> to a file-</a:t>
            </a:r>
            <a:r>
              <a:rPr lang="en-US" sz="2400" dirty="0" err="1" smtClean="0"/>
              <a:t>view,append</a:t>
            </a:r>
            <a:endParaRPr lang="en-US" sz="2400"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109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903920" y="3068856"/>
              <a:ext cx="2539440" cy="46080"/>
            </p14:xfrm>
          </p:contentPart>
        </mc:Choice>
        <mc:Fallback xmlns="">
          <p:pic>
            <p:nvPicPr>
              <p:cNvPr id="5" name="Ink 4"/>
              <p:cNvPicPr/>
              <p:nvPr/>
            </p:nvPicPr>
            <p:blipFill>
              <a:blip r:embed="rId5"/>
              <a:stretch>
                <a:fillRect/>
              </a:stretch>
            </p:blipFill>
            <p:spPr>
              <a:xfrm>
                <a:off x="4892400" y="3057336"/>
                <a:ext cx="2561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6479280" y="3504816"/>
              <a:ext cx="2521080" cy="36360"/>
            </p14:xfrm>
          </p:contentPart>
        </mc:Choice>
        <mc:Fallback xmlns="">
          <p:pic>
            <p:nvPicPr>
              <p:cNvPr id="8" name="Ink 7"/>
              <p:cNvPicPr/>
              <p:nvPr/>
            </p:nvPicPr>
            <p:blipFill>
              <a:blip r:embed="rId7"/>
              <a:stretch>
                <a:fillRect/>
              </a:stretch>
            </p:blipFill>
            <p:spPr>
              <a:xfrm>
                <a:off x="6471360" y="3495816"/>
                <a:ext cx="2541960" cy="56160"/>
              </a:xfrm>
              <a:prstGeom prst="rect">
                <a:avLst/>
              </a:prstGeom>
            </p:spPr>
          </p:pic>
        </mc:Fallback>
      </mc:AlternateContent>
    </p:spTree>
    <p:extLst>
      <p:ext uri="{BB962C8B-B14F-4D97-AF65-F5344CB8AC3E}">
        <p14:creationId xmlns:p14="http://schemas.microsoft.com/office/powerpoint/2010/main" val="3058095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sldNum" idx="4294967295"/>
          </p:nvPr>
        </p:nvSpPr>
        <p:spPr>
          <a:xfrm>
            <a:off x="8321962" y="6041723"/>
            <a:ext cx="2064601" cy="44241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968" b="0" i="0" u="none" strike="noStrike" cap="none">
                <a:solidFill>
                  <a:schemeClr val="dk1"/>
                </a:solidFill>
                <a:latin typeface="Verdana"/>
                <a:ea typeface="Verdana"/>
                <a:cs typeface="Verdana"/>
                <a:sym typeface="Verdana"/>
              </a:rPr>
              <a:t>11</a:t>
            </a:fld>
            <a:endParaRPr sz="968" b="0" i="0" u="none" strike="noStrike" cap="none">
              <a:solidFill>
                <a:schemeClr val="dk1"/>
              </a:solidFill>
              <a:latin typeface="Verdana"/>
              <a:ea typeface="Verdana"/>
              <a:cs typeface="Verdana"/>
              <a:sym typeface="Verdana"/>
            </a:endParaRPr>
          </a:p>
        </p:txBody>
      </p:sp>
      <p:sp>
        <p:nvSpPr>
          <p:cNvPr id="171" name="Google Shape;171;p8"/>
          <p:cNvSpPr txBox="1">
            <a:spLocks noGrp="1"/>
          </p:cNvSpPr>
          <p:nvPr>
            <p:ph type="title"/>
          </p:nvPr>
        </p:nvSpPr>
        <p:spPr>
          <a:xfrm>
            <a:off x="2301240" y="148240"/>
            <a:ext cx="8777626" cy="121971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840"/>
              <a:buFont typeface="Calibri"/>
              <a:buNone/>
            </a:pPr>
            <a:r>
              <a:rPr lang="en-US" sz="3840" dirty="0"/>
              <a:t>System Software vs. </a:t>
            </a:r>
            <a:br>
              <a:rPr lang="en-US" sz="3840" dirty="0"/>
            </a:br>
            <a:r>
              <a:rPr lang="en-US" sz="3840" dirty="0"/>
              <a:t>Application Software</a:t>
            </a:r>
            <a:endParaRPr dirty="0"/>
          </a:p>
        </p:txBody>
      </p:sp>
      <p:sp>
        <p:nvSpPr>
          <p:cNvPr id="172" name="Google Shape;172;p8"/>
          <p:cNvSpPr txBox="1">
            <a:spLocks noGrp="1"/>
          </p:cNvSpPr>
          <p:nvPr>
            <p:ph type="body" idx="1"/>
          </p:nvPr>
        </p:nvSpPr>
        <p:spPr>
          <a:xfrm>
            <a:off x="2133600" y="1524000"/>
            <a:ext cx="4307396" cy="3662208"/>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986"/>
              <a:buFont typeface="Noto Sans Symbols"/>
              <a:buNone/>
            </a:pPr>
            <a:r>
              <a:rPr lang="en-US" sz="2986" b="1" dirty="0"/>
              <a:t>System Software</a:t>
            </a:r>
            <a:endParaRPr sz="2134" b="1" dirty="0"/>
          </a:p>
          <a:p>
            <a:pPr marL="342900" lvl="0" indent="-342900" algn="l" rtl="0">
              <a:lnSpc>
                <a:spcPct val="80000"/>
              </a:lnSpc>
              <a:spcBef>
                <a:spcPts val="512"/>
              </a:spcBef>
              <a:spcAft>
                <a:spcPts val="0"/>
              </a:spcAft>
              <a:buClr>
                <a:schemeClr val="dk1"/>
              </a:buClr>
              <a:buSzPts val="2561"/>
              <a:buChar char="•"/>
            </a:pPr>
            <a:r>
              <a:rPr lang="en-US" sz="2561" dirty="0"/>
              <a:t>Coordinates instructions between software and hardware</a:t>
            </a:r>
            <a:endParaRPr dirty="0"/>
          </a:p>
          <a:p>
            <a:pPr marL="342900" lvl="0" indent="-342900" algn="l" rtl="0">
              <a:lnSpc>
                <a:spcPct val="80000"/>
              </a:lnSpc>
              <a:spcBef>
                <a:spcPts val="512"/>
              </a:spcBef>
              <a:spcAft>
                <a:spcPts val="0"/>
              </a:spcAft>
              <a:buClr>
                <a:schemeClr val="dk1"/>
              </a:buClr>
              <a:buSzPts val="2561"/>
              <a:buChar char="•"/>
            </a:pPr>
            <a:r>
              <a:rPr lang="en-US" sz="2561" dirty="0"/>
              <a:t>Includes</a:t>
            </a:r>
            <a:endParaRPr sz="2134" dirty="0"/>
          </a:p>
          <a:p>
            <a:pPr marL="742950" lvl="1" indent="-285750" algn="l" rtl="0">
              <a:lnSpc>
                <a:spcPct val="80000"/>
              </a:lnSpc>
              <a:spcBef>
                <a:spcPts val="427"/>
              </a:spcBef>
              <a:spcAft>
                <a:spcPts val="0"/>
              </a:spcAft>
              <a:buClr>
                <a:schemeClr val="dk1"/>
              </a:buClr>
              <a:buSzPts val="2134"/>
              <a:buChar char="–"/>
            </a:pPr>
            <a:r>
              <a:rPr lang="en-US" sz="2134" dirty="0"/>
              <a:t>Operating system</a:t>
            </a:r>
            <a:endParaRPr dirty="0"/>
          </a:p>
          <a:p>
            <a:pPr marL="742950" lvl="1" indent="-285750" algn="l" rtl="0">
              <a:lnSpc>
                <a:spcPct val="80000"/>
              </a:lnSpc>
              <a:spcBef>
                <a:spcPts val="427"/>
              </a:spcBef>
              <a:spcAft>
                <a:spcPts val="0"/>
              </a:spcAft>
              <a:buClr>
                <a:schemeClr val="dk1"/>
              </a:buClr>
              <a:buSzPts val="2134"/>
              <a:buChar char="–"/>
            </a:pPr>
            <a:r>
              <a:rPr lang="en-US" sz="2134" dirty="0"/>
              <a:t>Utility programs, like floppy drive formatter</a:t>
            </a:r>
            <a:endParaRPr dirty="0"/>
          </a:p>
          <a:p>
            <a:pPr marL="742950" lvl="1" indent="-285750" algn="l" rtl="0">
              <a:lnSpc>
                <a:spcPct val="80000"/>
              </a:lnSpc>
              <a:spcBef>
                <a:spcPts val="384"/>
              </a:spcBef>
              <a:spcAft>
                <a:spcPts val="0"/>
              </a:spcAft>
              <a:buClr>
                <a:schemeClr val="dk1"/>
              </a:buClr>
              <a:buSzPts val="1920"/>
              <a:buChar char="–"/>
            </a:pPr>
            <a:r>
              <a:rPr lang="en-US" sz="1920" dirty="0"/>
              <a:t>Device drivers</a:t>
            </a:r>
            <a:endParaRPr dirty="0"/>
          </a:p>
        </p:txBody>
      </p:sp>
      <p:sp>
        <p:nvSpPr>
          <p:cNvPr id="173" name="Google Shape;173;p8"/>
          <p:cNvSpPr txBox="1">
            <a:spLocks noGrp="1"/>
          </p:cNvSpPr>
          <p:nvPr>
            <p:ph type="body" idx="2"/>
          </p:nvPr>
        </p:nvSpPr>
        <p:spPr>
          <a:xfrm>
            <a:off x="7010400" y="1488557"/>
            <a:ext cx="4388813" cy="3657600"/>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rmAutofit/>
          </a:bodyPr>
          <a:lstStyle/>
          <a:p>
            <a:pPr marL="342900" lvl="0" indent="-342900" algn="l" rtl="0">
              <a:lnSpc>
                <a:spcPct val="70000"/>
              </a:lnSpc>
              <a:spcBef>
                <a:spcPts val="0"/>
              </a:spcBef>
              <a:spcAft>
                <a:spcPts val="0"/>
              </a:spcAft>
              <a:buClr>
                <a:schemeClr val="dk1"/>
              </a:buClr>
              <a:buSzPts val="2986"/>
              <a:buFont typeface="Noto Sans Symbols"/>
              <a:buNone/>
            </a:pPr>
            <a:r>
              <a:rPr lang="en-US" sz="2986" b="1" dirty="0"/>
              <a:t>Application Software</a:t>
            </a:r>
            <a:endParaRPr sz="2561" b="1" dirty="0"/>
          </a:p>
          <a:p>
            <a:pPr marL="342900" lvl="0" indent="-342900" algn="l" rtl="0">
              <a:lnSpc>
                <a:spcPct val="70000"/>
              </a:lnSpc>
              <a:spcBef>
                <a:spcPts val="512"/>
              </a:spcBef>
              <a:spcAft>
                <a:spcPts val="0"/>
              </a:spcAft>
              <a:buClr>
                <a:schemeClr val="dk1"/>
              </a:buClr>
              <a:buSzPts val="2561"/>
              <a:buChar char="•"/>
            </a:pPr>
            <a:r>
              <a:rPr lang="en-US" sz="2561" dirty="0"/>
              <a:t>Programs used to complete tasks</a:t>
            </a:r>
            <a:endParaRPr dirty="0"/>
          </a:p>
          <a:p>
            <a:pPr marL="342900" lvl="0" indent="-342900" algn="l" rtl="0">
              <a:lnSpc>
                <a:spcPct val="70000"/>
              </a:lnSpc>
              <a:spcBef>
                <a:spcPts val="512"/>
              </a:spcBef>
              <a:spcAft>
                <a:spcPts val="0"/>
              </a:spcAft>
              <a:buClr>
                <a:schemeClr val="dk1"/>
              </a:buClr>
              <a:buSzPts val="2561"/>
              <a:buChar char="•"/>
            </a:pPr>
            <a:r>
              <a:rPr lang="en-US" sz="2561" dirty="0"/>
              <a:t>Includes</a:t>
            </a:r>
            <a:endParaRPr sz="2986" dirty="0"/>
          </a:p>
          <a:p>
            <a:pPr marL="742950" lvl="1" indent="-285750" algn="l" rtl="0">
              <a:lnSpc>
                <a:spcPct val="70000"/>
              </a:lnSpc>
              <a:spcBef>
                <a:spcPts val="427"/>
              </a:spcBef>
              <a:spcAft>
                <a:spcPts val="0"/>
              </a:spcAft>
              <a:buClr>
                <a:schemeClr val="dk1"/>
              </a:buClr>
              <a:buSzPts val="2134"/>
              <a:buChar char="–"/>
            </a:pPr>
            <a:r>
              <a:rPr lang="en-US" sz="2134" dirty="0"/>
              <a:t>Productivity software</a:t>
            </a:r>
            <a:br>
              <a:rPr lang="en-US" sz="2134" dirty="0"/>
            </a:br>
            <a:r>
              <a:rPr lang="en-US" sz="2134" dirty="0"/>
              <a:t>like Microsoft Office</a:t>
            </a:r>
            <a:endParaRPr dirty="0"/>
          </a:p>
          <a:p>
            <a:pPr marL="742950" lvl="1" indent="-285750" algn="l" rtl="0">
              <a:lnSpc>
                <a:spcPct val="70000"/>
              </a:lnSpc>
              <a:spcBef>
                <a:spcPts val="427"/>
              </a:spcBef>
              <a:spcAft>
                <a:spcPts val="0"/>
              </a:spcAft>
              <a:buClr>
                <a:schemeClr val="dk1"/>
              </a:buClr>
              <a:buSzPts val="2134"/>
              <a:buChar char="–"/>
            </a:pPr>
            <a:r>
              <a:rPr lang="en-US" sz="2134" dirty="0"/>
              <a:t>Specialty software</a:t>
            </a:r>
            <a:endParaRPr dirty="0"/>
          </a:p>
          <a:p>
            <a:pPr marL="742950" lvl="1" indent="-285750" algn="l" rtl="0">
              <a:lnSpc>
                <a:spcPct val="70000"/>
              </a:lnSpc>
              <a:spcBef>
                <a:spcPts val="427"/>
              </a:spcBef>
              <a:spcAft>
                <a:spcPts val="0"/>
              </a:spcAft>
              <a:buClr>
                <a:schemeClr val="dk1"/>
              </a:buClr>
              <a:buSzPts val="2134"/>
              <a:buChar char="–"/>
            </a:pPr>
            <a:r>
              <a:rPr lang="en-US" sz="2134" dirty="0"/>
              <a:t>Entertainment software</a:t>
            </a:r>
            <a:endParaRPr dirty="0"/>
          </a:p>
          <a:p>
            <a:pPr marL="742950" lvl="1" indent="-285750" algn="l" rtl="0">
              <a:lnSpc>
                <a:spcPct val="70000"/>
              </a:lnSpc>
              <a:spcBef>
                <a:spcPts val="427"/>
              </a:spcBef>
              <a:spcAft>
                <a:spcPts val="0"/>
              </a:spcAft>
              <a:buClr>
                <a:schemeClr val="dk1"/>
              </a:buClr>
              <a:buSzPts val="2134"/>
              <a:buChar char="–"/>
            </a:pPr>
            <a:r>
              <a:rPr lang="en-US" sz="2134" dirty="0"/>
              <a:t>Educational and reference Software</a:t>
            </a:r>
            <a:endParaRPr dirty="0"/>
          </a:p>
          <a:p>
            <a:pPr marL="742950" lvl="1" indent="-285750" algn="l" rtl="0">
              <a:lnSpc>
                <a:spcPct val="70000"/>
              </a:lnSpc>
              <a:spcBef>
                <a:spcPts val="427"/>
              </a:spcBef>
              <a:spcAft>
                <a:spcPts val="0"/>
              </a:spcAft>
              <a:buClr>
                <a:schemeClr val="dk1"/>
              </a:buClr>
              <a:buSzPts val="2134"/>
              <a:buChar char="–"/>
            </a:pPr>
            <a:r>
              <a:rPr lang="en-US" sz="2134" dirty="0"/>
              <a:t>Personal software</a:t>
            </a:r>
            <a:endParaRPr dirty="0"/>
          </a:p>
        </p:txBody>
      </p:sp>
      <p:sp>
        <p:nvSpPr>
          <p:cNvPr id="2" name="Date Placeholder 1"/>
          <p:cNvSpPr>
            <a:spLocks noGrp="1"/>
          </p:cNvSpPr>
          <p:nvPr>
            <p:ph type="dt" idx="10"/>
          </p:nvPr>
        </p:nvSpPr>
        <p:spPr/>
        <p:txBody>
          <a:bodyPr/>
          <a:lstStyle/>
          <a:p>
            <a:r>
              <a:rPr lang="en-US" dirty="0" smtClean="0"/>
              <a:t>Wednesday, January 26, 2022</a:t>
            </a:r>
            <a:endParaRPr lang="en-US" dirty="0"/>
          </a:p>
        </p:txBody>
      </p:sp>
      <p:sp>
        <p:nvSpPr>
          <p:cNvPr id="3" name="Footer Placeholder 2"/>
          <p:cNvSpPr>
            <a:spLocks noGrp="1"/>
          </p:cNvSpPr>
          <p:nvPr>
            <p:ph type="ftr" idx="11"/>
          </p:nvPr>
        </p:nvSpPr>
        <p:spPr/>
        <p:txBody>
          <a:bodyPr/>
          <a:lstStyle/>
          <a:p>
            <a:r>
              <a:rPr lang="en-US" smtClean="0"/>
              <a:t>Department of CSE                   19ECS204 &amp; Operating Systems</a:t>
            </a:r>
            <a:endParaRPr lang="en-US"/>
          </a:p>
        </p:txBody>
      </p:sp>
      <p:sp>
        <p:nvSpPr>
          <p:cNvPr id="4" name="TextBox 3"/>
          <p:cNvSpPr txBox="1"/>
          <p:nvPr/>
        </p:nvSpPr>
        <p:spPr>
          <a:xfrm>
            <a:off x="708353" y="4976329"/>
            <a:ext cx="11963400" cy="1477328"/>
          </a:xfrm>
          <a:prstGeom prst="rect">
            <a:avLst/>
          </a:prstGeom>
          <a:noFill/>
        </p:spPr>
        <p:txBody>
          <a:bodyPr wrap="square" rtlCol="0">
            <a:spAutoFit/>
          </a:bodyPr>
          <a:lstStyle/>
          <a:p>
            <a:pPr lvl="0" indent="-76200">
              <a:buClr>
                <a:schemeClr val="dk1"/>
              </a:buClr>
              <a:buSzPts val="1200"/>
              <a:buFont typeface="Helvetica Neue"/>
              <a:buChar char="•"/>
            </a:pPr>
            <a:r>
              <a:rPr lang="en-US" b="1" dirty="0">
                <a:latin typeface="Helvetica Neue"/>
                <a:ea typeface="Helvetica Neue"/>
                <a:cs typeface="Helvetica Neue"/>
                <a:sym typeface="Helvetica Neue"/>
              </a:rPr>
              <a:t>System software </a:t>
            </a:r>
            <a:r>
              <a:rPr lang="en-US" dirty="0">
                <a:latin typeface="Helvetica Neue"/>
                <a:ea typeface="Helvetica Neue"/>
                <a:cs typeface="Helvetica Neue"/>
                <a:sym typeface="Helvetica Neue"/>
              </a:rPr>
              <a:t>helps run the computer and coordinates instructions between application software and the computer’s hardware devices. System software includes the </a:t>
            </a:r>
            <a:r>
              <a:rPr lang="en-US" i="1" dirty="0">
                <a:latin typeface="Helvetica Neue"/>
                <a:ea typeface="Helvetica Neue"/>
                <a:cs typeface="Helvetica Neue"/>
                <a:sym typeface="Helvetica Neue"/>
              </a:rPr>
              <a:t>operating system</a:t>
            </a:r>
            <a:r>
              <a:rPr lang="en-US" dirty="0">
                <a:latin typeface="Helvetica Neue"/>
                <a:ea typeface="Helvetica Neue"/>
                <a:cs typeface="Helvetica Neue"/>
                <a:sym typeface="Helvetica Neue"/>
              </a:rPr>
              <a:t>, </a:t>
            </a:r>
            <a:r>
              <a:rPr lang="en-US" i="1" dirty="0">
                <a:latin typeface="Helvetica Neue"/>
                <a:ea typeface="Helvetica Neue"/>
                <a:cs typeface="Helvetica Neue"/>
                <a:sym typeface="Helvetica Neue"/>
              </a:rPr>
              <a:t>utility programs</a:t>
            </a:r>
            <a:r>
              <a:rPr lang="en-US" dirty="0">
                <a:latin typeface="Helvetica Neue"/>
                <a:ea typeface="Helvetica Neue"/>
                <a:cs typeface="Helvetica Neue"/>
                <a:sym typeface="Helvetica Neue"/>
              </a:rPr>
              <a:t> (programs often in the operating system that help manage system resources), and device drivers.</a:t>
            </a:r>
            <a:endParaRPr lang="en-US" dirty="0"/>
          </a:p>
          <a:p>
            <a:pPr lvl="0" indent="-76200">
              <a:buClr>
                <a:schemeClr val="dk1"/>
              </a:buClr>
              <a:buSzPts val="1200"/>
              <a:buFont typeface="Helvetica Neue"/>
              <a:buChar char="•"/>
            </a:pPr>
            <a:r>
              <a:rPr lang="en-US" b="1" dirty="0">
                <a:latin typeface="Helvetica Neue"/>
                <a:ea typeface="Helvetica Neue"/>
                <a:cs typeface="Helvetica Neue"/>
                <a:sym typeface="Helvetica Neue"/>
              </a:rPr>
              <a:t>Application software</a:t>
            </a:r>
            <a:r>
              <a:rPr lang="en-US" dirty="0">
                <a:latin typeface="Helvetica Neue"/>
                <a:ea typeface="Helvetica Neue"/>
                <a:cs typeface="Helvetica Neue"/>
                <a:sym typeface="Helvetica Neue"/>
              </a:rPr>
              <a:t> is what you use to do tasks at home, school, and work.</a:t>
            </a:r>
            <a:endParaRPr lang="en-US" dirty="0"/>
          </a:p>
          <a:p>
            <a:endParaRPr lang="en-IN" dirty="0"/>
          </a:p>
        </p:txBody>
      </p:sp>
    </p:spTree>
    <p:extLst>
      <p:ext uri="{BB962C8B-B14F-4D97-AF65-F5344CB8AC3E}">
        <p14:creationId xmlns:p14="http://schemas.microsoft.com/office/powerpoint/2010/main" val="3857248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IN" sz="4000" dirty="0"/>
              <a:t>Operating System Services</a:t>
            </a:r>
            <a:endParaRPr lang="en-US" sz="4000" dirty="0"/>
          </a:p>
        </p:txBody>
      </p:sp>
      <p:sp>
        <p:nvSpPr>
          <p:cNvPr id="3" name="Content Placeholder 2"/>
          <p:cNvSpPr>
            <a:spLocks noGrp="1"/>
          </p:cNvSpPr>
          <p:nvPr>
            <p:ph idx="1"/>
          </p:nvPr>
        </p:nvSpPr>
        <p:spPr>
          <a:xfrm>
            <a:off x="685800" y="1999827"/>
            <a:ext cx="10359452" cy="4975014"/>
          </a:xfrm>
        </p:spPr>
        <p:txBody>
          <a:bodyPr>
            <a:normAutofit lnSpcReduction="10000"/>
          </a:bodyPr>
          <a:lstStyle/>
          <a:p>
            <a:pPr marL="0" indent="0">
              <a:buNone/>
            </a:pPr>
            <a:r>
              <a:rPr lang="en-US" sz="2400" b="1" dirty="0"/>
              <a:t>4) Communications :</a:t>
            </a:r>
          </a:p>
          <a:p>
            <a:pPr marL="0" indent="0">
              <a:buNone/>
            </a:pPr>
            <a:r>
              <a:rPr lang="en-US" sz="2400" dirty="0"/>
              <a:t>	</a:t>
            </a:r>
            <a:r>
              <a:rPr lang="en-US" sz="2400" dirty="0" smtClean="0"/>
              <a:t> </a:t>
            </a:r>
            <a:r>
              <a:rPr lang="en-US" sz="2400" dirty="0"/>
              <a:t>In some cases, one process needs to exchange information with another process i.e., processes that are executing on different computer systems tied together by a computer network. Communications may be implemented via shared memory or through message passing, in which packets of information are moved between processes by the operating system. </a:t>
            </a:r>
            <a:endParaRPr lang="en-US" sz="2400" dirty="0" smtClean="0"/>
          </a:p>
          <a:p>
            <a:pPr marL="0" indent="0">
              <a:buNone/>
            </a:pPr>
            <a:r>
              <a:rPr lang="en-US" sz="2400" b="1" dirty="0"/>
              <a:t>5) Error Detection :</a:t>
            </a:r>
          </a:p>
          <a:p>
            <a:pPr marL="0" indent="0">
              <a:buNone/>
            </a:pPr>
            <a:r>
              <a:rPr lang="en-US" sz="2400" dirty="0" smtClean="0"/>
              <a:t> 	The </a:t>
            </a:r>
            <a:r>
              <a:rPr lang="en-US" sz="2400" dirty="0"/>
              <a:t>operating system needs to be constantly aware of possible errors. Errors may occur in the CPU and memory hardware (such as a memory error or a power failure), in I/O devices (such as a parity error on tape, a connection failure on a network, or lack of paper in the printer), and in the user program (such as an arithmetic overflow, an attempt to access an illegal memory location, or a too-great use of CPU time). For each type of error, the operating system should take the appropriate action to ensure correct and consistent computing. </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110</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1037240" y="2147976"/>
              <a:ext cx="2685240" cy="1489320"/>
            </p14:xfrm>
          </p:contentPart>
        </mc:Choice>
        <mc:Fallback xmlns="">
          <p:pic>
            <p:nvPicPr>
              <p:cNvPr id="8" name="Ink 7"/>
              <p:cNvPicPr/>
              <p:nvPr/>
            </p:nvPicPr>
            <p:blipFill>
              <a:blip r:embed="rId5"/>
              <a:stretch>
                <a:fillRect/>
              </a:stretch>
            </p:blipFill>
            <p:spPr>
              <a:xfrm>
                <a:off x="11027160" y="2141136"/>
                <a:ext cx="2706120" cy="150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47" name="Ink 1046"/>
              <p14:cNvContentPartPr/>
              <p14:nvPr/>
            </p14:nvContentPartPr>
            <p14:xfrm>
              <a:off x="11251440" y="6223032"/>
              <a:ext cx="2107800" cy="1040040"/>
            </p14:xfrm>
          </p:contentPart>
        </mc:Choice>
        <mc:Fallback xmlns="">
          <p:pic>
            <p:nvPicPr>
              <p:cNvPr id="1047" name="Ink 1046"/>
              <p:cNvPicPr/>
              <p:nvPr/>
            </p:nvPicPr>
            <p:blipFill>
              <a:blip r:embed="rId7"/>
              <a:stretch>
                <a:fillRect/>
              </a:stretch>
            </p:blipFill>
            <p:spPr>
              <a:xfrm>
                <a:off x="11242080" y="6209712"/>
                <a:ext cx="213012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2" name="Ink 1061"/>
              <p14:cNvContentPartPr/>
              <p14:nvPr/>
            </p14:nvContentPartPr>
            <p14:xfrm>
              <a:off x="3334680" y="4359168"/>
              <a:ext cx="1917360" cy="28080"/>
            </p14:xfrm>
          </p:contentPart>
        </mc:Choice>
        <mc:Fallback xmlns="">
          <p:pic>
            <p:nvPicPr>
              <p:cNvPr id="1062" name="Ink 1061"/>
              <p:cNvPicPr/>
              <p:nvPr/>
            </p:nvPicPr>
            <p:blipFill>
              <a:blip r:embed="rId9"/>
              <a:stretch>
                <a:fillRect/>
              </a:stretch>
            </p:blipFill>
            <p:spPr>
              <a:xfrm>
                <a:off x="3325320" y="4348728"/>
                <a:ext cx="19360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64" name="Ink 1063"/>
              <p14:cNvContentPartPr/>
              <p14:nvPr/>
            </p14:nvContentPartPr>
            <p14:xfrm>
              <a:off x="4348800" y="3199896"/>
              <a:ext cx="9290880" cy="4173840"/>
            </p14:xfrm>
          </p:contentPart>
        </mc:Choice>
        <mc:Fallback xmlns="">
          <p:pic>
            <p:nvPicPr>
              <p:cNvPr id="1064" name="Ink 1063"/>
              <p:cNvPicPr/>
              <p:nvPr/>
            </p:nvPicPr>
            <p:blipFill>
              <a:blip r:embed="rId11"/>
              <a:stretch>
                <a:fillRect/>
              </a:stretch>
            </p:blipFill>
            <p:spPr>
              <a:xfrm>
                <a:off x="4337640" y="3187656"/>
                <a:ext cx="9307800" cy="419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80" name="Ink 1079"/>
              <p14:cNvContentPartPr/>
              <p14:nvPr/>
            </p14:nvContentPartPr>
            <p14:xfrm>
              <a:off x="3310920" y="4088592"/>
              <a:ext cx="1593000" cy="480600"/>
            </p14:xfrm>
          </p:contentPart>
        </mc:Choice>
        <mc:Fallback xmlns="">
          <p:pic>
            <p:nvPicPr>
              <p:cNvPr id="1080" name="Ink 1079"/>
              <p:cNvPicPr/>
              <p:nvPr/>
            </p:nvPicPr>
            <p:blipFill>
              <a:blip r:embed="rId13"/>
              <a:stretch>
                <a:fillRect/>
              </a:stretch>
            </p:blipFill>
            <p:spPr>
              <a:xfrm>
                <a:off x="3298680" y="4076712"/>
                <a:ext cx="161352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83" name="Ink 1082"/>
              <p14:cNvContentPartPr/>
              <p14:nvPr/>
            </p14:nvContentPartPr>
            <p14:xfrm>
              <a:off x="3813120" y="4303872"/>
              <a:ext cx="1078560" cy="422640"/>
            </p14:xfrm>
          </p:contentPart>
        </mc:Choice>
        <mc:Fallback xmlns="">
          <p:pic>
            <p:nvPicPr>
              <p:cNvPr id="1083" name="Ink 1082"/>
              <p:cNvPicPr/>
              <p:nvPr/>
            </p:nvPicPr>
            <p:blipFill>
              <a:blip r:embed="rId15"/>
              <a:stretch>
                <a:fillRect/>
              </a:stretch>
            </p:blipFill>
            <p:spPr>
              <a:xfrm>
                <a:off x="3802680" y="4296312"/>
                <a:ext cx="1096560" cy="443520"/>
              </a:xfrm>
              <a:prstGeom prst="rect">
                <a:avLst/>
              </a:prstGeom>
            </p:spPr>
          </p:pic>
        </mc:Fallback>
      </mc:AlternateContent>
    </p:spTree>
    <p:extLst>
      <p:ext uri="{BB962C8B-B14F-4D97-AF65-F5344CB8AC3E}">
        <p14:creationId xmlns:p14="http://schemas.microsoft.com/office/powerpoint/2010/main" val="36051569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IN" sz="4000" dirty="0"/>
              <a:t>Operating System Services</a:t>
            </a:r>
            <a:endParaRPr lang="en-US" sz="4000" dirty="0"/>
          </a:p>
        </p:txBody>
      </p:sp>
      <p:sp>
        <p:nvSpPr>
          <p:cNvPr id="3" name="Content Placeholder 2"/>
          <p:cNvSpPr>
            <a:spLocks noGrp="1"/>
          </p:cNvSpPr>
          <p:nvPr>
            <p:ph idx="1"/>
          </p:nvPr>
        </p:nvSpPr>
        <p:spPr>
          <a:xfrm>
            <a:off x="689548" y="1512146"/>
            <a:ext cx="10359452" cy="5263103"/>
          </a:xfrm>
        </p:spPr>
        <p:txBody>
          <a:bodyPr>
            <a:normAutofit lnSpcReduction="10000"/>
          </a:bodyPr>
          <a:lstStyle/>
          <a:p>
            <a:pPr marL="0" indent="0">
              <a:buNone/>
            </a:pPr>
            <a:r>
              <a:rPr lang="en-US" sz="2400" b="1" dirty="0"/>
              <a:t>6) Resource </a:t>
            </a:r>
            <a:r>
              <a:rPr lang="en-US" sz="2400" b="1" dirty="0" smtClean="0"/>
              <a:t>allocation :</a:t>
            </a:r>
            <a:endParaRPr lang="en-US" sz="2400" b="1" dirty="0"/>
          </a:p>
          <a:p>
            <a:pPr marL="0" indent="0">
              <a:buNone/>
            </a:pPr>
            <a:r>
              <a:rPr lang="en-US" sz="2400" dirty="0"/>
              <a:t>	</a:t>
            </a:r>
            <a:r>
              <a:rPr lang="en-US" sz="2400" dirty="0" smtClean="0"/>
              <a:t> </a:t>
            </a:r>
            <a:r>
              <a:rPr lang="en-US" sz="2400" dirty="0"/>
              <a:t>When there are multiple users or multiple jobs running at the same time, resources must be allocated to each of them. Many different types of resources are managed by the operating </a:t>
            </a:r>
            <a:r>
              <a:rPr lang="en-US" sz="2400" dirty="0" err="1"/>
              <a:t>system.Some</a:t>
            </a:r>
            <a:r>
              <a:rPr lang="en-US" sz="2400" dirty="0"/>
              <a:t> (such as CPU cycles, main memory, and file storage) may have special allocation code, whereas others (such as I/O devices) may have much more general request and release code. </a:t>
            </a:r>
            <a:endParaRPr lang="en-US" sz="2400" dirty="0" smtClean="0"/>
          </a:p>
          <a:p>
            <a:pPr marL="0" indent="0">
              <a:buNone/>
            </a:pPr>
            <a:r>
              <a:rPr lang="en-US" sz="2400" b="1" dirty="0"/>
              <a:t>7) Accounting </a:t>
            </a:r>
            <a:r>
              <a:rPr lang="en-US" sz="2400" b="1" dirty="0" smtClean="0"/>
              <a:t>:</a:t>
            </a:r>
            <a:endParaRPr lang="en-US" sz="2400" b="1" dirty="0"/>
          </a:p>
          <a:p>
            <a:pPr marL="0" indent="0">
              <a:buNone/>
            </a:pPr>
            <a:r>
              <a:rPr lang="en-US" sz="2400" dirty="0"/>
              <a:t>	</a:t>
            </a:r>
            <a:r>
              <a:rPr lang="en-US" sz="2400" dirty="0" smtClean="0"/>
              <a:t>The </a:t>
            </a:r>
            <a:r>
              <a:rPr lang="en-US" sz="2400" dirty="0"/>
              <a:t>OS should keep track of information like which users use how many and what </a:t>
            </a:r>
            <a:r>
              <a:rPr lang="en-US" sz="2400" dirty="0" smtClean="0"/>
              <a:t>type of resources.</a:t>
            </a:r>
          </a:p>
          <a:p>
            <a:pPr marL="0" indent="0">
              <a:buNone/>
            </a:pPr>
            <a:r>
              <a:rPr lang="en-US" sz="2400" b="1" dirty="0"/>
              <a:t>8) Protection:</a:t>
            </a:r>
          </a:p>
          <a:p>
            <a:pPr marL="0" indent="0">
              <a:buNone/>
            </a:pPr>
            <a:r>
              <a:rPr lang="en-US" sz="2400" dirty="0" smtClean="0"/>
              <a:t> 	The </a:t>
            </a:r>
            <a:r>
              <a:rPr lang="en-US" sz="2400" dirty="0"/>
              <a:t>owners of information stored in a multiuser or networked computer system may want to control use of that information. Protection ensures that all access to system resources is controlled. Security ensures authentication by means of </a:t>
            </a:r>
            <a:r>
              <a:rPr lang="en-US" sz="2400" dirty="0" err="1"/>
              <a:t>password.e</a:t>
            </a:r>
            <a:r>
              <a:rPr lang="en-US" sz="2400" dirty="0"/>
              <a:t> of resources.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111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1103840" y="1880496"/>
              <a:ext cx="915480" cy="1675800"/>
            </p14:xfrm>
          </p:contentPart>
        </mc:Choice>
        <mc:Fallback xmlns="">
          <p:pic>
            <p:nvPicPr>
              <p:cNvPr id="6" name="Ink 5"/>
              <p:cNvPicPr/>
              <p:nvPr/>
            </p:nvPicPr>
            <p:blipFill>
              <a:blip r:embed="rId5"/>
              <a:stretch>
                <a:fillRect/>
              </a:stretch>
            </p:blipFill>
            <p:spPr>
              <a:xfrm>
                <a:off x="11094480" y="1870056"/>
                <a:ext cx="936720" cy="169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5806440" y="2226096"/>
              <a:ext cx="3740400" cy="188280"/>
            </p14:xfrm>
          </p:contentPart>
        </mc:Choice>
        <mc:Fallback xmlns="">
          <p:pic>
            <p:nvPicPr>
              <p:cNvPr id="29" name="Ink 28"/>
              <p:cNvPicPr/>
              <p:nvPr/>
            </p:nvPicPr>
            <p:blipFill>
              <a:blip r:embed="rId7"/>
              <a:stretch>
                <a:fillRect/>
              </a:stretch>
            </p:blipFill>
            <p:spPr>
              <a:xfrm>
                <a:off x="5793840" y="2213496"/>
                <a:ext cx="3765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36" name="Ink 1035"/>
              <p14:cNvContentPartPr/>
              <p14:nvPr/>
            </p14:nvContentPartPr>
            <p14:xfrm>
              <a:off x="8093160" y="2508696"/>
              <a:ext cx="2247840" cy="102600"/>
            </p14:xfrm>
          </p:contentPart>
        </mc:Choice>
        <mc:Fallback xmlns="">
          <p:pic>
            <p:nvPicPr>
              <p:cNvPr id="1036" name="Ink 1035"/>
              <p:cNvPicPr/>
              <p:nvPr/>
            </p:nvPicPr>
            <p:blipFill>
              <a:blip r:embed="rId9"/>
              <a:stretch>
                <a:fillRect/>
              </a:stretch>
            </p:blipFill>
            <p:spPr>
              <a:xfrm>
                <a:off x="8085240" y="2500776"/>
                <a:ext cx="2269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9" name="Ink 1038"/>
              <p14:cNvContentPartPr/>
              <p14:nvPr/>
            </p14:nvContentPartPr>
            <p14:xfrm>
              <a:off x="7413840" y="2834856"/>
              <a:ext cx="930600" cy="90720"/>
            </p14:xfrm>
          </p:contentPart>
        </mc:Choice>
        <mc:Fallback xmlns="">
          <p:pic>
            <p:nvPicPr>
              <p:cNvPr id="1039" name="Ink 1038"/>
              <p:cNvPicPr/>
              <p:nvPr/>
            </p:nvPicPr>
            <p:blipFill>
              <a:blip r:embed="rId11"/>
              <a:stretch>
                <a:fillRect/>
              </a:stretch>
            </p:blipFill>
            <p:spPr>
              <a:xfrm>
                <a:off x="7408080" y="2824056"/>
                <a:ext cx="9482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40" name="Ink 1039"/>
              <p14:cNvContentPartPr/>
              <p14:nvPr/>
            </p14:nvContentPartPr>
            <p14:xfrm>
              <a:off x="9155160" y="2844936"/>
              <a:ext cx="687240" cy="46440"/>
            </p14:xfrm>
          </p:contentPart>
        </mc:Choice>
        <mc:Fallback xmlns="">
          <p:pic>
            <p:nvPicPr>
              <p:cNvPr id="1040" name="Ink 1039"/>
              <p:cNvPicPr/>
              <p:nvPr/>
            </p:nvPicPr>
            <p:blipFill>
              <a:blip r:embed="rId13"/>
              <a:stretch>
                <a:fillRect/>
              </a:stretch>
            </p:blipFill>
            <p:spPr>
              <a:xfrm>
                <a:off x="9150480" y="2834856"/>
                <a:ext cx="702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42" name="Ink 1041"/>
              <p14:cNvContentPartPr/>
              <p14:nvPr/>
            </p14:nvContentPartPr>
            <p14:xfrm>
              <a:off x="1134000" y="4075056"/>
              <a:ext cx="1518120" cy="67680"/>
            </p14:xfrm>
          </p:contentPart>
        </mc:Choice>
        <mc:Fallback xmlns="">
          <p:pic>
            <p:nvPicPr>
              <p:cNvPr id="1042" name="Ink 1041"/>
              <p:cNvPicPr/>
              <p:nvPr/>
            </p:nvPicPr>
            <p:blipFill>
              <a:blip r:embed="rId15"/>
              <a:stretch>
                <a:fillRect/>
              </a:stretch>
            </p:blipFill>
            <p:spPr>
              <a:xfrm>
                <a:off x="1121400" y="4062456"/>
                <a:ext cx="1543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44" name="Ink 1043"/>
              <p14:cNvContentPartPr/>
              <p14:nvPr/>
            </p14:nvContentPartPr>
            <p14:xfrm>
              <a:off x="3566160" y="4415616"/>
              <a:ext cx="3374640" cy="129240"/>
            </p14:xfrm>
          </p:contentPart>
        </mc:Choice>
        <mc:Fallback xmlns="">
          <p:pic>
            <p:nvPicPr>
              <p:cNvPr id="1044" name="Ink 1043"/>
              <p:cNvPicPr/>
              <p:nvPr/>
            </p:nvPicPr>
            <p:blipFill>
              <a:blip r:embed="rId17"/>
              <a:stretch>
                <a:fillRect/>
              </a:stretch>
            </p:blipFill>
            <p:spPr>
              <a:xfrm>
                <a:off x="3553560" y="4403016"/>
                <a:ext cx="33998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4" name="Ink 1053"/>
              <p14:cNvContentPartPr/>
              <p14:nvPr/>
            </p14:nvContentPartPr>
            <p14:xfrm>
              <a:off x="11110320" y="2298456"/>
              <a:ext cx="685440" cy="25200"/>
            </p14:xfrm>
          </p:contentPart>
        </mc:Choice>
        <mc:Fallback xmlns="">
          <p:pic>
            <p:nvPicPr>
              <p:cNvPr id="1054" name="Ink 1053"/>
              <p:cNvPicPr/>
              <p:nvPr/>
            </p:nvPicPr>
            <p:blipFill>
              <a:blip r:embed="rId19"/>
              <a:stretch>
                <a:fillRect/>
              </a:stretch>
            </p:blipFill>
            <p:spPr>
              <a:xfrm>
                <a:off x="11098800" y="2288016"/>
                <a:ext cx="705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76" name="Ink 1075"/>
              <p14:cNvContentPartPr/>
              <p14:nvPr/>
            </p14:nvContentPartPr>
            <p14:xfrm>
              <a:off x="11295360" y="3514536"/>
              <a:ext cx="2297880" cy="1390320"/>
            </p14:xfrm>
          </p:contentPart>
        </mc:Choice>
        <mc:Fallback xmlns="">
          <p:pic>
            <p:nvPicPr>
              <p:cNvPr id="1076" name="Ink 1075"/>
              <p:cNvPicPr/>
              <p:nvPr/>
            </p:nvPicPr>
            <p:blipFill>
              <a:blip r:embed="rId21"/>
              <a:stretch>
                <a:fillRect/>
              </a:stretch>
            </p:blipFill>
            <p:spPr>
              <a:xfrm>
                <a:off x="11284560" y="3503016"/>
                <a:ext cx="2322000" cy="1413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89" name="Ink 1088"/>
              <p14:cNvContentPartPr/>
              <p14:nvPr/>
            </p14:nvContentPartPr>
            <p14:xfrm>
              <a:off x="2711880" y="3685176"/>
              <a:ext cx="367920" cy="295200"/>
            </p14:xfrm>
          </p:contentPart>
        </mc:Choice>
        <mc:Fallback xmlns="">
          <p:pic>
            <p:nvPicPr>
              <p:cNvPr id="1089" name="Ink 1088"/>
              <p:cNvPicPr/>
              <p:nvPr/>
            </p:nvPicPr>
            <p:blipFill>
              <a:blip r:embed="rId23"/>
              <a:stretch>
                <a:fillRect/>
              </a:stretch>
            </p:blipFill>
            <p:spPr>
              <a:xfrm>
                <a:off x="2702520" y="3677616"/>
                <a:ext cx="3848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90" name="Ink 1089"/>
              <p14:cNvContentPartPr/>
              <p14:nvPr/>
            </p14:nvContentPartPr>
            <p14:xfrm>
              <a:off x="9375480" y="4159296"/>
              <a:ext cx="1659240" cy="1027800"/>
            </p14:xfrm>
          </p:contentPart>
        </mc:Choice>
        <mc:Fallback xmlns="">
          <p:pic>
            <p:nvPicPr>
              <p:cNvPr id="1090" name="Ink 1089"/>
              <p:cNvPicPr/>
              <p:nvPr/>
            </p:nvPicPr>
            <p:blipFill>
              <a:blip r:embed="rId25"/>
              <a:stretch>
                <a:fillRect/>
              </a:stretch>
            </p:blipFill>
            <p:spPr>
              <a:xfrm>
                <a:off x="9364680" y="4152096"/>
                <a:ext cx="1679040" cy="104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11" name="Ink 1110"/>
              <p14:cNvContentPartPr/>
              <p14:nvPr/>
            </p14:nvContentPartPr>
            <p14:xfrm>
              <a:off x="8527320" y="3916296"/>
              <a:ext cx="5181480" cy="2979720"/>
            </p14:xfrm>
          </p:contentPart>
        </mc:Choice>
        <mc:Fallback xmlns="">
          <p:pic>
            <p:nvPicPr>
              <p:cNvPr id="1111" name="Ink 1110"/>
              <p:cNvPicPr/>
              <p:nvPr/>
            </p:nvPicPr>
            <p:blipFill>
              <a:blip r:embed="rId27"/>
              <a:stretch>
                <a:fillRect/>
              </a:stretch>
            </p:blipFill>
            <p:spPr>
              <a:xfrm>
                <a:off x="8515800" y="3907296"/>
                <a:ext cx="5204880" cy="300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14" name="Ink 1113"/>
              <p14:cNvContentPartPr/>
              <p14:nvPr/>
            </p14:nvContentPartPr>
            <p14:xfrm>
              <a:off x="6802200" y="835056"/>
              <a:ext cx="3375720" cy="1195200"/>
            </p14:xfrm>
          </p:contentPart>
        </mc:Choice>
        <mc:Fallback xmlns="">
          <p:pic>
            <p:nvPicPr>
              <p:cNvPr id="1114" name="Ink 1113"/>
              <p:cNvPicPr/>
              <p:nvPr/>
            </p:nvPicPr>
            <p:blipFill>
              <a:blip r:embed="rId29"/>
              <a:stretch>
                <a:fillRect/>
              </a:stretch>
            </p:blipFill>
            <p:spPr>
              <a:xfrm>
                <a:off x="6793920" y="824256"/>
                <a:ext cx="3392640" cy="121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5" name="Ink 1134"/>
              <p14:cNvContentPartPr/>
              <p14:nvPr/>
            </p14:nvContentPartPr>
            <p14:xfrm>
              <a:off x="10031760" y="1227456"/>
              <a:ext cx="3447720" cy="940680"/>
            </p14:xfrm>
          </p:contentPart>
        </mc:Choice>
        <mc:Fallback xmlns="">
          <p:pic>
            <p:nvPicPr>
              <p:cNvPr id="1135" name="Ink 1134"/>
              <p:cNvPicPr/>
              <p:nvPr/>
            </p:nvPicPr>
            <p:blipFill>
              <a:blip r:embed="rId31"/>
              <a:stretch>
                <a:fillRect/>
              </a:stretch>
            </p:blipFill>
            <p:spPr>
              <a:xfrm>
                <a:off x="10025640" y="1216656"/>
                <a:ext cx="3462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46" name="Ink 1145"/>
              <p14:cNvContentPartPr/>
              <p14:nvPr/>
            </p14:nvContentPartPr>
            <p14:xfrm>
              <a:off x="7351920" y="1402776"/>
              <a:ext cx="2873520" cy="272160"/>
            </p14:xfrm>
          </p:contentPart>
        </mc:Choice>
        <mc:Fallback xmlns="">
          <p:pic>
            <p:nvPicPr>
              <p:cNvPr id="1146" name="Ink 1145"/>
              <p:cNvPicPr/>
              <p:nvPr/>
            </p:nvPicPr>
            <p:blipFill>
              <a:blip r:embed="rId33"/>
              <a:stretch>
                <a:fillRect/>
              </a:stretch>
            </p:blipFill>
            <p:spPr>
              <a:xfrm>
                <a:off x="7343640" y="1390896"/>
                <a:ext cx="28962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49" name="Ink 1148"/>
              <p14:cNvContentPartPr/>
              <p14:nvPr/>
            </p14:nvContentPartPr>
            <p14:xfrm>
              <a:off x="7593840" y="1964016"/>
              <a:ext cx="1431000" cy="141120"/>
            </p14:xfrm>
          </p:contentPart>
        </mc:Choice>
        <mc:Fallback xmlns="">
          <p:pic>
            <p:nvPicPr>
              <p:cNvPr id="1149" name="Ink 1148"/>
              <p:cNvPicPr/>
              <p:nvPr/>
            </p:nvPicPr>
            <p:blipFill>
              <a:blip r:embed="rId35"/>
              <a:stretch>
                <a:fillRect/>
              </a:stretch>
            </p:blipFill>
            <p:spPr>
              <a:xfrm>
                <a:off x="7586280" y="1955376"/>
                <a:ext cx="1449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50" name="Ink 1149"/>
              <p14:cNvContentPartPr/>
              <p14:nvPr/>
            </p14:nvContentPartPr>
            <p14:xfrm>
              <a:off x="10764360" y="1691496"/>
              <a:ext cx="1727640" cy="96840"/>
            </p14:xfrm>
          </p:contentPart>
        </mc:Choice>
        <mc:Fallback xmlns="">
          <p:pic>
            <p:nvPicPr>
              <p:cNvPr id="1150" name="Ink 1149"/>
              <p:cNvPicPr/>
              <p:nvPr/>
            </p:nvPicPr>
            <p:blipFill>
              <a:blip r:embed="rId37"/>
              <a:stretch>
                <a:fillRect/>
              </a:stretch>
            </p:blipFill>
            <p:spPr>
              <a:xfrm>
                <a:off x="10756080" y="1683936"/>
                <a:ext cx="1743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7" name="Ink 1156"/>
              <p14:cNvContentPartPr/>
              <p14:nvPr/>
            </p14:nvContentPartPr>
            <p14:xfrm>
              <a:off x="11079360" y="2358576"/>
              <a:ext cx="942480" cy="1835280"/>
            </p14:xfrm>
          </p:contentPart>
        </mc:Choice>
        <mc:Fallback xmlns="">
          <p:pic>
            <p:nvPicPr>
              <p:cNvPr id="1157" name="Ink 1156"/>
              <p:cNvPicPr/>
              <p:nvPr/>
            </p:nvPicPr>
            <p:blipFill>
              <a:blip r:embed="rId39"/>
              <a:stretch>
                <a:fillRect/>
              </a:stretch>
            </p:blipFill>
            <p:spPr>
              <a:xfrm>
                <a:off x="11067480" y="2348136"/>
                <a:ext cx="963360" cy="185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60" name="Ink 1159"/>
              <p14:cNvContentPartPr/>
              <p14:nvPr/>
            </p14:nvContentPartPr>
            <p14:xfrm>
              <a:off x="11153160" y="2209536"/>
              <a:ext cx="2227680" cy="532800"/>
            </p14:xfrm>
          </p:contentPart>
        </mc:Choice>
        <mc:Fallback xmlns="">
          <p:pic>
            <p:nvPicPr>
              <p:cNvPr id="1160" name="Ink 1159"/>
              <p:cNvPicPr/>
              <p:nvPr/>
            </p:nvPicPr>
            <p:blipFill>
              <a:blip r:embed="rId41"/>
              <a:stretch>
                <a:fillRect/>
              </a:stretch>
            </p:blipFill>
            <p:spPr>
              <a:xfrm>
                <a:off x="11145960" y="2198376"/>
                <a:ext cx="22442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61" name="Ink 1160"/>
              <p14:cNvContentPartPr/>
              <p14:nvPr/>
            </p14:nvContentPartPr>
            <p14:xfrm>
              <a:off x="10476360" y="2560176"/>
              <a:ext cx="743760" cy="1515960"/>
            </p14:xfrm>
          </p:contentPart>
        </mc:Choice>
        <mc:Fallback xmlns="">
          <p:pic>
            <p:nvPicPr>
              <p:cNvPr id="1161" name="Ink 1160"/>
              <p:cNvPicPr/>
              <p:nvPr/>
            </p:nvPicPr>
            <p:blipFill>
              <a:blip r:embed="rId43"/>
              <a:stretch>
                <a:fillRect/>
              </a:stretch>
            </p:blipFill>
            <p:spPr>
              <a:xfrm>
                <a:off x="10465560" y="2547576"/>
                <a:ext cx="767160" cy="153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2" name="Ink 1161"/>
              <p14:cNvContentPartPr/>
              <p14:nvPr/>
            </p14:nvContentPartPr>
            <p14:xfrm>
              <a:off x="12205440" y="2735136"/>
              <a:ext cx="1440720" cy="653760"/>
            </p14:xfrm>
          </p:contentPart>
        </mc:Choice>
        <mc:Fallback xmlns="">
          <p:pic>
            <p:nvPicPr>
              <p:cNvPr id="1162" name="Ink 1161"/>
              <p:cNvPicPr/>
              <p:nvPr/>
            </p:nvPicPr>
            <p:blipFill>
              <a:blip r:embed="rId45"/>
              <a:stretch>
                <a:fillRect/>
              </a:stretch>
            </p:blipFill>
            <p:spPr>
              <a:xfrm>
                <a:off x="12192840" y="2725416"/>
                <a:ext cx="146016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64" name="Ink 1163"/>
              <p14:cNvContentPartPr/>
              <p14:nvPr/>
            </p14:nvContentPartPr>
            <p14:xfrm>
              <a:off x="3420000" y="1213776"/>
              <a:ext cx="2405160" cy="39240"/>
            </p14:xfrm>
          </p:contentPart>
        </mc:Choice>
        <mc:Fallback xmlns="">
          <p:pic>
            <p:nvPicPr>
              <p:cNvPr id="1164" name="Ink 1163"/>
              <p:cNvPicPr/>
              <p:nvPr/>
            </p:nvPicPr>
            <p:blipFill>
              <a:blip r:embed="rId47"/>
              <a:stretch>
                <a:fillRect/>
              </a:stretch>
            </p:blipFill>
            <p:spPr>
              <a:xfrm>
                <a:off x="3407400" y="1201176"/>
                <a:ext cx="2430360" cy="64440"/>
              </a:xfrm>
              <a:prstGeom prst="rect">
                <a:avLst/>
              </a:prstGeom>
            </p:spPr>
          </p:pic>
        </mc:Fallback>
      </mc:AlternateContent>
    </p:spTree>
    <p:extLst>
      <p:ext uri="{BB962C8B-B14F-4D97-AF65-F5344CB8AC3E}">
        <p14:creationId xmlns:p14="http://schemas.microsoft.com/office/powerpoint/2010/main" val="3086138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897" y="334518"/>
            <a:ext cx="7364730" cy="696595"/>
          </a:xfrm>
          <a:prstGeom prst="rect">
            <a:avLst/>
          </a:prstGeom>
        </p:spPr>
        <p:txBody>
          <a:bodyPr vert="horz" wrap="square" lIns="0" tIns="12700" rIns="0" bIns="0" rtlCol="0">
            <a:spAutoFit/>
          </a:bodyPr>
          <a:lstStyle/>
          <a:p>
            <a:pPr marL="12700">
              <a:lnSpc>
                <a:spcPct val="100000"/>
              </a:lnSpc>
              <a:spcBef>
                <a:spcPts val="100"/>
              </a:spcBef>
            </a:pPr>
            <a:r>
              <a:rPr dirty="0"/>
              <a:t>User </a:t>
            </a:r>
            <a:r>
              <a:rPr spc="-15" dirty="0"/>
              <a:t>Operating </a:t>
            </a:r>
            <a:r>
              <a:rPr spc="-30" dirty="0"/>
              <a:t>System</a:t>
            </a:r>
            <a:r>
              <a:rPr spc="-70" dirty="0"/>
              <a:t> </a:t>
            </a:r>
            <a:r>
              <a:rPr spc="-20" dirty="0"/>
              <a:t>Interface</a:t>
            </a:r>
          </a:p>
        </p:txBody>
      </p:sp>
      <p:sp>
        <p:nvSpPr>
          <p:cNvPr id="3" name="object 3"/>
          <p:cNvSpPr txBox="1"/>
          <p:nvPr/>
        </p:nvSpPr>
        <p:spPr>
          <a:xfrm>
            <a:off x="535940" y="1182979"/>
            <a:ext cx="6631305" cy="3806190"/>
          </a:xfrm>
          <a:prstGeom prst="rect">
            <a:avLst/>
          </a:prstGeom>
        </p:spPr>
        <p:txBody>
          <a:bodyPr vert="horz" wrap="square" lIns="0" tIns="73660" rIns="0" bIns="0" rtlCol="0">
            <a:spAutoFit/>
          </a:bodyPr>
          <a:lstStyle/>
          <a:p>
            <a:pPr marL="266700" indent="-254635">
              <a:lnSpc>
                <a:spcPct val="100000"/>
              </a:lnSpc>
              <a:spcBef>
                <a:spcPts val="580"/>
              </a:spcBef>
              <a:buAutoNum type="arabicPeriod"/>
              <a:tabLst>
                <a:tab pos="267335" algn="l"/>
              </a:tabLst>
            </a:pPr>
            <a:r>
              <a:rPr sz="2000" b="1" dirty="0">
                <a:latin typeface="Times New Roman"/>
                <a:cs typeface="Times New Roman"/>
              </a:rPr>
              <a:t>CLI or command </a:t>
            </a:r>
            <a:r>
              <a:rPr sz="2000" b="1" spc="-5" dirty="0">
                <a:latin typeface="Times New Roman"/>
                <a:cs typeface="Times New Roman"/>
              </a:rPr>
              <a:t>interpreter </a:t>
            </a:r>
            <a:r>
              <a:rPr sz="2000" dirty="0">
                <a:latin typeface="Times New Roman"/>
                <a:cs typeface="Times New Roman"/>
              </a:rPr>
              <a:t>allows direct </a:t>
            </a:r>
            <a:r>
              <a:rPr sz="2000" spc="-5" dirty="0">
                <a:latin typeface="Times New Roman"/>
                <a:cs typeface="Times New Roman"/>
              </a:rPr>
              <a:t>command</a:t>
            </a:r>
            <a:r>
              <a:rPr sz="2000" spc="-145" dirty="0">
                <a:latin typeface="Times New Roman"/>
                <a:cs typeface="Times New Roman"/>
              </a:rPr>
              <a:t> </a:t>
            </a:r>
            <a:r>
              <a:rPr sz="2000" dirty="0">
                <a:latin typeface="Times New Roman"/>
                <a:cs typeface="Times New Roman"/>
              </a:rPr>
              <a:t>entry</a:t>
            </a:r>
            <a:endParaRPr sz="2000">
              <a:latin typeface="Times New Roman"/>
              <a:cs typeface="Times New Roman"/>
            </a:endParaRPr>
          </a:p>
          <a:p>
            <a:pPr marL="756285" marR="5080" lvl="1" indent="-287020">
              <a:lnSpc>
                <a:spcPct val="100000"/>
              </a:lnSpc>
              <a:spcBef>
                <a:spcPts val="480"/>
              </a:spcBef>
              <a:buFont typeface="Arial"/>
              <a:buChar char="–"/>
              <a:tabLst>
                <a:tab pos="756285" algn="l"/>
                <a:tab pos="756920" algn="l"/>
              </a:tabLst>
            </a:pPr>
            <a:r>
              <a:rPr sz="2000" spc="-5" dirty="0">
                <a:latin typeface="Times New Roman"/>
                <a:cs typeface="Times New Roman"/>
              </a:rPr>
              <a:t>Sometimes implemented </a:t>
            </a:r>
            <a:r>
              <a:rPr sz="2000" dirty="0">
                <a:latin typeface="Times New Roman"/>
                <a:cs typeface="Times New Roman"/>
              </a:rPr>
              <a:t>in kernel, </a:t>
            </a:r>
            <a:r>
              <a:rPr sz="2000" spc="-5" dirty="0">
                <a:latin typeface="Times New Roman"/>
                <a:cs typeface="Times New Roman"/>
              </a:rPr>
              <a:t>sometimes </a:t>
            </a:r>
            <a:r>
              <a:rPr sz="2000" dirty="0">
                <a:latin typeface="Times New Roman"/>
                <a:cs typeface="Times New Roman"/>
              </a:rPr>
              <a:t>by</a:t>
            </a:r>
            <a:r>
              <a:rPr sz="2000" spc="-65" dirty="0">
                <a:latin typeface="Times New Roman"/>
                <a:cs typeface="Times New Roman"/>
              </a:rPr>
              <a:t> </a:t>
            </a:r>
            <a:r>
              <a:rPr sz="2000" spc="-5" dirty="0">
                <a:latin typeface="Times New Roman"/>
                <a:cs typeface="Times New Roman"/>
              </a:rPr>
              <a:t>systems  </a:t>
            </a:r>
            <a:r>
              <a:rPr sz="2000" dirty="0">
                <a:latin typeface="Times New Roman"/>
                <a:cs typeface="Times New Roman"/>
              </a:rPr>
              <a:t>program</a:t>
            </a:r>
            <a:endParaRPr sz="2000">
              <a:latin typeface="Times New Roman"/>
              <a:cs typeface="Times New Roman"/>
            </a:endParaRPr>
          </a:p>
          <a:p>
            <a:pPr marL="756285" lvl="1" indent="-287020">
              <a:lnSpc>
                <a:spcPct val="100000"/>
              </a:lnSpc>
              <a:spcBef>
                <a:spcPts val="480"/>
              </a:spcBef>
              <a:buFont typeface="Arial"/>
              <a:buChar char="–"/>
              <a:tabLst>
                <a:tab pos="756285" algn="l"/>
                <a:tab pos="756920" algn="l"/>
              </a:tabLst>
            </a:pPr>
            <a:r>
              <a:rPr sz="2000" spc="-5" dirty="0">
                <a:latin typeface="Times New Roman"/>
                <a:cs typeface="Times New Roman"/>
              </a:rPr>
              <a:t>Sometimes multiple </a:t>
            </a:r>
            <a:r>
              <a:rPr sz="2000" dirty="0">
                <a:latin typeface="Times New Roman"/>
                <a:cs typeface="Times New Roman"/>
              </a:rPr>
              <a:t>flavors </a:t>
            </a:r>
            <a:r>
              <a:rPr sz="2000" spc="-5" dirty="0">
                <a:latin typeface="Times New Roman"/>
                <a:cs typeface="Times New Roman"/>
              </a:rPr>
              <a:t>implemented </a:t>
            </a:r>
            <a:r>
              <a:rPr sz="2000" dirty="0">
                <a:latin typeface="Times New Roman"/>
                <a:cs typeface="Times New Roman"/>
              </a:rPr>
              <a:t>–</a:t>
            </a:r>
            <a:r>
              <a:rPr sz="2000" spc="-40" dirty="0">
                <a:latin typeface="Times New Roman"/>
                <a:cs typeface="Times New Roman"/>
              </a:rPr>
              <a:t> </a:t>
            </a:r>
            <a:r>
              <a:rPr sz="2000" b="1" spc="-5" dirty="0">
                <a:latin typeface="Times New Roman"/>
                <a:cs typeface="Times New Roman"/>
              </a:rPr>
              <a:t>shells</a:t>
            </a:r>
            <a:endParaRPr sz="2000">
              <a:latin typeface="Times New Roman"/>
              <a:cs typeface="Times New Roman"/>
            </a:endParaRPr>
          </a:p>
          <a:p>
            <a:pPr marL="756285" lvl="1" indent="-287020">
              <a:lnSpc>
                <a:spcPct val="100000"/>
              </a:lnSpc>
              <a:spcBef>
                <a:spcPts val="480"/>
              </a:spcBef>
              <a:buFont typeface="Arial"/>
              <a:buChar char="–"/>
              <a:tabLst>
                <a:tab pos="756285" algn="l"/>
                <a:tab pos="756920" algn="l"/>
              </a:tabLst>
            </a:pPr>
            <a:r>
              <a:rPr sz="2000" spc="-5" dirty="0">
                <a:latin typeface="Times New Roman"/>
                <a:cs typeface="Times New Roman"/>
              </a:rPr>
              <a:t>Primarily </a:t>
            </a:r>
            <a:r>
              <a:rPr sz="2000" dirty="0">
                <a:latin typeface="Times New Roman"/>
                <a:cs typeface="Times New Roman"/>
              </a:rPr>
              <a:t>fetches a </a:t>
            </a:r>
            <a:r>
              <a:rPr sz="2000" spc="-5" dirty="0">
                <a:latin typeface="Times New Roman"/>
                <a:cs typeface="Times New Roman"/>
              </a:rPr>
              <a:t>command </a:t>
            </a:r>
            <a:r>
              <a:rPr sz="2000" dirty="0">
                <a:latin typeface="Times New Roman"/>
                <a:cs typeface="Times New Roman"/>
              </a:rPr>
              <a:t>from user and executes</a:t>
            </a:r>
            <a:r>
              <a:rPr sz="2000" spc="-145" dirty="0">
                <a:latin typeface="Times New Roman"/>
                <a:cs typeface="Times New Roman"/>
              </a:rPr>
              <a:t> </a:t>
            </a:r>
            <a:r>
              <a:rPr sz="2000" spc="-5" dirty="0">
                <a:latin typeface="Times New Roman"/>
                <a:cs typeface="Times New Roman"/>
              </a:rPr>
              <a:t>it.</a:t>
            </a:r>
            <a:endParaRPr sz="2000">
              <a:latin typeface="Times New Roman"/>
              <a:cs typeface="Times New Roman"/>
            </a:endParaRPr>
          </a:p>
          <a:p>
            <a:pPr marL="756285" marR="298450" lvl="1" indent="-287020">
              <a:lnSpc>
                <a:spcPct val="100000"/>
              </a:lnSpc>
              <a:spcBef>
                <a:spcPts val="480"/>
              </a:spcBef>
              <a:buFont typeface="Arial"/>
              <a:buChar char="–"/>
              <a:tabLst>
                <a:tab pos="756285" algn="l"/>
                <a:tab pos="756920" algn="l"/>
              </a:tabLst>
            </a:pPr>
            <a:r>
              <a:rPr sz="2000" dirty="0">
                <a:latin typeface="Times New Roman"/>
                <a:cs typeface="Times New Roman"/>
              </a:rPr>
              <a:t>The </a:t>
            </a:r>
            <a:r>
              <a:rPr sz="2000" spc="-10" dirty="0">
                <a:latin typeface="Times New Roman"/>
                <a:cs typeface="Times New Roman"/>
              </a:rPr>
              <a:t>main </a:t>
            </a:r>
            <a:r>
              <a:rPr sz="2000" dirty="0">
                <a:latin typeface="Times New Roman"/>
                <a:cs typeface="Times New Roman"/>
              </a:rPr>
              <a:t>function of the </a:t>
            </a:r>
            <a:r>
              <a:rPr sz="2000" spc="-5" dirty="0">
                <a:latin typeface="Times New Roman"/>
                <a:cs typeface="Times New Roman"/>
              </a:rPr>
              <a:t>command </a:t>
            </a:r>
            <a:r>
              <a:rPr sz="2000" dirty="0">
                <a:latin typeface="Times New Roman"/>
                <a:cs typeface="Times New Roman"/>
              </a:rPr>
              <a:t>interpreter is to</a:t>
            </a:r>
            <a:r>
              <a:rPr sz="2000" spc="-150" dirty="0">
                <a:latin typeface="Times New Roman"/>
                <a:cs typeface="Times New Roman"/>
              </a:rPr>
              <a:t> </a:t>
            </a:r>
            <a:r>
              <a:rPr sz="2000" dirty="0">
                <a:latin typeface="Times New Roman"/>
                <a:cs typeface="Times New Roman"/>
              </a:rPr>
              <a:t>get  and execute the next </a:t>
            </a:r>
            <a:r>
              <a:rPr sz="2000" spc="-5" dirty="0">
                <a:latin typeface="Times New Roman"/>
                <a:cs typeface="Times New Roman"/>
              </a:rPr>
              <a:t>user-specified</a:t>
            </a:r>
            <a:r>
              <a:rPr sz="2000" spc="-120" dirty="0">
                <a:latin typeface="Times New Roman"/>
                <a:cs typeface="Times New Roman"/>
              </a:rPr>
              <a:t> </a:t>
            </a:r>
            <a:r>
              <a:rPr sz="2000" spc="-5" dirty="0">
                <a:latin typeface="Times New Roman"/>
                <a:cs typeface="Times New Roman"/>
              </a:rPr>
              <a:t>command.</a:t>
            </a:r>
            <a:endParaRPr sz="2000">
              <a:latin typeface="Times New Roman"/>
              <a:cs typeface="Times New Roman"/>
            </a:endParaRPr>
          </a:p>
          <a:p>
            <a:pPr marL="756285" marR="145415" lvl="1" indent="-287020">
              <a:lnSpc>
                <a:spcPct val="100000"/>
              </a:lnSpc>
              <a:spcBef>
                <a:spcPts val="484"/>
              </a:spcBef>
              <a:buFont typeface="Arial"/>
              <a:buChar char="–"/>
              <a:tabLst>
                <a:tab pos="756285" algn="l"/>
                <a:tab pos="756920" algn="l"/>
              </a:tabLst>
            </a:pPr>
            <a:r>
              <a:rPr sz="2000" spc="-5" dirty="0">
                <a:latin typeface="Times New Roman"/>
                <a:cs typeface="Times New Roman"/>
              </a:rPr>
              <a:t>Sometimes commands built-in, </a:t>
            </a:r>
            <a:r>
              <a:rPr sz="2000" spc="-10" dirty="0">
                <a:latin typeface="Times New Roman"/>
                <a:cs typeface="Times New Roman"/>
              </a:rPr>
              <a:t>sometimes </a:t>
            </a:r>
            <a:r>
              <a:rPr sz="2000" dirty="0">
                <a:latin typeface="Times New Roman"/>
                <a:cs typeface="Times New Roman"/>
              </a:rPr>
              <a:t>just </a:t>
            </a:r>
            <a:r>
              <a:rPr sz="2000" spc="-5" dirty="0">
                <a:latin typeface="Times New Roman"/>
                <a:cs typeface="Times New Roman"/>
              </a:rPr>
              <a:t>names </a:t>
            </a:r>
            <a:r>
              <a:rPr sz="2000" dirty="0">
                <a:latin typeface="Times New Roman"/>
                <a:cs typeface="Times New Roman"/>
              </a:rPr>
              <a:t>of  </a:t>
            </a:r>
            <a:r>
              <a:rPr sz="2000" spc="-5" dirty="0">
                <a:latin typeface="Times New Roman"/>
                <a:cs typeface="Times New Roman"/>
              </a:rPr>
              <a:t>programs</a:t>
            </a:r>
            <a:endParaRPr sz="2000">
              <a:latin typeface="Times New Roman"/>
              <a:cs typeface="Times New Roman"/>
            </a:endParaRPr>
          </a:p>
          <a:p>
            <a:pPr marL="1155700" lvl="2" indent="-229235">
              <a:lnSpc>
                <a:spcPct val="100000"/>
              </a:lnSpc>
              <a:spcBef>
                <a:spcPts val="480"/>
              </a:spcBef>
              <a:buFont typeface="Arial"/>
              <a:buChar char="•"/>
              <a:tabLst>
                <a:tab pos="1155700" algn="l"/>
                <a:tab pos="1156335" algn="l"/>
              </a:tabLst>
            </a:pPr>
            <a:r>
              <a:rPr sz="2000" dirty="0">
                <a:latin typeface="Times New Roman"/>
                <a:cs typeface="Times New Roman"/>
              </a:rPr>
              <a:t>If the </a:t>
            </a:r>
            <a:r>
              <a:rPr sz="2000" spc="-15" dirty="0">
                <a:latin typeface="Times New Roman"/>
                <a:cs typeface="Times New Roman"/>
              </a:rPr>
              <a:t>latter, </a:t>
            </a:r>
            <a:r>
              <a:rPr sz="2000" dirty="0">
                <a:latin typeface="Times New Roman"/>
                <a:cs typeface="Times New Roman"/>
              </a:rPr>
              <a:t>adding new features </a:t>
            </a:r>
            <a:r>
              <a:rPr sz="2000" spc="-5" dirty="0">
                <a:latin typeface="Times New Roman"/>
                <a:cs typeface="Times New Roman"/>
              </a:rPr>
              <a:t>doesn’t </a:t>
            </a:r>
            <a:r>
              <a:rPr sz="2000" dirty="0">
                <a:latin typeface="Times New Roman"/>
                <a:cs typeface="Times New Roman"/>
              </a:rPr>
              <a:t>require</a:t>
            </a:r>
            <a:r>
              <a:rPr sz="2000" spc="-165" dirty="0">
                <a:latin typeface="Times New Roman"/>
                <a:cs typeface="Times New Roman"/>
              </a:rPr>
              <a:t> </a:t>
            </a:r>
            <a:r>
              <a:rPr sz="2000" spc="-5" dirty="0">
                <a:latin typeface="Times New Roman"/>
                <a:cs typeface="Times New Roman"/>
              </a:rPr>
              <a:t>shell</a:t>
            </a:r>
            <a:endParaRPr sz="2000">
              <a:latin typeface="Times New Roman"/>
              <a:cs typeface="Times New Roman"/>
            </a:endParaRPr>
          </a:p>
          <a:p>
            <a:pPr marL="1155700">
              <a:lnSpc>
                <a:spcPct val="100000"/>
              </a:lnSpc>
            </a:pPr>
            <a:r>
              <a:rPr sz="2000" spc="-5" dirty="0">
                <a:latin typeface="Times New Roman"/>
                <a:cs typeface="Times New Roman"/>
              </a:rPr>
              <a:t>modification</a:t>
            </a:r>
            <a:endParaRPr sz="2000">
              <a:latin typeface="Times New Roman"/>
              <a:cs typeface="Times New Roman"/>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35240" y="1520952"/>
            <a:ext cx="5455920" cy="458266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112</a:t>
            </a:fld>
            <a:endParaRPr dirty="0"/>
          </a:p>
        </p:txBody>
      </p:sp>
      <p:sp>
        <p:nvSpPr>
          <p:cNvPr id="7" name="object 7"/>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9" name="object 9"/>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2454925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897" y="334518"/>
            <a:ext cx="7364730" cy="696595"/>
          </a:xfrm>
          <a:prstGeom prst="rect">
            <a:avLst/>
          </a:prstGeom>
        </p:spPr>
        <p:txBody>
          <a:bodyPr vert="horz" wrap="square" lIns="0" tIns="12700" rIns="0" bIns="0" rtlCol="0">
            <a:spAutoFit/>
          </a:bodyPr>
          <a:lstStyle/>
          <a:p>
            <a:pPr marL="12700">
              <a:lnSpc>
                <a:spcPct val="100000"/>
              </a:lnSpc>
              <a:spcBef>
                <a:spcPts val="100"/>
              </a:spcBef>
            </a:pPr>
            <a:r>
              <a:rPr dirty="0"/>
              <a:t>User </a:t>
            </a:r>
            <a:r>
              <a:rPr spc="-15" dirty="0"/>
              <a:t>Operating </a:t>
            </a:r>
            <a:r>
              <a:rPr spc="-30" dirty="0"/>
              <a:t>System</a:t>
            </a:r>
            <a:r>
              <a:rPr spc="-70" dirty="0"/>
              <a:t> </a:t>
            </a:r>
            <a:r>
              <a:rPr spc="-20" dirty="0"/>
              <a:t>Interface</a:t>
            </a:r>
          </a:p>
        </p:txBody>
      </p:sp>
      <p:sp>
        <p:nvSpPr>
          <p:cNvPr id="3" name="object 3"/>
          <p:cNvSpPr txBox="1"/>
          <p:nvPr/>
        </p:nvSpPr>
        <p:spPr>
          <a:xfrm>
            <a:off x="768502" y="1475398"/>
            <a:ext cx="10055225" cy="3928745"/>
          </a:xfrm>
          <a:prstGeom prst="rect">
            <a:avLst/>
          </a:prstGeom>
        </p:spPr>
        <p:txBody>
          <a:bodyPr vert="horz" wrap="square" lIns="0" tIns="73660" rIns="0" bIns="0" rtlCol="0">
            <a:spAutoFit/>
          </a:bodyPr>
          <a:lstStyle/>
          <a:p>
            <a:pPr marL="266700" indent="-254635">
              <a:lnSpc>
                <a:spcPct val="100000"/>
              </a:lnSpc>
              <a:spcBef>
                <a:spcPts val="580"/>
              </a:spcBef>
              <a:buAutoNum type="arabicPeriod" startAt="2"/>
              <a:tabLst>
                <a:tab pos="267335" algn="l"/>
              </a:tabLst>
            </a:pPr>
            <a:r>
              <a:rPr sz="2000" b="1" dirty="0">
                <a:latin typeface="Times New Roman"/>
                <a:cs typeface="Times New Roman"/>
              </a:rPr>
              <a:t>GUI(Graphical User Interface) </a:t>
            </a:r>
            <a:r>
              <a:rPr sz="2000" spc="-5" dirty="0">
                <a:latin typeface="Times New Roman"/>
                <a:cs typeface="Times New Roman"/>
              </a:rPr>
              <a:t>:-User-friendly </a:t>
            </a:r>
            <a:r>
              <a:rPr sz="2000" b="1" dirty="0">
                <a:latin typeface="Times New Roman"/>
                <a:cs typeface="Times New Roman"/>
              </a:rPr>
              <a:t>desktop </a:t>
            </a:r>
            <a:r>
              <a:rPr sz="2000" spc="-5" dirty="0">
                <a:latin typeface="Times New Roman"/>
                <a:cs typeface="Times New Roman"/>
              </a:rPr>
              <a:t>metaphor</a:t>
            </a:r>
            <a:r>
              <a:rPr sz="2000" spc="-204" dirty="0">
                <a:latin typeface="Times New Roman"/>
                <a:cs typeface="Times New Roman"/>
              </a:rPr>
              <a:t> </a:t>
            </a:r>
            <a:r>
              <a:rPr sz="2000" dirty="0">
                <a:latin typeface="Times New Roman"/>
                <a:cs typeface="Times New Roman"/>
              </a:rPr>
              <a:t>interface</a:t>
            </a:r>
            <a:endParaRPr sz="2000">
              <a:latin typeface="Times New Roman"/>
              <a:cs typeface="Times New Roman"/>
            </a:endParaRPr>
          </a:p>
          <a:p>
            <a:pPr marL="756285" lvl="1" indent="-287020">
              <a:lnSpc>
                <a:spcPct val="100000"/>
              </a:lnSpc>
              <a:spcBef>
                <a:spcPts val="484"/>
              </a:spcBef>
              <a:buFont typeface="Arial"/>
              <a:buChar char="–"/>
              <a:tabLst>
                <a:tab pos="756285" algn="l"/>
                <a:tab pos="756920" algn="l"/>
              </a:tabLst>
            </a:pPr>
            <a:r>
              <a:rPr sz="2000" dirty="0">
                <a:latin typeface="Times New Roman"/>
                <a:cs typeface="Times New Roman"/>
              </a:rPr>
              <a:t>Usually </a:t>
            </a:r>
            <a:r>
              <a:rPr sz="2000" spc="-5" dirty="0">
                <a:latin typeface="Times New Roman"/>
                <a:cs typeface="Times New Roman"/>
              </a:rPr>
              <a:t>mouse, </a:t>
            </a:r>
            <a:r>
              <a:rPr sz="2000" dirty="0">
                <a:latin typeface="Times New Roman"/>
                <a:cs typeface="Times New Roman"/>
              </a:rPr>
              <a:t>keyboard, and</a:t>
            </a:r>
            <a:r>
              <a:rPr sz="2000" spc="-70" dirty="0">
                <a:latin typeface="Times New Roman"/>
                <a:cs typeface="Times New Roman"/>
              </a:rPr>
              <a:t> </a:t>
            </a:r>
            <a:r>
              <a:rPr sz="2000" spc="-5" dirty="0">
                <a:latin typeface="Times New Roman"/>
                <a:cs typeface="Times New Roman"/>
              </a:rPr>
              <a:t>monitor</a:t>
            </a:r>
            <a:endParaRPr sz="2000">
              <a:latin typeface="Times New Roman"/>
              <a:cs typeface="Times New Roman"/>
            </a:endParaRPr>
          </a:p>
          <a:p>
            <a:pPr marL="756285" lvl="1" indent="-287020">
              <a:lnSpc>
                <a:spcPct val="100000"/>
              </a:lnSpc>
              <a:spcBef>
                <a:spcPts val="480"/>
              </a:spcBef>
              <a:buFont typeface="Arial"/>
              <a:buChar char="–"/>
              <a:tabLst>
                <a:tab pos="756285" algn="l"/>
                <a:tab pos="756920" algn="l"/>
              </a:tabLst>
            </a:pPr>
            <a:r>
              <a:rPr sz="2000" b="1" dirty="0">
                <a:latin typeface="Times New Roman"/>
                <a:cs typeface="Times New Roman"/>
              </a:rPr>
              <a:t>Icons </a:t>
            </a:r>
            <a:r>
              <a:rPr sz="2000" dirty="0">
                <a:latin typeface="Times New Roman"/>
                <a:cs typeface="Times New Roman"/>
              </a:rPr>
              <a:t>represent </a:t>
            </a:r>
            <a:r>
              <a:rPr sz="2000" spc="-5" dirty="0">
                <a:latin typeface="Times New Roman"/>
                <a:cs typeface="Times New Roman"/>
              </a:rPr>
              <a:t>files, programs, </a:t>
            </a:r>
            <a:r>
              <a:rPr sz="2000" dirty="0">
                <a:latin typeface="Times New Roman"/>
                <a:cs typeface="Times New Roman"/>
              </a:rPr>
              <a:t>actions,</a:t>
            </a:r>
            <a:r>
              <a:rPr sz="2000" spc="-120" dirty="0">
                <a:latin typeface="Times New Roman"/>
                <a:cs typeface="Times New Roman"/>
              </a:rPr>
              <a:t> </a:t>
            </a:r>
            <a:r>
              <a:rPr sz="2000" spc="-5" dirty="0">
                <a:latin typeface="Times New Roman"/>
                <a:cs typeface="Times New Roman"/>
              </a:rPr>
              <a:t>etc</a:t>
            </a:r>
            <a:endParaRPr sz="2000">
              <a:latin typeface="Times New Roman"/>
              <a:cs typeface="Times New Roman"/>
            </a:endParaRPr>
          </a:p>
          <a:p>
            <a:pPr marL="756285" marR="5080" lvl="1" indent="-287020">
              <a:lnSpc>
                <a:spcPct val="100000"/>
              </a:lnSpc>
              <a:spcBef>
                <a:spcPts val="480"/>
              </a:spcBef>
              <a:buFont typeface="Arial"/>
              <a:buChar char="–"/>
              <a:tabLst>
                <a:tab pos="756285" algn="l"/>
                <a:tab pos="756920" algn="l"/>
                <a:tab pos="1682750" algn="l"/>
                <a:tab pos="2494915" algn="l"/>
                <a:tab pos="3391535" algn="l"/>
                <a:tab pos="3991610" algn="l"/>
                <a:tab pos="4860290" algn="l"/>
                <a:tab pos="5208270" algn="l"/>
                <a:tab pos="5668645" algn="l"/>
                <a:tab pos="6704965" algn="l"/>
                <a:tab pos="7418070" algn="l"/>
                <a:tab pos="8314690" algn="l"/>
                <a:tab pos="9183370" algn="l"/>
              </a:tabLst>
            </a:pPr>
            <a:r>
              <a:rPr sz="2000" spc="-215" dirty="0">
                <a:latin typeface="Times New Roman"/>
                <a:cs typeface="Times New Roman"/>
              </a:rPr>
              <a:t>V</a:t>
            </a:r>
            <a:r>
              <a:rPr sz="2000" dirty="0">
                <a:latin typeface="Times New Roman"/>
                <a:cs typeface="Times New Roman"/>
              </a:rPr>
              <a:t>a</a:t>
            </a:r>
            <a:r>
              <a:rPr sz="2000" spc="-10" dirty="0">
                <a:latin typeface="Times New Roman"/>
                <a:cs typeface="Times New Roman"/>
              </a:rPr>
              <a:t>r</a:t>
            </a:r>
            <a:r>
              <a:rPr sz="2000" dirty="0">
                <a:latin typeface="Times New Roman"/>
                <a:cs typeface="Times New Roman"/>
              </a:rPr>
              <a:t>i</a:t>
            </a:r>
            <a:r>
              <a:rPr sz="2000" spc="-15" dirty="0">
                <a:latin typeface="Times New Roman"/>
                <a:cs typeface="Times New Roman"/>
              </a:rPr>
              <a:t>o</a:t>
            </a:r>
            <a:r>
              <a:rPr sz="2000" dirty="0">
                <a:latin typeface="Times New Roman"/>
                <a:cs typeface="Times New Roman"/>
              </a:rPr>
              <a:t>us	</a:t>
            </a:r>
            <a:r>
              <a:rPr sz="2000" spc="-25" dirty="0">
                <a:latin typeface="Times New Roman"/>
                <a:cs typeface="Times New Roman"/>
              </a:rPr>
              <a:t>m</a:t>
            </a:r>
            <a:r>
              <a:rPr sz="2000" dirty="0">
                <a:latin typeface="Times New Roman"/>
                <a:cs typeface="Times New Roman"/>
              </a:rPr>
              <a:t>o</a:t>
            </a:r>
            <a:r>
              <a:rPr sz="2000" spc="10" dirty="0">
                <a:latin typeface="Times New Roman"/>
                <a:cs typeface="Times New Roman"/>
              </a:rPr>
              <a:t>u</a:t>
            </a:r>
            <a:r>
              <a:rPr sz="2000" spc="-15" dirty="0">
                <a:latin typeface="Times New Roman"/>
                <a:cs typeface="Times New Roman"/>
              </a:rPr>
              <a:t>s</a:t>
            </a:r>
            <a:r>
              <a:rPr sz="2000" dirty="0">
                <a:latin typeface="Times New Roman"/>
                <a:cs typeface="Times New Roman"/>
              </a:rPr>
              <a:t>e	but</a:t>
            </a:r>
            <a:r>
              <a:rPr sz="2000" spc="-25" dirty="0">
                <a:latin typeface="Times New Roman"/>
                <a:cs typeface="Times New Roman"/>
              </a:rPr>
              <a:t>t</a:t>
            </a:r>
            <a:r>
              <a:rPr sz="2000" dirty="0">
                <a:latin typeface="Times New Roman"/>
                <a:cs typeface="Times New Roman"/>
              </a:rPr>
              <a:t>ons	ov</a:t>
            </a:r>
            <a:r>
              <a:rPr sz="2000" spc="-15" dirty="0">
                <a:latin typeface="Times New Roman"/>
                <a:cs typeface="Times New Roman"/>
              </a:rPr>
              <a:t>e</a:t>
            </a:r>
            <a:r>
              <a:rPr sz="2000" dirty="0">
                <a:latin typeface="Times New Roman"/>
                <a:cs typeface="Times New Roman"/>
              </a:rPr>
              <a:t>r	obj</a:t>
            </a:r>
            <a:r>
              <a:rPr sz="2000" spc="-10" dirty="0">
                <a:latin typeface="Times New Roman"/>
                <a:cs typeface="Times New Roman"/>
              </a:rPr>
              <a:t>e</a:t>
            </a:r>
            <a:r>
              <a:rPr sz="2000" dirty="0">
                <a:latin typeface="Times New Roman"/>
                <a:cs typeface="Times New Roman"/>
              </a:rPr>
              <a:t>c</a:t>
            </a:r>
            <a:r>
              <a:rPr sz="2000" spc="-10" dirty="0">
                <a:latin typeface="Times New Roman"/>
                <a:cs typeface="Times New Roman"/>
              </a:rPr>
              <a:t>t</a:t>
            </a:r>
            <a:r>
              <a:rPr sz="2000" dirty="0">
                <a:latin typeface="Times New Roman"/>
                <a:cs typeface="Times New Roman"/>
              </a:rPr>
              <a:t>s	</a:t>
            </a:r>
            <a:r>
              <a:rPr sz="2000" spc="-5" dirty="0">
                <a:latin typeface="Times New Roman"/>
                <a:cs typeface="Times New Roman"/>
              </a:rPr>
              <a:t>i</a:t>
            </a:r>
            <a:r>
              <a:rPr sz="2000" dirty="0">
                <a:latin typeface="Times New Roman"/>
                <a:cs typeface="Times New Roman"/>
              </a:rPr>
              <a:t>n	</a:t>
            </a:r>
            <a:r>
              <a:rPr sz="2000" spc="-20" dirty="0">
                <a:latin typeface="Times New Roman"/>
                <a:cs typeface="Times New Roman"/>
              </a:rPr>
              <a:t>t</a:t>
            </a:r>
            <a:r>
              <a:rPr sz="2000" dirty="0">
                <a:latin typeface="Times New Roman"/>
                <a:cs typeface="Times New Roman"/>
              </a:rPr>
              <a:t>he	</a:t>
            </a:r>
            <a:r>
              <a:rPr sz="2000" spc="-20" dirty="0">
                <a:latin typeface="Times New Roman"/>
                <a:cs typeface="Times New Roman"/>
              </a:rPr>
              <a:t>i</a:t>
            </a:r>
            <a:r>
              <a:rPr sz="2000" dirty="0">
                <a:latin typeface="Times New Roman"/>
                <a:cs typeface="Times New Roman"/>
              </a:rPr>
              <a:t>nt</a:t>
            </a:r>
            <a:r>
              <a:rPr sz="2000" spc="-15" dirty="0">
                <a:latin typeface="Times New Roman"/>
                <a:cs typeface="Times New Roman"/>
              </a:rPr>
              <a:t>e</a:t>
            </a:r>
            <a:r>
              <a:rPr sz="2000" spc="-10" dirty="0">
                <a:latin typeface="Times New Roman"/>
                <a:cs typeface="Times New Roman"/>
              </a:rPr>
              <a:t>r</a:t>
            </a:r>
            <a:r>
              <a:rPr sz="2000" dirty="0">
                <a:latin typeface="Times New Roman"/>
                <a:cs typeface="Times New Roman"/>
              </a:rPr>
              <a:t>face	</a:t>
            </a:r>
            <a:r>
              <a:rPr sz="2000" spc="-15" dirty="0">
                <a:latin typeface="Times New Roman"/>
                <a:cs typeface="Times New Roman"/>
              </a:rPr>
              <a:t>c</a:t>
            </a:r>
            <a:r>
              <a:rPr sz="2000" dirty="0">
                <a:latin typeface="Times New Roman"/>
                <a:cs typeface="Times New Roman"/>
              </a:rPr>
              <a:t>ause	v</a:t>
            </a:r>
            <a:r>
              <a:rPr sz="2000" spc="-10" dirty="0">
                <a:latin typeface="Times New Roman"/>
                <a:cs typeface="Times New Roman"/>
              </a:rPr>
              <a:t>a</a:t>
            </a:r>
            <a:r>
              <a:rPr sz="2000" dirty="0">
                <a:latin typeface="Times New Roman"/>
                <a:cs typeface="Times New Roman"/>
              </a:rPr>
              <a:t>r</a:t>
            </a:r>
            <a:r>
              <a:rPr sz="2000" spc="-15" dirty="0">
                <a:latin typeface="Times New Roman"/>
                <a:cs typeface="Times New Roman"/>
              </a:rPr>
              <a:t>i</a:t>
            </a:r>
            <a:r>
              <a:rPr sz="2000" dirty="0">
                <a:latin typeface="Times New Roman"/>
                <a:cs typeface="Times New Roman"/>
              </a:rPr>
              <a:t>ous	ac</a:t>
            </a:r>
            <a:r>
              <a:rPr sz="2000" spc="-10" dirty="0">
                <a:latin typeface="Times New Roman"/>
                <a:cs typeface="Times New Roman"/>
              </a:rPr>
              <a:t>t</a:t>
            </a:r>
            <a:r>
              <a:rPr sz="2000" dirty="0">
                <a:latin typeface="Times New Roman"/>
                <a:cs typeface="Times New Roman"/>
              </a:rPr>
              <a:t>i</a:t>
            </a:r>
            <a:r>
              <a:rPr sz="2000" spc="-15" dirty="0">
                <a:latin typeface="Times New Roman"/>
                <a:cs typeface="Times New Roman"/>
              </a:rPr>
              <a:t>o</a:t>
            </a:r>
            <a:r>
              <a:rPr sz="2000" dirty="0">
                <a:latin typeface="Times New Roman"/>
                <a:cs typeface="Times New Roman"/>
              </a:rPr>
              <a:t>ns	</a:t>
            </a:r>
            <a:r>
              <a:rPr sz="2000" spc="-10" dirty="0">
                <a:latin typeface="Times New Roman"/>
                <a:cs typeface="Times New Roman"/>
              </a:rPr>
              <a:t>(</a:t>
            </a:r>
            <a:r>
              <a:rPr sz="2000" dirty="0">
                <a:latin typeface="Times New Roman"/>
                <a:cs typeface="Times New Roman"/>
              </a:rPr>
              <a:t>pr</a:t>
            </a:r>
            <a:r>
              <a:rPr sz="2000" spc="-10" dirty="0">
                <a:latin typeface="Times New Roman"/>
                <a:cs typeface="Times New Roman"/>
              </a:rPr>
              <a:t>o</a:t>
            </a:r>
            <a:r>
              <a:rPr sz="2000" dirty="0">
                <a:latin typeface="Times New Roman"/>
                <a:cs typeface="Times New Roman"/>
              </a:rPr>
              <a:t>v</a:t>
            </a:r>
            <a:r>
              <a:rPr sz="2000" spc="-15" dirty="0">
                <a:latin typeface="Times New Roman"/>
                <a:cs typeface="Times New Roman"/>
              </a:rPr>
              <a:t>i</a:t>
            </a:r>
            <a:r>
              <a:rPr sz="2000" dirty="0">
                <a:latin typeface="Times New Roman"/>
                <a:cs typeface="Times New Roman"/>
              </a:rPr>
              <a:t>de  information, options, execute function, open directory (known </a:t>
            </a:r>
            <a:r>
              <a:rPr sz="2000" spc="-5" dirty="0">
                <a:latin typeface="Times New Roman"/>
                <a:cs typeface="Times New Roman"/>
              </a:rPr>
              <a:t>as </a:t>
            </a:r>
            <a:r>
              <a:rPr sz="2000" dirty="0">
                <a:latin typeface="Times New Roman"/>
                <a:cs typeface="Times New Roman"/>
              </a:rPr>
              <a:t>a</a:t>
            </a:r>
            <a:r>
              <a:rPr sz="2000" spc="-215" dirty="0">
                <a:latin typeface="Times New Roman"/>
                <a:cs typeface="Times New Roman"/>
              </a:rPr>
              <a:t> </a:t>
            </a:r>
            <a:r>
              <a:rPr sz="2000" b="1" dirty="0">
                <a:latin typeface="Times New Roman"/>
                <a:cs typeface="Times New Roman"/>
              </a:rPr>
              <a:t>folder</a:t>
            </a:r>
            <a:r>
              <a:rPr sz="2000" dirty="0">
                <a:latin typeface="Times New Roman"/>
                <a:cs typeface="Times New Roman"/>
              </a:rPr>
              <a:t>)</a:t>
            </a:r>
            <a:endParaRPr sz="2000">
              <a:latin typeface="Times New Roman"/>
              <a:cs typeface="Times New Roman"/>
            </a:endParaRPr>
          </a:p>
          <a:p>
            <a:pPr marL="756285" lvl="1" indent="-287020">
              <a:lnSpc>
                <a:spcPct val="100000"/>
              </a:lnSpc>
              <a:spcBef>
                <a:spcPts val="480"/>
              </a:spcBef>
              <a:buFont typeface="Arial"/>
              <a:buChar char="–"/>
              <a:tabLst>
                <a:tab pos="756285" algn="l"/>
                <a:tab pos="756920" algn="l"/>
              </a:tabLst>
            </a:pPr>
            <a:r>
              <a:rPr sz="2000" dirty="0">
                <a:latin typeface="Times New Roman"/>
                <a:cs typeface="Times New Roman"/>
              </a:rPr>
              <a:t>Invented </a:t>
            </a:r>
            <a:r>
              <a:rPr sz="2000" spc="-5" dirty="0">
                <a:latin typeface="Times New Roman"/>
                <a:cs typeface="Times New Roman"/>
              </a:rPr>
              <a:t>at </a:t>
            </a:r>
            <a:r>
              <a:rPr sz="2000" dirty="0">
                <a:latin typeface="Times New Roman"/>
                <a:cs typeface="Times New Roman"/>
              </a:rPr>
              <a:t>Xerox</a:t>
            </a:r>
            <a:r>
              <a:rPr sz="2000" spc="-55" dirty="0">
                <a:latin typeface="Times New Roman"/>
                <a:cs typeface="Times New Roman"/>
              </a:rPr>
              <a:t> </a:t>
            </a:r>
            <a:r>
              <a:rPr sz="2000" spc="-45" dirty="0">
                <a:latin typeface="Times New Roman"/>
                <a:cs typeface="Times New Roman"/>
              </a:rPr>
              <a:t>PARC</a:t>
            </a:r>
            <a:endParaRPr sz="2000">
              <a:latin typeface="Times New Roman"/>
              <a:cs typeface="Times New Roman"/>
            </a:endParaRPr>
          </a:p>
          <a:p>
            <a:pPr marL="355600" indent="-342900">
              <a:lnSpc>
                <a:spcPct val="100000"/>
              </a:lnSpc>
              <a:spcBef>
                <a:spcPts val="480"/>
              </a:spcBef>
              <a:buFont typeface="Arial"/>
              <a:buChar char="•"/>
              <a:tabLst>
                <a:tab pos="354965" algn="l"/>
                <a:tab pos="355600" algn="l"/>
              </a:tabLst>
            </a:pPr>
            <a:r>
              <a:rPr sz="2000" spc="-5" dirty="0">
                <a:latin typeface="Times New Roman"/>
                <a:cs typeface="Times New Roman"/>
              </a:rPr>
              <a:t>Many systems </a:t>
            </a:r>
            <a:r>
              <a:rPr sz="2000" spc="5" dirty="0">
                <a:latin typeface="Times New Roman"/>
                <a:cs typeface="Times New Roman"/>
              </a:rPr>
              <a:t>now </a:t>
            </a:r>
            <a:r>
              <a:rPr sz="2000" dirty="0">
                <a:latin typeface="Times New Roman"/>
                <a:cs typeface="Times New Roman"/>
              </a:rPr>
              <a:t>include both CLI and </a:t>
            </a:r>
            <a:r>
              <a:rPr sz="2000" spc="5" dirty="0">
                <a:latin typeface="Times New Roman"/>
                <a:cs typeface="Times New Roman"/>
              </a:rPr>
              <a:t>GUI</a:t>
            </a:r>
            <a:r>
              <a:rPr sz="2000" spc="-100" dirty="0">
                <a:latin typeface="Times New Roman"/>
                <a:cs typeface="Times New Roman"/>
              </a:rPr>
              <a:t> </a:t>
            </a:r>
            <a:r>
              <a:rPr sz="2000" dirty="0">
                <a:latin typeface="Times New Roman"/>
                <a:cs typeface="Times New Roman"/>
              </a:rPr>
              <a:t>interfaces</a:t>
            </a:r>
            <a:endParaRPr sz="2000">
              <a:latin typeface="Times New Roman"/>
              <a:cs typeface="Times New Roman"/>
            </a:endParaRPr>
          </a:p>
          <a:p>
            <a:pPr marL="756285" lvl="1" indent="-287020">
              <a:lnSpc>
                <a:spcPct val="100000"/>
              </a:lnSpc>
              <a:spcBef>
                <a:spcPts val="505"/>
              </a:spcBef>
              <a:buFont typeface="Arial"/>
              <a:buChar char="–"/>
              <a:tabLst>
                <a:tab pos="756285" algn="l"/>
                <a:tab pos="756920" algn="l"/>
              </a:tabLst>
            </a:pPr>
            <a:r>
              <a:rPr sz="2000" dirty="0">
                <a:latin typeface="Times New Roman"/>
                <a:cs typeface="Times New Roman"/>
              </a:rPr>
              <a:t>Microsoft </a:t>
            </a:r>
            <a:r>
              <a:rPr sz="2000" spc="-10" dirty="0">
                <a:latin typeface="Times New Roman"/>
                <a:cs typeface="Times New Roman"/>
              </a:rPr>
              <a:t>Windows </a:t>
            </a:r>
            <a:r>
              <a:rPr sz="2000" spc="-5" dirty="0">
                <a:latin typeface="Times New Roman"/>
                <a:cs typeface="Times New Roman"/>
              </a:rPr>
              <a:t>is </a:t>
            </a:r>
            <a:r>
              <a:rPr sz="2000" spc="5" dirty="0">
                <a:latin typeface="Times New Roman"/>
                <a:cs typeface="Times New Roman"/>
              </a:rPr>
              <a:t>GUI </a:t>
            </a:r>
            <a:r>
              <a:rPr sz="2000" dirty="0">
                <a:latin typeface="Times New Roman"/>
                <a:cs typeface="Times New Roman"/>
              </a:rPr>
              <a:t>with CLI </a:t>
            </a:r>
            <a:r>
              <a:rPr sz="2000" spc="-225" dirty="0">
                <a:latin typeface="AoyagiKouzanFontT"/>
                <a:cs typeface="AoyagiKouzanFontT"/>
              </a:rPr>
              <a:t>“</a:t>
            </a:r>
            <a:r>
              <a:rPr sz="2000" spc="-225" dirty="0">
                <a:latin typeface="Times New Roman"/>
                <a:cs typeface="Times New Roman"/>
              </a:rPr>
              <a:t>command</a:t>
            </a:r>
            <a:r>
              <a:rPr sz="2000" spc="-225" dirty="0">
                <a:latin typeface="AoyagiKouzanFontT"/>
                <a:cs typeface="AoyagiKouzanFontT"/>
              </a:rPr>
              <a:t>”</a:t>
            </a:r>
            <a:r>
              <a:rPr sz="2000" spc="-650" dirty="0">
                <a:latin typeface="AoyagiKouzanFontT"/>
                <a:cs typeface="AoyagiKouzanFontT"/>
              </a:rPr>
              <a:t> </a:t>
            </a:r>
            <a:r>
              <a:rPr sz="2000" spc="-5" dirty="0">
                <a:latin typeface="Times New Roman"/>
                <a:cs typeface="Times New Roman"/>
              </a:rPr>
              <a:t>shell</a:t>
            </a:r>
            <a:endParaRPr sz="2000">
              <a:latin typeface="Times New Roman"/>
              <a:cs typeface="Times New Roman"/>
            </a:endParaRPr>
          </a:p>
          <a:p>
            <a:pPr marL="756285" marR="6985" lvl="1" indent="-287020">
              <a:lnSpc>
                <a:spcPts val="2380"/>
              </a:lnSpc>
              <a:spcBef>
                <a:spcPts val="575"/>
              </a:spcBef>
              <a:buFont typeface="Arial"/>
              <a:buChar char="–"/>
              <a:tabLst>
                <a:tab pos="756285" algn="l"/>
                <a:tab pos="756920" algn="l"/>
              </a:tabLst>
            </a:pPr>
            <a:r>
              <a:rPr sz="2000" dirty="0">
                <a:latin typeface="Times New Roman"/>
                <a:cs typeface="Times New Roman"/>
              </a:rPr>
              <a:t>Apple </a:t>
            </a:r>
            <a:r>
              <a:rPr sz="2000" spc="-5" dirty="0">
                <a:latin typeface="Times New Roman"/>
                <a:cs typeface="Times New Roman"/>
              </a:rPr>
              <a:t>Mac OS </a:t>
            </a:r>
            <a:r>
              <a:rPr sz="2000" dirty="0">
                <a:latin typeface="Times New Roman"/>
                <a:cs typeface="Times New Roman"/>
              </a:rPr>
              <a:t>X </a:t>
            </a:r>
            <a:r>
              <a:rPr sz="2000" spc="-10" dirty="0">
                <a:latin typeface="Times New Roman"/>
                <a:cs typeface="Times New Roman"/>
              </a:rPr>
              <a:t>is </a:t>
            </a:r>
            <a:r>
              <a:rPr sz="2000" spc="-340" dirty="0">
                <a:latin typeface="AoyagiKouzanFontT"/>
                <a:cs typeface="AoyagiKouzanFontT"/>
              </a:rPr>
              <a:t>“</a:t>
            </a:r>
            <a:r>
              <a:rPr sz="2000" spc="-340" dirty="0">
                <a:latin typeface="Times New Roman"/>
                <a:cs typeface="Times New Roman"/>
              </a:rPr>
              <a:t>Aqua</a:t>
            </a:r>
            <a:r>
              <a:rPr sz="2000" spc="-340" dirty="0">
                <a:latin typeface="AoyagiKouzanFontT"/>
                <a:cs typeface="AoyagiKouzanFontT"/>
              </a:rPr>
              <a:t>” </a:t>
            </a:r>
            <a:r>
              <a:rPr sz="2000" dirty="0">
                <a:latin typeface="Times New Roman"/>
                <a:cs typeface="Times New Roman"/>
              </a:rPr>
              <a:t>GUI </a:t>
            </a:r>
            <a:r>
              <a:rPr sz="2000" spc="-5" dirty="0">
                <a:latin typeface="Times New Roman"/>
                <a:cs typeface="Times New Roman"/>
              </a:rPr>
              <a:t>interface </a:t>
            </a:r>
            <a:r>
              <a:rPr sz="2000" dirty="0">
                <a:latin typeface="Times New Roman"/>
                <a:cs typeface="Times New Roman"/>
              </a:rPr>
              <a:t>with UNIX </a:t>
            </a:r>
            <a:r>
              <a:rPr sz="2000" spc="-5" dirty="0">
                <a:latin typeface="Times New Roman"/>
                <a:cs typeface="Times New Roman"/>
              </a:rPr>
              <a:t>kernel underneath and shells  </a:t>
            </a:r>
            <a:r>
              <a:rPr sz="2000" dirty="0">
                <a:latin typeface="Times New Roman"/>
                <a:cs typeface="Times New Roman"/>
              </a:rPr>
              <a:t>available</a:t>
            </a:r>
            <a:endParaRPr sz="2000">
              <a:latin typeface="Times New Roman"/>
              <a:cs typeface="Times New Roman"/>
            </a:endParaRPr>
          </a:p>
          <a:p>
            <a:pPr marL="756285" lvl="1" indent="-287020">
              <a:lnSpc>
                <a:spcPct val="100000"/>
              </a:lnSpc>
              <a:spcBef>
                <a:spcPts val="405"/>
              </a:spcBef>
              <a:buFont typeface="Arial"/>
              <a:buChar char="–"/>
              <a:tabLst>
                <a:tab pos="756285" algn="l"/>
                <a:tab pos="756920" algn="l"/>
              </a:tabLst>
            </a:pPr>
            <a:r>
              <a:rPr sz="2000" dirty="0">
                <a:latin typeface="Times New Roman"/>
                <a:cs typeface="Times New Roman"/>
              </a:rPr>
              <a:t>Unix and Linux have CLI with optional </a:t>
            </a:r>
            <a:r>
              <a:rPr sz="2000" spc="5" dirty="0">
                <a:latin typeface="Times New Roman"/>
                <a:cs typeface="Times New Roman"/>
              </a:rPr>
              <a:t>GUI </a:t>
            </a:r>
            <a:r>
              <a:rPr sz="2000" dirty="0">
                <a:latin typeface="Times New Roman"/>
                <a:cs typeface="Times New Roman"/>
              </a:rPr>
              <a:t>interfaces (CDE, KDE,</a:t>
            </a:r>
            <a:r>
              <a:rPr sz="2000" spc="-175" dirty="0">
                <a:latin typeface="Times New Roman"/>
                <a:cs typeface="Times New Roman"/>
              </a:rPr>
              <a:t> </a:t>
            </a:r>
            <a:r>
              <a:rPr sz="2000" dirty="0">
                <a:latin typeface="Times New Roman"/>
                <a:cs typeface="Times New Roman"/>
              </a:rPr>
              <a:t>GNOME)</a:t>
            </a:r>
            <a:endParaRPr sz="2000">
              <a:latin typeface="Times New Roman"/>
              <a:cs typeface="Times New Roman"/>
            </a:endParaRPr>
          </a:p>
        </p:txBody>
      </p:sp>
      <p:sp>
        <p:nvSpPr>
          <p:cNvPr id="4" name="object 4"/>
          <p:cNvSpPr/>
          <p:nvPr/>
        </p:nvSpPr>
        <p:spPr>
          <a:xfrm>
            <a:off x="10905743" y="304800"/>
            <a:ext cx="2652241" cy="75406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113</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1567287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897" y="334518"/>
            <a:ext cx="7364730" cy="696595"/>
          </a:xfrm>
          <a:prstGeom prst="rect">
            <a:avLst/>
          </a:prstGeom>
        </p:spPr>
        <p:txBody>
          <a:bodyPr vert="horz" wrap="square" lIns="0" tIns="12700" rIns="0" bIns="0" rtlCol="0">
            <a:spAutoFit/>
          </a:bodyPr>
          <a:lstStyle/>
          <a:p>
            <a:pPr marL="12700">
              <a:lnSpc>
                <a:spcPct val="100000"/>
              </a:lnSpc>
              <a:spcBef>
                <a:spcPts val="100"/>
              </a:spcBef>
            </a:pPr>
            <a:r>
              <a:rPr dirty="0"/>
              <a:t>User </a:t>
            </a:r>
            <a:r>
              <a:rPr spc="-15" dirty="0"/>
              <a:t>Operating </a:t>
            </a:r>
            <a:r>
              <a:rPr spc="-30" dirty="0"/>
              <a:t>System</a:t>
            </a:r>
            <a:r>
              <a:rPr spc="-70" dirty="0"/>
              <a:t> </a:t>
            </a:r>
            <a:r>
              <a:rPr spc="-20" dirty="0"/>
              <a:t>Interface</a:t>
            </a:r>
          </a:p>
        </p:txBody>
      </p:sp>
      <p:sp>
        <p:nvSpPr>
          <p:cNvPr id="3" name="object 3"/>
          <p:cNvSpPr/>
          <p:nvPr/>
        </p:nvSpPr>
        <p:spPr>
          <a:xfrm>
            <a:off x="6870192" y="1609344"/>
            <a:ext cx="3493007" cy="46573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49811" y="304800"/>
            <a:ext cx="2120900" cy="60325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202842" y="1623516"/>
            <a:ext cx="4947285" cy="2586990"/>
          </a:xfrm>
          <a:prstGeom prst="rect">
            <a:avLst/>
          </a:prstGeom>
        </p:spPr>
        <p:txBody>
          <a:bodyPr vert="horz" wrap="square" lIns="0" tIns="12700" rIns="0" bIns="0" rtlCol="0">
            <a:spAutoFit/>
          </a:bodyPr>
          <a:lstStyle/>
          <a:p>
            <a:pPr marL="354965" indent="-342900">
              <a:lnSpc>
                <a:spcPct val="100000"/>
              </a:lnSpc>
              <a:spcBef>
                <a:spcPts val="100"/>
              </a:spcBef>
              <a:buFont typeface="Arial"/>
              <a:buChar char="•"/>
              <a:tabLst>
                <a:tab pos="354965" algn="l"/>
                <a:tab pos="355600" algn="l"/>
              </a:tabLst>
            </a:pPr>
            <a:r>
              <a:rPr sz="2400" spc="-15" dirty="0">
                <a:latin typeface="Times New Roman"/>
                <a:cs typeface="Times New Roman"/>
              </a:rPr>
              <a:t>Touchscreen </a:t>
            </a:r>
            <a:r>
              <a:rPr sz="2400" dirty="0">
                <a:latin typeface="Times New Roman"/>
                <a:cs typeface="Times New Roman"/>
              </a:rPr>
              <a:t>devices require</a:t>
            </a:r>
            <a:r>
              <a:rPr sz="2400" spc="-90" dirty="0">
                <a:latin typeface="Times New Roman"/>
                <a:cs typeface="Times New Roman"/>
              </a:rPr>
              <a:t> </a:t>
            </a:r>
            <a:r>
              <a:rPr sz="2400" dirty="0">
                <a:latin typeface="Times New Roman"/>
                <a:cs typeface="Times New Roman"/>
              </a:rPr>
              <a:t>new</a:t>
            </a:r>
            <a:endParaRPr sz="2400">
              <a:latin typeface="Times New Roman"/>
              <a:cs typeface="Times New Roman"/>
            </a:endParaRPr>
          </a:p>
          <a:p>
            <a:pPr marL="354965">
              <a:lnSpc>
                <a:spcPct val="100000"/>
              </a:lnSpc>
              <a:spcBef>
                <a:spcPts val="5"/>
              </a:spcBef>
            </a:pPr>
            <a:r>
              <a:rPr sz="2400" dirty="0">
                <a:latin typeface="Times New Roman"/>
                <a:cs typeface="Times New Roman"/>
              </a:rPr>
              <a:t>interfaces</a:t>
            </a:r>
            <a:endParaRPr sz="2400">
              <a:latin typeface="Times New Roman"/>
              <a:cs typeface="Times New Roman"/>
            </a:endParaRPr>
          </a:p>
          <a:p>
            <a:pPr marL="812165" lvl="1" indent="-343535">
              <a:lnSpc>
                <a:spcPct val="100000"/>
              </a:lnSpc>
              <a:buFont typeface="Arial"/>
              <a:buChar char="•"/>
              <a:tabLst>
                <a:tab pos="812165" algn="l"/>
                <a:tab pos="812800" algn="l"/>
              </a:tabLst>
            </a:pPr>
            <a:r>
              <a:rPr sz="2400" spc="-5" dirty="0">
                <a:latin typeface="Times New Roman"/>
                <a:cs typeface="Times New Roman"/>
              </a:rPr>
              <a:t>Mouse </a:t>
            </a:r>
            <a:r>
              <a:rPr sz="2400" dirty="0">
                <a:latin typeface="Times New Roman"/>
                <a:cs typeface="Times New Roman"/>
              </a:rPr>
              <a:t>not possible or not</a:t>
            </a:r>
            <a:r>
              <a:rPr sz="2400" spc="-90" dirty="0">
                <a:latin typeface="Times New Roman"/>
                <a:cs typeface="Times New Roman"/>
              </a:rPr>
              <a:t> </a:t>
            </a:r>
            <a:r>
              <a:rPr sz="2400" dirty="0">
                <a:latin typeface="Times New Roman"/>
                <a:cs typeface="Times New Roman"/>
              </a:rPr>
              <a:t>desired</a:t>
            </a:r>
            <a:endParaRPr sz="2400">
              <a:latin typeface="Times New Roman"/>
              <a:cs typeface="Times New Roman"/>
            </a:endParaRPr>
          </a:p>
          <a:p>
            <a:pPr marL="812165" marR="354965" lvl="1" indent="-342900">
              <a:lnSpc>
                <a:spcPct val="100000"/>
              </a:lnSpc>
              <a:buFont typeface="Arial"/>
              <a:buChar char="•"/>
              <a:tabLst>
                <a:tab pos="812165" algn="l"/>
                <a:tab pos="812800" algn="l"/>
              </a:tabLst>
            </a:pPr>
            <a:r>
              <a:rPr sz="2400" spc="-5" dirty="0">
                <a:latin typeface="Times New Roman"/>
                <a:cs typeface="Times New Roman"/>
              </a:rPr>
              <a:t>Actions </a:t>
            </a:r>
            <a:r>
              <a:rPr sz="2400" dirty="0">
                <a:latin typeface="Times New Roman"/>
                <a:cs typeface="Times New Roman"/>
              </a:rPr>
              <a:t>and selection based</a:t>
            </a:r>
            <a:r>
              <a:rPr sz="2400" spc="-105" dirty="0">
                <a:latin typeface="Times New Roman"/>
                <a:cs typeface="Times New Roman"/>
              </a:rPr>
              <a:t> </a:t>
            </a:r>
            <a:r>
              <a:rPr sz="2400" dirty="0">
                <a:latin typeface="Times New Roman"/>
                <a:cs typeface="Times New Roman"/>
              </a:rPr>
              <a:t>on  gestures</a:t>
            </a:r>
            <a:endParaRPr sz="2400">
              <a:latin typeface="Times New Roman"/>
              <a:cs typeface="Times New Roman"/>
            </a:endParaRPr>
          </a:p>
          <a:p>
            <a:pPr marL="812165" lvl="1" indent="-343535">
              <a:lnSpc>
                <a:spcPct val="100000"/>
              </a:lnSpc>
              <a:buFont typeface="Arial"/>
              <a:buChar char="•"/>
              <a:tabLst>
                <a:tab pos="812165" algn="l"/>
                <a:tab pos="812800" algn="l"/>
              </a:tabLst>
            </a:pPr>
            <a:r>
              <a:rPr sz="2400" spc="-25" dirty="0">
                <a:latin typeface="Times New Roman"/>
                <a:cs typeface="Times New Roman"/>
              </a:rPr>
              <a:t>Virtual </a:t>
            </a:r>
            <a:r>
              <a:rPr sz="2400" dirty="0">
                <a:latin typeface="Times New Roman"/>
                <a:cs typeface="Times New Roman"/>
              </a:rPr>
              <a:t>keyboard for text</a:t>
            </a:r>
            <a:r>
              <a:rPr sz="2400" spc="-55" dirty="0">
                <a:latin typeface="Times New Roman"/>
                <a:cs typeface="Times New Roman"/>
              </a:rPr>
              <a:t> </a:t>
            </a:r>
            <a:r>
              <a:rPr sz="2400" dirty="0">
                <a:latin typeface="Times New Roman"/>
                <a:cs typeface="Times New Roman"/>
              </a:rPr>
              <a:t>entry</a:t>
            </a:r>
            <a:endParaRPr sz="2400">
              <a:latin typeface="Times New Roman"/>
              <a:cs typeface="Times New Roman"/>
            </a:endParaRPr>
          </a:p>
          <a:p>
            <a:pPr marL="354965" indent="-342900">
              <a:lnSpc>
                <a:spcPct val="100000"/>
              </a:lnSpc>
              <a:buFont typeface="Arial"/>
              <a:buChar char="•"/>
              <a:tabLst>
                <a:tab pos="354965" algn="l"/>
                <a:tab pos="355600" algn="l"/>
              </a:tabLst>
            </a:pPr>
            <a:r>
              <a:rPr sz="2400" spc="-65" dirty="0">
                <a:latin typeface="Times New Roman"/>
                <a:cs typeface="Times New Roman"/>
              </a:rPr>
              <a:t>Voice</a:t>
            </a:r>
            <a:r>
              <a:rPr sz="2400" spc="-10" dirty="0">
                <a:latin typeface="Times New Roman"/>
                <a:cs typeface="Times New Roman"/>
              </a:rPr>
              <a:t> </a:t>
            </a:r>
            <a:r>
              <a:rPr sz="2400" spc="-5" dirty="0">
                <a:latin typeface="Times New Roman"/>
                <a:cs typeface="Times New Roman"/>
              </a:rPr>
              <a:t>commands.</a:t>
            </a:r>
            <a:endParaRPr sz="2400">
              <a:latin typeface="Times New Roman"/>
              <a:cs typeface="Times New Roman"/>
            </a:endParaRPr>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114</a:t>
            </a:fld>
            <a:endParaRPr dirty="0"/>
          </a:p>
        </p:txBody>
      </p:sp>
      <p:sp>
        <p:nvSpPr>
          <p:cNvPr id="7" name="object 7"/>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9" name="object 9"/>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1367271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0134" y="334518"/>
            <a:ext cx="2809240" cy="696595"/>
          </a:xfrm>
          <a:prstGeom prst="rect">
            <a:avLst/>
          </a:prstGeom>
        </p:spPr>
        <p:txBody>
          <a:bodyPr vert="horz" wrap="square" lIns="0" tIns="12700" rIns="0" bIns="0" rtlCol="0">
            <a:spAutoFit/>
          </a:bodyPr>
          <a:lstStyle/>
          <a:p>
            <a:pPr marL="12700">
              <a:lnSpc>
                <a:spcPct val="100000"/>
              </a:lnSpc>
              <a:spcBef>
                <a:spcPts val="100"/>
              </a:spcBef>
            </a:pPr>
            <a:r>
              <a:rPr spc="-30" dirty="0"/>
              <a:t>System</a:t>
            </a:r>
            <a:r>
              <a:rPr spc="-110" dirty="0"/>
              <a:t> </a:t>
            </a:r>
            <a:r>
              <a:rPr spc="-5" dirty="0"/>
              <a:t>Calls</a:t>
            </a:r>
          </a:p>
        </p:txBody>
      </p:sp>
      <p:sp>
        <p:nvSpPr>
          <p:cNvPr id="3" name="object 3"/>
          <p:cNvSpPr txBox="1"/>
          <p:nvPr/>
        </p:nvSpPr>
        <p:spPr>
          <a:xfrm>
            <a:off x="768502" y="1633550"/>
            <a:ext cx="10005695" cy="423354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b="1" dirty="0">
                <a:latin typeface="Times New Roman"/>
                <a:cs typeface="Times New Roman"/>
              </a:rPr>
              <a:t>System calls </a:t>
            </a:r>
            <a:r>
              <a:rPr sz="2000" dirty="0">
                <a:latin typeface="Times New Roman"/>
                <a:cs typeface="Times New Roman"/>
              </a:rPr>
              <a:t>provide an interface to the services </a:t>
            </a:r>
            <a:r>
              <a:rPr sz="2000" spc="-5" dirty="0">
                <a:latin typeface="Times New Roman"/>
                <a:cs typeface="Times New Roman"/>
              </a:rPr>
              <a:t>made availability </a:t>
            </a:r>
            <a:r>
              <a:rPr sz="2000" dirty="0">
                <a:latin typeface="Times New Roman"/>
                <a:cs typeface="Times New Roman"/>
              </a:rPr>
              <a:t>by an operating</a:t>
            </a:r>
            <a:r>
              <a:rPr sz="2000" spc="-254" dirty="0">
                <a:latin typeface="Times New Roman"/>
                <a:cs typeface="Times New Roman"/>
              </a:rPr>
              <a:t> </a:t>
            </a:r>
            <a:r>
              <a:rPr sz="2000" spc="-5" dirty="0">
                <a:latin typeface="Times New Roman"/>
                <a:cs typeface="Times New Roman"/>
              </a:rPr>
              <a:t>system.</a:t>
            </a:r>
            <a:endParaRPr sz="2000">
              <a:latin typeface="Times New Roman"/>
              <a:cs typeface="Times New Roman"/>
            </a:endParaRPr>
          </a:p>
          <a:p>
            <a:pPr marL="355600" marR="5080" indent="-342900">
              <a:lnSpc>
                <a:spcPct val="150000"/>
              </a:lnSpc>
              <a:spcBef>
                <a:spcPts val="480"/>
              </a:spcBef>
              <a:buFont typeface="Arial"/>
              <a:buChar char="•"/>
              <a:tabLst>
                <a:tab pos="354965" algn="l"/>
                <a:tab pos="355600" algn="l"/>
              </a:tabLst>
            </a:pPr>
            <a:r>
              <a:rPr sz="2000" dirty="0">
                <a:latin typeface="Times New Roman"/>
                <a:cs typeface="Times New Roman"/>
              </a:rPr>
              <a:t>These </a:t>
            </a:r>
            <a:r>
              <a:rPr sz="2000" spc="-5" dirty="0">
                <a:latin typeface="Times New Roman"/>
                <a:cs typeface="Times New Roman"/>
              </a:rPr>
              <a:t>calls </a:t>
            </a:r>
            <a:r>
              <a:rPr sz="2000" dirty="0">
                <a:latin typeface="Times New Roman"/>
                <a:cs typeface="Times New Roman"/>
              </a:rPr>
              <a:t>are generally available as routines </a:t>
            </a:r>
            <a:r>
              <a:rPr sz="2000" spc="-5" dirty="0">
                <a:latin typeface="Times New Roman"/>
                <a:cs typeface="Times New Roman"/>
              </a:rPr>
              <a:t>written </a:t>
            </a:r>
            <a:r>
              <a:rPr sz="2000" dirty="0">
                <a:latin typeface="Times New Roman"/>
                <a:cs typeface="Times New Roman"/>
              </a:rPr>
              <a:t>in C and </a:t>
            </a:r>
            <a:r>
              <a:rPr sz="2000" spc="-5" dirty="0">
                <a:latin typeface="Times New Roman"/>
                <a:cs typeface="Times New Roman"/>
              </a:rPr>
              <a:t>C++, </a:t>
            </a:r>
            <a:r>
              <a:rPr sz="2000" dirty="0">
                <a:latin typeface="Times New Roman"/>
                <a:cs typeface="Times New Roman"/>
              </a:rPr>
              <a:t>although certain low</a:t>
            </a:r>
            <a:r>
              <a:rPr sz="2000" spc="-185" dirty="0">
                <a:latin typeface="Times New Roman"/>
                <a:cs typeface="Times New Roman"/>
              </a:rPr>
              <a:t> </a:t>
            </a:r>
            <a:r>
              <a:rPr sz="2000" spc="-5" dirty="0">
                <a:latin typeface="Times New Roman"/>
                <a:cs typeface="Times New Roman"/>
              </a:rPr>
              <a:t>level  tasks </a:t>
            </a:r>
            <a:r>
              <a:rPr sz="2000" spc="-10" dirty="0">
                <a:latin typeface="Times New Roman"/>
                <a:cs typeface="Times New Roman"/>
              </a:rPr>
              <a:t>may </a:t>
            </a:r>
            <a:r>
              <a:rPr sz="2000" dirty="0">
                <a:latin typeface="Times New Roman"/>
                <a:cs typeface="Times New Roman"/>
              </a:rPr>
              <a:t>need to be written using assembly-language</a:t>
            </a:r>
            <a:r>
              <a:rPr sz="2000" spc="-110" dirty="0">
                <a:latin typeface="Times New Roman"/>
                <a:cs typeface="Times New Roman"/>
              </a:rPr>
              <a:t> </a:t>
            </a:r>
            <a:r>
              <a:rPr sz="2000" spc="-5" dirty="0">
                <a:latin typeface="Times New Roman"/>
                <a:cs typeface="Times New Roman"/>
              </a:rPr>
              <a:t>instructions.</a:t>
            </a:r>
            <a:endParaRPr sz="2000">
              <a:latin typeface="Times New Roman"/>
              <a:cs typeface="Times New Roman"/>
            </a:endParaRPr>
          </a:p>
          <a:p>
            <a:pPr marL="355600" indent="-342900">
              <a:lnSpc>
                <a:spcPct val="100000"/>
              </a:lnSpc>
              <a:spcBef>
                <a:spcPts val="1680"/>
              </a:spcBef>
              <a:buFont typeface="Arial"/>
              <a:buChar char="•"/>
              <a:tabLst>
                <a:tab pos="354965" algn="l"/>
                <a:tab pos="355600" algn="l"/>
              </a:tabLst>
            </a:pPr>
            <a:r>
              <a:rPr sz="2000" spc="-20" dirty="0">
                <a:latin typeface="Times New Roman"/>
                <a:cs typeface="Times New Roman"/>
              </a:rPr>
              <a:t>Typically </a:t>
            </a:r>
            <a:r>
              <a:rPr sz="2000" spc="-5" dirty="0">
                <a:latin typeface="Times New Roman"/>
                <a:cs typeface="Times New Roman"/>
              </a:rPr>
              <a:t>written </a:t>
            </a:r>
            <a:r>
              <a:rPr sz="2000" dirty="0">
                <a:latin typeface="Times New Roman"/>
                <a:cs typeface="Times New Roman"/>
              </a:rPr>
              <a:t>in a high-level language (C or</a:t>
            </a:r>
            <a:r>
              <a:rPr sz="2000" spc="-145" dirty="0">
                <a:latin typeface="Times New Roman"/>
                <a:cs typeface="Times New Roman"/>
              </a:rPr>
              <a:t> </a:t>
            </a:r>
            <a:r>
              <a:rPr sz="2000" spc="-5" dirty="0">
                <a:latin typeface="Times New Roman"/>
                <a:cs typeface="Times New Roman"/>
              </a:rPr>
              <a:t>C++)</a:t>
            </a:r>
            <a:endParaRPr sz="2000">
              <a:latin typeface="Times New Roman"/>
              <a:cs typeface="Times New Roman"/>
            </a:endParaRPr>
          </a:p>
          <a:p>
            <a:pPr marL="355600" indent="-342900">
              <a:lnSpc>
                <a:spcPct val="100000"/>
              </a:lnSpc>
              <a:spcBef>
                <a:spcPts val="1685"/>
              </a:spcBef>
              <a:buFont typeface="Arial"/>
              <a:buChar char="•"/>
              <a:tabLst>
                <a:tab pos="354965" algn="l"/>
                <a:tab pos="355600" algn="l"/>
              </a:tabLst>
            </a:pPr>
            <a:r>
              <a:rPr sz="2000" dirty="0">
                <a:latin typeface="Times New Roman"/>
                <a:cs typeface="Times New Roman"/>
              </a:rPr>
              <a:t>Mostly accessed by </a:t>
            </a:r>
            <a:r>
              <a:rPr sz="2000" spc="-5" dirty="0">
                <a:latin typeface="Times New Roman"/>
                <a:cs typeface="Times New Roman"/>
              </a:rPr>
              <a:t>programs </a:t>
            </a:r>
            <a:r>
              <a:rPr sz="2000" dirty="0">
                <a:latin typeface="Times New Roman"/>
                <a:cs typeface="Times New Roman"/>
              </a:rPr>
              <a:t>via a high-level </a:t>
            </a:r>
            <a:r>
              <a:rPr sz="2000" b="1" spc="-5" dirty="0">
                <a:latin typeface="Times New Roman"/>
                <a:cs typeface="Times New Roman"/>
              </a:rPr>
              <a:t>Application Programming </a:t>
            </a:r>
            <a:r>
              <a:rPr sz="2000" b="1" dirty="0">
                <a:latin typeface="Times New Roman"/>
                <a:cs typeface="Times New Roman"/>
              </a:rPr>
              <a:t>Interface</a:t>
            </a:r>
            <a:r>
              <a:rPr sz="2000" b="1" spc="-175" dirty="0">
                <a:latin typeface="Times New Roman"/>
                <a:cs typeface="Times New Roman"/>
              </a:rPr>
              <a:t> </a:t>
            </a:r>
            <a:r>
              <a:rPr sz="2000" b="1" dirty="0">
                <a:latin typeface="Times New Roman"/>
                <a:cs typeface="Times New Roman"/>
              </a:rPr>
              <a:t>(API)</a:t>
            </a:r>
            <a:endParaRPr sz="2000">
              <a:latin typeface="Times New Roman"/>
              <a:cs typeface="Times New Roman"/>
            </a:endParaRPr>
          </a:p>
          <a:p>
            <a:pPr marL="355600">
              <a:lnSpc>
                <a:spcPct val="100000"/>
              </a:lnSpc>
              <a:spcBef>
                <a:spcPts val="1200"/>
              </a:spcBef>
            </a:pPr>
            <a:r>
              <a:rPr sz="2000" dirty="0">
                <a:latin typeface="Times New Roman"/>
                <a:cs typeface="Times New Roman"/>
              </a:rPr>
              <a:t>rather than direct system call</a:t>
            </a:r>
            <a:r>
              <a:rPr sz="2000" spc="-120" dirty="0">
                <a:latin typeface="Times New Roman"/>
                <a:cs typeface="Times New Roman"/>
              </a:rPr>
              <a:t> </a:t>
            </a:r>
            <a:r>
              <a:rPr sz="2000" dirty="0">
                <a:latin typeface="Times New Roman"/>
                <a:cs typeface="Times New Roman"/>
              </a:rPr>
              <a:t>use</a:t>
            </a:r>
            <a:endParaRPr sz="2000">
              <a:latin typeface="Times New Roman"/>
              <a:cs typeface="Times New Roman"/>
            </a:endParaRPr>
          </a:p>
          <a:p>
            <a:pPr marL="355600" marR="27305" indent="-342900">
              <a:lnSpc>
                <a:spcPct val="150000"/>
              </a:lnSpc>
              <a:spcBef>
                <a:spcPts val="480"/>
              </a:spcBef>
              <a:buFont typeface="Arial"/>
              <a:buChar char="•"/>
              <a:tabLst>
                <a:tab pos="354965" algn="l"/>
                <a:tab pos="355600" algn="l"/>
              </a:tabLst>
            </a:pPr>
            <a:r>
              <a:rPr sz="2000" dirty="0">
                <a:latin typeface="Times New Roman"/>
                <a:cs typeface="Times New Roman"/>
              </a:rPr>
              <a:t>Three</a:t>
            </a:r>
            <a:r>
              <a:rPr sz="2000" spc="-25" dirty="0">
                <a:latin typeface="Times New Roman"/>
                <a:cs typeface="Times New Roman"/>
              </a:rPr>
              <a:t> </a:t>
            </a:r>
            <a:r>
              <a:rPr sz="2000" spc="-5" dirty="0">
                <a:latin typeface="Times New Roman"/>
                <a:cs typeface="Times New Roman"/>
              </a:rPr>
              <a:t>most</a:t>
            </a:r>
            <a:r>
              <a:rPr sz="2000" spc="5" dirty="0">
                <a:latin typeface="Times New Roman"/>
                <a:cs typeface="Times New Roman"/>
              </a:rPr>
              <a:t> </a:t>
            </a:r>
            <a:r>
              <a:rPr sz="2000" spc="-10" dirty="0">
                <a:latin typeface="Times New Roman"/>
                <a:cs typeface="Times New Roman"/>
              </a:rPr>
              <a:t>common</a:t>
            </a:r>
            <a:r>
              <a:rPr sz="2000" spc="-90" dirty="0">
                <a:latin typeface="Times New Roman"/>
                <a:cs typeface="Times New Roman"/>
              </a:rPr>
              <a:t> </a:t>
            </a:r>
            <a:r>
              <a:rPr sz="2000" dirty="0">
                <a:latin typeface="Times New Roman"/>
                <a:cs typeface="Times New Roman"/>
              </a:rPr>
              <a:t>APIs</a:t>
            </a:r>
            <a:r>
              <a:rPr sz="2000" spc="-15" dirty="0">
                <a:latin typeface="Times New Roman"/>
                <a:cs typeface="Times New Roman"/>
              </a:rPr>
              <a:t> </a:t>
            </a:r>
            <a:r>
              <a:rPr sz="2000" dirty="0">
                <a:latin typeface="Times New Roman"/>
                <a:cs typeface="Times New Roman"/>
              </a:rPr>
              <a:t>are</a:t>
            </a:r>
            <a:r>
              <a:rPr sz="2000" spc="-50" dirty="0">
                <a:latin typeface="Times New Roman"/>
                <a:cs typeface="Times New Roman"/>
              </a:rPr>
              <a:t> </a:t>
            </a:r>
            <a:r>
              <a:rPr sz="2000" spc="-15" dirty="0">
                <a:latin typeface="Times New Roman"/>
                <a:cs typeface="Times New Roman"/>
              </a:rPr>
              <a:t>Win32</a:t>
            </a:r>
            <a:r>
              <a:rPr sz="2000" spc="-145" dirty="0">
                <a:latin typeface="Times New Roman"/>
                <a:cs typeface="Times New Roman"/>
              </a:rPr>
              <a:t> </a:t>
            </a:r>
            <a:r>
              <a:rPr sz="2000" dirty="0">
                <a:latin typeface="Times New Roman"/>
                <a:cs typeface="Times New Roman"/>
              </a:rPr>
              <a:t>API for</a:t>
            </a:r>
            <a:r>
              <a:rPr sz="2000" spc="-60" dirty="0">
                <a:latin typeface="Times New Roman"/>
                <a:cs typeface="Times New Roman"/>
              </a:rPr>
              <a:t> </a:t>
            </a:r>
            <a:r>
              <a:rPr sz="2000" spc="-10" dirty="0">
                <a:latin typeface="Times New Roman"/>
                <a:cs typeface="Times New Roman"/>
              </a:rPr>
              <a:t>Windows,</a:t>
            </a:r>
            <a:r>
              <a:rPr sz="2000" spc="-40" dirty="0">
                <a:latin typeface="Times New Roman"/>
                <a:cs typeface="Times New Roman"/>
              </a:rPr>
              <a:t> </a:t>
            </a:r>
            <a:r>
              <a:rPr sz="2000" dirty="0">
                <a:latin typeface="Times New Roman"/>
                <a:cs typeface="Times New Roman"/>
              </a:rPr>
              <a:t>POSIX</a:t>
            </a:r>
            <a:r>
              <a:rPr sz="2000" spc="-125" dirty="0">
                <a:latin typeface="Times New Roman"/>
                <a:cs typeface="Times New Roman"/>
              </a:rPr>
              <a:t> </a:t>
            </a:r>
            <a:r>
              <a:rPr sz="2000" dirty="0">
                <a:latin typeface="Times New Roman"/>
                <a:cs typeface="Times New Roman"/>
              </a:rPr>
              <a:t>API</a:t>
            </a:r>
            <a:r>
              <a:rPr sz="2000" spc="-10" dirty="0">
                <a:latin typeface="Times New Roman"/>
                <a:cs typeface="Times New Roman"/>
              </a:rPr>
              <a:t> </a:t>
            </a:r>
            <a:r>
              <a:rPr sz="2000" dirty="0">
                <a:latin typeface="Times New Roman"/>
                <a:cs typeface="Times New Roman"/>
              </a:rPr>
              <a:t>for</a:t>
            </a:r>
            <a:r>
              <a:rPr sz="2000" spc="-10" dirty="0">
                <a:latin typeface="Times New Roman"/>
                <a:cs typeface="Times New Roman"/>
              </a:rPr>
              <a:t> </a:t>
            </a:r>
            <a:r>
              <a:rPr sz="2000" spc="5" dirty="0">
                <a:latin typeface="Times New Roman"/>
                <a:cs typeface="Times New Roman"/>
              </a:rPr>
              <a:t>POSIX-based</a:t>
            </a:r>
            <a:r>
              <a:rPr sz="2000" spc="-35" dirty="0">
                <a:latin typeface="Times New Roman"/>
                <a:cs typeface="Times New Roman"/>
              </a:rPr>
              <a:t> </a:t>
            </a:r>
            <a:r>
              <a:rPr sz="2000" spc="-5" dirty="0">
                <a:latin typeface="Times New Roman"/>
                <a:cs typeface="Times New Roman"/>
              </a:rPr>
              <a:t>systems  </a:t>
            </a:r>
            <a:r>
              <a:rPr sz="2000" dirty="0">
                <a:latin typeface="Times New Roman"/>
                <a:cs typeface="Times New Roman"/>
              </a:rPr>
              <a:t>(including virtually </a:t>
            </a:r>
            <a:r>
              <a:rPr sz="2000" spc="-5" dirty="0">
                <a:latin typeface="Times New Roman"/>
                <a:cs typeface="Times New Roman"/>
              </a:rPr>
              <a:t>all </a:t>
            </a:r>
            <a:r>
              <a:rPr sz="2000" dirty="0">
                <a:latin typeface="Times New Roman"/>
                <a:cs typeface="Times New Roman"/>
              </a:rPr>
              <a:t>versions of UNIX, Linux, and </a:t>
            </a:r>
            <a:r>
              <a:rPr sz="2000" spc="-5" dirty="0">
                <a:latin typeface="Times New Roman"/>
                <a:cs typeface="Times New Roman"/>
              </a:rPr>
              <a:t>Mac </a:t>
            </a:r>
            <a:r>
              <a:rPr sz="2000" dirty="0">
                <a:latin typeface="Times New Roman"/>
                <a:cs typeface="Times New Roman"/>
              </a:rPr>
              <a:t>OS X), and Java API for the Java  virtual </a:t>
            </a:r>
            <a:r>
              <a:rPr sz="2000" spc="-5" dirty="0">
                <a:latin typeface="Times New Roman"/>
                <a:cs typeface="Times New Roman"/>
              </a:rPr>
              <a:t>machine</a:t>
            </a:r>
            <a:r>
              <a:rPr sz="2000" spc="-55" dirty="0">
                <a:latin typeface="Times New Roman"/>
                <a:cs typeface="Times New Roman"/>
              </a:rPr>
              <a:t> </a:t>
            </a:r>
            <a:r>
              <a:rPr sz="2000" dirty="0">
                <a:latin typeface="Times New Roman"/>
                <a:cs typeface="Times New Roman"/>
              </a:rPr>
              <a:t>(JVM)</a:t>
            </a:r>
            <a:endParaRPr sz="2000">
              <a:latin typeface="Times New Roman"/>
              <a:cs typeface="Times New Roman"/>
            </a:endParaRPr>
          </a:p>
        </p:txBody>
      </p:sp>
      <p:sp>
        <p:nvSpPr>
          <p:cNvPr id="4" name="object 4"/>
          <p:cNvSpPr/>
          <p:nvPr/>
        </p:nvSpPr>
        <p:spPr>
          <a:xfrm>
            <a:off x="10628376" y="304800"/>
            <a:ext cx="2921632" cy="83097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115</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919340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0134" y="334518"/>
            <a:ext cx="2809240" cy="696595"/>
          </a:xfrm>
          <a:prstGeom prst="rect">
            <a:avLst/>
          </a:prstGeom>
        </p:spPr>
        <p:txBody>
          <a:bodyPr vert="horz" wrap="square" lIns="0" tIns="12700" rIns="0" bIns="0" rtlCol="0">
            <a:spAutoFit/>
          </a:bodyPr>
          <a:lstStyle/>
          <a:p>
            <a:pPr marL="12700">
              <a:lnSpc>
                <a:spcPct val="100000"/>
              </a:lnSpc>
              <a:spcBef>
                <a:spcPts val="100"/>
              </a:spcBef>
            </a:pPr>
            <a:r>
              <a:rPr spc="-30" dirty="0"/>
              <a:t>System</a:t>
            </a:r>
            <a:r>
              <a:rPr spc="-110" dirty="0"/>
              <a:t> </a:t>
            </a:r>
            <a:r>
              <a:rPr spc="-5" dirty="0"/>
              <a:t>Calls</a:t>
            </a:r>
          </a:p>
        </p:txBody>
      </p:sp>
      <p:sp>
        <p:nvSpPr>
          <p:cNvPr id="3" name="object 3"/>
          <p:cNvSpPr txBox="1"/>
          <p:nvPr/>
        </p:nvSpPr>
        <p:spPr>
          <a:xfrm>
            <a:off x="768502" y="1319530"/>
            <a:ext cx="9981565" cy="4660265"/>
          </a:xfrm>
          <a:prstGeom prst="rect">
            <a:avLst/>
          </a:prstGeom>
        </p:spPr>
        <p:txBody>
          <a:bodyPr vert="horz" wrap="square" lIns="0" tIns="13335" rIns="0" bIns="0" rtlCol="0">
            <a:spAutoFit/>
          </a:bodyPr>
          <a:lstStyle/>
          <a:p>
            <a:pPr marL="355600" marR="176530" indent="-342900">
              <a:lnSpc>
                <a:spcPct val="100000"/>
              </a:lnSpc>
              <a:spcBef>
                <a:spcPts val="105"/>
              </a:spcBef>
              <a:buFont typeface="Arial"/>
              <a:buChar char="•"/>
              <a:tabLst>
                <a:tab pos="354965" algn="l"/>
                <a:tab pos="355600" algn="l"/>
              </a:tabLst>
            </a:pPr>
            <a:r>
              <a:rPr sz="2000" spc="-5" dirty="0">
                <a:latin typeface="Times New Roman"/>
                <a:cs typeface="Times New Roman"/>
              </a:rPr>
              <a:t>Lets </a:t>
            </a:r>
            <a:r>
              <a:rPr sz="2000" dirty="0">
                <a:latin typeface="Times New Roman"/>
                <a:cs typeface="Times New Roman"/>
              </a:rPr>
              <a:t>first use an </a:t>
            </a:r>
            <a:r>
              <a:rPr sz="2000" spc="-5" dirty="0">
                <a:latin typeface="Times New Roman"/>
                <a:cs typeface="Times New Roman"/>
              </a:rPr>
              <a:t>example </a:t>
            </a:r>
            <a:r>
              <a:rPr sz="2000" dirty="0">
                <a:latin typeface="Times New Roman"/>
                <a:cs typeface="Times New Roman"/>
              </a:rPr>
              <a:t>to illustrate </a:t>
            </a:r>
            <a:r>
              <a:rPr sz="2000" spc="5" dirty="0">
                <a:latin typeface="Times New Roman"/>
                <a:cs typeface="Times New Roman"/>
              </a:rPr>
              <a:t>how </a:t>
            </a:r>
            <a:r>
              <a:rPr sz="2000" dirty="0">
                <a:latin typeface="Times New Roman"/>
                <a:cs typeface="Times New Roman"/>
              </a:rPr>
              <a:t>system </a:t>
            </a:r>
            <a:r>
              <a:rPr sz="2000" spc="-5" dirty="0">
                <a:latin typeface="Times New Roman"/>
                <a:cs typeface="Times New Roman"/>
              </a:rPr>
              <a:t>calls </a:t>
            </a:r>
            <a:r>
              <a:rPr sz="2000" dirty="0">
                <a:latin typeface="Times New Roman"/>
                <a:cs typeface="Times New Roman"/>
              </a:rPr>
              <a:t>are used: </a:t>
            </a:r>
            <a:r>
              <a:rPr sz="2000" spc="-10" dirty="0">
                <a:latin typeface="Times New Roman"/>
                <a:cs typeface="Times New Roman"/>
              </a:rPr>
              <a:t>Writing </a:t>
            </a:r>
            <a:r>
              <a:rPr sz="2000" dirty="0">
                <a:latin typeface="Times New Roman"/>
                <a:cs typeface="Times New Roman"/>
              </a:rPr>
              <a:t>a </a:t>
            </a:r>
            <a:r>
              <a:rPr sz="2000" spc="-5" dirty="0">
                <a:latin typeface="Times New Roman"/>
                <a:cs typeface="Times New Roman"/>
              </a:rPr>
              <a:t>simple </a:t>
            </a:r>
            <a:r>
              <a:rPr sz="2000" dirty="0">
                <a:latin typeface="Times New Roman"/>
                <a:cs typeface="Times New Roman"/>
              </a:rPr>
              <a:t>program</a:t>
            </a:r>
            <a:r>
              <a:rPr sz="2000" spc="-285" dirty="0">
                <a:latin typeface="Times New Roman"/>
                <a:cs typeface="Times New Roman"/>
              </a:rPr>
              <a:t> </a:t>
            </a:r>
            <a:r>
              <a:rPr sz="2000" dirty="0">
                <a:latin typeface="Times New Roman"/>
                <a:cs typeface="Times New Roman"/>
              </a:rPr>
              <a:t>to  read data from </a:t>
            </a:r>
            <a:r>
              <a:rPr sz="2000" spc="5" dirty="0">
                <a:latin typeface="Times New Roman"/>
                <a:cs typeface="Times New Roman"/>
              </a:rPr>
              <a:t>one </a:t>
            </a:r>
            <a:r>
              <a:rPr sz="2000" dirty="0">
                <a:latin typeface="Times New Roman"/>
                <a:cs typeface="Times New Roman"/>
              </a:rPr>
              <a:t>file and copy them to another file</a:t>
            </a:r>
            <a:r>
              <a:rPr sz="2000" spc="-235" dirty="0">
                <a:latin typeface="Times New Roman"/>
                <a:cs typeface="Times New Roman"/>
              </a:rPr>
              <a:t> </a:t>
            </a:r>
            <a:r>
              <a:rPr sz="2000" dirty="0">
                <a:latin typeface="Times New Roman"/>
                <a:cs typeface="Times New Roman"/>
              </a:rPr>
              <a:t>.</a:t>
            </a:r>
            <a:endParaRPr sz="2000">
              <a:latin typeface="Times New Roman"/>
              <a:cs typeface="Times New Roman"/>
            </a:endParaRPr>
          </a:p>
          <a:p>
            <a:pPr marL="355600" marR="310515" indent="-342900">
              <a:lnSpc>
                <a:spcPct val="100000"/>
              </a:lnSpc>
              <a:spcBef>
                <a:spcPts val="480"/>
              </a:spcBef>
              <a:buFont typeface="Arial"/>
              <a:buChar char="•"/>
              <a:tabLst>
                <a:tab pos="354965" algn="l"/>
                <a:tab pos="355600" algn="l"/>
              </a:tabLst>
            </a:pPr>
            <a:r>
              <a:rPr sz="2000" dirty="0">
                <a:latin typeface="Times New Roman"/>
                <a:cs typeface="Times New Roman"/>
              </a:rPr>
              <a:t>The first input that the program will need is the </a:t>
            </a:r>
            <a:r>
              <a:rPr sz="2000" spc="-5" dirty="0">
                <a:latin typeface="Times New Roman"/>
                <a:cs typeface="Times New Roman"/>
              </a:rPr>
              <a:t>names </a:t>
            </a:r>
            <a:r>
              <a:rPr sz="2000" dirty="0">
                <a:latin typeface="Times New Roman"/>
                <a:cs typeface="Times New Roman"/>
              </a:rPr>
              <a:t>of the two </a:t>
            </a:r>
            <a:r>
              <a:rPr sz="2000" spc="-5" dirty="0">
                <a:latin typeface="Times New Roman"/>
                <a:cs typeface="Times New Roman"/>
              </a:rPr>
              <a:t>files: </a:t>
            </a:r>
            <a:r>
              <a:rPr sz="2000" dirty="0">
                <a:latin typeface="Times New Roman"/>
                <a:cs typeface="Times New Roman"/>
              </a:rPr>
              <a:t>Input file and</a:t>
            </a:r>
            <a:r>
              <a:rPr sz="2000" spc="-240" dirty="0">
                <a:latin typeface="Times New Roman"/>
                <a:cs typeface="Times New Roman"/>
              </a:rPr>
              <a:t> </a:t>
            </a:r>
            <a:r>
              <a:rPr sz="2000" dirty="0">
                <a:latin typeface="Times New Roman"/>
                <a:cs typeface="Times New Roman"/>
              </a:rPr>
              <a:t>output  </a:t>
            </a:r>
            <a:r>
              <a:rPr sz="2000" spc="-5" dirty="0">
                <a:latin typeface="Times New Roman"/>
                <a:cs typeface="Times New Roman"/>
              </a:rPr>
              <a:t>file.</a:t>
            </a:r>
            <a:endParaRPr sz="2000">
              <a:latin typeface="Times New Roman"/>
              <a:cs typeface="Times New Roman"/>
            </a:endParaRPr>
          </a:p>
          <a:p>
            <a:pPr marL="355600" indent="-342900">
              <a:lnSpc>
                <a:spcPct val="100000"/>
              </a:lnSpc>
              <a:spcBef>
                <a:spcPts val="480"/>
              </a:spcBef>
              <a:buFont typeface="Arial"/>
              <a:buChar char="•"/>
              <a:tabLst>
                <a:tab pos="354965" algn="l"/>
                <a:tab pos="355600" algn="l"/>
              </a:tabLst>
            </a:pPr>
            <a:r>
              <a:rPr sz="2000" spc="5" dirty="0">
                <a:latin typeface="Times New Roman"/>
                <a:cs typeface="Times New Roman"/>
              </a:rPr>
              <a:t>One </a:t>
            </a:r>
            <a:r>
              <a:rPr sz="2000" dirty="0">
                <a:latin typeface="Times New Roman"/>
                <a:cs typeface="Times New Roman"/>
              </a:rPr>
              <a:t>approach is for the program to ask </a:t>
            </a:r>
            <a:r>
              <a:rPr sz="2000" spc="-5" dirty="0">
                <a:latin typeface="Times New Roman"/>
                <a:cs typeface="Times New Roman"/>
              </a:rPr>
              <a:t>the </a:t>
            </a:r>
            <a:r>
              <a:rPr sz="2000" dirty="0">
                <a:latin typeface="Times New Roman"/>
                <a:cs typeface="Times New Roman"/>
              </a:rPr>
              <a:t>user for the </a:t>
            </a:r>
            <a:r>
              <a:rPr sz="2000" spc="-5" dirty="0">
                <a:latin typeface="Times New Roman"/>
                <a:cs typeface="Times New Roman"/>
              </a:rPr>
              <a:t>names </a:t>
            </a:r>
            <a:r>
              <a:rPr sz="2000" dirty="0">
                <a:latin typeface="Times New Roman"/>
                <a:cs typeface="Times New Roman"/>
              </a:rPr>
              <a:t>of the two</a:t>
            </a:r>
            <a:r>
              <a:rPr sz="2000" spc="-240" dirty="0">
                <a:latin typeface="Times New Roman"/>
                <a:cs typeface="Times New Roman"/>
              </a:rPr>
              <a:t> </a:t>
            </a:r>
            <a:r>
              <a:rPr sz="2000" spc="-5" dirty="0">
                <a:latin typeface="Times New Roman"/>
                <a:cs typeface="Times New Roman"/>
              </a:rPr>
              <a:t>files.</a:t>
            </a:r>
            <a:endParaRPr sz="2000">
              <a:latin typeface="Times New Roman"/>
              <a:cs typeface="Times New Roman"/>
            </a:endParaRPr>
          </a:p>
          <a:p>
            <a:pPr marL="355600" marR="5080" indent="-342900" algn="just">
              <a:lnSpc>
                <a:spcPct val="100000"/>
              </a:lnSpc>
              <a:spcBef>
                <a:spcPts val="480"/>
              </a:spcBef>
              <a:buFont typeface="Arial"/>
              <a:buChar char="•"/>
              <a:tabLst>
                <a:tab pos="355600" algn="l"/>
              </a:tabLst>
            </a:pPr>
            <a:r>
              <a:rPr sz="2000" dirty="0">
                <a:latin typeface="Times New Roman"/>
                <a:cs typeface="Times New Roman"/>
              </a:rPr>
              <a:t>In an </a:t>
            </a:r>
            <a:r>
              <a:rPr sz="2000" spc="-5" dirty="0">
                <a:latin typeface="Times New Roman"/>
                <a:cs typeface="Times New Roman"/>
              </a:rPr>
              <a:t>interactive </a:t>
            </a:r>
            <a:r>
              <a:rPr sz="2000" dirty="0">
                <a:latin typeface="Times New Roman"/>
                <a:cs typeface="Times New Roman"/>
              </a:rPr>
              <a:t>system , </a:t>
            </a:r>
            <a:r>
              <a:rPr sz="2000" spc="-5" dirty="0">
                <a:latin typeface="Times New Roman"/>
                <a:cs typeface="Times New Roman"/>
              </a:rPr>
              <a:t>this </a:t>
            </a:r>
            <a:r>
              <a:rPr sz="2000" dirty="0">
                <a:latin typeface="Times New Roman"/>
                <a:cs typeface="Times New Roman"/>
              </a:rPr>
              <a:t>approach will require a sequence of system </a:t>
            </a:r>
            <a:r>
              <a:rPr sz="2000" spc="-5" dirty="0">
                <a:latin typeface="Times New Roman"/>
                <a:cs typeface="Times New Roman"/>
              </a:rPr>
              <a:t>calls </a:t>
            </a:r>
            <a:r>
              <a:rPr sz="2000" dirty="0">
                <a:latin typeface="Times New Roman"/>
                <a:cs typeface="Times New Roman"/>
              </a:rPr>
              <a:t>, </a:t>
            </a:r>
            <a:r>
              <a:rPr sz="2000" spc="-5" dirty="0">
                <a:latin typeface="Times New Roman"/>
                <a:cs typeface="Times New Roman"/>
              </a:rPr>
              <a:t>first </a:t>
            </a:r>
            <a:r>
              <a:rPr sz="2000" dirty="0">
                <a:latin typeface="Times New Roman"/>
                <a:cs typeface="Times New Roman"/>
              </a:rPr>
              <a:t>to write a  prompting </a:t>
            </a:r>
            <a:r>
              <a:rPr sz="2000" spc="-5" dirty="0">
                <a:latin typeface="Times New Roman"/>
                <a:cs typeface="Times New Roman"/>
              </a:rPr>
              <a:t>message </a:t>
            </a:r>
            <a:r>
              <a:rPr sz="2000" dirty="0">
                <a:latin typeface="Times New Roman"/>
                <a:cs typeface="Times New Roman"/>
              </a:rPr>
              <a:t>on the screen and then to read from the keyboard the characters that</a:t>
            </a:r>
            <a:r>
              <a:rPr sz="2000" spc="-235" dirty="0">
                <a:latin typeface="Times New Roman"/>
                <a:cs typeface="Times New Roman"/>
              </a:rPr>
              <a:t> </a:t>
            </a:r>
            <a:r>
              <a:rPr sz="2000" dirty="0">
                <a:latin typeface="Times New Roman"/>
                <a:cs typeface="Times New Roman"/>
              </a:rPr>
              <a:t>define  the two</a:t>
            </a:r>
            <a:r>
              <a:rPr sz="2000" spc="-30" dirty="0">
                <a:latin typeface="Times New Roman"/>
                <a:cs typeface="Times New Roman"/>
              </a:rPr>
              <a:t> </a:t>
            </a:r>
            <a:r>
              <a:rPr sz="2000" spc="-5" dirty="0">
                <a:latin typeface="Times New Roman"/>
                <a:cs typeface="Times New Roman"/>
              </a:rPr>
              <a:t>files.</a:t>
            </a:r>
            <a:endParaRPr sz="2000">
              <a:latin typeface="Times New Roman"/>
              <a:cs typeface="Times New Roman"/>
            </a:endParaRPr>
          </a:p>
          <a:p>
            <a:pPr marL="355600" marR="477520" indent="-342900">
              <a:lnSpc>
                <a:spcPct val="100000"/>
              </a:lnSpc>
              <a:spcBef>
                <a:spcPts val="480"/>
              </a:spcBef>
              <a:buFont typeface="Arial"/>
              <a:buChar char="•"/>
              <a:tabLst>
                <a:tab pos="354965" algn="l"/>
                <a:tab pos="355600" algn="l"/>
              </a:tabLst>
            </a:pPr>
            <a:r>
              <a:rPr sz="2000" dirty="0">
                <a:latin typeface="Times New Roman"/>
                <a:cs typeface="Times New Roman"/>
              </a:rPr>
              <a:t>On Mouse-based and </a:t>
            </a:r>
            <a:r>
              <a:rPr sz="2000" spc="-5" dirty="0">
                <a:latin typeface="Times New Roman"/>
                <a:cs typeface="Times New Roman"/>
              </a:rPr>
              <a:t>icon </a:t>
            </a:r>
            <a:r>
              <a:rPr sz="2000" dirty="0">
                <a:latin typeface="Times New Roman"/>
                <a:cs typeface="Times New Roman"/>
              </a:rPr>
              <a:t>–based </a:t>
            </a:r>
            <a:r>
              <a:rPr sz="2000" spc="-5" dirty="0">
                <a:latin typeface="Times New Roman"/>
                <a:cs typeface="Times New Roman"/>
              </a:rPr>
              <a:t>systems, </a:t>
            </a:r>
            <a:r>
              <a:rPr sz="2000" dirty="0">
                <a:latin typeface="Times New Roman"/>
                <a:cs typeface="Times New Roman"/>
              </a:rPr>
              <a:t>a </a:t>
            </a:r>
            <a:r>
              <a:rPr sz="2000" spc="-5" dirty="0">
                <a:latin typeface="Times New Roman"/>
                <a:cs typeface="Times New Roman"/>
              </a:rPr>
              <a:t>menu </a:t>
            </a:r>
            <a:r>
              <a:rPr sz="2000" dirty="0">
                <a:latin typeface="Times New Roman"/>
                <a:cs typeface="Times New Roman"/>
              </a:rPr>
              <a:t>of </a:t>
            </a:r>
            <a:r>
              <a:rPr sz="2000" spc="-5" dirty="0">
                <a:latin typeface="Times New Roman"/>
                <a:cs typeface="Times New Roman"/>
              </a:rPr>
              <a:t>files names </a:t>
            </a:r>
            <a:r>
              <a:rPr sz="2000" dirty="0">
                <a:latin typeface="Times New Roman"/>
                <a:cs typeface="Times New Roman"/>
              </a:rPr>
              <a:t>is usually displayed in</a:t>
            </a:r>
            <a:r>
              <a:rPr sz="2000" spc="-150" dirty="0">
                <a:latin typeface="Times New Roman"/>
                <a:cs typeface="Times New Roman"/>
              </a:rPr>
              <a:t> </a:t>
            </a:r>
            <a:r>
              <a:rPr sz="2000" dirty="0">
                <a:latin typeface="Times New Roman"/>
                <a:cs typeface="Times New Roman"/>
              </a:rPr>
              <a:t>a  </a:t>
            </a:r>
            <a:r>
              <a:rPr sz="2000" spc="-15" dirty="0">
                <a:latin typeface="Times New Roman"/>
                <a:cs typeface="Times New Roman"/>
              </a:rPr>
              <a:t>window.</a:t>
            </a:r>
            <a:endParaRPr sz="2000">
              <a:latin typeface="Times New Roman"/>
              <a:cs typeface="Times New Roman"/>
            </a:endParaRPr>
          </a:p>
          <a:p>
            <a:pPr marL="355600" indent="-342900">
              <a:lnSpc>
                <a:spcPct val="100000"/>
              </a:lnSpc>
              <a:spcBef>
                <a:spcPts val="484"/>
              </a:spcBef>
              <a:buFont typeface="Arial"/>
              <a:buChar char="•"/>
              <a:tabLst>
                <a:tab pos="354965" algn="l"/>
                <a:tab pos="355600" algn="l"/>
              </a:tabLst>
            </a:pPr>
            <a:r>
              <a:rPr sz="2000" dirty="0">
                <a:latin typeface="Times New Roman"/>
                <a:cs typeface="Times New Roman"/>
              </a:rPr>
              <a:t>The user can then use the </a:t>
            </a:r>
            <a:r>
              <a:rPr sz="2000" spc="-5" dirty="0">
                <a:latin typeface="Times New Roman"/>
                <a:cs typeface="Times New Roman"/>
              </a:rPr>
              <a:t>mouse </a:t>
            </a:r>
            <a:r>
              <a:rPr sz="2000" dirty="0">
                <a:latin typeface="Times New Roman"/>
                <a:cs typeface="Times New Roman"/>
              </a:rPr>
              <a:t>to select the source </a:t>
            </a:r>
            <a:r>
              <a:rPr sz="2000" spc="-5" dirty="0">
                <a:latin typeface="Times New Roman"/>
                <a:cs typeface="Times New Roman"/>
              </a:rPr>
              <a:t>name </a:t>
            </a:r>
            <a:r>
              <a:rPr sz="2000" dirty="0">
                <a:latin typeface="Times New Roman"/>
                <a:cs typeface="Times New Roman"/>
              </a:rPr>
              <a:t>, and a window can de opened</a:t>
            </a:r>
            <a:r>
              <a:rPr sz="2000" spc="-200" dirty="0">
                <a:latin typeface="Times New Roman"/>
                <a:cs typeface="Times New Roman"/>
              </a:rPr>
              <a:t> </a:t>
            </a:r>
            <a:r>
              <a:rPr sz="2000" dirty="0">
                <a:latin typeface="Times New Roman"/>
                <a:cs typeface="Times New Roman"/>
              </a:rPr>
              <a:t>for</a:t>
            </a:r>
            <a:endParaRPr sz="2000">
              <a:latin typeface="Times New Roman"/>
              <a:cs typeface="Times New Roman"/>
            </a:endParaRPr>
          </a:p>
          <a:p>
            <a:pPr marL="355600">
              <a:lnSpc>
                <a:spcPct val="100000"/>
              </a:lnSpc>
            </a:pPr>
            <a:r>
              <a:rPr sz="2000" dirty="0">
                <a:latin typeface="Times New Roman"/>
                <a:cs typeface="Times New Roman"/>
              </a:rPr>
              <a:t>the destination </a:t>
            </a:r>
            <a:r>
              <a:rPr sz="2000" spc="-5" dirty="0">
                <a:latin typeface="Times New Roman"/>
                <a:cs typeface="Times New Roman"/>
              </a:rPr>
              <a:t>name </a:t>
            </a:r>
            <a:r>
              <a:rPr sz="2000" dirty="0">
                <a:latin typeface="Times New Roman"/>
                <a:cs typeface="Times New Roman"/>
              </a:rPr>
              <a:t>to be specified . This sequence requires </a:t>
            </a:r>
            <a:r>
              <a:rPr sz="2000" spc="-5" dirty="0">
                <a:latin typeface="Times New Roman"/>
                <a:cs typeface="Times New Roman"/>
              </a:rPr>
              <a:t>many </a:t>
            </a:r>
            <a:r>
              <a:rPr sz="2000" dirty="0">
                <a:latin typeface="Times New Roman"/>
                <a:cs typeface="Times New Roman"/>
              </a:rPr>
              <a:t>I/O System</a:t>
            </a:r>
            <a:r>
              <a:rPr sz="2000" spc="-240" dirty="0">
                <a:latin typeface="Times New Roman"/>
                <a:cs typeface="Times New Roman"/>
              </a:rPr>
              <a:t> </a:t>
            </a:r>
            <a:r>
              <a:rPr sz="2000" spc="-5" dirty="0">
                <a:latin typeface="Times New Roman"/>
                <a:cs typeface="Times New Roman"/>
              </a:rPr>
              <a:t>calls.</a:t>
            </a:r>
            <a:endParaRPr sz="2000">
              <a:latin typeface="Times New Roman"/>
              <a:cs typeface="Times New Roman"/>
            </a:endParaRPr>
          </a:p>
          <a:p>
            <a:pPr marL="355600" marR="542290" indent="-342900">
              <a:lnSpc>
                <a:spcPct val="100000"/>
              </a:lnSpc>
              <a:spcBef>
                <a:spcPts val="480"/>
              </a:spcBef>
              <a:buFont typeface="Arial"/>
              <a:buChar char="•"/>
              <a:tabLst>
                <a:tab pos="354965" algn="l"/>
                <a:tab pos="355600" algn="l"/>
                <a:tab pos="1656714" algn="l"/>
              </a:tabLst>
            </a:pPr>
            <a:r>
              <a:rPr sz="2000" dirty="0">
                <a:latin typeface="Times New Roman"/>
                <a:cs typeface="Times New Roman"/>
              </a:rPr>
              <a:t>Once the two file </a:t>
            </a:r>
            <a:r>
              <a:rPr sz="2000" spc="-5" dirty="0">
                <a:latin typeface="Times New Roman"/>
                <a:cs typeface="Times New Roman"/>
              </a:rPr>
              <a:t>names </a:t>
            </a:r>
            <a:r>
              <a:rPr sz="2000" dirty="0">
                <a:latin typeface="Times New Roman"/>
                <a:cs typeface="Times New Roman"/>
              </a:rPr>
              <a:t>are obtained, the program </a:t>
            </a:r>
            <a:r>
              <a:rPr sz="2000" spc="-5" dirty="0">
                <a:latin typeface="Times New Roman"/>
                <a:cs typeface="Times New Roman"/>
              </a:rPr>
              <a:t>must </a:t>
            </a:r>
            <a:r>
              <a:rPr sz="2000" dirty="0">
                <a:latin typeface="Times New Roman"/>
                <a:cs typeface="Times New Roman"/>
              </a:rPr>
              <a:t>open the input file and create</a:t>
            </a:r>
            <a:r>
              <a:rPr sz="2000" spc="-235" dirty="0">
                <a:latin typeface="Times New Roman"/>
                <a:cs typeface="Times New Roman"/>
              </a:rPr>
              <a:t> </a:t>
            </a:r>
            <a:r>
              <a:rPr sz="2000" dirty="0">
                <a:latin typeface="Times New Roman"/>
                <a:cs typeface="Times New Roman"/>
              </a:rPr>
              <a:t>the  output</a:t>
            </a:r>
            <a:r>
              <a:rPr sz="2000" spc="-35" dirty="0">
                <a:latin typeface="Times New Roman"/>
                <a:cs typeface="Times New Roman"/>
              </a:rPr>
              <a:t> </a:t>
            </a:r>
            <a:r>
              <a:rPr sz="2000" dirty="0">
                <a:latin typeface="Times New Roman"/>
                <a:cs typeface="Times New Roman"/>
              </a:rPr>
              <a:t>file</a:t>
            </a:r>
            <a:r>
              <a:rPr sz="2000" spc="-25" dirty="0">
                <a:latin typeface="Times New Roman"/>
                <a:cs typeface="Times New Roman"/>
              </a:rPr>
              <a:t> </a:t>
            </a:r>
            <a:r>
              <a:rPr sz="2000" dirty="0">
                <a:latin typeface="Times New Roman"/>
                <a:cs typeface="Times New Roman"/>
              </a:rPr>
              <a:t>.	</a:t>
            </a:r>
            <a:r>
              <a:rPr sz="2000" spc="-5" dirty="0">
                <a:latin typeface="Times New Roman"/>
                <a:cs typeface="Times New Roman"/>
              </a:rPr>
              <a:t>Each </a:t>
            </a:r>
            <a:r>
              <a:rPr sz="2000" dirty="0">
                <a:latin typeface="Times New Roman"/>
                <a:cs typeface="Times New Roman"/>
              </a:rPr>
              <a:t>of these operations requires another system</a:t>
            </a:r>
            <a:r>
              <a:rPr sz="2000" spc="-165" dirty="0">
                <a:latin typeface="Times New Roman"/>
                <a:cs typeface="Times New Roman"/>
              </a:rPr>
              <a:t> </a:t>
            </a:r>
            <a:r>
              <a:rPr sz="2000" spc="-5" dirty="0">
                <a:latin typeface="Times New Roman"/>
                <a:cs typeface="Times New Roman"/>
              </a:rPr>
              <a:t>call.</a:t>
            </a:r>
            <a:endParaRPr sz="2000">
              <a:latin typeface="Times New Roman"/>
              <a:cs typeface="Times New Roman"/>
            </a:endParaRPr>
          </a:p>
        </p:txBody>
      </p:sp>
      <p:sp>
        <p:nvSpPr>
          <p:cNvPr id="4" name="object 4"/>
          <p:cNvSpPr/>
          <p:nvPr/>
        </p:nvSpPr>
        <p:spPr>
          <a:xfrm>
            <a:off x="10585704" y="41148"/>
            <a:ext cx="2964794" cy="843041"/>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116</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14681516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0134" y="334518"/>
            <a:ext cx="2809240" cy="696595"/>
          </a:xfrm>
          <a:prstGeom prst="rect">
            <a:avLst/>
          </a:prstGeom>
        </p:spPr>
        <p:txBody>
          <a:bodyPr vert="horz" wrap="square" lIns="0" tIns="12700" rIns="0" bIns="0" rtlCol="0">
            <a:spAutoFit/>
          </a:bodyPr>
          <a:lstStyle/>
          <a:p>
            <a:pPr marL="12700">
              <a:lnSpc>
                <a:spcPct val="100000"/>
              </a:lnSpc>
              <a:spcBef>
                <a:spcPts val="100"/>
              </a:spcBef>
            </a:pPr>
            <a:r>
              <a:rPr spc="-30" dirty="0"/>
              <a:t>System</a:t>
            </a:r>
            <a:r>
              <a:rPr spc="-110" dirty="0"/>
              <a:t> </a:t>
            </a:r>
            <a:r>
              <a:rPr spc="-5" dirty="0"/>
              <a:t>Calls</a:t>
            </a:r>
          </a:p>
        </p:txBody>
      </p:sp>
      <p:sp>
        <p:nvSpPr>
          <p:cNvPr id="3" name="object 3"/>
          <p:cNvSpPr txBox="1"/>
          <p:nvPr/>
        </p:nvSpPr>
        <p:spPr>
          <a:xfrm>
            <a:off x="768502" y="1243330"/>
            <a:ext cx="7226300" cy="33083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Times New Roman"/>
                <a:cs typeface="Times New Roman"/>
              </a:rPr>
              <a:t>System call sequence to copy the contents of </a:t>
            </a:r>
            <a:r>
              <a:rPr sz="2000" spc="5" dirty="0">
                <a:latin typeface="Times New Roman"/>
                <a:cs typeface="Times New Roman"/>
              </a:rPr>
              <a:t>one </a:t>
            </a:r>
            <a:r>
              <a:rPr sz="2000" dirty="0">
                <a:latin typeface="Times New Roman"/>
                <a:cs typeface="Times New Roman"/>
              </a:rPr>
              <a:t>file to another</a:t>
            </a:r>
            <a:r>
              <a:rPr sz="2000" spc="-270" dirty="0">
                <a:latin typeface="Times New Roman"/>
                <a:cs typeface="Times New Roman"/>
              </a:rPr>
              <a:t> </a:t>
            </a:r>
            <a:r>
              <a:rPr sz="2000" dirty="0">
                <a:latin typeface="Times New Roman"/>
                <a:cs typeface="Times New Roman"/>
              </a:rPr>
              <a:t>file</a:t>
            </a:r>
            <a:endParaRPr sz="2000">
              <a:latin typeface="Times New Roman"/>
              <a:cs typeface="Times New Roman"/>
            </a:endParaRPr>
          </a:p>
        </p:txBody>
      </p:sp>
      <p:sp>
        <p:nvSpPr>
          <p:cNvPr id="4" name="object 4"/>
          <p:cNvSpPr/>
          <p:nvPr/>
        </p:nvSpPr>
        <p:spPr>
          <a:xfrm>
            <a:off x="10899647" y="304800"/>
            <a:ext cx="2658194" cy="7555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455419" y="1821072"/>
            <a:ext cx="7203948" cy="479085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117</a:t>
            </a:fld>
            <a:endParaRPr dirty="0"/>
          </a:p>
        </p:txBody>
      </p:sp>
      <p:sp>
        <p:nvSpPr>
          <p:cNvPr id="7" name="object 7"/>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9" name="object 9"/>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528343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1389" y="334518"/>
            <a:ext cx="5586095" cy="696595"/>
          </a:xfrm>
          <a:prstGeom prst="rect">
            <a:avLst/>
          </a:prstGeom>
        </p:spPr>
        <p:txBody>
          <a:bodyPr vert="horz" wrap="square" lIns="0" tIns="12700" rIns="0" bIns="0" rtlCol="0">
            <a:spAutoFit/>
          </a:bodyPr>
          <a:lstStyle/>
          <a:p>
            <a:pPr marL="12700">
              <a:lnSpc>
                <a:spcPct val="100000"/>
              </a:lnSpc>
              <a:spcBef>
                <a:spcPts val="100"/>
              </a:spcBef>
            </a:pPr>
            <a:r>
              <a:rPr spc="-15" dirty="0"/>
              <a:t>Example </a:t>
            </a:r>
            <a:r>
              <a:rPr spc="-5" dirty="0"/>
              <a:t>of </a:t>
            </a:r>
            <a:r>
              <a:rPr spc="-15" dirty="0"/>
              <a:t>Standard</a:t>
            </a:r>
            <a:r>
              <a:rPr spc="-20" dirty="0"/>
              <a:t> </a:t>
            </a:r>
            <a:r>
              <a:rPr spc="-5" dirty="0"/>
              <a:t>API</a:t>
            </a:r>
          </a:p>
        </p:txBody>
      </p:sp>
      <p:sp>
        <p:nvSpPr>
          <p:cNvPr id="3" name="object 3"/>
          <p:cNvSpPr/>
          <p:nvPr/>
        </p:nvSpPr>
        <p:spPr>
          <a:xfrm>
            <a:off x="3236976" y="1229692"/>
            <a:ext cx="5455920" cy="555058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96600" y="304800"/>
            <a:ext cx="2661171" cy="757078"/>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118</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2486072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8197" y="334518"/>
            <a:ext cx="6369050" cy="696595"/>
          </a:xfrm>
          <a:prstGeom prst="rect">
            <a:avLst/>
          </a:prstGeom>
        </p:spPr>
        <p:txBody>
          <a:bodyPr vert="horz" wrap="square" lIns="0" tIns="12700" rIns="0" bIns="0" rtlCol="0">
            <a:spAutoFit/>
          </a:bodyPr>
          <a:lstStyle/>
          <a:p>
            <a:pPr marL="12700">
              <a:lnSpc>
                <a:spcPct val="100000"/>
              </a:lnSpc>
              <a:spcBef>
                <a:spcPts val="100"/>
              </a:spcBef>
            </a:pPr>
            <a:r>
              <a:rPr spc="-30" dirty="0"/>
              <a:t>System </a:t>
            </a:r>
            <a:r>
              <a:rPr spc="-5" dirty="0"/>
              <a:t>Call</a:t>
            </a:r>
            <a:r>
              <a:rPr spc="-45" dirty="0"/>
              <a:t> </a:t>
            </a:r>
            <a:r>
              <a:rPr spc="-10" dirty="0"/>
              <a:t>Implementation</a:t>
            </a:r>
          </a:p>
        </p:txBody>
      </p:sp>
      <p:sp>
        <p:nvSpPr>
          <p:cNvPr id="3" name="object 3"/>
          <p:cNvSpPr txBox="1"/>
          <p:nvPr/>
        </p:nvSpPr>
        <p:spPr>
          <a:xfrm>
            <a:off x="768502" y="1320800"/>
            <a:ext cx="10180955" cy="469074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1700" spc="-25" dirty="0">
                <a:latin typeface="Times New Roman"/>
                <a:cs typeface="Times New Roman"/>
              </a:rPr>
              <a:t>Typically, </a:t>
            </a:r>
            <a:r>
              <a:rPr sz="1700" dirty="0">
                <a:latin typeface="Times New Roman"/>
                <a:cs typeface="Times New Roman"/>
              </a:rPr>
              <a:t>a number </a:t>
            </a:r>
            <a:r>
              <a:rPr sz="1700" spc="-5" dirty="0">
                <a:latin typeface="Times New Roman"/>
                <a:cs typeface="Times New Roman"/>
              </a:rPr>
              <a:t>associated with </a:t>
            </a:r>
            <a:r>
              <a:rPr sz="1700" dirty="0">
                <a:latin typeface="Times New Roman"/>
                <a:cs typeface="Times New Roman"/>
              </a:rPr>
              <a:t>each </a:t>
            </a:r>
            <a:r>
              <a:rPr sz="1700" spc="-5" dirty="0">
                <a:latin typeface="Times New Roman"/>
                <a:cs typeface="Times New Roman"/>
              </a:rPr>
              <a:t>system</a:t>
            </a:r>
            <a:r>
              <a:rPr sz="1700" spc="-45" dirty="0">
                <a:latin typeface="Times New Roman"/>
                <a:cs typeface="Times New Roman"/>
              </a:rPr>
              <a:t> </a:t>
            </a:r>
            <a:r>
              <a:rPr sz="1700" spc="-5" dirty="0">
                <a:latin typeface="Times New Roman"/>
                <a:cs typeface="Times New Roman"/>
              </a:rPr>
              <a:t>call</a:t>
            </a:r>
            <a:endParaRPr sz="1700">
              <a:latin typeface="Times New Roman"/>
              <a:cs typeface="Times New Roman"/>
            </a:endParaRPr>
          </a:p>
          <a:p>
            <a:pPr marL="756285" lvl="1" indent="-287020">
              <a:lnSpc>
                <a:spcPct val="100000"/>
              </a:lnSpc>
              <a:spcBef>
                <a:spcPts val="1220"/>
              </a:spcBef>
              <a:buFont typeface="Arial"/>
              <a:buChar char="–"/>
              <a:tabLst>
                <a:tab pos="756285" algn="l"/>
                <a:tab pos="756920" algn="l"/>
              </a:tabLst>
            </a:pPr>
            <a:r>
              <a:rPr sz="1700" b="1" spc="-5" dirty="0">
                <a:latin typeface="Times New Roman"/>
                <a:cs typeface="Times New Roman"/>
              </a:rPr>
              <a:t>System-call </a:t>
            </a:r>
            <a:r>
              <a:rPr sz="1700" b="1" dirty="0">
                <a:latin typeface="Times New Roman"/>
                <a:cs typeface="Times New Roman"/>
              </a:rPr>
              <a:t>interface </a:t>
            </a:r>
            <a:r>
              <a:rPr sz="1700" spc="-5" dirty="0">
                <a:latin typeface="Times New Roman"/>
                <a:cs typeface="Times New Roman"/>
              </a:rPr>
              <a:t>maintains </a:t>
            </a:r>
            <a:r>
              <a:rPr sz="1700" dirty="0">
                <a:latin typeface="Times New Roman"/>
                <a:cs typeface="Times New Roman"/>
              </a:rPr>
              <a:t>a </a:t>
            </a:r>
            <a:r>
              <a:rPr sz="1700" spc="-5" dirty="0">
                <a:latin typeface="Times New Roman"/>
                <a:cs typeface="Times New Roman"/>
              </a:rPr>
              <a:t>table </a:t>
            </a:r>
            <a:r>
              <a:rPr sz="1700" dirty="0">
                <a:latin typeface="Times New Roman"/>
                <a:cs typeface="Times New Roman"/>
              </a:rPr>
              <a:t>indexed according </a:t>
            </a:r>
            <a:r>
              <a:rPr sz="1700" spc="-5" dirty="0">
                <a:latin typeface="Times New Roman"/>
                <a:cs typeface="Times New Roman"/>
              </a:rPr>
              <a:t>to </a:t>
            </a:r>
            <a:r>
              <a:rPr sz="1700" dirty="0">
                <a:latin typeface="Times New Roman"/>
                <a:cs typeface="Times New Roman"/>
              </a:rPr>
              <a:t>these</a:t>
            </a:r>
            <a:r>
              <a:rPr sz="1700" spc="-75" dirty="0">
                <a:latin typeface="Times New Roman"/>
                <a:cs typeface="Times New Roman"/>
              </a:rPr>
              <a:t> </a:t>
            </a:r>
            <a:r>
              <a:rPr sz="1700" dirty="0">
                <a:latin typeface="Times New Roman"/>
                <a:cs typeface="Times New Roman"/>
              </a:rPr>
              <a:t>numbers</a:t>
            </a:r>
            <a:endParaRPr sz="1700">
              <a:latin typeface="Times New Roman"/>
              <a:cs typeface="Times New Roman"/>
            </a:endParaRPr>
          </a:p>
          <a:p>
            <a:pPr marL="355600" marR="5080" indent="-342900">
              <a:lnSpc>
                <a:spcPct val="140000"/>
              </a:lnSpc>
              <a:spcBef>
                <a:spcPts val="409"/>
              </a:spcBef>
              <a:buFont typeface="Arial"/>
              <a:buChar char="•"/>
              <a:tabLst>
                <a:tab pos="354965" algn="l"/>
                <a:tab pos="355600" algn="l"/>
              </a:tabLst>
            </a:pPr>
            <a:r>
              <a:rPr sz="1700" dirty="0">
                <a:latin typeface="Times New Roman"/>
                <a:cs typeface="Times New Roman"/>
              </a:rPr>
              <a:t>The </a:t>
            </a:r>
            <a:r>
              <a:rPr sz="1700" b="1" spc="5" dirty="0">
                <a:latin typeface="Times New Roman"/>
                <a:cs typeface="Times New Roman"/>
              </a:rPr>
              <a:t>system </a:t>
            </a:r>
            <a:r>
              <a:rPr sz="1700" b="1" spc="-5" dirty="0">
                <a:latin typeface="Times New Roman"/>
                <a:cs typeface="Times New Roman"/>
              </a:rPr>
              <a:t>call </a:t>
            </a:r>
            <a:r>
              <a:rPr sz="1700" b="1" dirty="0">
                <a:latin typeface="Times New Roman"/>
                <a:cs typeface="Times New Roman"/>
              </a:rPr>
              <a:t>interface </a:t>
            </a:r>
            <a:r>
              <a:rPr sz="1700" dirty="0">
                <a:latin typeface="Times New Roman"/>
                <a:cs typeface="Times New Roman"/>
              </a:rPr>
              <a:t>invokes the </a:t>
            </a:r>
            <a:r>
              <a:rPr sz="1700" spc="-5" dirty="0">
                <a:latin typeface="Times New Roman"/>
                <a:cs typeface="Times New Roman"/>
              </a:rPr>
              <a:t>intended system call in </a:t>
            </a:r>
            <a:r>
              <a:rPr sz="1700" dirty="0">
                <a:latin typeface="Times New Roman"/>
                <a:cs typeface="Times New Roman"/>
              </a:rPr>
              <a:t>OS kernel and </a:t>
            </a:r>
            <a:r>
              <a:rPr sz="1700" spc="-5" dirty="0">
                <a:latin typeface="Times New Roman"/>
                <a:cs typeface="Times New Roman"/>
              </a:rPr>
              <a:t>returns status </a:t>
            </a:r>
            <a:r>
              <a:rPr sz="1700" dirty="0">
                <a:latin typeface="Times New Roman"/>
                <a:cs typeface="Times New Roman"/>
              </a:rPr>
              <a:t>of the </a:t>
            </a:r>
            <a:r>
              <a:rPr sz="1700" spc="-5" dirty="0">
                <a:latin typeface="Times New Roman"/>
                <a:cs typeface="Times New Roman"/>
              </a:rPr>
              <a:t>system call </a:t>
            </a:r>
            <a:r>
              <a:rPr sz="1700" dirty="0">
                <a:latin typeface="Times New Roman"/>
                <a:cs typeface="Times New Roman"/>
              </a:rPr>
              <a:t>and  any </a:t>
            </a:r>
            <a:r>
              <a:rPr sz="1700" spc="-5" dirty="0">
                <a:latin typeface="Times New Roman"/>
                <a:cs typeface="Times New Roman"/>
              </a:rPr>
              <a:t>return</a:t>
            </a:r>
            <a:r>
              <a:rPr sz="1700" spc="-40" dirty="0">
                <a:latin typeface="Times New Roman"/>
                <a:cs typeface="Times New Roman"/>
              </a:rPr>
              <a:t> </a:t>
            </a:r>
            <a:r>
              <a:rPr sz="1700" dirty="0">
                <a:latin typeface="Times New Roman"/>
                <a:cs typeface="Times New Roman"/>
              </a:rPr>
              <a:t>values.</a:t>
            </a:r>
            <a:endParaRPr sz="1700">
              <a:latin typeface="Times New Roman"/>
              <a:cs typeface="Times New Roman"/>
            </a:endParaRPr>
          </a:p>
          <a:p>
            <a:pPr marL="355600" marR="588645" indent="-342900">
              <a:lnSpc>
                <a:spcPct val="140000"/>
              </a:lnSpc>
              <a:spcBef>
                <a:spcPts val="409"/>
              </a:spcBef>
              <a:buFont typeface="Arial"/>
              <a:buChar char="•"/>
              <a:tabLst>
                <a:tab pos="354965" algn="l"/>
                <a:tab pos="355600" algn="l"/>
              </a:tabLst>
            </a:pPr>
            <a:r>
              <a:rPr sz="1700" spc="-5" dirty="0">
                <a:latin typeface="Times New Roman"/>
                <a:cs typeface="Times New Roman"/>
              </a:rPr>
              <a:t>Most programming </a:t>
            </a:r>
            <a:r>
              <a:rPr sz="1700" dirty="0">
                <a:latin typeface="Times New Roman"/>
                <a:cs typeface="Times New Roman"/>
              </a:rPr>
              <a:t>languages provides a </a:t>
            </a:r>
            <a:r>
              <a:rPr sz="1700" spc="-5" dirty="0">
                <a:latin typeface="Times New Roman"/>
                <a:cs typeface="Times New Roman"/>
              </a:rPr>
              <a:t>system –call interface </a:t>
            </a:r>
            <a:r>
              <a:rPr sz="1700" dirty="0">
                <a:latin typeface="Times New Roman"/>
                <a:cs typeface="Times New Roman"/>
              </a:rPr>
              <a:t>that </a:t>
            </a:r>
            <a:r>
              <a:rPr sz="1700" spc="-5" dirty="0">
                <a:latin typeface="Times New Roman"/>
                <a:cs typeface="Times New Roman"/>
              </a:rPr>
              <a:t>serves </a:t>
            </a:r>
            <a:r>
              <a:rPr sz="1700" dirty="0">
                <a:latin typeface="Times New Roman"/>
                <a:cs typeface="Times New Roman"/>
              </a:rPr>
              <a:t>as the </a:t>
            </a:r>
            <a:r>
              <a:rPr sz="1700" spc="-5" dirty="0">
                <a:latin typeface="Times New Roman"/>
                <a:cs typeface="Times New Roman"/>
              </a:rPr>
              <a:t>link to system calls </a:t>
            </a:r>
            <a:r>
              <a:rPr sz="1700" dirty="0">
                <a:latin typeface="Times New Roman"/>
                <a:cs typeface="Times New Roman"/>
              </a:rPr>
              <a:t>made  </a:t>
            </a:r>
            <a:r>
              <a:rPr sz="1700" spc="-5" dirty="0">
                <a:latin typeface="Times New Roman"/>
                <a:cs typeface="Times New Roman"/>
              </a:rPr>
              <a:t>available </a:t>
            </a:r>
            <a:r>
              <a:rPr sz="1700" dirty="0">
                <a:latin typeface="Times New Roman"/>
                <a:cs typeface="Times New Roman"/>
              </a:rPr>
              <a:t>by the </a:t>
            </a:r>
            <a:r>
              <a:rPr sz="1700" spc="-5" dirty="0">
                <a:latin typeface="Times New Roman"/>
                <a:cs typeface="Times New Roman"/>
              </a:rPr>
              <a:t>operating</a:t>
            </a:r>
            <a:r>
              <a:rPr sz="1700" spc="-35" dirty="0">
                <a:latin typeface="Times New Roman"/>
                <a:cs typeface="Times New Roman"/>
              </a:rPr>
              <a:t> </a:t>
            </a:r>
            <a:r>
              <a:rPr sz="1700" spc="-5" dirty="0">
                <a:latin typeface="Times New Roman"/>
                <a:cs typeface="Times New Roman"/>
              </a:rPr>
              <a:t>system.</a:t>
            </a:r>
            <a:endParaRPr sz="1700">
              <a:latin typeface="Times New Roman"/>
              <a:cs typeface="Times New Roman"/>
            </a:endParaRPr>
          </a:p>
          <a:p>
            <a:pPr marL="355600" marR="177800" indent="-342900">
              <a:lnSpc>
                <a:spcPct val="140000"/>
              </a:lnSpc>
              <a:spcBef>
                <a:spcPts val="409"/>
              </a:spcBef>
              <a:buFont typeface="Arial"/>
              <a:buChar char="•"/>
              <a:tabLst>
                <a:tab pos="354965" algn="l"/>
                <a:tab pos="355600" algn="l"/>
              </a:tabLst>
            </a:pPr>
            <a:r>
              <a:rPr sz="1700" dirty="0">
                <a:latin typeface="Times New Roman"/>
                <a:cs typeface="Times New Roman"/>
              </a:rPr>
              <a:t>The </a:t>
            </a:r>
            <a:r>
              <a:rPr sz="1700" spc="-5" dirty="0">
                <a:latin typeface="Times New Roman"/>
                <a:cs typeface="Times New Roman"/>
              </a:rPr>
              <a:t>system –call interface intercepts function calls in </a:t>
            </a:r>
            <a:r>
              <a:rPr sz="1700" dirty="0">
                <a:latin typeface="Times New Roman"/>
                <a:cs typeface="Times New Roman"/>
              </a:rPr>
              <a:t>the API and invokes the necessary </a:t>
            </a:r>
            <a:r>
              <a:rPr sz="1700" spc="-5" dirty="0">
                <a:latin typeface="Times New Roman"/>
                <a:cs typeface="Times New Roman"/>
              </a:rPr>
              <a:t>system calls within </a:t>
            </a:r>
            <a:r>
              <a:rPr sz="1700" dirty="0">
                <a:latin typeface="Times New Roman"/>
                <a:cs typeface="Times New Roman"/>
              </a:rPr>
              <a:t>the  </a:t>
            </a:r>
            <a:r>
              <a:rPr sz="1700" spc="-5" dirty="0">
                <a:latin typeface="Times New Roman"/>
                <a:cs typeface="Times New Roman"/>
              </a:rPr>
              <a:t>operating</a:t>
            </a:r>
            <a:r>
              <a:rPr sz="1700" spc="-15" dirty="0">
                <a:latin typeface="Times New Roman"/>
                <a:cs typeface="Times New Roman"/>
              </a:rPr>
              <a:t> </a:t>
            </a:r>
            <a:r>
              <a:rPr sz="1700" spc="-5" dirty="0">
                <a:latin typeface="Times New Roman"/>
                <a:cs typeface="Times New Roman"/>
              </a:rPr>
              <a:t>system.</a:t>
            </a:r>
            <a:endParaRPr sz="1700">
              <a:latin typeface="Times New Roman"/>
              <a:cs typeface="Times New Roman"/>
            </a:endParaRPr>
          </a:p>
          <a:p>
            <a:pPr marL="355600" indent="-342900">
              <a:lnSpc>
                <a:spcPct val="100000"/>
              </a:lnSpc>
              <a:spcBef>
                <a:spcPts val="1225"/>
              </a:spcBef>
              <a:buFont typeface="Arial"/>
              <a:buChar char="•"/>
              <a:tabLst>
                <a:tab pos="354965" algn="l"/>
                <a:tab pos="355600" algn="l"/>
              </a:tabLst>
            </a:pPr>
            <a:r>
              <a:rPr sz="1700" dirty="0">
                <a:latin typeface="Times New Roman"/>
                <a:cs typeface="Times New Roman"/>
              </a:rPr>
              <a:t>The </a:t>
            </a:r>
            <a:r>
              <a:rPr sz="1700" spc="-5" dirty="0">
                <a:latin typeface="Times New Roman"/>
                <a:cs typeface="Times New Roman"/>
              </a:rPr>
              <a:t>caller </a:t>
            </a:r>
            <a:r>
              <a:rPr sz="1700" dirty="0">
                <a:latin typeface="Times New Roman"/>
                <a:cs typeface="Times New Roman"/>
              </a:rPr>
              <a:t>need know </a:t>
            </a:r>
            <a:r>
              <a:rPr sz="1700" spc="-5" dirty="0">
                <a:latin typeface="Times New Roman"/>
                <a:cs typeface="Times New Roman"/>
              </a:rPr>
              <a:t>nothing </a:t>
            </a:r>
            <a:r>
              <a:rPr sz="1700" dirty="0">
                <a:latin typeface="Times New Roman"/>
                <a:cs typeface="Times New Roman"/>
              </a:rPr>
              <a:t>about how the </a:t>
            </a:r>
            <a:r>
              <a:rPr sz="1700" spc="-5" dirty="0">
                <a:latin typeface="Times New Roman"/>
                <a:cs typeface="Times New Roman"/>
              </a:rPr>
              <a:t>system call is</a:t>
            </a:r>
            <a:r>
              <a:rPr sz="1700" spc="-75" dirty="0">
                <a:latin typeface="Times New Roman"/>
                <a:cs typeface="Times New Roman"/>
              </a:rPr>
              <a:t> </a:t>
            </a:r>
            <a:r>
              <a:rPr sz="1700" spc="-5" dirty="0">
                <a:latin typeface="Times New Roman"/>
                <a:cs typeface="Times New Roman"/>
              </a:rPr>
              <a:t>implemented</a:t>
            </a:r>
            <a:endParaRPr sz="1700">
              <a:latin typeface="Times New Roman"/>
              <a:cs typeface="Times New Roman"/>
            </a:endParaRPr>
          </a:p>
          <a:p>
            <a:pPr marL="756285" lvl="1" indent="-287020">
              <a:lnSpc>
                <a:spcPct val="100000"/>
              </a:lnSpc>
              <a:spcBef>
                <a:spcPts val="1225"/>
              </a:spcBef>
              <a:buFont typeface="Arial"/>
              <a:buChar char="–"/>
              <a:tabLst>
                <a:tab pos="756285" algn="l"/>
                <a:tab pos="756920" algn="l"/>
              </a:tabLst>
            </a:pPr>
            <a:r>
              <a:rPr sz="1700" spc="-5" dirty="0">
                <a:latin typeface="Times New Roman"/>
                <a:cs typeface="Times New Roman"/>
              </a:rPr>
              <a:t>Just </a:t>
            </a:r>
            <a:r>
              <a:rPr sz="1700" dirty="0">
                <a:latin typeface="Times New Roman"/>
                <a:cs typeface="Times New Roman"/>
              </a:rPr>
              <a:t>needs </a:t>
            </a:r>
            <a:r>
              <a:rPr sz="1700" spc="-5" dirty="0">
                <a:latin typeface="Times New Roman"/>
                <a:cs typeface="Times New Roman"/>
              </a:rPr>
              <a:t>to </a:t>
            </a:r>
            <a:r>
              <a:rPr sz="1700" dirty="0">
                <a:latin typeface="Times New Roman"/>
                <a:cs typeface="Times New Roman"/>
              </a:rPr>
              <a:t>obey API and </a:t>
            </a:r>
            <a:r>
              <a:rPr sz="1700" spc="-5" dirty="0">
                <a:latin typeface="Times New Roman"/>
                <a:cs typeface="Times New Roman"/>
              </a:rPr>
              <a:t>understand </a:t>
            </a:r>
            <a:r>
              <a:rPr sz="1700" dirty="0">
                <a:latin typeface="Times New Roman"/>
                <a:cs typeface="Times New Roman"/>
              </a:rPr>
              <a:t>what OS </a:t>
            </a:r>
            <a:r>
              <a:rPr sz="1700" spc="-5" dirty="0">
                <a:latin typeface="Times New Roman"/>
                <a:cs typeface="Times New Roman"/>
              </a:rPr>
              <a:t>will </a:t>
            </a:r>
            <a:r>
              <a:rPr sz="1700" dirty="0">
                <a:latin typeface="Times New Roman"/>
                <a:cs typeface="Times New Roman"/>
              </a:rPr>
              <a:t>do as a </a:t>
            </a:r>
            <a:r>
              <a:rPr sz="1700" spc="-5" dirty="0">
                <a:latin typeface="Times New Roman"/>
                <a:cs typeface="Times New Roman"/>
              </a:rPr>
              <a:t>result</a:t>
            </a:r>
            <a:r>
              <a:rPr sz="1700" spc="-220" dirty="0">
                <a:latin typeface="Times New Roman"/>
                <a:cs typeface="Times New Roman"/>
              </a:rPr>
              <a:t> </a:t>
            </a:r>
            <a:r>
              <a:rPr sz="1700" spc="-5" dirty="0">
                <a:latin typeface="Times New Roman"/>
                <a:cs typeface="Times New Roman"/>
              </a:rPr>
              <a:t>call</a:t>
            </a:r>
            <a:endParaRPr sz="1700">
              <a:latin typeface="Times New Roman"/>
              <a:cs typeface="Times New Roman"/>
            </a:endParaRPr>
          </a:p>
          <a:p>
            <a:pPr marL="756285" lvl="1" indent="-287020">
              <a:lnSpc>
                <a:spcPct val="100000"/>
              </a:lnSpc>
              <a:spcBef>
                <a:spcPts val="1225"/>
              </a:spcBef>
              <a:buFont typeface="Arial"/>
              <a:buChar char="–"/>
              <a:tabLst>
                <a:tab pos="756285" algn="l"/>
                <a:tab pos="756920" algn="l"/>
              </a:tabLst>
            </a:pPr>
            <a:r>
              <a:rPr sz="1700" spc="-5" dirty="0">
                <a:latin typeface="Times New Roman"/>
                <a:cs typeface="Times New Roman"/>
              </a:rPr>
              <a:t>Most details </a:t>
            </a:r>
            <a:r>
              <a:rPr sz="1700" dirty="0">
                <a:latin typeface="Times New Roman"/>
                <a:cs typeface="Times New Roman"/>
              </a:rPr>
              <a:t>of OS </a:t>
            </a:r>
            <a:r>
              <a:rPr sz="1700" spc="-5" dirty="0">
                <a:latin typeface="Times New Roman"/>
                <a:cs typeface="Times New Roman"/>
              </a:rPr>
              <a:t>interface </a:t>
            </a:r>
            <a:r>
              <a:rPr sz="1700" dirty="0">
                <a:latin typeface="Times New Roman"/>
                <a:cs typeface="Times New Roman"/>
              </a:rPr>
              <a:t>hidden </a:t>
            </a:r>
            <a:r>
              <a:rPr sz="1700" spc="-5" dirty="0">
                <a:latin typeface="Times New Roman"/>
                <a:cs typeface="Times New Roman"/>
              </a:rPr>
              <a:t>from programmer </a:t>
            </a:r>
            <a:r>
              <a:rPr sz="1700" dirty="0">
                <a:latin typeface="Times New Roman"/>
                <a:cs typeface="Times New Roman"/>
              </a:rPr>
              <a:t>by</a:t>
            </a:r>
            <a:r>
              <a:rPr sz="1700" spc="-135" dirty="0">
                <a:latin typeface="Times New Roman"/>
                <a:cs typeface="Times New Roman"/>
              </a:rPr>
              <a:t> </a:t>
            </a:r>
            <a:r>
              <a:rPr sz="1700" dirty="0">
                <a:latin typeface="Times New Roman"/>
                <a:cs typeface="Times New Roman"/>
              </a:rPr>
              <a:t>API</a:t>
            </a:r>
            <a:endParaRPr sz="1700">
              <a:latin typeface="Times New Roman"/>
              <a:cs typeface="Times New Roman"/>
            </a:endParaRPr>
          </a:p>
          <a:p>
            <a:pPr marL="1155065" lvl="2" indent="-229235">
              <a:lnSpc>
                <a:spcPct val="100000"/>
              </a:lnSpc>
              <a:spcBef>
                <a:spcPts val="1225"/>
              </a:spcBef>
              <a:buFont typeface="Arial"/>
              <a:buChar char="•"/>
              <a:tabLst>
                <a:tab pos="1155065" algn="l"/>
                <a:tab pos="1155700" algn="l"/>
              </a:tabLst>
            </a:pPr>
            <a:r>
              <a:rPr sz="1700" dirty="0">
                <a:latin typeface="Times New Roman"/>
                <a:cs typeface="Times New Roman"/>
              </a:rPr>
              <a:t>Managed by </a:t>
            </a:r>
            <a:r>
              <a:rPr sz="1700" spc="-5" dirty="0">
                <a:latin typeface="Times New Roman"/>
                <a:cs typeface="Times New Roman"/>
              </a:rPr>
              <a:t>run-time </a:t>
            </a:r>
            <a:r>
              <a:rPr sz="1700" dirty="0">
                <a:latin typeface="Times New Roman"/>
                <a:cs typeface="Times New Roman"/>
              </a:rPr>
              <a:t>support </a:t>
            </a:r>
            <a:r>
              <a:rPr sz="1700" spc="-5" dirty="0">
                <a:latin typeface="Times New Roman"/>
                <a:cs typeface="Times New Roman"/>
              </a:rPr>
              <a:t>library (set </a:t>
            </a:r>
            <a:r>
              <a:rPr sz="1700" dirty="0">
                <a:latin typeface="Times New Roman"/>
                <a:cs typeface="Times New Roman"/>
              </a:rPr>
              <a:t>of </a:t>
            </a:r>
            <a:r>
              <a:rPr sz="1700" spc="-5" dirty="0">
                <a:latin typeface="Times New Roman"/>
                <a:cs typeface="Times New Roman"/>
              </a:rPr>
              <a:t>functions built into libraries included with</a:t>
            </a:r>
            <a:r>
              <a:rPr sz="1700" spc="70" dirty="0">
                <a:latin typeface="Times New Roman"/>
                <a:cs typeface="Times New Roman"/>
              </a:rPr>
              <a:t> </a:t>
            </a:r>
            <a:r>
              <a:rPr sz="1700" spc="-5" dirty="0">
                <a:latin typeface="Times New Roman"/>
                <a:cs typeface="Times New Roman"/>
              </a:rPr>
              <a:t>compiler)</a:t>
            </a:r>
            <a:endParaRPr sz="1700">
              <a:latin typeface="Times New Roman"/>
              <a:cs typeface="Times New Roman"/>
            </a:endParaRPr>
          </a:p>
        </p:txBody>
      </p:sp>
      <p:sp>
        <p:nvSpPr>
          <p:cNvPr id="4" name="object 4"/>
          <p:cNvSpPr/>
          <p:nvPr/>
        </p:nvSpPr>
        <p:spPr>
          <a:xfrm>
            <a:off x="10628376" y="304800"/>
            <a:ext cx="2921632" cy="83097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119</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344726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8700" y="1706882"/>
            <a:ext cx="5676900" cy="4827694"/>
          </a:xfrm>
        </p:spPr>
        <p:txBody>
          <a:bodyPr>
            <a:normAutofit fontScale="92500"/>
          </a:bodyPr>
          <a:lstStyle/>
          <a:p>
            <a:r>
              <a:rPr lang="en-US" b="1" dirty="0"/>
              <a:t>System Software </a:t>
            </a:r>
            <a:r>
              <a:rPr lang="en-US" dirty="0"/>
              <a:t>includes the Operating System and all the utilities that enable the computer to function. </a:t>
            </a:r>
            <a:endParaRPr lang="en-US" dirty="0" smtClean="0"/>
          </a:p>
          <a:p>
            <a:r>
              <a:rPr lang="en-US" dirty="0" smtClean="0"/>
              <a:t>System </a:t>
            </a:r>
            <a:r>
              <a:rPr lang="en-US" dirty="0"/>
              <a:t>software is a term referring to any computer software which manages and controls the hardware so that application software can perform a task. </a:t>
            </a:r>
            <a:endParaRPr lang="en-US" dirty="0" smtClean="0"/>
          </a:p>
          <a:p>
            <a:r>
              <a:rPr lang="en-US" dirty="0" smtClean="0"/>
              <a:t>Example</a:t>
            </a:r>
            <a:r>
              <a:rPr lang="en-US" dirty="0"/>
              <a:t>: Operating Systems, Compiler, Loader, Linker, Interpreter.</a:t>
            </a:r>
            <a:endParaRPr lang="en-IN" dirty="0"/>
          </a:p>
        </p:txBody>
      </p:sp>
      <p:sp>
        <p:nvSpPr>
          <p:cNvPr id="4" name="Content Placeholder 3"/>
          <p:cNvSpPr>
            <a:spLocks noGrp="1"/>
          </p:cNvSpPr>
          <p:nvPr>
            <p:ph sz="half" idx="2"/>
          </p:nvPr>
        </p:nvSpPr>
        <p:spPr>
          <a:xfrm>
            <a:off x="7391400" y="1706882"/>
            <a:ext cx="6019800" cy="4827694"/>
          </a:xfrm>
        </p:spPr>
        <p:txBody>
          <a:bodyPr>
            <a:normAutofit fontScale="92500"/>
          </a:bodyPr>
          <a:lstStyle/>
          <a:p>
            <a:r>
              <a:rPr lang="en-US" b="1" dirty="0"/>
              <a:t>Application Software </a:t>
            </a:r>
            <a:r>
              <a:rPr lang="en-US" dirty="0"/>
              <a:t>includes programs that do real work for user</a:t>
            </a:r>
            <a:r>
              <a:rPr lang="en-US" dirty="0" smtClean="0"/>
              <a:t>.</a:t>
            </a:r>
          </a:p>
          <a:p>
            <a:r>
              <a:rPr lang="en-US" dirty="0" smtClean="0"/>
              <a:t> </a:t>
            </a:r>
            <a:r>
              <a:rPr lang="en-US" dirty="0"/>
              <a:t>Example: Payroll systems, Inventory Control, Manage student database, Word Processor, Spreadsheet and Database Management System etc.,</a:t>
            </a:r>
            <a:endParaRPr lang="en-IN" dirty="0"/>
          </a:p>
        </p:txBody>
      </p:sp>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smtClean="0"/>
              <a:t>Department of Biotechnology, GIT                            Course Code and Course Title:</a:t>
            </a:r>
            <a:endParaRPr lang="en-US"/>
          </a:p>
        </p:txBody>
      </p:sp>
      <p:sp>
        <p:nvSpPr>
          <p:cNvPr id="7" name="Slide Number Placeholder 6"/>
          <p:cNvSpPr>
            <a:spLocks noGrp="1"/>
          </p:cNvSpPr>
          <p:nvPr>
            <p:ph type="sldNum" sz="quarter" idx="12"/>
          </p:nvPr>
        </p:nvSpPr>
        <p:spPr/>
        <p:txBody>
          <a:bodyPr/>
          <a:lstStyle/>
          <a:p>
            <a:fld id="{98F4A237-58DC-4CB8-A92A-C7FDFBDB682E}" type="slidenum">
              <a:rPr lang="en-US" smtClean="0"/>
              <a:pPr/>
              <a:t>12</a:t>
            </a:fld>
            <a:endParaRPr lang="en-US"/>
          </a:p>
        </p:txBody>
      </p:sp>
    </p:spTree>
    <p:extLst>
      <p:ext uri="{BB962C8B-B14F-4D97-AF65-F5344CB8AC3E}">
        <p14:creationId xmlns:p14="http://schemas.microsoft.com/office/powerpoint/2010/main" val="34660125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9621" y="334518"/>
            <a:ext cx="7971790" cy="696595"/>
          </a:xfrm>
          <a:prstGeom prst="rect">
            <a:avLst/>
          </a:prstGeom>
        </p:spPr>
        <p:txBody>
          <a:bodyPr vert="horz" wrap="square" lIns="0" tIns="12700" rIns="0" bIns="0" rtlCol="0">
            <a:spAutoFit/>
          </a:bodyPr>
          <a:lstStyle/>
          <a:p>
            <a:pPr marL="12700">
              <a:lnSpc>
                <a:spcPct val="100000"/>
              </a:lnSpc>
              <a:spcBef>
                <a:spcPts val="100"/>
              </a:spcBef>
            </a:pPr>
            <a:r>
              <a:rPr dirty="0"/>
              <a:t>API – </a:t>
            </a:r>
            <a:r>
              <a:rPr spc="-30" dirty="0"/>
              <a:t>System </a:t>
            </a:r>
            <a:r>
              <a:rPr spc="-5" dirty="0"/>
              <a:t>Call </a:t>
            </a:r>
            <a:r>
              <a:rPr dirty="0"/>
              <a:t>– </a:t>
            </a:r>
            <a:r>
              <a:rPr spc="-5" dirty="0"/>
              <a:t>OS </a:t>
            </a:r>
            <a:r>
              <a:rPr spc="-10" dirty="0"/>
              <a:t>Relationship</a:t>
            </a:r>
          </a:p>
        </p:txBody>
      </p:sp>
      <p:sp>
        <p:nvSpPr>
          <p:cNvPr id="3" name="object 3"/>
          <p:cNvSpPr/>
          <p:nvPr/>
        </p:nvSpPr>
        <p:spPr>
          <a:xfrm>
            <a:off x="1850135" y="1280160"/>
            <a:ext cx="9375648" cy="572283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72800" y="304800"/>
            <a:ext cx="2586753" cy="73596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120</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3391601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9117" y="334518"/>
            <a:ext cx="6888480" cy="696595"/>
          </a:xfrm>
          <a:prstGeom prst="rect">
            <a:avLst/>
          </a:prstGeom>
        </p:spPr>
        <p:txBody>
          <a:bodyPr vert="horz" wrap="square" lIns="0" tIns="12700" rIns="0" bIns="0" rtlCol="0">
            <a:spAutoFit/>
          </a:bodyPr>
          <a:lstStyle/>
          <a:p>
            <a:pPr marL="12700">
              <a:lnSpc>
                <a:spcPct val="100000"/>
              </a:lnSpc>
              <a:spcBef>
                <a:spcPts val="100"/>
              </a:spcBef>
            </a:pPr>
            <a:r>
              <a:rPr spc="-30" dirty="0"/>
              <a:t>System </a:t>
            </a:r>
            <a:r>
              <a:rPr spc="-5" dirty="0"/>
              <a:t>Call </a:t>
            </a:r>
            <a:r>
              <a:rPr spc="-30" dirty="0"/>
              <a:t>Parameter</a:t>
            </a:r>
            <a:r>
              <a:rPr spc="-20" dirty="0"/>
              <a:t> </a:t>
            </a:r>
            <a:r>
              <a:rPr spc="-15" dirty="0"/>
              <a:t>Passing</a:t>
            </a:r>
          </a:p>
        </p:txBody>
      </p:sp>
      <p:sp>
        <p:nvSpPr>
          <p:cNvPr id="3" name="object 3"/>
          <p:cNvSpPr txBox="1"/>
          <p:nvPr/>
        </p:nvSpPr>
        <p:spPr>
          <a:xfrm>
            <a:off x="764540" y="1427480"/>
            <a:ext cx="9919335" cy="508698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Times New Roman"/>
                <a:cs typeface="Times New Roman"/>
              </a:rPr>
              <a:t>Often, </a:t>
            </a:r>
            <a:r>
              <a:rPr sz="2000" spc="-5" dirty="0">
                <a:latin typeface="Times New Roman"/>
                <a:cs typeface="Times New Roman"/>
              </a:rPr>
              <a:t>more information </a:t>
            </a:r>
            <a:r>
              <a:rPr sz="2000" dirty="0">
                <a:latin typeface="Times New Roman"/>
                <a:cs typeface="Times New Roman"/>
              </a:rPr>
              <a:t>is required than </a:t>
            </a:r>
            <a:r>
              <a:rPr sz="2000" spc="-5" dirty="0">
                <a:latin typeface="Times New Roman"/>
                <a:cs typeface="Times New Roman"/>
              </a:rPr>
              <a:t>simply identity </a:t>
            </a:r>
            <a:r>
              <a:rPr sz="2000" dirty="0">
                <a:latin typeface="Times New Roman"/>
                <a:cs typeface="Times New Roman"/>
              </a:rPr>
              <a:t>of desired system</a:t>
            </a:r>
            <a:r>
              <a:rPr sz="2000" spc="-210" dirty="0">
                <a:latin typeface="Times New Roman"/>
                <a:cs typeface="Times New Roman"/>
              </a:rPr>
              <a:t> </a:t>
            </a:r>
            <a:r>
              <a:rPr sz="2000" dirty="0">
                <a:latin typeface="Times New Roman"/>
                <a:cs typeface="Times New Roman"/>
              </a:rPr>
              <a:t>call</a:t>
            </a:r>
          </a:p>
          <a:p>
            <a:pPr marL="756285" lvl="1" indent="-287020">
              <a:lnSpc>
                <a:spcPct val="100000"/>
              </a:lnSpc>
              <a:spcBef>
                <a:spcPts val="1435"/>
              </a:spcBef>
              <a:buFont typeface="Arial"/>
              <a:buChar char="–"/>
              <a:tabLst>
                <a:tab pos="756285" algn="l"/>
                <a:tab pos="756920" algn="l"/>
              </a:tabLst>
            </a:pPr>
            <a:r>
              <a:rPr sz="2000" dirty="0">
                <a:latin typeface="Times New Roman"/>
                <a:cs typeface="Times New Roman"/>
              </a:rPr>
              <a:t>Exact </a:t>
            </a:r>
            <a:r>
              <a:rPr sz="2000" spc="-5" dirty="0">
                <a:latin typeface="Times New Roman"/>
                <a:cs typeface="Times New Roman"/>
              </a:rPr>
              <a:t>type and amount </a:t>
            </a:r>
            <a:r>
              <a:rPr sz="2000" dirty="0">
                <a:latin typeface="Times New Roman"/>
                <a:cs typeface="Times New Roman"/>
              </a:rPr>
              <a:t>of </a:t>
            </a:r>
            <a:r>
              <a:rPr sz="2000" spc="-5" dirty="0">
                <a:latin typeface="Times New Roman"/>
                <a:cs typeface="Times New Roman"/>
              </a:rPr>
              <a:t>information </a:t>
            </a:r>
            <a:r>
              <a:rPr sz="2000" dirty="0">
                <a:latin typeface="Times New Roman"/>
                <a:cs typeface="Times New Roman"/>
              </a:rPr>
              <a:t>vary according to OS and</a:t>
            </a:r>
            <a:r>
              <a:rPr sz="2000" spc="-135" dirty="0">
                <a:latin typeface="Times New Roman"/>
                <a:cs typeface="Times New Roman"/>
              </a:rPr>
              <a:t> </a:t>
            </a:r>
            <a:r>
              <a:rPr sz="2000" spc="-5" dirty="0">
                <a:latin typeface="Times New Roman"/>
                <a:cs typeface="Times New Roman"/>
              </a:rPr>
              <a:t>call</a:t>
            </a:r>
            <a:endParaRPr sz="2000" dirty="0">
              <a:latin typeface="Times New Roman"/>
              <a:cs typeface="Times New Roman"/>
            </a:endParaRPr>
          </a:p>
          <a:p>
            <a:pPr marL="355600" indent="-342900">
              <a:lnSpc>
                <a:spcPct val="100000"/>
              </a:lnSpc>
              <a:spcBef>
                <a:spcPts val="1440"/>
              </a:spcBef>
              <a:buFont typeface="Arial"/>
              <a:buChar char="•"/>
              <a:tabLst>
                <a:tab pos="354965" algn="l"/>
                <a:tab pos="355600" algn="l"/>
              </a:tabLst>
            </a:pPr>
            <a:r>
              <a:rPr sz="2000" dirty="0">
                <a:latin typeface="Times New Roman"/>
                <a:cs typeface="Times New Roman"/>
              </a:rPr>
              <a:t>Three general </a:t>
            </a:r>
            <a:r>
              <a:rPr sz="2000" spc="-5" dirty="0">
                <a:latin typeface="Times New Roman"/>
                <a:cs typeface="Times New Roman"/>
              </a:rPr>
              <a:t>methods </a:t>
            </a:r>
            <a:r>
              <a:rPr sz="2000" dirty="0">
                <a:latin typeface="Times New Roman"/>
                <a:cs typeface="Times New Roman"/>
              </a:rPr>
              <a:t>used to pass </a:t>
            </a:r>
            <a:r>
              <a:rPr sz="2000" spc="-5" dirty="0">
                <a:latin typeface="Times New Roman"/>
                <a:cs typeface="Times New Roman"/>
              </a:rPr>
              <a:t>parameters </a:t>
            </a:r>
            <a:r>
              <a:rPr sz="2000" dirty="0">
                <a:latin typeface="Times New Roman"/>
                <a:cs typeface="Times New Roman"/>
              </a:rPr>
              <a:t>to the</a:t>
            </a:r>
            <a:r>
              <a:rPr sz="2000" spc="-140" dirty="0">
                <a:latin typeface="Times New Roman"/>
                <a:cs typeface="Times New Roman"/>
              </a:rPr>
              <a:t> </a:t>
            </a:r>
            <a:r>
              <a:rPr sz="2000" dirty="0">
                <a:latin typeface="Times New Roman"/>
                <a:cs typeface="Times New Roman"/>
              </a:rPr>
              <a:t>OS</a:t>
            </a:r>
          </a:p>
          <a:p>
            <a:pPr marL="756285" lvl="1" indent="-287020">
              <a:lnSpc>
                <a:spcPct val="100000"/>
              </a:lnSpc>
              <a:spcBef>
                <a:spcPts val="1445"/>
              </a:spcBef>
              <a:buFont typeface="Arial"/>
              <a:buChar char="–"/>
              <a:tabLst>
                <a:tab pos="756285" algn="l"/>
                <a:tab pos="756920" algn="l"/>
              </a:tabLst>
            </a:pPr>
            <a:r>
              <a:rPr sz="2000" spc="-5" dirty="0">
                <a:latin typeface="Times New Roman"/>
                <a:cs typeface="Times New Roman"/>
              </a:rPr>
              <a:t>Simplest: </a:t>
            </a:r>
            <a:r>
              <a:rPr sz="2000" dirty="0">
                <a:latin typeface="Times New Roman"/>
                <a:cs typeface="Times New Roman"/>
              </a:rPr>
              <a:t>pass the </a:t>
            </a:r>
            <a:r>
              <a:rPr sz="2000" spc="-5" dirty="0">
                <a:latin typeface="Times New Roman"/>
                <a:cs typeface="Times New Roman"/>
              </a:rPr>
              <a:t>parameters </a:t>
            </a:r>
            <a:r>
              <a:rPr sz="2000" dirty="0">
                <a:latin typeface="Times New Roman"/>
                <a:cs typeface="Times New Roman"/>
              </a:rPr>
              <a:t>in</a:t>
            </a:r>
            <a:r>
              <a:rPr sz="2000" spc="-90" dirty="0">
                <a:latin typeface="Times New Roman"/>
                <a:cs typeface="Times New Roman"/>
              </a:rPr>
              <a:t> </a:t>
            </a:r>
            <a:r>
              <a:rPr sz="2000" dirty="0">
                <a:latin typeface="Times New Roman"/>
                <a:cs typeface="Times New Roman"/>
              </a:rPr>
              <a:t>registers</a:t>
            </a:r>
          </a:p>
          <a:p>
            <a:pPr marL="1219835" lvl="2" indent="-293370">
              <a:lnSpc>
                <a:spcPct val="100000"/>
              </a:lnSpc>
              <a:spcBef>
                <a:spcPts val="1440"/>
              </a:spcBef>
              <a:buFont typeface="Arial"/>
              <a:buChar char="•"/>
              <a:tabLst>
                <a:tab pos="1219835" algn="l"/>
                <a:tab pos="1220470" algn="l"/>
              </a:tabLst>
            </a:pPr>
            <a:r>
              <a:rPr sz="2000" dirty="0">
                <a:latin typeface="Times New Roman"/>
                <a:cs typeface="Times New Roman"/>
              </a:rPr>
              <a:t>In </a:t>
            </a:r>
            <a:r>
              <a:rPr sz="2000" spc="-5" dirty="0">
                <a:latin typeface="Times New Roman"/>
                <a:cs typeface="Times New Roman"/>
              </a:rPr>
              <a:t>some </a:t>
            </a:r>
            <a:r>
              <a:rPr sz="2000" dirty="0">
                <a:latin typeface="Times New Roman"/>
                <a:cs typeface="Times New Roman"/>
              </a:rPr>
              <a:t>cases, </a:t>
            </a:r>
            <a:r>
              <a:rPr sz="2000" spc="-10" dirty="0">
                <a:latin typeface="Times New Roman"/>
                <a:cs typeface="Times New Roman"/>
              </a:rPr>
              <a:t>may </a:t>
            </a:r>
            <a:r>
              <a:rPr sz="2000" dirty="0">
                <a:latin typeface="Times New Roman"/>
                <a:cs typeface="Times New Roman"/>
              </a:rPr>
              <a:t>be </a:t>
            </a:r>
            <a:r>
              <a:rPr sz="2000" spc="-5" dirty="0">
                <a:latin typeface="Times New Roman"/>
                <a:cs typeface="Times New Roman"/>
              </a:rPr>
              <a:t>more parameters </a:t>
            </a:r>
            <a:r>
              <a:rPr sz="2000" dirty="0">
                <a:latin typeface="Times New Roman"/>
                <a:cs typeface="Times New Roman"/>
              </a:rPr>
              <a:t>than</a:t>
            </a:r>
            <a:r>
              <a:rPr sz="2000" spc="-60" dirty="0">
                <a:latin typeface="Times New Roman"/>
                <a:cs typeface="Times New Roman"/>
              </a:rPr>
              <a:t> </a:t>
            </a:r>
            <a:r>
              <a:rPr sz="2000" dirty="0">
                <a:latin typeface="Times New Roman"/>
                <a:cs typeface="Times New Roman"/>
              </a:rPr>
              <a:t>registers</a:t>
            </a:r>
          </a:p>
          <a:p>
            <a:pPr marL="756285" marR="764540" lvl="1" indent="-287020">
              <a:lnSpc>
                <a:spcPct val="140100"/>
              </a:lnSpc>
              <a:spcBef>
                <a:spcPts val="475"/>
              </a:spcBef>
              <a:buFont typeface="Arial"/>
              <a:buChar char="–"/>
              <a:tabLst>
                <a:tab pos="756285" algn="l"/>
                <a:tab pos="756920" algn="l"/>
              </a:tabLst>
            </a:pPr>
            <a:r>
              <a:rPr sz="2000" spc="-5" dirty="0">
                <a:latin typeface="Times New Roman"/>
                <a:cs typeface="Times New Roman"/>
              </a:rPr>
              <a:t>Parameters </a:t>
            </a:r>
            <a:r>
              <a:rPr sz="2000" dirty="0">
                <a:latin typeface="Times New Roman"/>
                <a:cs typeface="Times New Roman"/>
              </a:rPr>
              <a:t>stored in a block</a:t>
            </a:r>
            <a:r>
              <a:rPr sz="2000" i="1" dirty="0">
                <a:latin typeface="Times New Roman"/>
                <a:cs typeface="Times New Roman"/>
              </a:rPr>
              <a:t>, </a:t>
            </a:r>
            <a:r>
              <a:rPr sz="2000" dirty="0">
                <a:latin typeface="Times New Roman"/>
                <a:cs typeface="Times New Roman"/>
              </a:rPr>
              <a:t>or </a:t>
            </a:r>
            <a:r>
              <a:rPr sz="2000" spc="-5" dirty="0">
                <a:latin typeface="Times New Roman"/>
                <a:cs typeface="Times New Roman"/>
              </a:rPr>
              <a:t>table, </a:t>
            </a:r>
            <a:r>
              <a:rPr sz="2000" dirty="0">
                <a:latin typeface="Times New Roman"/>
                <a:cs typeface="Times New Roman"/>
              </a:rPr>
              <a:t>in </a:t>
            </a:r>
            <a:r>
              <a:rPr sz="2000" spc="-25" dirty="0">
                <a:latin typeface="Times New Roman"/>
                <a:cs typeface="Times New Roman"/>
              </a:rPr>
              <a:t>memory, </a:t>
            </a:r>
            <a:r>
              <a:rPr sz="2000" dirty="0">
                <a:latin typeface="Times New Roman"/>
                <a:cs typeface="Times New Roman"/>
              </a:rPr>
              <a:t>and address of block passed as</a:t>
            </a:r>
            <a:r>
              <a:rPr sz="2000" spc="-135" dirty="0">
                <a:latin typeface="Times New Roman"/>
                <a:cs typeface="Times New Roman"/>
              </a:rPr>
              <a:t> </a:t>
            </a:r>
            <a:r>
              <a:rPr sz="2000" dirty="0">
                <a:latin typeface="Times New Roman"/>
                <a:cs typeface="Times New Roman"/>
              </a:rPr>
              <a:t>a  </a:t>
            </a:r>
            <a:r>
              <a:rPr sz="2000" spc="-5" dirty="0">
                <a:latin typeface="Times New Roman"/>
                <a:cs typeface="Times New Roman"/>
              </a:rPr>
              <a:t>parameter </a:t>
            </a:r>
            <a:r>
              <a:rPr sz="2000" dirty="0">
                <a:latin typeface="Times New Roman"/>
                <a:cs typeface="Times New Roman"/>
              </a:rPr>
              <a:t>in a register</a:t>
            </a:r>
            <a:r>
              <a:rPr sz="2000" spc="-75" dirty="0">
                <a:latin typeface="Times New Roman"/>
                <a:cs typeface="Times New Roman"/>
              </a:rPr>
              <a:t> </a:t>
            </a:r>
            <a:r>
              <a:rPr sz="2000" dirty="0">
                <a:latin typeface="Times New Roman"/>
                <a:cs typeface="Times New Roman"/>
              </a:rPr>
              <a:t>.</a:t>
            </a:r>
          </a:p>
          <a:p>
            <a:pPr marL="1155700" lvl="2" indent="-229235">
              <a:lnSpc>
                <a:spcPct val="100000"/>
              </a:lnSpc>
              <a:spcBef>
                <a:spcPts val="1440"/>
              </a:spcBef>
              <a:buFont typeface="Arial"/>
              <a:buChar char="•"/>
              <a:tabLst>
                <a:tab pos="1155700" algn="l"/>
                <a:tab pos="1156335" algn="l"/>
              </a:tabLst>
            </a:pPr>
            <a:r>
              <a:rPr sz="2000" dirty="0">
                <a:latin typeface="Times New Roman"/>
                <a:cs typeface="Times New Roman"/>
              </a:rPr>
              <a:t>This approach </a:t>
            </a:r>
            <a:r>
              <a:rPr sz="2000" spc="-5" dirty="0">
                <a:latin typeface="Times New Roman"/>
                <a:cs typeface="Times New Roman"/>
              </a:rPr>
              <a:t>taken </a:t>
            </a:r>
            <a:r>
              <a:rPr sz="2000" dirty="0">
                <a:latin typeface="Times New Roman"/>
                <a:cs typeface="Times New Roman"/>
              </a:rPr>
              <a:t>by Linux and</a:t>
            </a:r>
            <a:r>
              <a:rPr sz="2000" spc="-105" dirty="0">
                <a:latin typeface="Times New Roman"/>
                <a:cs typeface="Times New Roman"/>
              </a:rPr>
              <a:t> </a:t>
            </a:r>
            <a:r>
              <a:rPr sz="2000" dirty="0">
                <a:latin typeface="Times New Roman"/>
                <a:cs typeface="Times New Roman"/>
              </a:rPr>
              <a:t>Solaris</a:t>
            </a:r>
          </a:p>
          <a:p>
            <a:pPr marL="756285" lvl="1" indent="-287020">
              <a:lnSpc>
                <a:spcPct val="100000"/>
              </a:lnSpc>
              <a:spcBef>
                <a:spcPts val="1440"/>
              </a:spcBef>
              <a:buFont typeface="Arial"/>
              <a:buChar char="–"/>
              <a:tabLst>
                <a:tab pos="756285" algn="l"/>
                <a:tab pos="756920" algn="l"/>
              </a:tabLst>
            </a:pPr>
            <a:r>
              <a:rPr sz="2000" spc="-5" dirty="0">
                <a:latin typeface="Times New Roman"/>
                <a:cs typeface="Times New Roman"/>
              </a:rPr>
              <a:t>Parameters </a:t>
            </a:r>
            <a:r>
              <a:rPr sz="2000" dirty="0">
                <a:latin typeface="Times New Roman"/>
                <a:cs typeface="Times New Roman"/>
              </a:rPr>
              <a:t>placed, or </a:t>
            </a:r>
            <a:r>
              <a:rPr sz="2000" b="1" dirty="0">
                <a:solidFill>
                  <a:srgbClr val="3366FF"/>
                </a:solidFill>
                <a:latin typeface="Times New Roman"/>
                <a:cs typeface="Times New Roman"/>
              </a:rPr>
              <a:t>pushed</a:t>
            </a:r>
            <a:r>
              <a:rPr sz="2000" i="1" dirty="0">
                <a:latin typeface="Times New Roman"/>
                <a:cs typeface="Times New Roman"/>
              </a:rPr>
              <a:t>, </a:t>
            </a:r>
            <a:r>
              <a:rPr sz="2000" dirty="0">
                <a:latin typeface="Times New Roman"/>
                <a:cs typeface="Times New Roman"/>
              </a:rPr>
              <a:t>onto the </a:t>
            </a:r>
            <a:r>
              <a:rPr sz="2000" b="1" dirty="0">
                <a:solidFill>
                  <a:srgbClr val="3366FF"/>
                </a:solidFill>
                <a:latin typeface="Times New Roman"/>
                <a:cs typeface="Times New Roman"/>
              </a:rPr>
              <a:t>stack </a:t>
            </a:r>
            <a:r>
              <a:rPr sz="2000" dirty="0">
                <a:latin typeface="Times New Roman"/>
                <a:cs typeface="Times New Roman"/>
              </a:rPr>
              <a:t>by the program and </a:t>
            </a:r>
            <a:r>
              <a:rPr sz="2000" b="1" dirty="0">
                <a:solidFill>
                  <a:srgbClr val="3366FF"/>
                </a:solidFill>
                <a:latin typeface="Times New Roman"/>
                <a:cs typeface="Times New Roman"/>
              </a:rPr>
              <a:t>popped </a:t>
            </a:r>
            <a:r>
              <a:rPr sz="2000" spc="-10" dirty="0">
                <a:latin typeface="Times New Roman"/>
                <a:cs typeface="Times New Roman"/>
              </a:rPr>
              <a:t>off </a:t>
            </a:r>
            <a:r>
              <a:rPr sz="2000" dirty="0">
                <a:latin typeface="Times New Roman"/>
                <a:cs typeface="Times New Roman"/>
              </a:rPr>
              <a:t>the </a:t>
            </a:r>
            <a:r>
              <a:rPr sz="2000" spc="-5" dirty="0">
                <a:latin typeface="Times New Roman"/>
                <a:cs typeface="Times New Roman"/>
              </a:rPr>
              <a:t>stack</a:t>
            </a:r>
            <a:r>
              <a:rPr sz="2000" spc="-155" dirty="0">
                <a:latin typeface="Times New Roman"/>
                <a:cs typeface="Times New Roman"/>
              </a:rPr>
              <a:t> </a:t>
            </a:r>
            <a:r>
              <a:rPr sz="2000" dirty="0">
                <a:latin typeface="Times New Roman"/>
                <a:cs typeface="Times New Roman"/>
              </a:rPr>
              <a:t>by</a:t>
            </a:r>
          </a:p>
          <a:p>
            <a:pPr marL="756285">
              <a:lnSpc>
                <a:spcPct val="100000"/>
              </a:lnSpc>
              <a:spcBef>
                <a:spcPts val="960"/>
              </a:spcBef>
            </a:pPr>
            <a:r>
              <a:rPr sz="2000" dirty="0">
                <a:latin typeface="Times New Roman"/>
                <a:cs typeface="Times New Roman"/>
              </a:rPr>
              <a:t>the operating</a:t>
            </a:r>
            <a:r>
              <a:rPr sz="2000" spc="-65" dirty="0">
                <a:latin typeface="Times New Roman"/>
                <a:cs typeface="Times New Roman"/>
              </a:rPr>
              <a:t> </a:t>
            </a:r>
            <a:r>
              <a:rPr sz="2000" spc="-5" dirty="0">
                <a:latin typeface="Times New Roman"/>
                <a:cs typeface="Times New Roman"/>
              </a:rPr>
              <a:t>system</a:t>
            </a:r>
            <a:endParaRPr sz="2000" dirty="0">
              <a:latin typeface="Times New Roman"/>
              <a:cs typeface="Times New Roman"/>
            </a:endParaRPr>
          </a:p>
          <a:p>
            <a:pPr marL="756285" lvl="1" indent="-287020">
              <a:lnSpc>
                <a:spcPct val="100000"/>
              </a:lnSpc>
              <a:spcBef>
                <a:spcPts val="1445"/>
              </a:spcBef>
              <a:buFont typeface="Arial"/>
              <a:buChar char="–"/>
              <a:tabLst>
                <a:tab pos="756285" algn="l"/>
                <a:tab pos="756920" algn="l"/>
              </a:tabLst>
            </a:pPr>
            <a:r>
              <a:rPr sz="2000" spc="-5" dirty="0">
                <a:latin typeface="Times New Roman"/>
                <a:cs typeface="Times New Roman"/>
              </a:rPr>
              <a:t>Block </a:t>
            </a:r>
            <a:r>
              <a:rPr sz="2000" dirty="0">
                <a:latin typeface="Times New Roman"/>
                <a:cs typeface="Times New Roman"/>
              </a:rPr>
              <a:t>and </a:t>
            </a:r>
            <a:r>
              <a:rPr sz="2000" spc="-5" dirty="0">
                <a:latin typeface="Times New Roman"/>
                <a:cs typeface="Times New Roman"/>
              </a:rPr>
              <a:t>stack methods </a:t>
            </a:r>
            <a:r>
              <a:rPr sz="2000" dirty="0">
                <a:latin typeface="Times New Roman"/>
                <a:cs typeface="Times New Roman"/>
              </a:rPr>
              <a:t>do </a:t>
            </a:r>
            <a:r>
              <a:rPr sz="2000" spc="5" dirty="0">
                <a:latin typeface="Times New Roman"/>
                <a:cs typeface="Times New Roman"/>
              </a:rPr>
              <a:t>not </a:t>
            </a:r>
            <a:r>
              <a:rPr sz="2000" spc="-10" dirty="0">
                <a:latin typeface="Times New Roman"/>
                <a:cs typeface="Times New Roman"/>
              </a:rPr>
              <a:t>limit </a:t>
            </a:r>
            <a:r>
              <a:rPr sz="2000" dirty="0">
                <a:latin typeface="Times New Roman"/>
                <a:cs typeface="Times New Roman"/>
              </a:rPr>
              <a:t>the </a:t>
            </a:r>
            <a:r>
              <a:rPr sz="2000" spc="-5" dirty="0">
                <a:latin typeface="Times New Roman"/>
                <a:cs typeface="Times New Roman"/>
              </a:rPr>
              <a:t>number </a:t>
            </a:r>
            <a:r>
              <a:rPr sz="2000" dirty="0">
                <a:latin typeface="Times New Roman"/>
                <a:cs typeface="Times New Roman"/>
              </a:rPr>
              <a:t>or length of </a:t>
            </a:r>
            <a:r>
              <a:rPr sz="2000" spc="-5" dirty="0">
                <a:latin typeface="Times New Roman"/>
                <a:cs typeface="Times New Roman"/>
              </a:rPr>
              <a:t>parameters </a:t>
            </a:r>
            <a:r>
              <a:rPr sz="2000" dirty="0">
                <a:latin typeface="Times New Roman"/>
                <a:cs typeface="Times New Roman"/>
              </a:rPr>
              <a:t>being</a:t>
            </a:r>
            <a:r>
              <a:rPr sz="2000" spc="-80" dirty="0">
                <a:latin typeface="Times New Roman"/>
                <a:cs typeface="Times New Roman"/>
              </a:rPr>
              <a:t> </a:t>
            </a:r>
            <a:r>
              <a:rPr sz="2000" dirty="0">
                <a:latin typeface="Times New Roman"/>
                <a:cs typeface="Times New Roman"/>
              </a:rPr>
              <a:t>passed.</a:t>
            </a:r>
          </a:p>
        </p:txBody>
      </p:sp>
      <p:sp>
        <p:nvSpPr>
          <p:cNvPr id="4" name="object 4"/>
          <p:cNvSpPr/>
          <p:nvPr/>
        </p:nvSpPr>
        <p:spPr>
          <a:xfrm>
            <a:off x="11125200" y="304800"/>
            <a:ext cx="2437918" cy="693737"/>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121</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1847542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6297" y="334518"/>
            <a:ext cx="6296025" cy="696595"/>
          </a:xfrm>
          <a:prstGeom prst="rect">
            <a:avLst/>
          </a:prstGeom>
        </p:spPr>
        <p:txBody>
          <a:bodyPr vert="horz" wrap="square" lIns="0" tIns="12700" rIns="0" bIns="0" rtlCol="0">
            <a:spAutoFit/>
          </a:bodyPr>
          <a:lstStyle/>
          <a:p>
            <a:pPr marL="12700">
              <a:lnSpc>
                <a:spcPct val="100000"/>
              </a:lnSpc>
              <a:spcBef>
                <a:spcPts val="100"/>
              </a:spcBef>
            </a:pPr>
            <a:r>
              <a:rPr spc="-30" dirty="0"/>
              <a:t>Parameter </a:t>
            </a:r>
            <a:r>
              <a:rPr spc="-15" dirty="0"/>
              <a:t>Passing </a:t>
            </a:r>
            <a:r>
              <a:rPr dirty="0"/>
              <a:t>via</a:t>
            </a:r>
            <a:r>
              <a:rPr spc="5" dirty="0"/>
              <a:t> </a:t>
            </a:r>
            <a:r>
              <a:rPr spc="-70" dirty="0"/>
              <a:t>Table</a:t>
            </a:r>
          </a:p>
        </p:txBody>
      </p:sp>
      <p:sp>
        <p:nvSpPr>
          <p:cNvPr id="3" name="object 3"/>
          <p:cNvSpPr/>
          <p:nvPr/>
        </p:nvSpPr>
        <p:spPr>
          <a:xfrm>
            <a:off x="685800" y="1271016"/>
            <a:ext cx="10407630" cy="5181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972800" y="304800"/>
            <a:ext cx="2586753" cy="73596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122</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24971120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7441" y="334518"/>
            <a:ext cx="4753610" cy="696595"/>
          </a:xfrm>
          <a:prstGeom prst="rect">
            <a:avLst/>
          </a:prstGeom>
        </p:spPr>
        <p:txBody>
          <a:bodyPr vert="horz" wrap="square" lIns="0" tIns="12700" rIns="0" bIns="0" rtlCol="0">
            <a:spAutoFit/>
          </a:bodyPr>
          <a:lstStyle/>
          <a:p>
            <a:pPr marL="12700">
              <a:lnSpc>
                <a:spcPct val="100000"/>
              </a:lnSpc>
              <a:spcBef>
                <a:spcPts val="100"/>
              </a:spcBef>
            </a:pPr>
            <a:r>
              <a:rPr spc="-40" dirty="0"/>
              <a:t>Types </a:t>
            </a:r>
            <a:r>
              <a:rPr spc="-5" dirty="0"/>
              <a:t>of </a:t>
            </a:r>
            <a:r>
              <a:rPr spc="-30" dirty="0"/>
              <a:t>System</a:t>
            </a:r>
            <a:r>
              <a:rPr spc="-50" dirty="0"/>
              <a:t> </a:t>
            </a:r>
            <a:r>
              <a:rPr spc="-10" dirty="0"/>
              <a:t>calls</a:t>
            </a:r>
          </a:p>
        </p:txBody>
      </p:sp>
      <p:sp>
        <p:nvSpPr>
          <p:cNvPr id="3" name="object 3"/>
          <p:cNvSpPr txBox="1"/>
          <p:nvPr/>
        </p:nvSpPr>
        <p:spPr>
          <a:xfrm>
            <a:off x="612140" y="1385061"/>
            <a:ext cx="8994775" cy="4140835"/>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 pos="1010919" algn="l"/>
                <a:tab pos="2333625" algn="l"/>
                <a:tab pos="3649345" algn="l"/>
                <a:tab pos="3978275" algn="l"/>
                <a:tab pos="5136515" algn="l"/>
                <a:tab pos="5798185" algn="l"/>
                <a:tab pos="6295390" algn="l"/>
                <a:tab pos="7713980" algn="l"/>
                <a:tab pos="8783955" algn="l"/>
              </a:tabLst>
            </a:pPr>
            <a:r>
              <a:rPr sz="2500" spc="-10" dirty="0">
                <a:latin typeface="Carlito"/>
                <a:cs typeface="Carlito"/>
              </a:rPr>
              <a:t>Th</a:t>
            </a:r>
            <a:r>
              <a:rPr sz="2500" spc="-5" dirty="0">
                <a:latin typeface="Carlito"/>
                <a:cs typeface="Carlito"/>
              </a:rPr>
              <a:t>e</a:t>
            </a:r>
            <a:r>
              <a:rPr sz="2500" dirty="0">
                <a:latin typeface="Carlito"/>
                <a:cs typeface="Carlito"/>
              </a:rPr>
              <a:t>	</a:t>
            </a:r>
            <a:r>
              <a:rPr sz="2500" spc="-5" dirty="0">
                <a:latin typeface="Carlito"/>
                <a:cs typeface="Carlito"/>
              </a:rPr>
              <a:t>i</a:t>
            </a:r>
            <a:r>
              <a:rPr sz="2500" spc="-30" dirty="0">
                <a:latin typeface="Carlito"/>
                <a:cs typeface="Carlito"/>
              </a:rPr>
              <a:t>n</a:t>
            </a:r>
            <a:r>
              <a:rPr sz="2500" spc="-25" dirty="0">
                <a:latin typeface="Carlito"/>
                <a:cs typeface="Carlito"/>
              </a:rPr>
              <a:t>t</a:t>
            </a:r>
            <a:r>
              <a:rPr sz="2500" spc="-5" dirty="0">
                <a:latin typeface="Carlito"/>
                <a:cs typeface="Carlito"/>
              </a:rPr>
              <a:t>e</a:t>
            </a:r>
            <a:r>
              <a:rPr sz="2500" dirty="0">
                <a:latin typeface="Carlito"/>
                <a:cs typeface="Carlito"/>
              </a:rPr>
              <a:t>r</a:t>
            </a:r>
            <a:r>
              <a:rPr sz="2500" spc="-60" dirty="0">
                <a:latin typeface="Carlito"/>
                <a:cs typeface="Carlito"/>
              </a:rPr>
              <a:t>f</a:t>
            </a:r>
            <a:r>
              <a:rPr sz="2500" spc="10" dirty="0">
                <a:latin typeface="Carlito"/>
                <a:cs typeface="Carlito"/>
              </a:rPr>
              <a:t>a</a:t>
            </a:r>
            <a:r>
              <a:rPr sz="2500" spc="-5" dirty="0">
                <a:latin typeface="Carlito"/>
                <a:cs typeface="Carlito"/>
              </a:rPr>
              <a:t>ce</a:t>
            </a:r>
            <a:r>
              <a:rPr sz="2500" dirty="0">
                <a:latin typeface="Carlito"/>
                <a:cs typeface="Carlito"/>
              </a:rPr>
              <a:t>	</a:t>
            </a:r>
            <a:r>
              <a:rPr sz="2500" spc="-10" dirty="0">
                <a:latin typeface="Carlito"/>
                <a:cs typeface="Carlito"/>
              </a:rPr>
              <a:t>b</a:t>
            </a:r>
            <a:r>
              <a:rPr sz="2500" spc="-20" dirty="0">
                <a:latin typeface="Carlito"/>
                <a:cs typeface="Carlito"/>
              </a:rPr>
              <a:t>e</a:t>
            </a:r>
            <a:r>
              <a:rPr sz="2500" spc="-5" dirty="0">
                <a:latin typeface="Carlito"/>
                <a:cs typeface="Carlito"/>
              </a:rPr>
              <a:t>t</a:t>
            </a:r>
            <a:r>
              <a:rPr sz="2500" spc="-25" dirty="0">
                <a:latin typeface="Carlito"/>
                <a:cs typeface="Carlito"/>
              </a:rPr>
              <a:t>w</a:t>
            </a:r>
            <a:r>
              <a:rPr sz="2500" spc="-5" dirty="0">
                <a:latin typeface="Carlito"/>
                <a:cs typeface="Carlito"/>
              </a:rPr>
              <a:t>e</a:t>
            </a:r>
            <a:r>
              <a:rPr sz="2500" spc="15" dirty="0">
                <a:latin typeface="Carlito"/>
                <a:cs typeface="Carlito"/>
              </a:rPr>
              <a:t>e</a:t>
            </a:r>
            <a:r>
              <a:rPr sz="2500" spc="-5" dirty="0">
                <a:latin typeface="Carlito"/>
                <a:cs typeface="Carlito"/>
              </a:rPr>
              <a:t>n</a:t>
            </a:r>
            <a:r>
              <a:rPr sz="2500" dirty="0">
                <a:latin typeface="Carlito"/>
                <a:cs typeface="Carlito"/>
              </a:rPr>
              <a:t>	</a:t>
            </a:r>
            <a:r>
              <a:rPr sz="2500" spc="-5" dirty="0">
                <a:latin typeface="Carlito"/>
                <a:cs typeface="Carlito"/>
              </a:rPr>
              <a:t>a</a:t>
            </a:r>
            <a:r>
              <a:rPr sz="2500" dirty="0">
                <a:latin typeface="Carlito"/>
                <a:cs typeface="Carlito"/>
              </a:rPr>
              <a:t>	</a:t>
            </a:r>
            <a:r>
              <a:rPr sz="2500" spc="-10" dirty="0">
                <a:latin typeface="Carlito"/>
                <a:cs typeface="Carlito"/>
              </a:rPr>
              <a:t>p</a:t>
            </a:r>
            <a:r>
              <a:rPr sz="2500" spc="-40" dirty="0">
                <a:latin typeface="Carlito"/>
                <a:cs typeface="Carlito"/>
              </a:rPr>
              <a:t>r</a:t>
            </a:r>
            <a:r>
              <a:rPr sz="2500" spc="-10" dirty="0">
                <a:latin typeface="Carlito"/>
                <a:cs typeface="Carlito"/>
              </a:rPr>
              <a:t>oc</a:t>
            </a:r>
            <a:r>
              <a:rPr sz="2500" dirty="0">
                <a:latin typeface="Carlito"/>
                <a:cs typeface="Carlito"/>
              </a:rPr>
              <a:t>e</a:t>
            </a:r>
            <a:r>
              <a:rPr sz="2500" spc="-5" dirty="0">
                <a:latin typeface="Carlito"/>
                <a:cs typeface="Carlito"/>
              </a:rPr>
              <a:t>ss</a:t>
            </a:r>
            <a:r>
              <a:rPr sz="2500" dirty="0">
                <a:latin typeface="Carlito"/>
                <a:cs typeface="Carlito"/>
              </a:rPr>
              <a:t>	</a:t>
            </a:r>
            <a:r>
              <a:rPr sz="2500" spc="-5" dirty="0">
                <a:latin typeface="Carlito"/>
                <a:cs typeface="Carlito"/>
              </a:rPr>
              <a:t>and</a:t>
            </a:r>
            <a:r>
              <a:rPr sz="2500" dirty="0">
                <a:latin typeface="Carlito"/>
                <a:cs typeface="Carlito"/>
              </a:rPr>
              <a:t>	</a:t>
            </a:r>
            <a:r>
              <a:rPr sz="2500" spc="-5" dirty="0">
                <a:latin typeface="Carlito"/>
                <a:cs typeface="Carlito"/>
              </a:rPr>
              <a:t>an</a:t>
            </a:r>
            <a:r>
              <a:rPr sz="2500" dirty="0">
                <a:latin typeface="Carlito"/>
                <a:cs typeface="Carlito"/>
              </a:rPr>
              <a:t>	</a:t>
            </a:r>
            <a:r>
              <a:rPr sz="2500" spc="-10" dirty="0">
                <a:latin typeface="Carlito"/>
                <a:cs typeface="Carlito"/>
              </a:rPr>
              <a:t>ope</a:t>
            </a:r>
            <a:r>
              <a:rPr sz="2500" spc="-45" dirty="0">
                <a:latin typeface="Carlito"/>
                <a:cs typeface="Carlito"/>
              </a:rPr>
              <a:t>r</a:t>
            </a:r>
            <a:r>
              <a:rPr sz="2500" spc="-25" dirty="0">
                <a:latin typeface="Carlito"/>
                <a:cs typeface="Carlito"/>
              </a:rPr>
              <a:t>a</a:t>
            </a:r>
            <a:r>
              <a:rPr sz="2500" spc="-5" dirty="0">
                <a:latin typeface="Carlito"/>
                <a:cs typeface="Carlito"/>
              </a:rPr>
              <a:t>ting</a:t>
            </a:r>
            <a:r>
              <a:rPr sz="2500" dirty="0">
                <a:latin typeface="Carlito"/>
                <a:cs typeface="Carlito"/>
              </a:rPr>
              <a:t>	</a:t>
            </a:r>
            <a:r>
              <a:rPr sz="2500" spc="-60" dirty="0">
                <a:latin typeface="Carlito"/>
                <a:cs typeface="Carlito"/>
              </a:rPr>
              <a:t>s</a:t>
            </a:r>
            <a:r>
              <a:rPr sz="2500" spc="-35" dirty="0">
                <a:latin typeface="Carlito"/>
                <a:cs typeface="Carlito"/>
              </a:rPr>
              <a:t>ys</a:t>
            </a:r>
            <a:r>
              <a:rPr sz="2500" spc="-25" dirty="0">
                <a:latin typeface="Carlito"/>
                <a:cs typeface="Carlito"/>
              </a:rPr>
              <a:t>t</a:t>
            </a:r>
            <a:r>
              <a:rPr sz="2500" spc="-5" dirty="0">
                <a:latin typeface="Carlito"/>
                <a:cs typeface="Carlito"/>
              </a:rPr>
              <a:t>em</a:t>
            </a:r>
            <a:r>
              <a:rPr sz="2500" dirty="0">
                <a:latin typeface="Carlito"/>
                <a:cs typeface="Carlito"/>
              </a:rPr>
              <a:t>	</a:t>
            </a:r>
            <a:r>
              <a:rPr sz="2500" spc="-5" dirty="0">
                <a:latin typeface="Carlito"/>
                <a:cs typeface="Carlito"/>
              </a:rPr>
              <a:t>is  </a:t>
            </a:r>
            <a:r>
              <a:rPr sz="2500" spc="-10" dirty="0">
                <a:latin typeface="Carlito"/>
                <a:cs typeface="Carlito"/>
              </a:rPr>
              <a:t>provided </a:t>
            </a:r>
            <a:r>
              <a:rPr sz="2500" spc="-15" dirty="0">
                <a:latin typeface="Carlito"/>
                <a:cs typeface="Carlito"/>
              </a:rPr>
              <a:t>by </a:t>
            </a:r>
            <a:r>
              <a:rPr sz="2500" spc="-25" dirty="0">
                <a:latin typeface="Carlito"/>
                <a:cs typeface="Carlito"/>
              </a:rPr>
              <a:t>system</a:t>
            </a:r>
            <a:r>
              <a:rPr sz="2500" spc="30" dirty="0">
                <a:latin typeface="Carlito"/>
                <a:cs typeface="Carlito"/>
              </a:rPr>
              <a:t> </a:t>
            </a:r>
            <a:r>
              <a:rPr sz="2500" spc="-5" dirty="0">
                <a:latin typeface="Carlito"/>
                <a:cs typeface="Carlito"/>
              </a:rPr>
              <a:t>calls.</a:t>
            </a:r>
            <a:endParaRPr sz="2500" dirty="0">
              <a:latin typeface="Carlito"/>
              <a:cs typeface="Carlito"/>
            </a:endParaRPr>
          </a:p>
          <a:p>
            <a:pPr marL="355600" marR="6985" indent="-342900">
              <a:lnSpc>
                <a:spcPct val="100000"/>
              </a:lnSpc>
              <a:spcBef>
                <a:spcPts val="600"/>
              </a:spcBef>
              <a:buFont typeface="Arial"/>
              <a:buChar char="•"/>
              <a:tabLst>
                <a:tab pos="354965" algn="l"/>
                <a:tab pos="355600" algn="l"/>
                <a:tab pos="812800" algn="l"/>
                <a:tab pos="2065655" algn="l"/>
                <a:tab pos="3173095" algn="l"/>
                <a:tab pos="3940175" algn="l"/>
                <a:tab pos="4569460" algn="l"/>
                <a:tab pos="5916930" algn="l"/>
                <a:tab pos="6406515" algn="l"/>
                <a:tab pos="7814309" algn="l"/>
              </a:tabLst>
            </a:pPr>
            <a:r>
              <a:rPr sz="2500" spc="-10" dirty="0">
                <a:latin typeface="Carlito"/>
                <a:cs typeface="Carlito"/>
              </a:rPr>
              <a:t>I</a:t>
            </a:r>
            <a:r>
              <a:rPr sz="2500" spc="-5" dirty="0">
                <a:latin typeface="Carlito"/>
                <a:cs typeface="Carlito"/>
              </a:rPr>
              <a:t>n</a:t>
            </a:r>
            <a:r>
              <a:rPr sz="2500" dirty="0">
                <a:latin typeface="Carlito"/>
                <a:cs typeface="Carlito"/>
              </a:rPr>
              <a:t>	</a:t>
            </a:r>
            <a:r>
              <a:rPr sz="2500" spc="-30" dirty="0">
                <a:latin typeface="Carlito"/>
                <a:cs typeface="Carlito"/>
              </a:rPr>
              <a:t>g</a:t>
            </a:r>
            <a:r>
              <a:rPr sz="2500" spc="-5" dirty="0">
                <a:latin typeface="Carlito"/>
                <a:cs typeface="Carlito"/>
              </a:rPr>
              <a:t>e</a:t>
            </a:r>
            <a:r>
              <a:rPr sz="2500" spc="5" dirty="0">
                <a:latin typeface="Carlito"/>
                <a:cs typeface="Carlito"/>
              </a:rPr>
              <a:t>n</a:t>
            </a:r>
            <a:r>
              <a:rPr sz="2500" spc="-5" dirty="0">
                <a:latin typeface="Carlito"/>
                <a:cs typeface="Carlito"/>
              </a:rPr>
              <a:t>e</a:t>
            </a:r>
            <a:r>
              <a:rPr sz="2500" spc="-45" dirty="0">
                <a:latin typeface="Carlito"/>
                <a:cs typeface="Carlito"/>
              </a:rPr>
              <a:t>r</a:t>
            </a:r>
            <a:r>
              <a:rPr sz="2500" spc="-5" dirty="0">
                <a:latin typeface="Carlito"/>
                <a:cs typeface="Carlito"/>
              </a:rPr>
              <a:t>al,</a:t>
            </a:r>
            <a:r>
              <a:rPr sz="2500" dirty="0">
                <a:latin typeface="Carlito"/>
                <a:cs typeface="Carlito"/>
              </a:rPr>
              <a:t>	</a:t>
            </a:r>
            <a:r>
              <a:rPr sz="2500" spc="-50" dirty="0">
                <a:latin typeface="Carlito"/>
                <a:cs typeface="Carlito"/>
              </a:rPr>
              <a:t>s</a:t>
            </a:r>
            <a:r>
              <a:rPr sz="2500" spc="-35" dirty="0">
                <a:latin typeface="Carlito"/>
                <a:cs typeface="Carlito"/>
              </a:rPr>
              <a:t>ys</a:t>
            </a:r>
            <a:r>
              <a:rPr sz="2500" spc="-25" dirty="0">
                <a:latin typeface="Carlito"/>
                <a:cs typeface="Carlito"/>
              </a:rPr>
              <a:t>t</a:t>
            </a:r>
            <a:r>
              <a:rPr sz="2500" spc="-5" dirty="0">
                <a:latin typeface="Carlito"/>
                <a:cs typeface="Carlito"/>
              </a:rPr>
              <a:t>em</a:t>
            </a:r>
            <a:r>
              <a:rPr sz="2500" dirty="0">
                <a:latin typeface="Carlito"/>
                <a:cs typeface="Carlito"/>
              </a:rPr>
              <a:t>	</a:t>
            </a:r>
            <a:r>
              <a:rPr sz="2500" spc="-20" dirty="0">
                <a:latin typeface="Carlito"/>
                <a:cs typeface="Carlito"/>
              </a:rPr>
              <a:t>c</a:t>
            </a:r>
            <a:r>
              <a:rPr sz="2500" spc="-5" dirty="0">
                <a:latin typeface="Carlito"/>
                <a:cs typeface="Carlito"/>
              </a:rPr>
              <a:t>al</a:t>
            </a:r>
            <a:r>
              <a:rPr sz="2500" dirty="0">
                <a:latin typeface="Carlito"/>
                <a:cs typeface="Carlito"/>
              </a:rPr>
              <a:t>l</a:t>
            </a:r>
            <a:r>
              <a:rPr sz="2500" spc="-5" dirty="0">
                <a:latin typeface="Carlito"/>
                <a:cs typeface="Carlito"/>
              </a:rPr>
              <a:t>s</a:t>
            </a:r>
            <a:r>
              <a:rPr sz="2500" dirty="0">
                <a:latin typeface="Carlito"/>
                <a:cs typeface="Carlito"/>
              </a:rPr>
              <a:t>	</a:t>
            </a:r>
            <a:r>
              <a:rPr sz="2500" spc="-5" dirty="0">
                <a:latin typeface="Carlito"/>
                <a:cs typeface="Carlito"/>
              </a:rPr>
              <a:t>a</a:t>
            </a:r>
            <a:r>
              <a:rPr sz="2500" spc="-35" dirty="0">
                <a:latin typeface="Carlito"/>
                <a:cs typeface="Carlito"/>
              </a:rPr>
              <a:t>r</a:t>
            </a:r>
            <a:r>
              <a:rPr sz="2500" spc="-5" dirty="0">
                <a:latin typeface="Carlito"/>
                <a:cs typeface="Carlito"/>
              </a:rPr>
              <a:t>e</a:t>
            </a:r>
            <a:r>
              <a:rPr sz="2500" dirty="0">
                <a:latin typeface="Carlito"/>
                <a:cs typeface="Carlito"/>
              </a:rPr>
              <a:t>	</a:t>
            </a:r>
            <a:r>
              <a:rPr sz="2500" spc="-40" dirty="0">
                <a:latin typeface="Carlito"/>
                <a:cs typeface="Carlito"/>
              </a:rPr>
              <a:t>av</a:t>
            </a:r>
            <a:r>
              <a:rPr sz="2500" spc="-5" dirty="0">
                <a:latin typeface="Carlito"/>
                <a:cs typeface="Carlito"/>
              </a:rPr>
              <a:t>ai</a:t>
            </a:r>
            <a:r>
              <a:rPr sz="2500" dirty="0">
                <a:latin typeface="Carlito"/>
                <a:cs typeface="Carlito"/>
              </a:rPr>
              <a:t>l</a:t>
            </a:r>
            <a:r>
              <a:rPr sz="2500" spc="-5" dirty="0">
                <a:latin typeface="Carlito"/>
                <a:cs typeface="Carlito"/>
              </a:rPr>
              <a:t>able</a:t>
            </a:r>
            <a:r>
              <a:rPr sz="2500" dirty="0">
                <a:latin typeface="Carlito"/>
                <a:cs typeface="Carlito"/>
              </a:rPr>
              <a:t>	</a:t>
            </a:r>
            <a:r>
              <a:rPr sz="2500" spc="-5" dirty="0">
                <a:latin typeface="Carlito"/>
                <a:cs typeface="Carlito"/>
              </a:rPr>
              <a:t>as</a:t>
            </a:r>
            <a:r>
              <a:rPr sz="2500" dirty="0">
                <a:latin typeface="Carlito"/>
                <a:cs typeface="Carlito"/>
              </a:rPr>
              <a:t>	</a:t>
            </a:r>
            <a:r>
              <a:rPr sz="2500" spc="-5" dirty="0">
                <a:latin typeface="Carlito"/>
                <a:cs typeface="Carlito"/>
              </a:rPr>
              <a:t>asse</a:t>
            </a:r>
            <a:r>
              <a:rPr sz="2500" dirty="0">
                <a:latin typeface="Carlito"/>
                <a:cs typeface="Carlito"/>
              </a:rPr>
              <a:t>m</a:t>
            </a:r>
            <a:r>
              <a:rPr sz="2500" spc="-10" dirty="0">
                <a:latin typeface="Carlito"/>
                <a:cs typeface="Carlito"/>
              </a:rPr>
              <a:t>bl</a:t>
            </a:r>
            <a:r>
              <a:rPr sz="2500" spc="-5" dirty="0">
                <a:latin typeface="Carlito"/>
                <a:cs typeface="Carlito"/>
              </a:rPr>
              <a:t>y</a:t>
            </a:r>
            <a:r>
              <a:rPr sz="2500" dirty="0">
                <a:latin typeface="Carlito"/>
                <a:cs typeface="Carlito"/>
              </a:rPr>
              <a:t>	</a:t>
            </a:r>
            <a:r>
              <a:rPr sz="2500" spc="5" dirty="0">
                <a:latin typeface="Carlito"/>
                <a:cs typeface="Carlito"/>
              </a:rPr>
              <a:t>l</a:t>
            </a:r>
            <a:r>
              <a:rPr sz="2500" spc="-5" dirty="0">
                <a:latin typeface="Carlito"/>
                <a:cs typeface="Carlito"/>
              </a:rPr>
              <a:t>angua</a:t>
            </a:r>
            <a:r>
              <a:rPr sz="2500" spc="-25" dirty="0">
                <a:latin typeface="Carlito"/>
                <a:cs typeface="Carlito"/>
              </a:rPr>
              <a:t>g</a:t>
            </a:r>
            <a:r>
              <a:rPr sz="2500" spc="-5" dirty="0">
                <a:latin typeface="Carlito"/>
                <a:cs typeface="Carlito"/>
              </a:rPr>
              <a:t>e  </a:t>
            </a:r>
            <a:r>
              <a:rPr sz="2500" spc="-10" dirty="0">
                <a:latin typeface="Carlito"/>
                <a:cs typeface="Carlito"/>
              </a:rPr>
              <a:t>instructions.</a:t>
            </a:r>
            <a:endParaRPr sz="2500" dirty="0">
              <a:latin typeface="Carlito"/>
              <a:cs typeface="Carlito"/>
            </a:endParaRPr>
          </a:p>
          <a:p>
            <a:pPr marL="355600" marR="5080" indent="-342900">
              <a:lnSpc>
                <a:spcPct val="100000"/>
              </a:lnSpc>
              <a:spcBef>
                <a:spcPts val="600"/>
              </a:spcBef>
              <a:buFont typeface="Arial"/>
              <a:buChar char="•"/>
              <a:tabLst>
                <a:tab pos="354965" algn="l"/>
                <a:tab pos="355600" algn="l"/>
              </a:tabLst>
            </a:pPr>
            <a:r>
              <a:rPr sz="2500" spc="-10" dirty="0">
                <a:latin typeface="Carlito"/>
                <a:cs typeface="Carlito"/>
              </a:rPr>
              <a:t>They </a:t>
            </a:r>
            <a:r>
              <a:rPr sz="2500" spc="-15" dirty="0">
                <a:latin typeface="Carlito"/>
                <a:cs typeface="Carlito"/>
              </a:rPr>
              <a:t>are </a:t>
            </a:r>
            <a:r>
              <a:rPr sz="2500" spc="-5" dirty="0">
                <a:latin typeface="Carlito"/>
                <a:cs typeface="Carlito"/>
              </a:rPr>
              <a:t>also included in the manuals used by the assembly </a:t>
            </a:r>
            <a:r>
              <a:rPr sz="2500" spc="-10" dirty="0">
                <a:latin typeface="Carlito"/>
                <a:cs typeface="Carlito"/>
              </a:rPr>
              <a:t>level  </a:t>
            </a:r>
            <a:r>
              <a:rPr sz="2500" spc="-15" dirty="0">
                <a:latin typeface="Carlito"/>
                <a:cs typeface="Carlito"/>
              </a:rPr>
              <a:t>programmers.</a:t>
            </a:r>
            <a:endParaRPr sz="2500" dirty="0">
              <a:latin typeface="Carlito"/>
              <a:cs typeface="Carlito"/>
            </a:endParaRPr>
          </a:p>
          <a:p>
            <a:pPr marL="355600" marR="6350" indent="-342900">
              <a:lnSpc>
                <a:spcPct val="100000"/>
              </a:lnSpc>
              <a:spcBef>
                <a:spcPts val="605"/>
              </a:spcBef>
              <a:buFont typeface="Arial"/>
              <a:buChar char="•"/>
              <a:tabLst>
                <a:tab pos="354965" algn="l"/>
                <a:tab pos="355600" algn="l"/>
                <a:tab pos="1445260" algn="l"/>
                <a:tab pos="2170430" algn="l"/>
                <a:tab pos="2759075" algn="l"/>
                <a:tab pos="3829050" algn="l"/>
                <a:tab pos="4731385" algn="l"/>
                <a:tab pos="5619750" algn="l"/>
                <a:tab pos="5942965" algn="l"/>
                <a:tab pos="7093584" algn="l"/>
                <a:tab pos="7503795" algn="l"/>
                <a:tab pos="8235315" algn="l"/>
              </a:tabLst>
            </a:pPr>
            <a:r>
              <a:rPr sz="2500" spc="-40" dirty="0">
                <a:latin typeface="Carlito"/>
                <a:cs typeface="Carlito"/>
              </a:rPr>
              <a:t>S</a:t>
            </a:r>
            <a:r>
              <a:rPr sz="2500" spc="-35" dirty="0">
                <a:latin typeface="Carlito"/>
                <a:cs typeface="Carlito"/>
              </a:rPr>
              <a:t>ys</a:t>
            </a:r>
            <a:r>
              <a:rPr sz="2500" spc="-25" dirty="0">
                <a:latin typeface="Carlito"/>
                <a:cs typeface="Carlito"/>
              </a:rPr>
              <a:t>t</a:t>
            </a:r>
            <a:r>
              <a:rPr sz="2500" spc="-5" dirty="0">
                <a:latin typeface="Carlito"/>
                <a:cs typeface="Carlito"/>
              </a:rPr>
              <a:t>em</a:t>
            </a:r>
            <a:r>
              <a:rPr sz="2500" dirty="0">
                <a:latin typeface="Carlito"/>
                <a:cs typeface="Carlito"/>
              </a:rPr>
              <a:t>	</a:t>
            </a:r>
            <a:r>
              <a:rPr sz="2500" spc="-30" dirty="0">
                <a:latin typeface="Carlito"/>
                <a:cs typeface="Carlito"/>
              </a:rPr>
              <a:t>c</a:t>
            </a:r>
            <a:r>
              <a:rPr sz="2500" spc="-5" dirty="0">
                <a:latin typeface="Carlito"/>
                <a:cs typeface="Carlito"/>
              </a:rPr>
              <a:t>al</a:t>
            </a:r>
            <a:r>
              <a:rPr sz="2500" spc="10" dirty="0">
                <a:latin typeface="Carlito"/>
                <a:cs typeface="Carlito"/>
              </a:rPr>
              <a:t>l</a:t>
            </a:r>
            <a:r>
              <a:rPr sz="2500" spc="-5" dirty="0">
                <a:latin typeface="Carlito"/>
                <a:cs typeface="Carlito"/>
              </a:rPr>
              <a:t>s</a:t>
            </a:r>
            <a:r>
              <a:rPr sz="2500" dirty="0">
                <a:latin typeface="Carlito"/>
                <a:cs typeface="Carlito"/>
              </a:rPr>
              <a:t>	</a:t>
            </a:r>
            <a:r>
              <a:rPr sz="2500" spc="-5" dirty="0">
                <a:latin typeface="Carlito"/>
                <a:cs typeface="Carlito"/>
              </a:rPr>
              <a:t>a</a:t>
            </a:r>
            <a:r>
              <a:rPr sz="2500" spc="-35" dirty="0">
                <a:latin typeface="Carlito"/>
                <a:cs typeface="Carlito"/>
              </a:rPr>
              <a:t>r</a:t>
            </a:r>
            <a:r>
              <a:rPr sz="2500" spc="-5" dirty="0">
                <a:latin typeface="Carlito"/>
                <a:cs typeface="Carlito"/>
              </a:rPr>
              <a:t>e</a:t>
            </a:r>
            <a:r>
              <a:rPr sz="2500" dirty="0">
                <a:latin typeface="Carlito"/>
                <a:cs typeface="Carlito"/>
              </a:rPr>
              <a:t>	</a:t>
            </a:r>
            <a:r>
              <a:rPr sz="2500" spc="-10" dirty="0">
                <a:latin typeface="Carlito"/>
                <a:cs typeface="Carlito"/>
              </a:rPr>
              <a:t>us</a:t>
            </a:r>
            <a:r>
              <a:rPr sz="2500" spc="-15" dirty="0">
                <a:latin typeface="Carlito"/>
                <a:cs typeface="Carlito"/>
              </a:rPr>
              <a:t>u</a:t>
            </a:r>
            <a:r>
              <a:rPr sz="2500" spc="10" dirty="0">
                <a:latin typeface="Carlito"/>
                <a:cs typeface="Carlito"/>
              </a:rPr>
              <a:t>a</a:t>
            </a:r>
            <a:r>
              <a:rPr sz="2500" spc="-5" dirty="0">
                <a:latin typeface="Carlito"/>
                <a:cs typeface="Carlito"/>
              </a:rPr>
              <a:t>lly</a:t>
            </a:r>
            <a:r>
              <a:rPr sz="2500" dirty="0">
                <a:latin typeface="Carlito"/>
                <a:cs typeface="Carlito"/>
              </a:rPr>
              <a:t>	</a:t>
            </a:r>
            <a:r>
              <a:rPr sz="2500" spc="-5" dirty="0">
                <a:latin typeface="Carlito"/>
                <a:cs typeface="Carlito"/>
              </a:rPr>
              <a:t>ma</a:t>
            </a:r>
            <a:r>
              <a:rPr sz="2500" spc="5" dirty="0">
                <a:latin typeface="Carlito"/>
                <a:cs typeface="Carlito"/>
              </a:rPr>
              <a:t>d</a:t>
            </a:r>
            <a:r>
              <a:rPr sz="2500" spc="-5" dirty="0">
                <a:latin typeface="Carlito"/>
                <a:cs typeface="Carlito"/>
              </a:rPr>
              <a:t>e</a:t>
            </a:r>
            <a:r>
              <a:rPr sz="2500" dirty="0">
                <a:latin typeface="Carlito"/>
                <a:cs typeface="Carlito"/>
              </a:rPr>
              <a:t>	</a:t>
            </a:r>
            <a:r>
              <a:rPr sz="2500" spc="-5" dirty="0">
                <a:latin typeface="Carlito"/>
                <a:cs typeface="Carlito"/>
              </a:rPr>
              <a:t>when</a:t>
            </a:r>
            <a:r>
              <a:rPr sz="2500" dirty="0">
                <a:latin typeface="Carlito"/>
                <a:cs typeface="Carlito"/>
              </a:rPr>
              <a:t>	</a:t>
            </a:r>
            <a:r>
              <a:rPr sz="2500" spc="-5" dirty="0">
                <a:latin typeface="Carlito"/>
                <a:cs typeface="Carlito"/>
              </a:rPr>
              <a:t>a</a:t>
            </a:r>
            <a:r>
              <a:rPr sz="2500" dirty="0">
                <a:latin typeface="Carlito"/>
                <a:cs typeface="Carlito"/>
              </a:rPr>
              <a:t>	</a:t>
            </a:r>
            <a:r>
              <a:rPr sz="2500" spc="-10" dirty="0">
                <a:latin typeface="Carlito"/>
                <a:cs typeface="Carlito"/>
              </a:rPr>
              <a:t>p</a:t>
            </a:r>
            <a:r>
              <a:rPr sz="2500" spc="-40" dirty="0">
                <a:latin typeface="Carlito"/>
                <a:cs typeface="Carlito"/>
              </a:rPr>
              <a:t>r</a:t>
            </a:r>
            <a:r>
              <a:rPr sz="2500" spc="-10" dirty="0">
                <a:latin typeface="Carlito"/>
                <a:cs typeface="Carlito"/>
              </a:rPr>
              <a:t>oc</a:t>
            </a:r>
            <a:r>
              <a:rPr sz="2500" dirty="0">
                <a:latin typeface="Carlito"/>
                <a:cs typeface="Carlito"/>
              </a:rPr>
              <a:t>e</a:t>
            </a:r>
            <a:r>
              <a:rPr sz="2500" spc="-10" dirty="0">
                <a:latin typeface="Carlito"/>
                <a:cs typeface="Carlito"/>
              </a:rPr>
              <a:t>s</a:t>
            </a:r>
            <a:r>
              <a:rPr sz="2500" spc="-5" dirty="0">
                <a:latin typeface="Carlito"/>
                <a:cs typeface="Carlito"/>
              </a:rPr>
              <a:t>s</a:t>
            </a:r>
            <a:r>
              <a:rPr sz="2500" dirty="0">
                <a:latin typeface="Carlito"/>
                <a:cs typeface="Carlito"/>
              </a:rPr>
              <a:t>	</a:t>
            </a:r>
            <a:r>
              <a:rPr sz="2500" spc="-5" dirty="0">
                <a:latin typeface="Carlito"/>
                <a:cs typeface="Carlito"/>
              </a:rPr>
              <a:t>in</a:t>
            </a:r>
            <a:r>
              <a:rPr sz="2500" dirty="0">
                <a:latin typeface="Carlito"/>
                <a:cs typeface="Carlito"/>
              </a:rPr>
              <a:t>	u</a:t>
            </a:r>
            <a:r>
              <a:rPr sz="2500" spc="-10" dirty="0">
                <a:latin typeface="Carlito"/>
                <a:cs typeface="Carlito"/>
              </a:rPr>
              <a:t>se</a:t>
            </a:r>
            <a:r>
              <a:rPr sz="2500" spc="-5" dirty="0">
                <a:latin typeface="Carlito"/>
                <a:cs typeface="Carlito"/>
              </a:rPr>
              <a:t>r</a:t>
            </a:r>
            <a:r>
              <a:rPr sz="2500" dirty="0">
                <a:latin typeface="Carlito"/>
                <a:cs typeface="Carlito"/>
              </a:rPr>
              <a:t>	</a:t>
            </a:r>
            <a:r>
              <a:rPr sz="2500" spc="-5" dirty="0">
                <a:latin typeface="Carlito"/>
                <a:cs typeface="Carlito"/>
              </a:rPr>
              <a:t>mode  </a:t>
            </a:r>
            <a:r>
              <a:rPr sz="2500" spc="-10" dirty="0">
                <a:latin typeface="Carlito"/>
                <a:cs typeface="Carlito"/>
              </a:rPr>
              <a:t>requires </a:t>
            </a:r>
            <a:r>
              <a:rPr sz="2500" spc="-5" dirty="0">
                <a:latin typeface="Carlito"/>
                <a:cs typeface="Carlito"/>
              </a:rPr>
              <a:t>access </a:t>
            </a:r>
            <a:r>
              <a:rPr sz="2500" spc="-15" dirty="0">
                <a:latin typeface="Carlito"/>
                <a:cs typeface="Carlito"/>
              </a:rPr>
              <a:t>to </a:t>
            </a:r>
            <a:r>
              <a:rPr sz="2500" spc="-5" dirty="0">
                <a:latin typeface="Carlito"/>
                <a:cs typeface="Carlito"/>
              </a:rPr>
              <a:t>a</a:t>
            </a:r>
            <a:r>
              <a:rPr sz="2500" spc="35" dirty="0">
                <a:latin typeface="Carlito"/>
                <a:cs typeface="Carlito"/>
              </a:rPr>
              <a:t> </a:t>
            </a:r>
            <a:r>
              <a:rPr sz="2500" spc="-10" dirty="0">
                <a:latin typeface="Carlito"/>
                <a:cs typeface="Carlito"/>
              </a:rPr>
              <a:t>resource.</a:t>
            </a:r>
            <a:endParaRPr sz="2500" dirty="0">
              <a:latin typeface="Carlito"/>
              <a:cs typeface="Carlito"/>
            </a:endParaRPr>
          </a:p>
          <a:p>
            <a:pPr marL="355600" marR="6985" indent="-342900">
              <a:lnSpc>
                <a:spcPct val="100000"/>
              </a:lnSpc>
              <a:spcBef>
                <a:spcPts val="605"/>
              </a:spcBef>
              <a:buFont typeface="Arial"/>
              <a:buChar char="•"/>
              <a:tabLst>
                <a:tab pos="354965" algn="l"/>
                <a:tab pos="355600" algn="l"/>
              </a:tabLst>
            </a:pPr>
            <a:r>
              <a:rPr sz="2500" spc="-10" dirty="0">
                <a:latin typeface="Carlito"/>
                <a:cs typeface="Carlito"/>
              </a:rPr>
              <a:t>Then </a:t>
            </a:r>
            <a:r>
              <a:rPr sz="2500" spc="-5" dirty="0">
                <a:latin typeface="Carlito"/>
                <a:cs typeface="Carlito"/>
              </a:rPr>
              <a:t>it </a:t>
            </a:r>
            <a:r>
              <a:rPr sz="2500" spc="-10" dirty="0">
                <a:latin typeface="Carlito"/>
                <a:cs typeface="Carlito"/>
              </a:rPr>
              <a:t>requests </a:t>
            </a:r>
            <a:r>
              <a:rPr sz="2500" spc="-5" dirty="0">
                <a:latin typeface="Carlito"/>
                <a:cs typeface="Carlito"/>
              </a:rPr>
              <a:t>the </a:t>
            </a:r>
            <a:r>
              <a:rPr sz="2500" spc="-15" dirty="0">
                <a:latin typeface="Carlito"/>
                <a:cs typeface="Carlito"/>
              </a:rPr>
              <a:t>kernel to provide </a:t>
            </a:r>
            <a:r>
              <a:rPr sz="2500" spc="-5" dirty="0">
                <a:latin typeface="Carlito"/>
                <a:cs typeface="Carlito"/>
              </a:rPr>
              <a:t>the </a:t>
            </a:r>
            <a:r>
              <a:rPr sz="2500" spc="-10" dirty="0">
                <a:latin typeface="Carlito"/>
                <a:cs typeface="Carlito"/>
              </a:rPr>
              <a:t>resource </a:t>
            </a:r>
            <a:r>
              <a:rPr sz="2500" spc="-5" dirty="0">
                <a:latin typeface="Carlito"/>
                <a:cs typeface="Carlito"/>
              </a:rPr>
              <a:t>via a </a:t>
            </a:r>
            <a:r>
              <a:rPr sz="2500" spc="-25" dirty="0">
                <a:latin typeface="Carlito"/>
                <a:cs typeface="Carlito"/>
              </a:rPr>
              <a:t>system  </a:t>
            </a:r>
            <a:r>
              <a:rPr sz="2500" spc="-5" dirty="0">
                <a:latin typeface="Carlito"/>
                <a:cs typeface="Carlito"/>
              </a:rPr>
              <a:t>call.</a:t>
            </a:r>
            <a:endParaRPr sz="2500" dirty="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123</a:t>
            </a:fld>
            <a:endParaRPr dirty="0"/>
          </a:p>
        </p:txBody>
      </p:sp>
      <p:sp>
        <p:nvSpPr>
          <p:cNvPr id="6" name="object 6"/>
          <p:cNvSpPr txBox="1"/>
          <p:nvPr/>
        </p:nvSpPr>
        <p:spPr>
          <a:xfrm>
            <a:off x="5139309" y="6978268"/>
            <a:ext cx="148145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105"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571554" y="6978268"/>
            <a:ext cx="1769745" cy="178435"/>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p:nvPr/>
        </p:nvSpPr>
        <p:spPr>
          <a:xfrm>
            <a:off x="840739" y="7036714"/>
            <a:ext cx="103568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26 January</a:t>
            </a:r>
            <a:r>
              <a:rPr sz="1200" spc="-95" dirty="0">
                <a:solidFill>
                  <a:srgbClr val="888888"/>
                </a:solidFill>
                <a:latin typeface="Carlito"/>
                <a:cs typeface="Carlito"/>
              </a:rPr>
              <a:t> </a:t>
            </a:r>
            <a:r>
              <a:rPr sz="1200" dirty="0">
                <a:solidFill>
                  <a:srgbClr val="888888"/>
                </a:solidFill>
                <a:latin typeface="Carlito"/>
                <a:cs typeface="Carlito"/>
              </a:rPr>
              <a:t>2022</a:t>
            </a:r>
            <a:endParaRPr sz="1200">
              <a:latin typeface="Carlito"/>
              <a:cs typeface="Carlito"/>
            </a:endParaRPr>
          </a:p>
        </p:txBody>
      </p:sp>
    </p:spTree>
    <p:extLst>
      <p:ext uri="{BB962C8B-B14F-4D97-AF65-F5344CB8AC3E}">
        <p14:creationId xmlns:p14="http://schemas.microsoft.com/office/powerpoint/2010/main" val="3389639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4892" y="310083"/>
            <a:ext cx="4380230" cy="635000"/>
          </a:xfrm>
          <a:prstGeom prst="rect">
            <a:avLst/>
          </a:prstGeom>
        </p:spPr>
        <p:txBody>
          <a:bodyPr vert="horz" wrap="square" lIns="0" tIns="12065" rIns="0" bIns="0" rtlCol="0">
            <a:spAutoFit/>
          </a:bodyPr>
          <a:lstStyle/>
          <a:p>
            <a:pPr marL="12700">
              <a:lnSpc>
                <a:spcPct val="100000"/>
              </a:lnSpc>
              <a:spcBef>
                <a:spcPts val="95"/>
              </a:spcBef>
            </a:pPr>
            <a:r>
              <a:rPr sz="4000" spc="-40" dirty="0"/>
              <a:t>Types </a:t>
            </a:r>
            <a:r>
              <a:rPr sz="4000" spc="-5" dirty="0"/>
              <a:t>of </a:t>
            </a:r>
            <a:r>
              <a:rPr sz="4000" spc="-35" dirty="0"/>
              <a:t>System</a:t>
            </a:r>
            <a:r>
              <a:rPr sz="4000" spc="-25" dirty="0"/>
              <a:t> </a:t>
            </a:r>
            <a:r>
              <a:rPr sz="4000" dirty="0"/>
              <a:t>Calls</a:t>
            </a:r>
            <a:endParaRPr sz="4000"/>
          </a:p>
        </p:txBody>
      </p:sp>
      <p:sp>
        <p:nvSpPr>
          <p:cNvPr id="3" name="object 3"/>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7832" y="1143000"/>
            <a:ext cx="6114197" cy="572678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301107" y="6827215"/>
            <a:ext cx="4174490" cy="152400"/>
          </a:xfrm>
          <a:prstGeom prst="rect">
            <a:avLst/>
          </a:prstGeom>
        </p:spPr>
        <p:txBody>
          <a:bodyPr vert="horz" wrap="square" lIns="0" tIns="0" rIns="0" bIns="0" rtlCol="0">
            <a:spAutoFit/>
          </a:bodyPr>
          <a:lstStyle/>
          <a:p>
            <a:pPr>
              <a:lnSpc>
                <a:spcPts val="1140"/>
              </a:lnSpc>
              <a:tabLst>
                <a:tab pos="2430145" algn="l"/>
              </a:tabLst>
            </a:pPr>
            <a:r>
              <a:rPr sz="1200" dirty="0">
                <a:solidFill>
                  <a:srgbClr val="888888"/>
                </a:solidFill>
                <a:latin typeface="Carlito"/>
                <a:cs typeface="Carlito"/>
              </a:rPr>
              <a:t>Department </a:t>
            </a:r>
            <a:r>
              <a:rPr sz="1200" spc="-5" dirty="0">
                <a:solidFill>
                  <a:srgbClr val="888888"/>
                </a:solidFill>
                <a:latin typeface="Carlito"/>
                <a:cs typeface="Carlito"/>
              </a:rPr>
              <a:t>of</a:t>
            </a:r>
            <a:r>
              <a:rPr sz="1200" spc="-30" dirty="0">
                <a:solidFill>
                  <a:srgbClr val="888888"/>
                </a:solidFill>
                <a:latin typeface="Carlito"/>
                <a:cs typeface="Carlito"/>
              </a:rPr>
              <a:t> </a:t>
            </a:r>
            <a:r>
              <a:rPr sz="1200" spc="-5" dirty="0">
                <a:solidFill>
                  <a:srgbClr val="888888"/>
                </a:solidFill>
                <a:latin typeface="Carlito"/>
                <a:cs typeface="Carlito"/>
              </a:rPr>
              <a:t>CSE,</a:t>
            </a:r>
            <a:r>
              <a:rPr sz="1200" spc="10" dirty="0">
                <a:solidFill>
                  <a:srgbClr val="888888"/>
                </a:solidFill>
                <a:latin typeface="Carlito"/>
                <a:cs typeface="Carlito"/>
              </a:rPr>
              <a:t> </a:t>
            </a:r>
            <a:r>
              <a:rPr sz="1200" spc="-5" dirty="0">
                <a:solidFill>
                  <a:srgbClr val="888888"/>
                </a:solidFill>
                <a:latin typeface="Carlito"/>
                <a:cs typeface="Carlito"/>
              </a:rPr>
              <a:t>GIT	19ECS204:Operating</a:t>
            </a:r>
            <a:r>
              <a:rPr sz="1200" spc="-7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6" name="object 6"/>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7" name="object 7"/>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124</a:t>
            </a:fld>
            <a:endParaRPr dirty="0"/>
          </a:p>
        </p:txBody>
      </p:sp>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8362831" y="2151532"/>
              <a:ext cx="4844880" cy="2061360"/>
            </p14:xfrm>
          </p:contentPart>
        </mc:Choice>
        <mc:Fallback xmlns="">
          <p:pic>
            <p:nvPicPr>
              <p:cNvPr id="15" name="Ink 14"/>
              <p:cNvPicPr/>
              <p:nvPr/>
            </p:nvPicPr>
            <p:blipFill>
              <a:blip r:embed="rId5"/>
              <a:stretch>
                <a:fillRect/>
              </a:stretch>
            </p:blipFill>
            <p:spPr>
              <a:xfrm>
                <a:off x="8352751" y="2142532"/>
                <a:ext cx="4866480" cy="20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3968671" y="1858492"/>
              <a:ext cx="883800" cy="731880"/>
            </p14:xfrm>
          </p:contentPart>
        </mc:Choice>
        <mc:Fallback xmlns="">
          <p:pic>
            <p:nvPicPr>
              <p:cNvPr id="40" name="Ink 39"/>
              <p:cNvPicPr/>
              <p:nvPr/>
            </p:nvPicPr>
            <p:blipFill>
              <a:blip r:embed="rId7"/>
              <a:stretch>
                <a:fillRect/>
              </a:stretch>
            </p:blipFill>
            <p:spPr>
              <a:xfrm>
                <a:off x="3958951" y="1848772"/>
                <a:ext cx="90252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p14:cNvContentPartPr/>
              <p14:nvPr/>
            </p14:nvContentPartPr>
            <p14:xfrm>
              <a:off x="3709111" y="1729972"/>
              <a:ext cx="1268640" cy="1254960"/>
            </p14:xfrm>
          </p:contentPart>
        </mc:Choice>
        <mc:Fallback xmlns="">
          <p:pic>
            <p:nvPicPr>
              <p:cNvPr id="48" name="Ink 47"/>
              <p:cNvPicPr/>
              <p:nvPr/>
            </p:nvPicPr>
            <p:blipFill>
              <a:blip r:embed="rId9"/>
              <a:stretch>
                <a:fillRect/>
              </a:stretch>
            </p:blipFill>
            <p:spPr>
              <a:xfrm>
                <a:off x="3699031" y="1719892"/>
                <a:ext cx="1289520" cy="127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p14:cNvContentPartPr/>
              <p14:nvPr/>
            </p14:nvContentPartPr>
            <p14:xfrm>
              <a:off x="4485271" y="2795932"/>
              <a:ext cx="806400" cy="915120"/>
            </p14:xfrm>
          </p:contentPart>
        </mc:Choice>
        <mc:Fallback xmlns="">
          <p:pic>
            <p:nvPicPr>
              <p:cNvPr id="49" name="Ink 48"/>
              <p:cNvPicPr/>
              <p:nvPr/>
            </p:nvPicPr>
            <p:blipFill>
              <a:blip r:embed="rId11"/>
              <a:stretch>
                <a:fillRect/>
              </a:stretch>
            </p:blipFill>
            <p:spPr>
              <a:xfrm>
                <a:off x="4473751" y="2786572"/>
                <a:ext cx="830520" cy="936720"/>
              </a:xfrm>
              <a:prstGeom prst="rect">
                <a:avLst/>
              </a:prstGeom>
            </p:spPr>
          </p:pic>
        </mc:Fallback>
      </mc:AlternateContent>
    </p:spTree>
    <p:extLst>
      <p:ext uri="{BB962C8B-B14F-4D97-AF65-F5344CB8AC3E}">
        <p14:creationId xmlns:p14="http://schemas.microsoft.com/office/powerpoint/2010/main" val="23865494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913" y="334518"/>
            <a:ext cx="4819650" cy="696595"/>
          </a:xfrm>
          <a:prstGeom prst="rect">
            <a:avLst/>
          </a:prstGeom>
        </p:spPr>
        <p:txBody>
          <a:bodyPr vert="horz" wrap="square" lIns="0" tIns="12700" rIns="0" bIns="0" rtlCol="0">
            <a:spAutoFit/>
          </a:bodyPr>
          <a:lstStyle/>
          <a:p>
            <a:pPr marL="12700">
              <a:lnSpc>
                <a:spcPct val="100000"/>
              </a:lnSpc>
              <a:spcBef>
                <a:spcPts val="100"/>
              </a:spcBef>
            </a:pPr>
            <a:r>
              <a:rPr spc="-40" dirty="0"/>
              <a:t>Types </a:t>
            </a:r>
            <a:r>
              <a:rPr spc="-5" dirty="0"/>
              <a:t>of </a:t>
            </a:r>
            <a:r>
              <a:rPr spc="-30" dirty="0"/>
              <a:t>System</a:t>
            </a:r>
            <a:r>
              <a:rPr spc="-55" dirty="0"/>
              <a:t> </a:t>
            </a:r>
            <a:r>
              <a:rPr spc="-5" dirty="0"/>
              <a:t>Calls</a:t>
            </a:r>
          </a:p>
        </p:txBody>
      </p:sp>
      <p:sp>
        <p:nvSpPr>
          <p:cNvPr id="3" name="object 3"/>
          <p:cNvSpPr txBox="1"/>
          <p:nvPr/>
        </p:nvSpPr>
        <p:spPr>
          <a:xfrm>
            <a:off x="768502" y="1436077"/>
            <a:ext cx="7165975" cy="4123690"/>
          </a:xfrm>
          <a:prstGeom prst="rect">
            <a:avLst/>
          </a:prstGeom>
        </p:spPr>
        <p:txBody>
          <a:bodyPr vert="horz" wrap="square" lIns="0" tIns="98425" rIns="0" bIns="0" rtlCol="0">
            <a:spAutoFit/>
          </a:bodyPr>
          <a:lstStyle/>
          <a:p>
            <a:pPr marL="368935" indent="-356870">
              <a:lnSpc>
                <a:spcPct val="100000"/>
              </a:lnSpc>
              <a:spcBef>
                <a:spcPts val="775"/>
              </a:spcBef>
              <a:buAutoNum type="arabicPeriod"/>
              <a:tabLst>
                <a:tab pos="369570" algn="l"/>
              </a:tabLst>
            </a:pPr>
            <a:r>
              <a:rPr sz="2800" b="1" spc="-10" dirty="0">
                <a:latin typeface="Carlito"/>
                <a:cs typeface="Carlito"/>
              </a:rPr>
              <a:t>Process</a:t>
            </a:r>
            <a:r>
              <a:rPr sz="2800" b="1" spc="5" dirty="0">
                <a:latin typeface="Carlito"/>
                <a:cs typeface="Carlito"/>
              </a:rPr>
              <a:t> </a:t>
            </a:r>
            <a:r>
              <a:rPr sz="2800" b="1" spc="-15" dirty="0">
                <a:latin typeface="Carlito"/>
                <a:cs typeface="Carlito"/>
              </a:rPr>
              <a:t>control</a:t>
            </a:r>
            <a:endParaRPr sz="2800" dirty="0">
              <a:latin typeface="Carlito"/>
              <a:cs typeface="Carlito"/>
            </a:endParaRPr>
          </a:p>
          <a:p>
            <a:pPr marL="756285" lvl="1" indent="-287020">
              <a:lnSpc>
                <a:spcPct val="100000"/>
              </a:lnSpc>
              <a:spcBef>
                <a:spcPts val="675"/>
              </a:spcBef>
              <a:buFont typeface="Arial"/>
              <a:buChar char="–"/>
              <a:tabLst>
                <a:tab pos="756920" algn="l"/>
              </a:tabLst>
            </a:pPr>
            <a:r>
              <a:rPr sz="2800" spc="-20" dirty="0">
                <a:latin typeface="Carlito"/>
                <a:cs typeface="Carlito"/>
              </a:rPr>
              <a:t>create </a:t>
            </a:r>
            <a:r>
              <a:rPr sz="2800" spc="-15" dirty="0">
                <a:latin typeface="Carlito"/>
                <a:cs typeface="Carlito"/>
              </a:rPr>
              <a:t>process, terminate</a:t>
            </a:r>
            <a:r>
              <a:rPr sz="2800" spc="45" dirty="0">
                <a:latin typeface="Carlito"/>
                <a:cs typeface="Carlito"/>
              </a:rPr>
              <a:t> </a:t>
            </a:r>
            <a:r>
              <a:rPr sz="2800" spc="-15" dirty="0">
                <a:latin typeface="Carlito"/>
                <a:cs typeface="Carlito"/>
              </a:rPr>
              <a:t>process</a:t>
            </a:r>
            <a:endParaRPr sz="2800" dirty="0">
              <a:latin typeface="Carlito"/>
              <a:cs typeface="Carlito"/>
            </a:endParaRPr>
          </a:p>
          <a:p>
            <a:pPr marL="756285" lvl="1" indent="-287020">
              <a:lnSpc>
                <a:spcPct val="100000"/>
              </a:lnSpc>
              <a:spcBef>
                <a:spcPts val="670"/>
              </a:spcBef>
              <a:buFont typeface="Arial"/>
              <a:buChar char="–"/>
              <a:tabLst>
                <a:tab pos="756920" algn="l"/>
              </a:tabLst>
            </a:pPr>
            <a:r>
              <a:rPr sz="2800" spc="-5" dirty="0">
                <a:latin typeface="Carlito"/>
                <a:cs typeface="Carlito"/>
              </a:rPr>
              <a:t>end,</a:t>
            </a:r>
            <a:r>
              <a:rPr sz="2800" spc="5" dirty="0">
                <a:latin typeface="Carlito"/>
                <a:cs typeface="Carlito"/>
              </a:rPr>
              <a:t> </a:t>
            </a:r>
            <a:r>
              <a:rPr sz="2800" spc="-5" dirty="0">
                <a:latin typeface="Carlito"/>
                <a:cs typeface="Carlito"/>
              </a:rPr>
              <a:t>abort</a:t>
            </a:r>
            <a:endParaRPr sz="2800" dirty="0">
              <a:latin typeface="Carlito"/>
              <a:cs typeface="Carlito"/>
            </a:endParaRPr>
          </a:p>
          <a:p>
            <a:pPr marL="756285" lvl="1" indent="-287020">
              <a:lnSpc>
                <a:spcPct val="100000"/>
              </a:lnSpc>
              <a:spcBef>
                <a:spcPts val="675"/>
              </a:spcBef>
              <a:buFont typeface="Arial"/>
              <a:buChar char="–"/>
              <a:tabLst>
                <a:tab pos="756920" algn="l"/>
              </a:tabLst>
            </a:pPr>
            <a:r>
              <a:rPr sz="2800" spc="-5" dirty="0">
                <a:latin typeface="Carlito"/>
                <a:cs typeface="Carlito"/>
              </a:rPr>
              <a:t>load,</a:t>
            </a:r>
            <a:r>
              <a:rPr sz="2800" dirty="0">
                <a:latin typeface="Carlito"/>
                <a:cs typeface="Carlito"/>
              </a:rPr>
              <a:t> </a:t>
            </a:r>
            <a:r>
              <a:rPr sz="2800" spc="-25" dirty="0">
                <a:latin typeface="Carlito"/>
                <a:cs typeface="Carlito"/>
              </a:rPr>
              <a:t>execute</a:t>
            </a:r>
            <a:endParaRPr sz="2800" dirty="0">
              <a:latin typeface="Carlito"/>
              <a:cs typeface="Carlito"/>
            </a:endParaRPr>
          </a:p>
          <a:p>
            <a:pPr marL="756285" lvl="1" indent="-287020">
              <a:lnSpc>
                <a:spcPct val="100000"/>
              </a:lnSpc>
              <a:spcBef>
                <a:spcPts val="675"/>
              </a:spcBef>
              <a:buFont typeface="Arial"/>
              <a:buChar char="–"/>
              <a:tabLst>
                <a:tab pos="756920" algn="l"/>
              </a:tabLst>
            </a:pPr>
            <a:r>
              <a:rPr sz="2800" spc="-15" dirty="0">
                <a:latin typeface="Carlito"/>
                <a:cs typeface="Carlito"/>
              </a:rPr>
              <a:t>get process attributes, </a:t>
            </a:r>
            <a:r>
              <a:rPr sz="2800" spc="-10" dirty="0">
                <a:latin typeface="Carlito"/>
                <a:cs typeface="Carlito"/>
              </a:rPr>
              <a:t>set </a:t>
            </a:r>
            <a:r>
              <a:rPr sz="2800" spc="-15" dirty="0">
                <a:latin typeface="Carlito"/>
                <a:cs typeface="Carlito"/>
              </a:rPr>
              <a:t>process</a:t>
            </a:r>
            <a:r>
              <a:rPr sz="2800" spc="95" dirty="0">
                <a:latin typeface="Carlito"/>
                <a:cs typeface="Carlito"/>
              </a:rPr>
              <a:t> </a:t>
            </a:r>
            <a:r>
              <a:rPr sz="2800" spc="-15" dirty="0">
                <a:latin typeface="Carlito"/>
                <a:cs typeface="Carlito"/>
              </a:rPr>
              <a:t>attributes</a:t>
            </a:r>
            <a:endParaRPr sz="2800" dirty="0">
              <a:latin typeface="Carlito"/>
              <a:cs typeface="Carlito"/>
            </a:endParaRPr>
          </a:p>
          <a:p>
            <a:pPr marL="756285" lvl="1" indent="-287020">
              <a:lnSpc>
                <a:spcPct val="100000"/>
              </a:lnSpc>
              <a:spcBef>
                <a:spcPts val="670"/>
              </a:spcBef>
              <a:buFont typeface="Arial"/>
              <a:buChar char="–"/>
              <a:tabLst>
                <a:tab pos="756920" algn="l"/>
              </a:tabLst>
            </a:pPr>
            <a:r>
              <a:rPr sz="2800" spc="-15" dirty="0">
                <a:latin typeface="Carlito"/>
                <a:cs typeface="Carlito"/>
              </a:rPr>
              <a:t>wait </a:t>
            </a:r>
            <a:r>
              <a:rPr sz="2800" spc="-25" dirty="0">
                <a:latin typeface="Carlito"/>
                <a:cs typeface="Carlito"/>
              </a:rPr>
              <a:t>for</a:t>
            </a:r>
            <a:r>
              <a:rPr sz="2800" dirty="0">
                <a:latin typeface="Carlito"/>
                <a:cs typeface="Carlito"/>
              </a:rPr>
              <a:t> </a:t>
            </a:r>
            <a:r>
              <a:rPr sz="2800" spc="-5" dirty="0">
                <a:latin typeface="Carlito"/>
                <a:cs typeface="Carlito"/>
              </a:rPr>
              <a:t>time</a:t>
            </a:r>
            <a:endParaRPr sz="2800" dirty="0">
              <a:latin typeface="Carlito"/>
              <a:cs typeface="Carlito"/>
            </a:endParaRPr>
          </a:p>
          <a:p>
            <a:pPr marL="756285" lvl="1" indent="-287020">
              <a:lnSpc>
                <a:spcPct val="100000"/>
              </a:lnSpc>
              <a:spcBef>
                <a:spcPts val="675"/>
              </a:spcBef>
              <a:buFont typeface="Arial"/>
              <a:buChar char="–"/>
              <a:tabLst>
                <a:tab pos="756920" algn="l"/>
              </a:tabLst>
            </a:pPr>
            <a:r>
              <a:rPr sz="2800" spc="-15" dirty="0">
                <a:latin typeface="Carlito"/>
                <a:cs typeface="Carlito"/>
              </a:rPr>
              <a:t>wait event, </a:t>
            </a:r>
            <a:r>
              <a:rPr sz="2800" spc="-10" dirty="0">
                <a:latin typeface="Carlito"/>
                <a:cs typeface="Carlito"/>
              </a:rPr>
              <a:t>signal</a:t>
            </a:r>
            <a:r>
              <a:rPr sz="2800" spc="25" dirty="0">
                <a:latin typeface="Carlito"/>
                <a:cs typeface="Carlito"/>
              </a:rPr>
              <a:t> </a:t>
            </a:r>
            <a:r>
              <a:rPr sz="2800" spc="-20" dirty="0">
                <a:latin typeface="Carlito"/>
                <a:cs typeface="Carlito"/>
              </a:rPr>
              <a:t>event</a:t>
            </a:r>
            <a:endParaRPr sz="2800" dirty="0">
              <a:latin typeface="Carlito"/>
              <a:cs typeface="Carlito"/>
            </a:endParaRPr>
          </a:p>
          <a:p>
            <a:pPr marL="756285" lvl="1" indent="-287020">
              <a:lnSpc>
                <a:spcPct val="100000"/>
              </a:lnSpc>
              <a:spcBef>
                <a:spcPts val="670"/>
              </a:spcBef>
              <a:buFont typeface="Arial"/>
              <a:buChar char="–"/>
              <a:tabLst>
                <a:tab pos="756920" algn="l"/>
              </a:tabLst>
            </a:pPr>
            <a:r>
              <a:rPr sz="2800" spc="-15" dirty="0">
                <a:latin typeface="Carlito"/>
                <a:cs typeface="Carlito"/>
              </a:rPr>
              <a:t>allocate </a:t>
            </a:r>
            <a:r>
              <a:rPr sz="2800" spc="-5" dirty="0">
                <a:latin typeface="Carlito"/>
                <a:cs typeface="Carlito"/>
              </a:rPr>
              <a:t>and </a:t>
            </a:r>
            <a:r>
              <a:rPr sz="2800" spc="-15" dirty="0">
                <a:latin typeface="Carlito"/>
                <a:cs typeface="Carlito"/>
              </a:rPr>
              <a:t>free</a:t>
            </a:r>
            <a:r>
              <a:rPr sz="2800" spc="5" dirty="0">
                <a:latin typeface="Carlito"/>
                <a:cs typeface="Carlito"/>
              </a:rPr>
              <a:t> </a:t>
            </a:r>
            <a:r>
              <a:rPr sz="2800" spc="-5" dirty="0">
                <a:latin typeface="Carlito"/>
                <a:cs typeface="Carlito"/>
              </a:rPr>
              <a:t>memory</a:t>
            </a:r>
            <a:endParaRPr sz="2800" dirty="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125</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41" name="Ink 40"/>
              <p14:cNvContentPartPr/>
              <p14:nvPr/>
            </p14:nvContentPartPr>
            <p14:xfrm>
              <a:off x="25116" y="1186083"/>
              <a:ext cx="13223520" cy="5949720"/>
            </p14:xfrm>
          </p:contentPart>
        </mc:Choice>
        <mc:Fallback xmlns="">
          <p:pic>
            <p:nvPicPr>
              <p:cNvPr id="41" name="Ink 40"/>
              <p:cNvPicPr/>
              <p:nvPr/>
            </p:nvPicPr>
            <p:blipFill>
              <a:blip r:embed="rId4"/>
              <a:stretch>
                <a:fillRect/>
              </a:stretch>
            </p:blipFill>
            <p:spPr>
              <a:xfrm>
                <a:off x="18636" y="1181043"/>
                <a:ext cx="13235400" cy="596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4" name="Ink 93"/>
              <p14:cNvContentPartPr/>
              <p14:nvPr/>
            </p14:nvContentPartPr>
            <p14:xfrm>
              <a:off x="4143876" y="2531403"/>
              <a:ext cx="2194920" cy="63000"/>
            </p14:xfrm>
          </p:contentPart>
        </mc:Choice>
        <mc:Fallback xmlns="">
          <p:pic>
            <p:nvPicPr>
              <p:cNvPr id="94" name="Ink 93"/>
              <p:cNvPicPr/>
              <p:nvPr/>
            </p:nvPicPr>
            <p:blipFill>
              <a:blip r:embed="rId6"/>
              <a:stretch>
                <a:fillRect/>
              </a:stretch>
            </p:blipFill>
            <p:spPr>
              <a:xfrm>
                <a:off x="4135236" y="2522763"/>
                <a:ext cx="2216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5" name="Ink 94"/>
              <p14:cNvContentPartPr/>
              <p14:nvPr/>
            </p14:nvContentPartPr>
            <p14:xfrm>
              <a:off x="3299316" y="2737683"/>
              <a:ext cx="1647000" cy="536400"/>
            </p14:xfrm>
          </p:contentPart>
        </mc:Choice>
        <mc:Fallback xmlns="">
          <p:pic>
            <p:nvPicPr>
              <p:cNvPr id="95" name="Ink 94"/>
              <p:cNvPicPr/>
              <p:nvPr/>
            </p:nvPicPr>
            <p:blipFill>
              <a:blip r:embed="rId8"/>
              <a:stretch>
                <a:fillRect/>
              </a:stretch>
            </p:blipFill>
            <p:spPr>
              <a:xfrm>
                <a:off x="3292116" y="2731203"/>
                <a:ext cx="16592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6" name="Ink 105"/>
              <p14:cNvContentPartPr/>
              <p14:nvPr/>
            </p14:nvContentPartPr>
            <p14:xfrm>
              <a:off x="7874556" y="2852523"/>
              <a:ext cx="3667320" cy="985680"/>
            </p14:xfrm>
          </p:contentPart>
        </mc:Choice>
        <mc:Fallback xmlns="">
          <p:pic>
            <p:nvPicPr>
              <p:cNvPr id="106" name="Ink 105"/>
              <p:cNvPicPr/>
              <p:nvPr/>
            </p:nvPicPr>
            <p:blipFill>
              <a:blip r:embed="rId10"/>
              <a:stretch>
                <a:fillRect/>
              </a:stretch>
            </p:blipFill>
            <p:spPr>
              <a:xfrm>
                <a:off x="7864116" y="2842443"/>
                <a:ext cx="3689640" cy="100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3" name="Ink 162"/>
              <p14:cNvContentPartPr/>
              <p14:nvPr/>
            </p14:nvContentPartPr>
            <p14:xfrm>
              <a:off x="9117276" y="4293603"/>
              <a:ext cx="2464200" cy="982440"/>
            </p14:xfrm>
          </p:contentPart>
        </mc:Choice>
        <mc:Fallback xmlns="">
          <p:pic>
            <p:nvPicPr>
              <p:cNvPr id="163" name="Ink 162"/>
              <p:cNvPicPr/>
              <p:nvPr/>
            </p:nvPicPr>
            <p:blipFill>
              <a:blip r:embed="rId12"/>
              <a:stretch>
                <a:fillRect/>
              </a:stretch>
            </p:blipFill>
            <p:spPr>
              <a:xfrm>
                <a:off x="9106476" y="4283523"/>
                <a:ext cx="248472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8" name="Ink 167"/>
              <p14:cNvContentPartPr/>
              <p14:nvPr/>
            </p14:nvContentPartPr>
            <p14:xfrm>
              <a:off x="7056636" y="4304763"/>
              <a:ext cx="3324240" cy="532080"/>
            </p14:xfrm>
          </p:contentPart>
        </mc:Choice>
        <mc:Fallback xmlns="">
          <p:pic>
            <p:nvPicPr>
              <p:cNvPr id="168" name="Ink 167"/>
              <p:cNvPicPr/>
              <p:nvPr/>
            </p:nvPicPr>
            <p:blipFill>
              <a:blip r:embed="rId14"/>
              <a:stretch>
                <a:fillRect/>
              </a:stretch>
            </p:blipFill>
            <p:spPr>
              <a:xfrm>
                <a:off x="7047276" y="4294323"/>
                <a:ext cx="334476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1" name="Ink 180"/>
              <p14:cNvContentPartPr/>
              <p14:nvPr/>
            </p14:nvContentPartPr>
            <p14:xfrm>
              <a:off x="3515316" y="4726323"/>
              <a:ext cx="2616480" cy="1009800"/>
            </p14:xfrm>
          </p:contentPart>
        </mc:Choice>
        <mc:Fallback xmlns="">
          <p:pic>
            <p:nvPicPr>
              <p:cNvPr id="181" name="Ink 180"/>
              <p:cNvPicPr/>
              <p:nvPr/>
            </p:nvPicPr>
            <p:blipFill>
              <a:blip r:embed="rId16"/>
              <a:stretch>
                <a:fillRect/>
              </a:stretch>
            </p:blipFill>
            <p:spPr>
              <a:xfrm>
                <a:off x="3507396" y="4717323"/>
                <a:ext cx="263340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 name="Ink 206"/>
              <p14:cNvContentPartPr/>
              <p14:nvPr/>
            </p14:nvContentPartPr>
            <p14:xfrm>
              <a:off x="7165356" y="6837723"/>
              <a:ext cx="2309760" cy="108720"/>
            </p14:xfrm>
          </p:contentPart>
        </mc:Choice>
        <mc:Fallback xmlns="">
          <p:pic>
            <p:nvPicPr>
              <p:cNvPr id="207" name="Ink 206"/>
              <p:cNvPicPr/>
              <p:nvPr/>
            </p:nvPicPr>
            <p:blipFill>
              <a:blip r:embed="rId18"/>
              <a:stretch>
                <a:fillRect/>
              </a:stretch>
            </p:blipFill>
            <p:spPr>
              <a:xfrm>
                <a:off x="7153836" y="6825483"/>
                <a:ext cx="2336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0" name="Ink 209"/>
              <p14:cNvContentPartPr/>
              <p14:nvPr/>
            </p14:nvContentPartPr>
            <p14:xfrm>
              <a:off x="6161316" y="5071203"/>
              <a:ext cx="2651040" cy="1154520"/>
            </p14:xfrm>
          </p:contentPart>
        </mc:Choice>
        <mc:Fallback xmlns="">
          <p:pic>
            <p:nvPicPr>
              <p:cNvPr id="210" name="Ink 209"/>
              <p:cNvPicPr/>
              <p:nvPr/>
            </p:nvPicPr>
            <p:blipFill>
              <a:blip r:embed="rId20"/>
              <a:stretch>
                <a:fillRect/>
              </a:stretch>
            </p:blipFill>
            <p:spPr>
              <a:xfrm>
                <a:off x="6151596" y="5061123"/>
                <a:ext cx="267264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7" name="Ink 216"/>
              <p14:cNvContentPartPr/>
              <p14:nvPr/>
            </p14:nvContentPartPr>
            <p14:xfrm>
              <a:off x="1578156" y="5409963"/>
              <a:ext cx="3151440" cy="104400"/>
            </p14:xfrm>
          </p:contentPart>
        </mc:Choice>
        <mc:Fallback xmlns="">
          <p:pic>
            <p:nvPicPr>
              <p:cNvPr id="217" name="Ink 216"/>
              <p:cNvPicPr/>
              <p:nvPr/>
            </p:nvPicPr>
            <p:blipFill>
              <a:blip r:embed="rId22"/>
              <a:stretch>
                <a:fillRect/>
              </a:stretch>
            </p:blipFill>
            <p:spPr>
              <a:xfrm>
                <a:off x="1566996" y="5399523"/>
                <a:ext cx="3176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4" name="Ink 223"/>
              <p14:cNvContentPartPr/>
              <p14:nvPr/>
            </p14:nvContentPartPr>
            <p14:xfrm>
              <a:off x="1287636" y="4505643"/>
              <a:ext cx="2460600" cy="647640"/>
            </p14:xfrm>
          </p:contentPart>
        </mc:Choice>
        <mc:Fallback xmlns="">
          <p:pic>
            <p:nvPicPr>
              <p:cNvPr id="224" name="Ink 223"/>
              <p:cNvPicPr/>
              <p:nvPr/>
            </p:nvPicPr>
            <p:blipFill>
              <a:blip r:embed="rId24"/>
              <a:stretch>
                <a:fillRect/>
              </a:stretch>
            </p:blipFill>
            <p:spPr>
              <a:xfrm>
                <a:off x="1276116" y="4493763"/>
                <a:ext cx="248436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6" name="Ink 225"/>
              <p14:cNvContentPartPr/>
              <p14:nvPr/>
            </p14:nvContentPartPr>
            <p14:xfrm>
              <a:off x="101436" y="3543003"/>
              <a:ext cx="1907280" cy="1275840"/>
            </p14:xfrm>
          </p:contentPart>
        </mc:Choice>
        <mc:Fallback xmlns="">
          <p:pic>
            <p:nvPicPr>
              <p:cNvPr id="226" name="Ink 225"/>
              <p:cNvPicPr/>
              <p:nvPr/>
            </p:nvPicPr>
            <p:blipFill>
              <a:blip r:embed="rId26"/>
              <a:stretch>
                <a:fillRect/>
              </a:stretch>
            </p:blipFill>
            <p:spPr>
              <a:xfrm>
                <a:off x="97476" y="3534003"/>
                <a:ext cx="1918800" cy="129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6" name="Ink 245"/>
              <p14:cNvContentPartPr/>
              <p14:nvPr/>
            </p14:nvContentPartPr>
            <p14:xfrm>
              <a:off x="1562676" y="5850243"/>
              <a:ext cx="3529440" cy="240840"/>
            </p14:xfrm>
          </p:contentPart>
        </mc:Choice>
        <mc:Fallback xmlns="">
          <p:pic>
            <p:nvPicPr>
              <p:cNvPr id="246" name="Ink 245"/>
              <p:cNvPicPr/>
              <p:nvPr/>
            </p:nvPicPr>
            <p:blipFill>
              <a:blip r:embed="rId28"/>
              <a:stretch>
                <a:fillRect/>
              </a:stretch>
            </p:blipFill>
            <p:spPr>
              <a:xfrm>
                <a:off x="1550076" y="5842323"/>
                <a:ext cx="35550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7" name="Ink 246"/>
              <p14:cNvContentPartPr/>
              <p14:nvPr/>
            </p14:nvContentPartPr>
            <p14:xfrm>
              <a:off x="6429876" y="6837723"/>
              <a:ext cx="3362400" cy="104040"/>
            </p14:xfrm>
          </p:contentPart>
        </mc:Choice>
        <mc:Fallback xmlns="">
          <p:pic>
            <p:nvPicPr>
              <p:cNvPr id="247" name="Ink 246"/>
              <p:cNvPicPr/>
              <p:nvPr/>
            </p:nvPicPr>
            <p:blipFill>
              <a:blip r:embed="rId30"/>
              <a:stretch>
                <a:fillRect/>
              </a:stretch>
            </p:blipFill>
            <p:spPr>
              <a:xfrm>
                <a:off x="6417636" y="6825483"/>
                <a:ext cx="3387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4" name="Ink 263"/>
              <p14:cNvContentPartPr/>
              <p14:nvPr/>
            </p14:nvContentPartPr>
            <p14:xfrm>
              <a:off x="1883076" y="5999643"/>
              <a:ext cx="2755800" cy="614520"/>
            </p14:xfrm>
          </p:contentPart>
        </mc:Choice>
        <mc:Fallback xmlns="">
          <p:pic>
            <p:nvPicPr>
              <p:cNvPr id="264" name="Ink 263"/>
              <p:cNvPicPr/>
              <p:nvPr/>
            </p:nvPicPr>
            <p:blipFill>
              <a:blip r:embed="rId32"/>
              <a:stretch>
                <a:fillRect/>
              </a:stretch>
            </p:blipFill>
            <p:spPr>
              <a:xfrm>
                <a:off x="1872996" y="5992083"/>
                <a:ext cx="27759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6" name="Ink 265"/>
              <p14:cNvContentPartPr/>
              <p14:nvPr/>
            </p14:nvContentPartPr>
            <p14:xfrm>
              <a:off x="182796" y="3427803"/>
              <a:ext cx="3092760" cy="541080"/>
            </p14:xfrm>
          </p:contentPart>
        </mc:Choice>
        <mc:Fallback xmlns="">
          <p:pic>
            <p:nvPicPr>
              <p:cNvPr id="266" name="Ink 265"/>
              <p:cNvPicPr/>
              <p:nvPr/>
            </p:nvPicPr>
            <p:blipFill>
              <a:blip r:embed="rId34"/>
              <a:stretch>
                <a:fillRect/>
              </a:stretch>
            </p:blipFill>
            <p:spPr>
              <a:xfrm>
                <a:off x="173076" y="3417723"/>
                <a:ext cx="311580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7" name="Ink 266"/>
              <p14:cNvContentPartPr/>
              <p14:nvPr/>
            </p14:nvContentPartPr>
            <p14:xfrm>
              <a:off x="1937436" y="4000203"/>
              <a:ext cx="3566160" cy="55080"/>
            </p14:xfrm>
          </p:contentPart>
        </mc:Choice>
        <mc:Fallback xmlns="">
          <p:pic>
            <p:nvPicPr>
              <p:cNvPr id="267" name="Ink 266"/>
              <p:cNvPicPr/>
              <p:nvPr/>
            </p:nvPicPr>
            <p:blipFill>
              <a:blip r:embed="rId36"/>
              <a:stretch>
                <a:fillRect/>
              </a:stretch>
            </p:blipFill>
            <p:spPr>
              <a:xfrm>
                <a:off x="1930236" y="3985083"/>
                <a:ext cx="3583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4" name="Ink 293"/>
              <p14:cNvContentPartPr/>
              <p14:nvPr/>
            </p14:nvContentPartPr>
            <p14:xfrm>
              <a:off x="-59124" y="5228163"/>
              <a:ext cx="2034360" cy="870120"/>
            </p14:xfrm>
          </p:contentPart>
        </mc:Choice>
        <mc:Fallback xmlns="">
          <p:pic>
            <p:nvPicPr>
              <p:cNvPr id="294" name="Ink 293"/>
              <p:cNvPicPr/>
              <p:nvPr/>
            </p:nvPicPr>
            <p:blipFill>
              <a:blip r:embed="rId38"/>
              <a:stretch>
                <a:fillRect/>
              </a:stretch>
            </p:blipFill>
            <p:spPr>
              <a:xfrm>
                <a:off x="-65244" y="5219523"/>
                <a:ext cx="204768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1" name="Ink 300"/>
              <p14:cNvContentPartPr/>
              <p14:nvPr/>
            </p14:nvContentPartPr>
            <p14:xfrm>
              <a:off x="116916" y="2839203"/>
              <a:ext cx="1276200" cy="560520"/>
            </p14:xfrm>
          </p:contentPart>
        </mc:Choice>
        <mc:Fallback xmlns="">
          <p:pic>
            <p:nvPicPr>
              <p:cNvPr id="301" name="Ink 300"/>
              <p:cNvPicPr/>
              <p:nvPr/>
            </p:nvPicPr>
            <p:blipFill>
              <a:blip r:embed="rId40"/>
              <a:stretch>
                <a:fillRect/>
              </a:stretch>
            </p:blipFill>
            <p:spPr>
              <a:xfrm>
                <a:off x="108636" y="2830923"/>
                <a:ext cx="1295640" cy="577440"/>
              </a:xfrm>
              <a:prstGeom prst="rect">
                <a:avLst/>
              </a:prstGeom>
            </p:spPr>
          </p:pic>
        </mc:Fallback>
      </mc:AlternateContent>
    </p:spTree>
    <p:extLst>
      <p:ext uri="{BB962C8B-B14F-4D97-AF65-F5344CB8AC3E}">
        <p14:creationId xmlns:p14="http://schemas.microsoft.com/office/powerpoint/2010/main" val="2837773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913" y="334518"/>
            <a:ext cx="4819650" cy="696595"/>
          </a:xfrm>
          <a:prstGeom prst="rect">
            <a:avLst/>
          </a:prstGeom>
        </p:spPr>
        <p:txBody>
          <a:bodyPr vert="horz" wrap="square" lIns="0" tIns="12700" rIns="0" bIns="0" rtlCol="0">
            <a:spAutoFit/>
          </a:bodyPr>
          <a:lstStyle/>
          <a:p>
            <a:pPr marL="12700">
              <a:lnSpc>
                <a:spcPct val="100000"/>
              </a:lnSpc>
              <a:spcBef>
                <a:spcPts val="100"/>
              </a:spcBef>
            </a:pPr>
            <a:r>
              <a:rPr spc="-40" dirty="0"/>
              <a:t>Types </a:t>
            </a:r>
            <a:r>
              <a:rPr spc="-5" dirty="0"/>
              <a:t>of </a:t>
            </a:r>
            <a:r>
              <a:rPr spc="-30" dirty="0"/>
              <a:t>System</a:t>
            </a:r>
            <a:r>
              <a:rPr spc="-55" dirty="0"/>
              <a:t> </a:t>
            </a:r>
            <a:r>
              <a:rPr spc="-5" dirty="0"/>
              <a:t>Calls</a:t>
            </a:r>
          </a:p>
        </p:txBody>
      </p:sp>
      <p:sp>
        <p:nvSpPr>
          <p:cNvPr id="3" name="object 3"/>
          <p:cNvSpPr txBox="1"/>
          <p:nvPr/>
        </p:nvSpPr>
        <p:spPr>
          <a:xfrm>
            <a:off x="768502" y="1434543"/>
            <a:ext cx="6404610" cy="4457065"/>
          </a:xfrm>
          <a:prstGeom prst="rect">
            <a:avLst/>
          </a:prstGeom>
        </p:spPr>
        <p:txBody>
          <a:bodyPr vert="horz" wrap="square" lIns="0" tIns="57150" rIns="0" bIns="0" rtlCol="0">
            <a:spAutoFit/>
          </a:bodyPr>
          <a:lstStyle/>
          <a:p>
            <a:pPr marL="368935" indent="-356870">
              <a:lnSpc>
                <a:spcPct val="100000"/>
              </a:lnSpc>
              <a:spcBef>
                <a:spcPts val="450"/>
              </a:spcBef>
              <a:buAutoNum type="arabicPeriod" startAt="2"/>
              <a:tabLst>
                <a:tab pos="369570" algn="l"/>
              </a:tabLst>
            </a:pPr>
            <a:r>
              <a:rPr sz="2800" b="1" spc="-5" dirty="0">
                <a:latin typeface="Carlito"/>
                <a:cs typeface="Carlito"/>
              </a:rPr>
              <a:t>File</a:t>
            </a:r>
            <a:r>
              <a:rPr sz="2800" b="1" spc="10" dirty="0">
                <a:latin typeface="Carlito"/>
                <a:cs typeface="Carlito"/>
              </a:rPr>
              <a:t> </a:t>
            </a:r>
            <a:r>
              <a:rPr sz="2800" b="1" spc="-15" dirty="0">
                <a:latin typeface="Carlito"/>
                <a:cs typeface="Carlito"/>
              </a:rPr>
              <a:t>management</a:t>
            </a:r>
            <a:endParaRPr sz="2800">
              <a:latin typeface="Carlito"/>
              <a:cs typeface="Carlito"/>
            </a:endParaRPr>
          </a:p>
          <a:p>
            <a:pPr marL="756285" lvl="1" indent="-287020">
              <a:lnSpc>
                <a:spcPct val="100000"/>
              </a:lnSpc>
              <a:spcBef>
                <a:spcPts val="335"/>
              </a:spcBef>
              <a:buFont typeface="Arial"/>
              <a:buChar char="–"/>
              <a:tabLst>
                <a:tab pos="756920" algn="l"/>
              </a:tabLst>
            </a:pPr>
            <a:r>
              <a:rPr sz="2600" spc="-15" dirty="0">
                <a:latin typeface="Carlito"/>
                <a:cs typeface="Carlito"/>
              </a:rPr>
              <a:t>create </a:t>
            </a:r>
            <a:r>
              <a:rPr sz="2600" spc="-5" dirty="0">
                <a:latin typeface="Carlito"/>
                <a:cs typeface="Carlito"/>
              </a:rPr>
              <a:t>file, </a:t>
            </a:r>
            <a:r>
              <a:rPr sz="2600" spc="-10" dirty="0">
                <a:latin typeface="Carlito"/>
                <a:cs typeface="Carlito"/>
              </a:rPr>
              <a:t>delete</a:t>
            </a:r>
            <a:r>
              <a:rPr sz="2600" spc="-65" dirty="0">
                <a:latin typeface="Carlito"/>
                <a:cs typeface="Carlito"/>
              </a:rPr>
              <a:t> </a:t>
            </a:r>
            <a:r>
              <a:rPr sz="2600" spc="-5" dirty="0">
                <a:latin typeface="Carlito"/>
                <a:cs typeface="Carlito"/>
              </a:rPr>
              <a:t>file</a:t>
            </a:r>
            <a:endParaRPr sz="2600">
              <a:latin typeface="Carlito"/>
              <a:cs typeface="Carlito"/>
            </a:endParaRPr>
          </a:p>
          <a:p>
            <a:pPr marL="756285" lvl="1" indent="-287020">
              <a:lnSpc>
                <a:spcPct val="100000"/>
              </a:lnSpc>
              <a:spcBef>
                <a:spcPts val="315"/>
              </a:spcBef>
              <a:buFont typeface="Arial"/>
              <a:buChar char="–"/>
              <a:tabLst>
                <a:tab pos="756920" algn="l"/>
              </a:tabLst>
            </a:pPr>
            <a:r>
              <a:rPr sz="2600" spc="-5" dirty="0">
                <a:latin typeface="Carlito"/>
                <a:cs typeface="Carlito"/>
              </a:rPr>
              <a:t>open, </a:t>
            </a:r>
            <a:r>
              <a:rPr sz="2600" dirty="0">
                <a:latin typeface="Carlito"/>
                <a:cs typeface="Carlito"/>
              </a:rPr>
              <a:t>close</a:t>
            </a:r>
            <a:r>
              <a:rPr sz="2600" spc="-35" dirty="0">
                <a:latin typeface="Carlito"/>
                <a:cs typeface="Carlito"/>
              </a:rPr>
              <a:t> </a:t>
            </a:r>
            <a:r>
              <a:rPr sz="2600" spc="-5" dirty="0">
                <a:latin typeface="Carlito"/>
                <a:cs typeface="Carlito"/>
              </a:rPr>
              <a:t>file</a:t>
            </a:r>
            <a:endParaRPr sz="2600">
              <a:latin typeface="Carlito"/>
              <a:cs typeface="Carlito"/>
            </a:endParaRPr>
          </a:p>
          <a:p>
            <a:pPr marL="756285" lvl="1" indent="-287020">
              <a:lnSpc>
                <a:spcPct val="100000"/>
              </a:lnSpc>
              <a:spcBef>
                <a:spcPts val="310"/>
              </a:spcBef>
              <a:buFont typeface="Arial"/>
              <a:buChar char="–"/>
              <a:tabLst>
                <a:tab pos="756920" algn="l"/>
              </a:tabLst>
            </a:pPr>
            <a:r>
              <a:rPr sz="2600" spc="-5" dirty="0">
                <a:latin typeface="Carlito"/>
                <a:cs typeface="Carlito"/>
              </a:rPr>
              <a:t>read, write,</a:t>
            </a:r>
            <a:r>
              <a:rPr sz="2600" spc="-15" dirty="0">
                <a:latin typeface="Carlito"/>
                <a:cs typeface="Carlito"/>
              </a:rPr>
              <a:t> </a:t>
            </a:r>
            <a:r>
              <a:rPr sz="2600" spc="-10" dirty="0">
                <a:latin typeface="Carlito"/>
                <a:cs typeface="Carlito"/>
              </a:rPr>
              <a:t>reposition</a:t>
            </a:r>
            <a:endParaRPr sz="2600">
              <a:latin typeface="Carlito"/>
              <a:cs typeface="Carlito"/>
            </a:endParaRPr>
          </a:p>
          <a:p>
            <a:pPr marL="756285" lvl="1" indent="-287020">
              <a:lnSpc>
                <a:spcPct val="100000"/>
              </a:lnSpc>
              <a:spcBef>
                <a:spcPts val="315"/>
              </a:spcBef>
              <a:buFont typeface="Arial"/>
              <a:buChar char="–"/>
              <a:tabLst>
                <a:tab pos="756920" algn="l"/>
              </a:tabLst>
            </a:pPr>
            <a:r>
              <a:rPr sz="2600" spc="-15" dirty="0">
                <a:latin typeface="Carlito"/>
                <a:cs typeface="Carlito"/>
              </a:rPr>
              <a:t>get </a:t>
            </a:r>
            <a:r>
              <a:rPr sz="2600" dirty="0">
                <a:latin typeface="Carlito"/>
                <a:cs typeface="Carlito"/>
              </a:rPr>
              <a:t>and </a:t>
            </a:r>
            <a:r>
              <a:rPr sz="2600" spc="-5" dirty="0">
                <a:latin typeface="Carlito"/>
                <a:cs typeface="Carlito"/>
              </a:rPr>
              <a:t>set file</a:t>
            </a:r>
            <a:r>
              <a:rPr sz="2600" spc="-35" dirty="0">
                <a:latin typeface="Carlito"/>
                <a:cs typeface="Carlito"/>
              </a:rPr>
              <a:t> </a:t>
            </a:r>
            <a:r>
              <a:rPr sz="2600" spc="-10" dirty="0">
                <a:latin typeface="Carlito"/>
                <a:cs typeface="Carlito"/>
              </a:rPr>
              <a:t>attributes</a:t>
            </a:r>
            <a:endParaRPr sz="2600">
              <a:latin typeface="Carlito"/>
              <a:cs typeface="Carlito"/>
            </a:endParaRPr>
          </a:p>
          <a:p>
            <a:pPr marL="368935" indent="-356870">
              <a:lnSpc>
                <a:spcPct val="100000"/>
              </a:lnSpc>
              <a:spcBef>
                <a:spcPts val="315"/>
              </a:spcBef>
              <a:buAutoNum type="arabicPeriod" startAt="2"/>
              <a:tabLst>
                <a:tab pos="369570" algn="l"/>
              </a:tabLst>
            </a:pPr>
            <a:r>
              <a:rPr sz="2800" b="1" spc="-10" dirty="0">
                <a:latin typeface="Carlito"/>
                <a:cs typeface="Carlito"/>
              </a:rPr>
              <a:t>Device</a:t>
            </a:r>
            <a:r>
              <a:rPr sz="2800" b="1" spc="15" dirty="0">
                <a:latin typeface="Carlito"/>
                <a:cs typeface="Carlito"/>
              </a:rPr>
              <a:t> </a:t>
            </a:r>
            <a:r>
              <a:rPr sz="2800" b="1" spc="-15" dirty="0">
                <a:latin typeface="Carlito"/>
                <a:cs typeface="Carlito"/>
              </a:rPr>
              <a:t>management</a:t>
            </a:r>
            <a:endParaRPr sz="2800">
              <a:latin typeface="Carlito"/>
              <a:cs typeface="Carlito"/>
            </a:endParaRPr>
          </a:p>
          <a:p>
            <a:pPr marL="756285" lvl="1" indent="-287020">
              <a:lnSpc>
                <a:spcPct val="100000"/>
              </a:lnSpc>
              <a:spcBef>
                <a:spcPts val="334"/>
              </a:spcBef>
              <a:buFont typeface="Arial"/>
              <a:buChar char="–"/>
              <a:tabLst>
                <a:tab pos="756920" algn="l"/>
              </a:tabLst>
            </a:pPr>
            <a:r>
              <a:rPr sz="2600" spc="-10" dirty="0">
                <a:latin typeface="Carlito"/>
                <a:cs typeface="Carlito"/>
              </a:rPr>
              <a:t>request </a:t>
            </a:r>
            <a:r>
              <a:rPr sz="2600" spc="-5" dirty="0">
                <a:latin typeface="Carlito"/>
                <a:cs typeface="Carlito"/>
              </a:rPr>
              <a:t>device, release</a:t>
            </a:r>
            <a:r>
              <a:rPr sz="2600" spc="-85" dirty="0">
                <a:latin typeface="Carlito"/>
                <a:cs typeface="Carlito"/>
              </a:rPr>
              <a:t> </a:t>
            </a:r>
            <a:r>
              <a:rPr sz="2600" spc="-5" dirty="0">
                <a:latin typeface="Carlito"/>
                <a:cs typeface="Carlito"/>
              </a:rPr>
              <a:t>device</a:t>
            </a:r>
            <a:endParaRPr sz="2600">
              <a:latin typeface="Carlito"/>
              <a:cs typeface="Carlito"/>
            </a:endParaRPr>
          </a:p>
          <a:p>
            <a:pPr marL="756285" lvl="1" indent="-287020">
              <a:lnSpc>
                <a:spcPct val="100000"/>
              </a:lnSpc>
              <a:spcBef>
                <a:spcPts val="310"/>
              </a:spcBef>
              <a:buFont typeface="Arial"/>
              <a:buChar char="–"/>
              <a:tabLst>
                <a:tab pos="756920" algn="l"/>
              </a:tabLst>
            </a:pPr>
            <a:r>
              <a:rPr sz="2600" spc="-10" dirty="0">
                <a:latin typeface="Carlito"/>
                <a:cs typeface="Carlito"/>
              </a:rPr>
              <a:t>read, </a:t>
            </a:r>
            <a:r>
              <a:rPr sz="2600" spc="-5" dirty="0">
                <a:latin typeface="Carlito"/>
                <a:cs typeface="Carlito"/>
              </a:rPr>
              <a:t>write,</a:t>
            </a:r>
            <a:r>
              <a:rPr sz="2600" spc="-10" dirty="0">
                <a:latin typeface="Carlito"/>
                <a:cs typeface="Carlito"/>
              </a:rPr>
              <a:t> </a:t>
            </a:r>
            <a:r>
              <a:rPr sz="2600" spc="-5" dirty="0">
                <a:latin typeface="Carlito"/>
                <a:cs typeface="Carlito"/>
              </a:rPr>
              <a:t>reposition</a:t>
            </a:r>
            <a:endParaRPr sz="2600">
              <a:latin typeface="Carlito"/>
              <a:cs typeface="Carlito"/>
            </a:endParaRPr>
          </a:p>
          <a:p>
            <a:pPr marL="756285" lvl="1" indent="-287020">
              <a:lnSpc>
                <a:spcPct val="100000"/>
              </a:lnSpc>
              <a:spcBef>
                <a:spcPts val="315"/>
              </a:spcBef>
              <a:buFont typeface="Arial"/>
              <a:buChar char="–"/>
              <a:tabLst>
                <a:tab pos="756920" algn="l"/>
              </a:tabLst>
            </a:pPr>
            <a:r>
              <a:rPr sz="2600" spc="-15" dirty="0">
                <a:latin typeface="Carlito"/>
                <a:cs typeface="Carlito"/>
              </a:rPr>
              <a:t>get </a:t>
            </a:r>
            <a:r>
              <a:rPr sz="2600" spc="-5" dirty="0">
                <a:latin typeface="Carlito"/>
                <a:cs typeface="Carlito"/>
              </a:rPr>
              <a:t>device </a:t>
            </a:r>
            <a:r>
              <a:rPr sz="2600" spc="-10" dirty="0">
                <a:latin typeface="Carlito"/>
                <a:cs typeface="Carlito"/>
              </a:rPr>
              <a:t>attributes, </a:t>
            </a:r>
            <a:r>
              <a:rPr sz="2600" spc="-5" dirty="0">
                <a:latin typeface="Carlito"/>
                <a:cs typeface="Carlito"/>
              </a:rPr>
              <a:t>set device</a:t>
            </a:r>
            <a:r>
              <a:rPr sz="2600" spc="-70" dirty="0">
                <a:latin typeface="Carlito"/>
                <a:cs typeface="Carlito"/>
              </a:rPr>
              <a:t> </a:t>
            </a:r>
            <a:r>
              <a:rPr sz="2600" spc="-10" dirty="0">
                <a:latin typeface="Carlito"/>
                <a:cs typeface="Carlito"/>
              </a:rPr>
              <a:t>attributes</a:t>
            </a:r>
            <a:endParaRPr sz="2600">
              <a:latin typeface="Carlito"/>
              <a:cs typeface="Carlito"/>
            </a:endParaRPr>
          </a:p>
          <a:p>
            <a:pPr marL="756285" lvl="1" indent="-287020">
              <a:lnSpc>
                <a:spcPct val="100000"/>
              </a:lnSpc>
              <a:spcBef>
                <a:spcPts val="310"/>
              </a:spcBef>
              <a:buFont typeface="Arial"/>
              <a:buChar char="–"/>
              <a:tabLst>
                <a:tab pos="756920" algn="l"/>
              </a:tabLst>
            </a:pPr>
            <a:r>
              <a:rPr sz="2600" spc="-5" dirty="0">
                <a:latin typeface="Carlito"/>
                <a:cs typeface="Carlito"/>
              </a:rPr>
              <a:t>logically </a:t>
            </a:r>
            <a:r>
              <a:rPr sz="2600" spc="-15" dirty="0">
                <a:latin typeface="Carlito"/>
                <a:cs typeface="Carlito"/>
              </a:rPr>
              <a:t>attach </a:t>
            </a:r>
            <a:r>
              <a:rPr sz="2600" spc="-5" dirty="0">
                <a:latin typeface="Carlito"/>
                <a:cs typeface="Carlito"/>
              </a:rPr>
              <a:t>or </a:t>
            </a:r>
            <a:r>
              <a:rPr sz="2600" spc="-10" dirty="0">
                <a:latin typeface="Carlito"/>
                <a:cs typeface="Carlito"/>
              </a:rPr>
              <a:t>detach</a:t>
            </a:r>
            <a:r>
              <a:rPr sz="2600" spc="-5" dirty="0">
                <a:latin typeface="Carlito"/>
                <a:cs typeface="Carlito"/>
              </a:rPr>
              <a:t> devices</a:t>
            </a:r>
            <a:endParaRPr sz="260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126</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410" name="Ink 409"/>
              <p14:cNvContentPartPr/>
              <p14:nvPr/>
            </p14:nvContentPartPr>
            <p14:xfrm>
              <a:off x="7803636" y="-32877"/>
              <a:ext cx="2881440" cy="1379880"/>
            </p14:xfrm>
          </p:contentPart>
        </mc:Choice>
        <mc:Fallback xmlns="">
          <p:pic>
            <p:nvPicPr>
              <p:cNvPr id="410" name="Ink 409"/>
              <p:cNvPicPr/>
              <p:nvPr/>
            </p:nvPicPr>
            <p:blipFill>
              <a:blip r:embed="rId4"/>
              <a:stretch>
                <a:fillRect/>
              </a:stretch>
            </p:blipFill>
            <p:spPr>
              <a:xfrm>
                <a:off x="7792116" y="-41517"/>
                <a:ext cx="2904840" cy="1400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0" name="Ink 629"/>
              <p14:cNvContentPartPr/>
              <p14:nvPr/>
            </p14:nvContentPartPr>
            <p14:xfrm>
              <a:off x="1623516" y="3639483"/>
              <a:ext cx="2845440" cy="139320"/>
            </p14:xfrm>
          </p:contentPart>
        </mc:Choice>
        <mc:Fallback xmlns="">
          <p:pic>
            <p:nvPicPr>
              <p:cNvPr id="630" name="Ink 629"/>
              <p:cNvPicPr/>
              <p:nvPr/>
            </p:nvPicPr>
            <p:blipFill>
              <a:blip r:embed="rId6"/>
              <a:stretch>
                <a:fillRect/>
              </a:stretch>
            </p:blipFill>
            <p:spPr>
              <a:xfrm>
                <a:off x="1615956" y="3626523"/>
                <a:ext cx="2864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3" name="Ink 632"/>
              <p14:cNvContentPartPr/>
              <p14:nvPr/>
            </p14:nvContentPartPr>
            <p14:xfrm>
              <a:off x="-105204" y="110043"/>
              <a:ext cx="13836960" cy="7342200"/>
            </p14:xfrm>
          </p:contentPart>
        </mc:Choice>
        <mc:Fallback xmlns="">
          <p:pic>
            <p:nvPicPr>
              <p:cNvPr id="633" name="Ink 632"/>
              <p:cNvPicPr/>
              <p:nvPr/>
            </p:nvPicPr>
            <p:blipFill>
              <a:blip r:embed="rId8"/>
              <a:stretch>
                <a:fillRect/>
              </a:stretch>
            </p:blipFill>
            <p:spPr>
              <a:xfrm>
                <a:off x="-114204" y="101043"/>
                <a:ext cx="13858560" cy="736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36" name="Ink 635"/>
              <p14:cNvContentPartPr/>
              <p14:nvPr/>
            </p14:nvContentPartPr>
            <p14:xfrm>
              <a:off x="7752156" y="-48717"/>
              <a:ext cx="1611360" cy="640800"/>
            </p14:xfrm>
          </p:contentPart>
        </mc:Choice>
        <mc:Fallback xmlns="">
          <p:pic>
            <p:nvPicPr>
              <p:cNvPr id="636" name="Ink 635"/>
              <p:cNvPicPr/>
              <p:nvPr/>
            </p:nvPicPr>
            <p:blipFill>
              <a:blip r:embed="rId10"/>
              <a:stretch>
                <a:fillRect/>
              </a:stretch>
            </p:blipFill>
            <p:spPr>
              <a:xfrm>
                <a:off x="7747476" y="-59517"/>
                <a:ext cx="162756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85" name="Ink 684"/>
              <p14:cNvContentPartPr/>
              <p14:nvPr/>
            </p14:nvContentPartPr>
            <p14:xfrm>
              <a:off x="11117436" y="4054923"/>
              <a:ext cx="2406600" cy="986040"/>
            </p14:xfrm>
          </p:contentPart>
        </mc:Choice>
        <mc:Fallback xmlns="">
          <p:pic>
            <p:nvPicPr>
              <p:cNvPr id="685" name="Ink 684"/>
              <p:cNvPicPr/>
              <p:nvPr/>
            </p:nvPicPr>
            <p:blipFill>
              <a:blip r:embed="rId12"/>
              <a:stretch>
                <a:fillRect/>
              </a:stretch>
            </p:blipFill>
            <p:spPr>
              <a:xfrm>
                <a:off x="11108436" y="4043763"/>
                <a:ext cx="243108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87" name="Ink 686"/>
              <p14:cNvContentPartPr/>
              <p14:nvPr/>
            </p14:nvContentPartPr>
            <p14:xfrm>
              <a:off x="11011236" y="5066523"/>
              <a:ext cx="2693160" cy="1809720"/>
            </p14:xfrm>
          </p:contentPart>
        </mc:Choice>
        <mc:Fallback xmlns="">
          <p:pic>
            <p:nvPicPr>
              <p:cNvPr id="687" name="Ink 686"/>
              <p:cNvPicPr/>
              <p:nvPr/>
            </p:nvPicPr>
            <p:blipFill>
              <a:blip r:embed="rId14"/>
              <a:stretch>
                <a:fillRect/>
              </a:stretch>
            </p:blipFill>
            <p:spPr>
              <a:xfrm>
                <a:off x="10998276" y="5051763"/>
                <a:ext cx="2720520" cy="183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6" name="Ink 755"/>
              <p14:cNvContentPartPr/>
              <p14:nvPr/>
            </p14:nvContentPartPr>
            <p14:xfrm>
              <a:off x="703716" y="1077723"/>
              <a:ext cx="966600" cy="2513160"/>
            </p14:xfrm>
          </p:contentPart>
        </mc:Choice>
        <mc:Fallback xmlns="">
          <p:pic>
            <p:nvPicPr>
              <p:cNvPr id="756" name="Ink 755"/>
              <p:cNvPicPr/>
              <p:nvPr/>
            </p:nvPicPr>
            <p:blipFill>
              <a:blip r:embed="rId16"/>
              <a:stretch>
                <a:fillRect/>
              </a:stretch>
            </p:blipFill>
            <p:spPr>
              <a:xfrm>
                <a:off x="692196" y="1066923"/>
                <a:ext cx="988560" cy="2531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15" name="Ink 814"/>
              <p14:cNvContentPartPr/>
              <p14:nvPr/>
            </p14:nvContentPartPr>
            <p14:xfrm>
              <a:off x="1297356" y="4106403"/>
              <a:ext cx="2438280" cy="651960"/>
            </p14:xfrm>
          </p:contentPart>
        </mc:Choice>
        <mc:Fallback xmlns="">
          <p:pic>
            <p:nvPicPr>
              <p:cNvPr id="815" name="Ink 814"/>
              <p:cNvPicPr/>
              <p:nvPr/>
            </p:nvPicPr>
            <p:blipFill>
              <a:blip r:embed="rId18"/>
              <a:stretch>
                <a:fillRect/>
              </a:stretch>
            </p:blipFill>
            <p:spPr>
              <a:xfrm>
                <a:off x="1286556" y="4095243"/>
                <a:ext cx="246060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23" name="Ink 822"/>
              <p14:cNvContentPartPr/>
              <p14:nvPr/>
            </p14:nvContentPartPr>
            <p14:xfrm>
              <a:off x="1568796" y="6306723"/>
              <a:ext cx="4589280" cy="162000"/>
            </p14:xfrm>
          </p:contentPart>
        </mc:Choice>
        <mc:Fallback xmlns="">
          <p:pic>
            <p:nvPicPr>
              <p:cNvPr id="823" name="Ink 822"/>
              <p:cNvPicPr/>
              <p:nvPr/>
            </p:nvPicPr>
            <p:blipFill>
              <a:blip r:embed="rId20"/>
              <a:stretch>
                <a:fillRect/>
              </a:stretch>
            </p:blipFill>
            <p:spPr>
              <a:xfrm>
                <a:off x="1560516" y="6297363"/>
                <a:ext cx="46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28" name="Ink 827"/>
              <p14:cNvContentPartPr/>
              <p14:nvPr/>
            </p14:nvContentPartPr>
            <p14:xfrm>
              <a:off x="6237996" y="4313763"/>
              <a:ext cx="2011680" cy="1442520"/>
            </p14:xfrm>
          </p:contentPart>
        </mc:Choice>
        <mc:Fallback xmlns="">
          <p:pic>
            <p:nvPicPr>
              <p:cNvPr id="828" name="Ink 827"/>
              <p:cNvPicPr/>
              <p:nvPr/>
            </p:nvPicPr>
            <p:blipFill>
              <a:blip r:embed="rId22"/>
              <a:stretch>
                <a:fillRect/>
              </a:stretch>
            </p:blipFill>
            <p:spPr>
              <a:xfrm>
                <a:off x="6225756" y="4301163"/>
                <a:ext cx="2038320" cy="146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9" name="Ink 828"/>
              <p14:cNvContentPartPr/>
              <p14:nvPr/>
            </p14:nvContentPartPr>
            <p14:xfrm>
              <a:off x="9055716" y="5001363"/>
              <a:ext cx="4660560" cy="2143080"/>
            </p14:xfrm>
          </p:contentPart>
        </mc:Choice>
        <mc:Fallback xmlns="">
          <p:pic>
            <p:nvPicPr>
              <p:cNvPr id="829" name="Ink 828"/>
              <p:cNvPicPr/>
              <p:nvPr/>
            </p:nvPicPr>
            <p:blipFill>
              <a:blip r:embed="rId24"/>
              <a:stretch>
                <a:fillRect/>
              </a:stretch>
            </p:blipFill>
            <p:spPr>
              <a:xfrm>
                <a:off x="9045636" y="4991643"/>
                <a:ext cx="4680360" cy="2164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7" name="Ink 836"/>
              <p14:cNvContentPartPr/>
              <p14:nvPr/>
            </p14:nvContentPartPr>
            <p14:xfrm>
              <a:off x="10983516" y="3739203"/>
              <a:ext cx="2528280" cy="1077120"/>
            </p14:xfrm>
          </p:contentPart>
        </mc:Choice>
        <mc:Fallback xmlns="">
          <p:pic>
            <p:nvPicPr>
              <p:cNvPr id="837" name="Ink 836"/>
              <p:cNvPicPr/>
              <p:nvPr/>
            </p:nvPicPr>
            <p:blipFill>
              <a:blip r:embed="rId26"/>
              <a:stretch>
                <a:fillRect/>
              </a:stretch>
            </p:blipFill>
            <p:spPr>
              <a:xfrm>
                <a:off x="10975956" y="3726243"/>
                <a:ext cx="2548800" cy="110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38" name="Ink 837"/>
              <p14:cNvContentPartPr/>
              <p14:nvPr/>
            </p14:nvContentPartPr>
            <p14:xfrm>
              <a:off x="6455076" y="5550723"/>
              <a:ext cx="2116800" cy="1239480"/>
            </p14:xfrm>
          </p:contentPart>
        </mc:Choice>
        <mc:Fallback xmlns="">
          <p:pic>
            <p:nvPicPr>
              <p:cNvPr id="838" name="Ink 837"/>
              <p:cNvPicPr/>
              <p:nvPr/>
            </p:nvPicPr>
            <p:blipFill>
              <a:blip r:embed="rId28"/>
              <a:stretch>
                <a:fillRect/>
              </a:stretch>
            </p:blipFill>
            <p:spPr>
              <a:xfrm>
                <a:off x="6443556" y="5538123"/>
                <a:ext cx="2143440" cy="1264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9" name="Ink 838"/>
              <p14:cNvContentPartPr/>
              <p14:nvPr/>
            </p14:nvContentPartPr>
            <p14:xfrm>
              <a:off x="11157396" y="6345243"/>
              <a:ext cx="2442600" cy="941760"/>
            </p14:xfrm>
          </p:contentPart>
        </mc:Choice>
        <mc:Fallback xmlns="">
          <p:pic>
            <p:nvPicPr>
              <p:cNvPr id="839" name="Ink 838"/>
              <p:cNvPicPr/>
              <p:nvPr/>
            </p:nvPicPr>
            <p:blipFill>
              <a:blip r:embed="rId30"/>
              <a:stretch>
                <a:fillRect/>
              </a:stretch>
            </p:blipFill>
            <p:spPr>
              <a:xfrm>
                <a:off x="11145516" y="6335523"/>
                <a:ext cx="2464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63" name="Ink 862"/>
              <p14:cNvContentPartPr/>
              <p14:nvPr/>
            </p14:nvContentPartPr>
            <p14:xfrm>
              <a:off x="1339476" y="5577723"/>
              <a:ext cx="2419560" cy="1065600"/>
            </p14:xfrm>
          </p:contentPart>
        </mc:Choice>
        <mc:Fallback xmlns="">
          <p:pic>
            <p:nvPicPr>
              <p:cNvPr id="863" name="Ink 862"/>
              <p:cNvPicPr/>
              <p:nvPr/>
            </p:nvPicPr>
            <p:blipFill>
              <a:blip r:embed="rId32"/>
              <a:stretch>
                <a:fillRect/>
              </a:stretch>
            </p:blipFill>
            <p:spPr>
              <a:xfrm>
                <a:off x="1329036" y="5565843"/>
                <a:ext cx="244152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68" name="Ink 867"/>
              <p14:cNvContentPartPr/>
              <p14:nvPr/>
            </p14:nvContentPartPr>
            <p14:xfrm>
              <a:off x="429396" y="4812723"/>
              <a:ext cx="4170240" cy="490320"/>
            </p14:xfrm>
          </p:contentPart>
        </mc:Choice>
        <mc:Fallback xmlns="">
          <p:pic>
            <p:nvPicPr>
              <p:cNvPr id="868" name="Ink 867"/>
              <p:cNvPicPr/>
              <p:nvPr/>
            </p:nvPicPr>
            <p:blipFill>
              <a:blip r:embed="rId34"/>
              <a:stretch>
                <a:fillRect/>
              </a:stretch>
            </p:blipFill>
            <p:spPr>
              <a:xfrm>
                <a:off x="422916" y="4806603"/>
                <a:ext cx="41914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73" name="Ink 872"/>
              <p14:cNvContentPartPr/>
              <p14:nvPr/>
            </p14:nvContentPartPr>
            <p14:xfrm>
              <a:off x="6784836" y="4499523"/>
              <a:ext cx="4044240" cy="1145520"/>
            </p14:xfrm>
          </p:contentPart>
        </mc:Choice>
        <mc:Fallback xmlns="">
          <p:pic>
            <p:nvPicPr>
              <p:cNvPr id="873" name="Ink 872"/>
              <p:cNvPicPr/>
              <p:nvPr/>
            </p:nvPicPr>
            <p:blipFill>
              <a:blip r:embed="rId36"/>
              <a:stretch>
                <a:fillRect/>
              </a:stretch>
            </p:blipFill>
            <p:spPr>
              <a:xfrm>
                <a:off x="6776556" y="4487643"/>
                <a:ext cx="4066920" cy="1170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74" name="Ink 873"/>
              <p14:cNvContentPartPr/>
              <p14:nvPr/>
            </p14:nvContentPartPr>
            <p14:xfrm>
              <a:off x="4104276" y="5406003"/>
              <a:ext cx="2235240" cy="960840"/>
            </p14:xfrm>
          </p:contentPart>
        </mc:Choice>
        <mc:Fallback xmlns="">
          <p:pic>
            <p:nvPicPr>
              <p:cNvPr id="874" name="Ink 873"/>
              <p:cNvPicPr/>
              <p:nvPr/>
            </p:nvPicPr>
            <p:blipFill>
              <a:blip r:embed="rId38"/>
              <a:stretch>
                <a:fillRect/>
              </a:stretch>
            </p:blipFill>
            <p:spPr>
              <a:xfrm>
                <a:off x="4096716" y="5393763"/>
                <a:ext cx="2256120" cy="983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75" name="Ink 874"/>
              <p14:cNvContentPartPr/>
              <p14:nvPr/>
            </p14:nvContentPartPr>
            <p14:xfrm>
              <a:off x="6677556" y="5669883"/>
              <a:ext cx="1755720" cy="820800"/>
            </p14:xfrm>
          </p:contentPart>
        </mc:Choice>
        <mc:Fallback xmlns="">
          <p:pic>
            <p:nvPicPr>
              <p:cNvPr id="875" name="Ink 874"/>
              <p:cNvPicPr/>
              <p:nvPr/>
            </p:nvPicPr>
            <p:blipFill>
              <a:blip r:embed="rId40"/>
              <a:stretch>
                <a:fillRect/>
              </a:stretch>
            </p:blipFill>
            <p:spPr>
              <a:xfrm>
                <a:off x="6666756" y="5653683"/>
                <a:ext cx="1773720" cy="847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6" name="Ink 875"/>
              <p14:cNvContentPartPr/>
              <p14:nvPr/>
            </p14:nvContentPartPr>
            <p14:xfrm>
              <a:off x="4428996" y="6495363"/>
              <a:ext cx="1917720" cy="583920"/>
            </p14:xfrm>
          </p:contentPart>
        </mc:Choice>
        <mc:Fallback xmlns="">
          <p:pic>
            <p:nvPicPr>
              <p:cNvPr id="876" name="Ink 875"/>
              <p:cNvPicPr/>
              <p:nvPr/>
            </p:nvPicPr>
            <p:blipFill>
              <a:blip r:embed="rId42"/>
              <a:stretch>
                <a:fillRect/>
              </a:stretch>
            </p:blipFill>
            <p:spPr>
              <a:xfrm>
                <a:off x="4422876" y="6488523"/>
                <a:ext cx="19306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 name="Ink 14"/>
              <p14:cNvContentPartPr/>
              <p14:nvPr/>
            </p14:nvContentPartPr>
            <p14:xfrm>
              <a:off x="10109191" y="1959292"/>
              <a:ext cx="2019960" cy="1017360"/>
            </p14:xfrm>
          </p:contentPart>
        </mc:Choice>
        <mc:Fallback xmlns="">
          <p:pic>
            <p:nvPicPr>
              <p:cNvPr id="15" name="Ink 14"/>
              <p:cNvPicPr/>
              <p:nvPr/>
            </p:nvPicPr>
            <p:blipFill>
              <a:blip r:embed="rId44"/>
              <a:stretch>
                <a:fillRect/>
              </a:stretch>
            </p:blipFill>
            <p:spPr>
              <a:xfrm>
                <a:off x="10096231" y="1951015"/>
                <a:ext cx="2042280" cy="103643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p14:cNvContentPartPr/>
              <p14:nvPr/>
            </p14:nvContentPartPr>
            <p14:xfrm>
              <a:off x="10907311" y="2463652"/>
              <a:ext cx="893880" cy="386640"/>
            </p14:xfrm>
          </p:contentPart>
        </mc:Choice>
        <mc:Fallback xmlns="">
          <p:pic>
            <p:nvPicPr>
              <p:cNvPr id="27" name="Ink 26"/>
              <p:cNvPicPr/>
              <p:nvPr/>
            </p:nvPicPr>
            <p:blipFill>
              <a:blip r:embed="rId46"/>
              <a:stretch>
                <a:fillRect/>
              </a:stretch>
            </p:blipFill>
            <p:spPr>
              <a:xfrm>
                <a:off x="10896151" y="2452132"/>
                <a:ext cx="916200" cy="406080"/>
              </a:xfrm>
              <a:prstGeom prst="rect">
                <a:avLst/>
              </a:prstGeom>
            </p:spPr>
          </p:pic>
        </mc:Fallback>
      </mc:AlternateContent>
    </p:spTree>
    <p:extLst>
      <p:ext uri="{BB962C8B-B14F-4D97-AF65-F5344CB8AC3E}">
        <p14:creationId xmlns:p14="http://schemas.microsoft.com/office/powerpoint/2010/main" val="7788559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127</a:t>
            </a:fld>
            <a:endParaRPr lang="en-US"/>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4597591" y="2049292"/>
              <a:ext cx="3096000" cy="2462040"/>
            </p14:xfrm>
          </p:contentPart>
        </mc:Choice>
        <mc:Fallback xmlns="">
          <p:pic>
            <p:nvPicPr>
              <p:cNvPr id="14" name="Ink 13"/>
              <p:cNvPicPr/>
              <p:nvPr/>
            </p:nvPicPr>
            <p:blipFill>
              <a:blip r:embed="rId3"/>
              <a:stretch>
                <a:fillRect/>
              </a:stretch>
            </p:blipFill>
            <p:spPr>
              <a:xfrm>
                <a:off x="4590031" y="2037772"/>
                <a:ext cx="3113280" cy="248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Ink 56"/>
              <p14:cNvContentPartPr/>
              <p14:nvPr/>
            </p14:nvContentPartPr>
            <p14:xfrm>
              <a:off x="4750951" y="2192932"/>
              <a:ext cx="1618920" cy="1227600"/>
            </p14:xfrm>
          </p:contentPart>
        </mc:Choice>
        <mc:Fallback xmlns="">
          <p:pic>
            <p:nvPicPr>
              <p:cNvPr id="57" name="Ink 56"/>
              <p:cNvPicPr/>
              <p:nvPr/>
            </p:nvPicPr>
            <p:blipFill>
              <a:blip r:embed="rId5"/>
              <a:stretch>
                <a:fillRect/>
              </a:stretch>
            </p:blipFill>
            <p:spPr>
              <a:xfrm>
                <a:off x="4741951" y="2182852"/>
                <a:ext cx="1638000"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Ink 57"/>
              <p14:cNvContentPartPr/>
              <p14:nvPr/>
            </p14:nvContentPartPr>
            <p14:xfrm>
              <a:off x="6533671" y="1603972"/>
              <a:ext cx="1861200" cy="1352160"/>
            </p14:xfrm>
          </p:contentPart>
        </mc:Choice>
        <mc:Fallback xmlns="">
          <p:pic>
            <p:nvPicPr>
              <p:cNvPr id="58" name="Ink 57"/>
              <p:cNvPicPr/>
              <p:nvPr/>
            </p:nvPicPr>
            <p:blipFill>
              <a:blip r:embed="rId7"/>
              <a:stretch>
                <a:fillRect/>
              </a:stretch>
            </p:blipFill>
            <p:spPr>
              <a:xfrm>
                <a:off x="6522871" y="1591732"/>
                <a:ext cx="1884600" cy="137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2" name="Ink 71"/>
              <p14:cNvContentPartPr/>
              <p14:nvPr/>
            </p14:nvContentPartPr>
            <p14:xfrm>
              <a:off x="6765511" y="3576052"/>
              <a:ext cx="1310040" cy="304920"/>
            </p14:xfrm>
          </p:contentPart>
        </mc:Choice>
        <mc:Fallback xmlns="">
          <p:pic>
            <p:nvPicPr>
              <p:cNvPr id="72" name="Ink 71"/>
              <p:cNvPicPr/>
              <p:nvPr/>
            </p:nvPicPr>
            <p:blipFill>
              <a:blip r:embed="rId9"/>
              <a:stretch>
                <a:fillRect/>
              </a:stretch>
            </p:blipFill>
            <p:spPr>
              <a:xfrm>
                <a:off x="6761551" y="3569212"/>
                <a:ext cx="1319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4" name="Ink 73"/>
              <p14:cNvContentPartPr/>
              <p14:nvPr/>
            </p14:nvContentPartPr>
            <p14:xfrm>
              <a:off x="4462951" y="3257092"/>
              <a:ext cx="2027880" cy="1790640"/>
            </p14:xfrm>
          </p:contentPart>
        </mc:Choice>
        <mc:Fallback xmlns="">
          <p:pic>
            <p:nvPicPr>
              <p:cNvPr id="74" name="Ink 73"/>
              <p:cNvPicPr/>
              <p:nvPr/>
            </p:nvPicPr>
            <p:blipFill>
              <a:blip r:embed="rId11"/>
              <a:stretch>
                <a:fillRect/>
              </a:stretch>
            </p:blipFill>
            <p:spPr>
              <a:xfrm>
                <a:off x="4453591" y="3246292"/>
                <a:ext cx="2048760" cy="1810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p14:cNvContentPartPr/>
              <p14:nvPr/>
            </p14:nvContentPartPr>
            <p14:xfrm>
              <a:off x="8914711" y="4097692"/>
              <a:ext cx="0" cy="22320"/>
            </p14:xfrm>
          </p:contentPart>
        </mc:Choice>
        <mc:Fallback xmlns="">
          <p:pic>
            <p:nvPicPr>
              <p:cNvPr id="78" name="Ink 77"/>
              <p:cNvPicPr/>
              <p:nvPr/>
            </p:nvPicPr>
            <p:blipFill>
              <a:blip r:embed="rId13"/>
              <a:stretch>
                <a:fillRect/>
              </a:stretch>
            </p:blipFill>
            <p:spPr>
              <a:xfrm>
                <a:off x="0" y="0"/>
                <a:ext cx="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4" name="Ink 83"/>
              <p14:cNvContentPartPr/>
              <p14:nvPr/>
            </p14:nvContentPartPr>
            <p14:xfrm>
              <a:off x="11142751" y="3481012"/>
              <a:ext cx="1811880" cy="1225440"/>
            </p14:xfrm>
          </p:contentPart>
        </mc:Choice>
        <mc:Fallback xmlns="">
          <p:pic>
            <p:nvPicPr>
              <p:cNvPr id="84" name="Ink 83"/>
              <p:cNvPicPr/>
              <p:nvPr/>
            </p:nvPicPr>
            <p:blipFill>
              <a:blip r:embed="rId15"/>
              <a:stretch>
                <a:fillRect/>
              </a:stretch>
            </p:blipFill>
            <p:spPr>
              <a:xfrm>
                <a:off x="11131591" y="3468412"/>
                <a:ext cx="1829160" cy="124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7" name="Ink 86"/>
              <p14:cNvContentPartPr/>
              <p14:nvPr/>
            </p14:nvContentPartPr>
            <p14:xfrm>
              <a:off x="12352351" y="4189492"/>
              <a:ext cx="1385280" cy="1155240"/>
            </p14:xfrm>
          </p:contentPart>
        </mc:Choice>
        <mc:Fallback xmlns="">
          <p:pic>
            <p:nvPicPr>
              <p:cNvPr id="87" name="Ink 86"/>
              <p:cNvPicPr/>
              <p:nvPr/>
            </p:nvPicPr>
            <p:blipFill>
              <a:blip r:embed="rId17"/>
              <a:stretch>
                <a:fillRect/>
              </a:stretch>
            </p:blipFill>
            <p:spPr>
              <a:xfrm>
                <a:off x="12340471" y="4177252"/>
                <a:ext cx="1409760" cy="11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1" name="Ink 100"/>
              <p14:cNvContentPartPr/>
              <p14:nvPr/>
            </p14:nvContentPartPr>
            <p14:xfrm>
              <a:off x="10647751" y="1803412"/>
              <a:ext cx="2478960" cy="1947240"/>
            </p14:xfrm>
          </p:contentPart>
        </mc:Choice>
        <mc:Fallback xmlns="">
          <p:pic>
            <p:nvPicPr>
              <p:cNvPr id="101" name="Ink 100"/>
              <p:cNvPicPr/>
              <p:nvPr/>
            </p:nvPicPr>
            <p:blipFill>
              <a:blip r:embed="rId19"/>
              <a:stretch>
                <a:fillRect/>
              </a:stretch>
            </p:blipFill>
            <p:spPr>
              <a:xfrm>
                <a:off x="10636231" y="1791532"/>
                <a:ext cx="2502720" cy="19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2" name="Ink 111"/>
              <p14:cNvContentPartPr/>
              <p14:nvPr/>
            </p14:nvContentPartPr>
            <p14:xfrm>
              <a:off x="8603671" y="3120652"/>
              <a:ext cx="2411280" cy="1013040"/>
            </p14:xfrm>
          </p:contentPart>
        </mc:Choice>
        <mc:Fallback xmlns="">
          <p:pic>
            <p:nvPicPr>
              <p:cNvPr id="112" name="Ink 111"/>
              <p:cNvPicPr/>
              <p:nvPr/>
            </p:nvPicPr>
            <p:blipFill>
              <a:blip r:embed="rId21"/>
              <a:stretch>
                <a:fillRect/>
              </a:stretch>
            </p:blipFill>
            <p:spPr>
              <a:xfrm>
                <a:off x="8595751" y="3108052"/>
                <a:ext cx="2430360" cy="1033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2" name="Ink 121"/>
              <p14:cNvContentPartPr/>
              <p14:nvPr/>
            </p14:nvContentPartPr>
            <p14:xfrm>
              <a:off x="7990951" y="3130732"/>
              <a:ext cx="4383720" cy="2554920"/>
            </p14:xfrm>
          </p:contentPart>
        </mc:Choice>
        <mc:Fallback xmlns="">
          <p:pic>
            <p:nvPicPr>
              <p:cNvPr id="122" name="Ink 121"/>
              <p:cNvPicPr/>
              <p:nvPr/>
            </p:nvPicPr>
            <p:blipFill>
              <a:blip r:embed="rId23"/>
              <a:stretch>
                <a:fillRect/>
              </a:stretch>
            </p:blipFill>
            <p:spPr>
              <a:xfrm>
                <a:off x="7978351" y="3118132"/>
                <a:ext cx="4408920" cy="258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 name="Ink 122"/>
              <p14:cNvContentPartPr/>
              <p14:nvPr/>
            </p14:nvContentPartPr>
            <p14:xfrm>
              <a:off x="8179231" y="2975932"/>
              <a:ext cx="1266480" cy="1411920"/>
            </p14:xfrm>
          </p:contentPart>
        </mc:Choice>
        <mc:Fallback xmlns="">
          <p:pic>
            <p:nvPicPr>
              <p:cNvPr id="123" name="Ink 122"/>
              <p:cNvPicPr/>
              <p:nvPr/>
            </p:nvPicPr>
            <p:blipFill>
              <a:blip r:embed="rId25"/>
              <a:stretch>
                <a:fillRect/>
              </a:stretch>
            </p:blipFill>
            <p:spPr>
              <a:xfrm>
                <a:off x="8168431" y="2964772"/>
                <a:ext cx="1291680" cy="143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5"/>
              <p14:cNvContentPartPr/>
              <p14:nvPr/>
            </p14:nvContentPartPr>
            <p14:xfrm>
              <a:off x="11182351" y="2418652"/>
              <a:ext cx="907200" cy="667800"/>
            </p14:xfrm>
          </p:contentPart>
        </mc:Choice>
        <mc:Fallback xmlns="">
          <p:pic>
            <p:nvPicPr>
              <p:cNvPr id="126" name="Ink 125"/>
              <p:cNvPicPr/>
              <p:nvPr/>
            </p:nvPicPr>
            <p:blipFill>
              <a:blip r:embed="rId27"/>
              <a:stretch>
                <a:fillRect/>
              </a:stretch>
            </p:blipFill>
            <p:spPr>
              <a:xfrm>
                <a:off x="11176231" y="2409652"/>
                <a:ext cx="92340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6"/>
              <p14:cNvContentPartPr/>
              <p14:nvPr/>
            </p14:nvContentPartPr>
            <p14:xfrm>
              <a:off x="10014151" y="4876012"/>
              <a:ext cx="3155400" cy="1296720"/>
            </p14:xfrm>
          </p:contentPart>
        </mc:Choice>
        <mc:Fallback xmlns="">
          <p:pic>
            <p:nvPicPr>
              <p:cNvPr id="127" name="Ink 126"/>
              <p:cNvPicPr/>
              <p:nvPr/>
            </p:nvPicPr>
            <p:blipFill>
              <a:blip r:embed="rId29"/>
              <a:stretch>
                <a:fillRect/>
              </a:stretch>
            </p:blipFill>
            <p:spPr>
              <a:xfrm>
                <a:off x="10003351" y="4868092"/>
                <a:ext cx="3178800" cy="131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0" name="Ink 129"/>
              <p14:cNvContentPartPr/>
              <p14:nvPr/>
            </p14:nvContentPartPr>
            <p14:xfrm>
              <a:off x="12635671" y="4493332"/>
              <a:ext cx="1035720" cy="714240"/>
            </p14:xfrm>
          </p:contentPart>
        </mc:Choice>
        <mc:Fallback xmlns="">
          <p:pic>
            <p:nvPicPr>
              <p:cNvPr id="130" name="Ink 129"/>
              <p:cNvPicPr/>
              <p:nvPr/>
            </p:nvPicPr>
            <p:blipFill>
              <a:blip r:embed="rId31"/>
              <a:stretch>
                <a:fillRect/>
              </a:stretch>
            </p:blipFill>
            <p:spPr>
              <a:xfrm>
                <a:off x="12624151" y="4481092"/>
                <a:ext cx="105480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 name="Ink 132"/>
              <p14:cNvContentPartPr/>
              <p14:nvPr/>
            </p14:nvContentPartPr>
            <p14:xfrm>
              <a:off x="6760111" y="3296692"/>
              <a:ext cx="2224080" cy="1606320"/>
            </p14:xfrm>
          </p:contentPart>
        </mc:Choice>
        <mc:Fallback xmlns="">
          <p:pic>
            <p:nvPicPr>
              <p:cNvPr id="133" name="Ink 132"/>
              <p:cNvPicPr/>
              <p:nvPr/>
            </p:nvPicPr>
            <p:blipFill>
              <a:blip r:embed="rId33"/>
              <a:stretch>
                <a:fillRect/>
              </a:stretch>
            </p:blipFill>
            <p:spPr>
              <a:xfrm>
                <a:off x="6753631" y="3288052"/>
                <a:ext cx="2237400" cy="162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4" name="Ink 133"/>
              <p14:cNvContentPartPr/>
              <p14:nvPr/>
            </p14:nvContentPartPr>
            <p14:xfrm>
              <a:off x="9919831" y="4410532"/>
              <a:ext cx="1575720" cy="1355040"/>
            </p14:xfrm>
          </p:contentPart>
        </mc:Choice>
        <mc:Fallback xmlns="">
          <p:pic>
            <p:nvPicPr>
              <p:cNvPr id="134" name="Ink 133"/>
              <p:cNvPicPr/>
              <p:nvPr/>
            </p:nvPicPr>
            <p:blipFill>
              <a:blip r:embed="rId35"/>
              <a:stretch>
                <a:fillRect/>
              </a:stretch>
            </p:blipFill>
            <p:spPr>
              <a:xfrm>
                <a:off x="9908671" y="4398652"/>
                <a:ext cx="1598400" cy="137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5" name="Ink 134"/>
              <p14:cNvContentPartPr/>
              <p14:nvPr/>
            </p14:nvContentPartPr>
            <p14:xfrm>
              <a:off x="10131871" y="3407572"/>
              <a:ext cx="867600" cy="1295640"/>
            </p14:xfrm>
          </p:contentPart>
        </mc:Choice>
        <mc:Fallback xmlns="">
          <p:pic>
            <p:nvPicPr>
              <p:cNvPr id="135" name="Ink 134"/>
              <p:cNvPicPr/>
              <p:nvPr/>
            </p:nvPicPr>
            <p:blipFill>
              <a:blip r:embed="rId37"/>
              <a:stretch>
                <a:fillRect/>
              </a:stretch>
            </p:blipFill>
            <p:spPr>
              <a:xfrm>
                <a:off x="10120351" y="3397132"/>
                <a:ext cx="891000" cy="1316520"/>
              </a:xfrm>
              <a:prstGeom prst="rect">
                <a:avLst/>
              </a:prstGeom>
            </p:spPr>
          </p:pic>
        </mc:Fallback>
      </mc:AlternateContent>
    </p:spTree>
    <p:extLst>
      <p:ext uri="{BB962C8B-B14F-4D97-AF65-F5344CB8AC3E}">
        <p14:creationId xmlns:p14="http://schemas.microsoft.com/office/powerpoint/2010/main" val="9227467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7441" y="334518"/>
            <a:ext cx="4753610" cy="696595"/>
          </a:xfrm>
          <a:prstGeom prst="rect">
            <a:avLst/>
          </a:prstGeom>
        </p:spPr>
        <p:txBody>
          <a:bodyPr vert="horz" wrap="square" lIns="0" tIns="12700" rIns="0" bIns="0" rtlCol="0">
            <a:spAutoFit/>
          </a:bodyPr>
          <a:lstStyle/>
          <a:p>
            <a:pPr marL="12700">
              <a:lnSpc>
                <a:spcPct val="100000"/>
              </a:lnSpc>
              <a:spcBef>
                <a:spcPts val="100"/>
              </a:spcBef>
            </a:pPr>
            <a:r>
              <a:rPr spc="-40" dirty="0"/>
              <a:t>Types </a:t>
            </a:r>
            <a:r>
              <a:rPr spc="-5" dirty="0"/>
              <a:t>of </a:t>
            </a:r>
            <a:r>
              <a:rPr spc="-30" dirty="0"/>
              <a:t>System</a:t>
            </a:r>
            <a:r>
              <a:rPr spc="-50" dirty="0"/>
              <a:t> </a:t>
            </a:r>
            <a:r>
              <a:rPr spc="-10" dirty="0"/>
              <a:t>calls</a:t>
            </a:r>
          </a:p>
        </p:txBody>
      </p:sp>
      <p:sp>
        <p:nvSpPr>
          <p:cNvPr id="3" name="object 3"/>
          <p:cNvSpPr txBox="1"/>
          <p:nvPr/>
        </p:nvSpPr>
        <p:spPr>
          <a:xfrm>
            <a:off x="849274" y="1082601"/>
            <a:ext cx="9605010" cy="6417141"/>
          </a:xfrm>
          <a:prstGeom prst="rect">
            <a:avLst/>
          </a:prstGeom>
        </p:spPr>
        <p:txBody>
          <a:bodyPr vert="horz" wrap="square" lIns="0" tIns="63500" rIns="0" bIns="0" rtlCol="0">
            <a:spAutoFit/>
          </a:bodyPr>
          <a:lstStyle/>
          <a:p>
            <a:pPr marL="292735" indent="-276225">
              <a:lnSpc>
                <a:spcPct val="100000"/>
              </a:lnSpc>
              <a:spcBef>
                <a:spcPts val="500"/>
              </a:spcBef>
              <a:buSzPct val="96428"/>
              <a:buAutoNum type="arabicPeriod" startAt="4"/>
              <a:tabLst>
                <a:tab pos="293370" algn="l"/>
              </a:tabLst>
            </a:pPr>
            <a:r>
              <a:rPr sz="2800" b="1" spc="-10" dirty="0">
                <a:latin typeface="Carlito"/>
                <a:cs typeface="Carlito"/>
              </a:rPr>
              <a:t>Information</a:t>
            </a:r>
            <a:r>
              <a:rPr sz="2800" b="1" spc="25" dirty="0">
                <a:latin typeface="Carlito"/>
                <a:cs typeface="Carlito"/>
              </a:rPr>
              <a:t> </a:t>
            </a:r>
            <a:r>
              <a:rPr sz="2800" b="1" spc="-15" dirty="0">
                <a:latin typeface="Carlito"/>
                <a:cs typeface="Carlito"/>
              </a:rPr>
              <a:t>maintenance</a:t>
            </a:r>
            <a:endParaRPr sz="2800" dirty="0">
              <a:latin typeface="Carlito"/>
              <a:cs typeface="Carlito"/>
            </a:endParaRPr>
          </a:p>
          <a:p>
            <a:pPr marL="675005" lvl="1" indent="-287020">
              <a:lnSpc>
                <a:spcPct val="100000"/>
              </a:lnSpc>
              <a:spcBef>
                <a:spcPts val="380"/>
              </a:spcBef>
              <a:buFont typeface="Arial"/>
              <a:buChar char="–"/>
              <a:tabLst>
                <a:tab pos="675640" algn="l"/>
              </a:tabLst>
            </a:pPr>
            <a:r>
              <a:rPr sz="2600" spc="-15" dirty="0">
                <a:latin typeface="Carlito"/>
                <a:cs typeface="Carlito"/>
              </a:rPr>
              <a:t>get </a:t>
            </a:r>
            <a:r>
              <a:rPr sz="2600" dirty="0">
                <a:latin typeface="Carlito"/>
                <a:cs typeface="Carlito"/>
              </a:rPr>
              <a:t>time </a:t>
            </a:r>
            <a:r>
              <a:rPr sz="2600" spc="-5" dirty="0">
                <a:latin typeface="Carlito"/>
                <a:cs typeface="Carlito"/>
              </a:rPr>
              <a:t>or </a:t>
            </a:r>
            <a:r>
              <a:rPr sz="2600" spc="-10" dirty="0">
                <a:latin typeface="Carlito"/>
                <a:cs typeface="Carlito"/>
              </a:rPr>
              <a:t>date, </a:t>
            </a:r>
            <a:r>
              <a:rPr sz="2600" spc="-5" dirty="0">
                <a:latin typeface="Carlito"/>
                <a:cs typeface="Carlito"/>
              </a:rPr>
              <a:t>set </a:t>
            </a:r>
            <a:r>
              <a:rPr sz="2600" dirty="0">
                <a:latin typeface="Carlito"/>
                <a:cs typeface="Carlito"/>
              </a:rPr>
              <a:t>time </a:t>
            </a:r>
            <a:r>
              <a:rPr sz="2600" spc="-5" dirty="0">
                <a:latin typeface="Carlito"/>
                <a:cs typeface="Carlito"/>
              </a:rPr>
              <a:t>or</a:t>
            </a:r>
            <a:r>
              <a:rPr sz="2600" spc="-35" dirty="0">
                <a:latin typeface="Carlito"/>
                <a:cs typeface="Carlito"/>
              </a:rPr>
              <a:t> </a:t>
            </a:r>
            <a:r>
              <a:rPr sz="2600" spc="-15" dirty="0">
                <a:latin typeface="Carlito"/>
                <a:cs typeface="Carlito"/>
              </a:rPr>
              <a:t>date</a:t>
            </a:r>
            <a:endParaRPr sz="2600" dirty="0">
              <a:latin typeface="Carlito"/>
              <a:cs typeface="Carlito"/>
            </a:endParaRPr>
          </a:p>
          <a:p>
            <a:pPr marL="675005" lvl="1" indent="-287020">
              <a:lnSpc>
                <a:spcPct val="100000"/>
              </a:lnSpc>
              <a:spcBef>
                <a:spcPts val="310"/>
              </a:spcBef>
              <a:buFont typeface="Arial"/>
              <a:buChar char="–"/>
              <a:tabLst>
                <a:tab pos="675640" algn="l"/>
              </a:tabLst>
            </a:pPr>
            <a:r>
              <a:rPr sz="2600" spc="-15" dirty="0">
                <a:latin typeface="Carlito"/>
                <a:cs typeface="Carlito"/>
              </a:rPr>
              <a:t>get </a:t>
            </a:r>
            <a:r>
              <a:rPr sz="2600" spc="-20" dirty="0">
                <a:latin typeface="Carlito"/>
                <a:cs typeface="Carlito"/>
              </a:rPr>
              <a:t>system </a:t>
            </a:r>
            <a:r>
              <a:rPr sz="2600" spc="-15" dirty="0">
                <a:latin typeface="Carlito"/>
                <a:cs typeface="Carlito"/>
              </a:rPr>
              <a:t>data, </a:t>
            </a:r>
            <a:r>
              <a:rPr sz="2600" spc="-5" dirty="0">
                <a:latin typeface="Carlito"/>
                <a:cs typeface="Carlito"/>
              </a:rPr>
              <a:t>set </a:t>
            </a:r>
            <a:r>
              <a:rPr sz="2600" spc="-20" dirty="0">
                <a:latin typeface="Carlito"/>
                <a:cs typeface="Carlito"/>
              </a:rPr>
              <a:t>system</a:t>
            </a:r>
            <a:r>
              <a:rPr sz="2600" spc="-60" dirty="0">
                <a:latin typeface="Carlito"/>
                <a:cs typeface="Carlito"/>
              </a:rPr>
              <a:t> </a:t>
            </a:r>
            <a:r>
              <a:rPr sz="2600" spc="-15" dirty="0">
                <a:latin typeface="Carlito"/>
                <a:cs typeface="Carlito"/>
              </a:rPr>
              <a:t>data</a:t>
            </a:r>
            <a:endParaRPr sz="2600" dirty="0">
              <a:latin typeface="Carlito"/>
              <a:cs typeface="Carlito"/>
            </a:endParaRPr>
          </a:p>
          <a:p>
            <a:pPr marL="675005" lvl="1" indent="-287020">
              <a:lnSpc>
                <a:spcPct val="100000"/>
              </a:lnSpc>
              <a:spcBef>
                <a:spcPts val="315"/>
              </a:spcBef>
              <a:buFont typeface="Arial"/>
              <a:buChar char="–"/>
              <a:tabLst>
                <a:tab pos="675640" algn="l"/>
              </a:tabLst>
            </a:pPr>
            <a:r>
              <a:rPr sz="2600" spc="-15" dirty="0">
                <a:latin typeface="Carlito"/>
                <a:cs typeface="Carlito"/>
              </a:rPr>
              <a:t>get </a:t>
            </a:r>
            <a:r>
              <a:rPr sz="2600" dirty="0">
                <a:latin typeface="Carlito"/>
                <a:cs typeface="Carlito"/>
              </a:rPr>
              <a:t>and </a:t>
            </a:r>
            <a:r>
              <a:rPr sz="2600" spc="-5" dirty="0">
                <a:latin typeface="Carlito"/>
                <a:cs typeface="Carlito"/>
              </a:rPr>
              <a:t>set </a:t>
            </a:r>
            <a:r>
              <a:rPr sz="2600" spc="-10" dirty="0">
                <a:latin typeface="Carlito"/>
                <a:cs typeface="Carlito"/>
              </a:rPr>
              <a:t>process, </a:t>
            </a:r>
            <a:r>
              <a:rPr sz="2600" spc="-5" dirty="0">
                <a:latin typeface="Carlito"/>
                <a:cs typeface="Carlito"/>
              </a:rPr>
              <a:t>file, or device</a:t>
            </a:r>
            <a:r>
              <a:rPr sz="2600" spc="-75" dirty="0">
                <a:latin typeface="Carlito"/>
                <a:cs typeface="Carlito"/>
              </a:rPr>
              <a:t> </a:t>
            </a:r>
            <a:r>
              <a:rPr sz="2600" spc="-10" dirty="0">
                <a:latin typeface="Carlito"/>
                <a:cs typeface="Carlito"/>
              </a:rPr>
              <a:t>attributes</a:t>
            </a:r>
            <a:endParaRPr sz="2600" dirty="0">
              <a:latin typeface="Carlito"/>
              <a:cs typeface="Carlito"/>
            </a:endParaRPr>
          </a:p>
          <a:p>
            <a:pPr marL="368935" indent="-356870">
              <a:lnSpc>
                <a:spcPct val="100000"/>
              </a:lnSpc>
              <a:spcBef>
                <a:spcPts val="315"/>
              </a:spcBef>
              <a:buSzPct val="96428"/>
              <a:buAutoNum type="arabicPeriod" startAt="4"/>
              <a:tabLst>
                <a:tab pos="369570" algn="l"/>
              </a:tabLst>
            </a:pPr>
            <a:r>
              <a:rPr sz="2800" b="1" spc="-10" dirty="0">
                <a:latin typeface="Carlito"/>
                <a:cs typeface="Carlito"/>
              </a:rPr>
              <a:t>Communications</a:t>
            </a:r>
            <a:endParaRPr sz="2800" dirty="0">
              <a:latin typeface="Carlito"/>
              <a:cs typeface="Carlito"/>
            </a:endParaRPr>
          </a:p>
          <a:p>
            <a:pPr marL="675005" lvl="1" indent="-287020">
              <a:lnSpc>
                <a:spcPct val="100000"/>
              </a:lnSpc>
              <a:spcBef>
                <a:spcPts val="334"/>
              </a:spcBef>
              <a:buFont typeface="Arial"/>
              <a:buChar char="–"/>
              <a:tabLst>
                <a:tab pos="675640" algn="l"/>
              </a:tabLst>
            </a:pPr>
            <a:r>
              <a:rPr sz="2600" spc="-15" dirty="0">
                <a:latin typeface="Carlito"/>
                <a:cs typeface="Carlito"/>
              </a:rPr>
              <a:t>create, </a:t>
            </a:r>
            <a:r>
              <a:rPr sz="2600" spc="-10" dirty="0">
                <a:latin typeface="Carlito"/>
                <a:cs typeface="Carlito"/>
              </a:rPr>
              <a:t>delete </a:t>
            </a:r>
            <a:r>
              <a:rPr sz="2600" spc="-5" dirty="0">
                <a:latin typeface="Carlito"/>
                <a:cs typeface="Carlito"/>
              </a:rPr>
              <a:t>communication</a:t>
            </a:r>
            <a:r>
              <a:rPr sz="2600" spc="-45" dirty="0">
                <a:latin typeface="Carlito"/>
                <a:cs typeface="Carlito"/>
              </a:rPr>
              <a:t> </a:t>
            </a:r>
            <a:r>
              <a:rPr sz="2600" spc="-10" dirty="0">
                <a:latin typeface="Carlito"/>
                <a:cs typeface="Carlito"/>
              </a:rPr>
              <a:t>connection</a:t>
            </a:r>
            <a:endParaRPr sz="2600" dirty="0">
              <a:latin typeface="Carlito"/>
              <a:cs typeface="Carlito"/>
            </a:endParaRPr>
          </a:p>
          <a:p>
            <a:pPr marL="675005" lvl="1" indent="-287020">
              <a:lnSpc>
                <a:spcPts val="2965"/>
              </a:lnSpc>
              <a:spcBef>
                <a:spcPts val="310"/>
              </a:spcBef>
              <a:buFont typeface="Arial"/>
              <a:buChar char="–"/>
              <a:tabLst>
                <a:tab pos="675640" algn="l"/>
              </a:tabLst>
            </a:pPr>
            <a:r>
              <a:rPr sz="2600" spc="-5" dirty="0">
                <a:latin typeface="Carlito"/>
                <a:cs typeface="Carlito"/>
              </a:rPr>
              <a:t>send, </a:t>
            </a:r>
            <a:r>
              <a:rPr sz="2600" spc="-10" dirty="0">
                <a:latin typeface="Carlito"/>
                <a:cs typeface="Carlito"/>
              </a:rPr>
              <a:t>receive </a:t>
            </a:r>
            <a:r>
              <a:rPr sz="2600" spc="-5" dirty="0">
                <a:latin typeface="Carlito"/>
                <a:cs typeface="Carlito"/>
              </a:rPr>
              <a:t>messages </a:t>
            </a:r>
            <a:r>
              <a:rPr sz="2600" dirty="0">
                <a:latin typeface="Carlito"/>
                <a:cs typeface="Carlito"/>
              </a:rPr>
              <a:t>if </a:t>
            </a:r>
            <a:r>
              <a:rPr sz="2600" b="1" spc="-5" dirty="0">
                <a:latin typeface="Carlito"/>
                <a:cs typeface="Carlito"/>
              </a:rPr>
              <a:t>message </a:t>
            </a:r>
            <a:r>
              <a:rPr sz="2600" b="1" dirty="0">
                <a:latin typeface="Carlito"/>
                <a:cs typeface="Carlito"/>
              </a:rPr>
              <a:t>passing </a:t>
            </a:r>
            <a:r>
              <a:rPr sz="2600" b="1" spc="-5" dirty="0">
                <a:latin typeface="Carlito"/>
                <a:cs typeface="Carlito"/>
              </a:rPr>
              <a:t>model </a:t>
            </a:r>
            <a:r>
              <a:rPr sz="2600" spc="-10" dirty="0">
                <a:latin typeface="Carlito"/>
                <a:cs typeface="Carlito"/>
              </a:rPr>
              <a:t>to </a:t>
            </a:r>
            <a:r>
              <a:rPr sz="2600" b="1" spc="-5" dirty="0">
                <a:latin typeface="Carlito"/>
                <a:cs typeface="Carlito"/>
              </a:rPr>
              <a:t>host </a:t>
            </a:r>
            <a:r>
              <a:rPr sz="2600" b="1" dirty="0">
                <a:latin typeface="Carlito"/>
                <a:cs typeface="Carlito"/>
              </a:rPr>
              <a:t>name</a:t>
            </a:r>
            <a:r>
              <a:rPr sz="2600" b="1" spc="-105" dirty="0">
                <a:latin typeface="Carlito"/>
                <a:cs typeface="Carlito"/>
              </a:rPr>
              <a:t> </a:t>
            </a:r>
            <a:r>
              <a:rPr sz="2600" spc="-5" dirty="0">
                <a:latin typeface="Carlito"/>
                <a:cs typeface="Carlito"/>
              </a:rPr>
              <a:t>or</a:t>
            </a:r>
            <a:endParaRPr sz="2600" dirty="0">
              <a:latin typeface="Carlito"/>
              <a:cs typeface="Carlito"/>
            </a:endParaRPr>
          </a:p>
          <a:p>
            <a:pPr marL="675005">
              <a:lnSpc>
                <a:spcPts val="2965"/>
              </a:lnSpc>
            </a:pPr>
            <a:r>
              <a:rPr sz="2600" b="1" spc="-5" dirty="0">
                <a:latin typeface="Carlito"/>
                <a:cs typeface="Carlito"/>
              </a:rPr>
              <a:t>process </a:t>
            </a:r>
            <a:r>
              <a:rPr sz="2600" b="1" dirty="0">
                <a:latin typeface="Carlito"/>
                <a:cs typeface="Carlito"/>
              </a:rPr>
              <a:t>name</a:t>
            </a:r>
            <a:endParaRPr sz="2600" dirty="0">
              <a:latin typeface="Carlito"/>
              <a:cs typeface="Carlito"/>
            </a:endParaRPr>
          </a:p>
          <a:p>
            <a:pPr marL="1074420" lvl="2" indent="-229235">
              <a:lnSpc>
                <a:spcPct val="100000"/>
              </a:lnSpc>
              <a:spcBef>
                <a:spcPts val="290"/>
              </a:spcBef>
              <a:buFont typeface="Arial"/>
              <a:buChar char="•"/>
              <a:tabLst>
                <a:tab pos="1074420" algn="l"/>
                <a:tab pos="1075055" algn="l"/>
              </a:tabLst>
            </a:pPr>
            <a:r>
              <a:rPr sz="2200" spc="-15" dirty="0">
                <a:latin typeface="Carlito"/>
                <a:cs typeface="Carlito"/>
              </a:rPr>
              <a:t>From </a:t>
            </a:r>
            <a:r>
              <a:rPr sz="2200" b="1" spc="-10" dirty="0">
                <a:latin typeface="Carlito"/>
                <a:cs typeface="Carlito"/>
              </a:rPr>
              <a:t>client </a:t>
            </a:r>
            <a:r>
              <a:rPr sz="2200" spc="-20" dirty="0">
                <a:latin typeface="Carlito"/>
                <a:cs typeface="Carlito"/>
              </a:rPr>
              <a:t>to</a:t>
            </a:r>
            <a:r>
              <a:rPr sz="2200" spc="55" dirty="0">
                <a:latin typeface="Carlito"/>
                <a:cs typeface="Carlito"/>
              </a:rPr>
              <a:t> </a:t>
            </a:r>
            <a:r>
              <a:rPr sz="2200" b="1" spc="-5" dirty="0">
                <a:latin typeface="Carlito"/>
                <a:cs typeface="Carlito"/>
              </a:rPr>
              <a:t>server</a:t>
            </a:r>
            <a:endParaRPr sz="2200" dirty="0">
              <a:latin typeface="Carlito"/>
              <a:cs typeface="Carlito"/>
            </a:endParaRPr>
          </a:p>
          <a:p>
            <a:pPr marL="675005" lvl="1" indent="-287020">
              <a:lnSpc>
                <a:spcPct val="100000"/>
              </a:lnSpc>
              <a:spcBef>
                <a:spcPts val="285"/>
              </a:spcBef>
              <a:buFont typeface="Arial"/>
              <a:buChar char="–"/>
              <a:tabLst>
                <a:tab pos="675640" algn="l"/>
              </a:tabLst>
            </a:pPr>
            <a:r>
              <a:rPr sz="2600" b="1" spc="-5" dirty="0">
                <a:latin typeface="Carlito"/>
                <a:cs typeface="Carlito"/>
              </a:rPr>
              <a:t>Shared-memory </a:t>
            </a:r>
            <a:r>
              <a:rPr sz="2600" b="1" dirty="0">
                <a:latin typeface="Carlito"/>
                <a:cs typeface="Carlito"/>
              </a:rPr>
              <a:t>model </a:t>
            </a:r>
            <a:r>
              <a:rPr sz="2600" spc="-15" dirty="0">
                <a:latin typeface="Carlito"/>
                <a:cs typeface="Carlito"/>
              </a:rPr>
              <a:t>create </a:t>
            </a:r>
            <a:r>
              <a:rPr sz="2600" dirty="0">
                <a:latin typeface="Carlito"/>
                <a:cs typeface="Carlito"/>
              </a:rPr>
              <a:t>and </a:t>
            </a:r>
            <a:r>
              <a:rPr sz="2600" spc="-15" dirty="0">
                <a:latin typeface="Carlito"/>
                <a:cs typeface="Carlito"/>
              </a:rPr>
              <a:t>gain </a:t>
            </a:r>
            <a:r>
              <a:rPr sz="2600" dirty="0">
                <a:latin typeface="Carlito"/>
                <a:cs typeface="Carlito"/>
              </a:rPr>
              <a:t>access </a:t>
            </a:r>
            <a:r>
              <a:rPr sz="2600" spc="-15" dirty="0">
                <a:latin typeface="Carlito"/>
                <a:cs typeface="Carlito"/>
              </a:rPr>
              <a:t>to </a:t>
            </a:r>
            <a:r>
              <a:rPr sz="2600" dirty="0">
                <a:latin typeface="Carlito"/>
                <a:cs typeface="Carlito"/>
              </a:rPr>
              <a:t>memory</a:t>
            </a:r>
            <a:r>
              <a:rPr sz="2600" spc="-10" dirty="0">
                <a:latin typeface="Carlito"/>
                <a:cs typeface="Carlito"/>
              </a:rPr>
              <a:t> </a:t>
            </a:r>
            <a:r>
              <a:rPr sz="2600" spc="-5" dirty="0">
                <a:latin typeface="Carlito"/>
                <a:cs typeface="Carlito"/>
              </a:rPr>
              <a:t>regions</a:t>
            </a:r>
            <a:endParaRPr sz="2600" dirty="0">
              <a:latin typeface="Carlito"/>
              <a:cs typeface="Carlito"/>
            </a:endParaRPr>
          </a:p>
          <a:p>
            <a:pPr marL="675005" lvl="1" indent="-287020">
              <a:lnSpc>
                <a:spcPct val="100000"/>
              </a:lnSpc>
              <a:spcBef>
                <a:spcPts val="315"/>
              </a:spcBef>
              <a:buFont typeface="Arial"/>
              <a:buChar char="–"/>
              <a:tabLst>
                <a:tab pos="675640" algn="l"/>
              </a:tabLst>
            </a:pPr>
            <a:r>
              <a:rPr sz="2600" spc="-20" dirty="0">
                <a:latin typeface="Carlito"/>
                <a:cs typeface="Carlito"/>
              </a:rPr>
              <a:t>transfer </a:t>
            </a:r>
            <a:r>
              <a:rPr sz="2600" spc="-15" dirty="0">
                <a:latin typeface="Carlito"/>
                <a:cs typeface="Carlito"/>
              </a:rPr>
              <a:t>status</a:t>
            </a:r>
            <a:r>
              <a:rPr sz="2600" spc="-40" dirty="0">
                <a:latin typeface="Carlito"/>
                <a:cs typeface="Carlito"/>
              </a:rPr>
              <a:t> </a:t>
            </a:r>
            <a:r>
              <a:rPr sz="2600" spc="-10" dirty="0" err="1" smtClean="0">
                <a:latin typeface="Carlito"/>
                <a:cs typeface="Carlito"/>
              </a:rPr>
              <a:t>information</a:t>
            </a:r>
            <a:r>
              <a:rPr lang="en-US" sz="2600" spc="-10" dirty="0" err="1" smtClean="0">
                <a:latin typeface="Carlito"/>
                <a:cs typeface="Carlito"/>
              </a:rPr>
              <a:t>:Acknowledgements,msg</a:t>
            </a:r>
            <a:r>
              <a:rPr lang="en-US" sz="2600" spc="-10" dirty="0" smtClean="0">
                <a:latin typeface="Carlito"/>
                <a:cs typeface="Carlito"/>
              </a:rPr>
              <a:t> is received?/going on?</a:t>
            </a:r>
            <a:endParaRPr sz="2600" dirty="0">
              <a:latin typeface="Carlito"/>
              <a:cs typeface="Carlito"/>
            </a:endParaRPr>
          </a:p>
          <a:p>
            <a:pPr marL="675005" lvl="1" indent="-287020">
              <a:lnSpc>
                <a:spcPct val="100000"/>
              </a:lnSpc>
              <a:spcBef>
                <a:spcPts val="310"/>
              </a:spcBef>
              <a:buFont typeface="Arial"/>
              <a:buChar char="–"/>
              <a:tabLst>
                <a:tab pos="675640" algn="l"/>
              </a:tabLst>
            </a:pPr>
            <a:r>
              <a:rPr sz="2600" spc="-15" dirty="0">
                <a:latin typeface="Carlito"/>
                <a:cs typeface="Carlito"/>
              </a:rPr>
              <a:t>attach </a:t>
            </a:r>
            <a:r>
              <a:rPr sz="2600" dirty="0">
                <a:latin typeface="Carlito"/>
                <a:cs typeface="Carlito"/>
              </a:rPr>
              <a:t>and </a:t>
            </a:r>
            <a:r>
              <a:rPr sz="2600" spc="-10" dirty="0">
                <a:latin typeface="Carlito"/>
                <a:cs typeface="Carlito"/>
              </a:rPr>
              <a:t>detach remote</a:t>
            </a:r>
            <a:r>
              <a:rPr sz="2600" spc="-15" dirty="0">
                <a:latin typeface="Carlito"/>
                <a:cs typeface="Carlito"/>
              </a:rPr>
              <a:t> </a:t>
            </a:r>
            <a:r>
              <a:rPr sz="2600" spc="-5" dirty="0">
                <a:latin typeface="Carlito"/>
                <a:cs typeface="Carlito"/>
              </a:rPr>
              <a:t>devices</a:t>
            </a:r>
            <a:endParaRPr sz="2600" dirty="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128</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148" name="Ink 147"/>
              <p14:cNvContentPartPr/>
              <p14:nvPr/>
            </p14:nvContentPartPr>
            <p14:xfrm>
              <a:off x="-134004" y="805203"/>
              <a:ext cx="1367280" cy="1532160"/>
            </p14:xfrm>
          </p:contentPart>
        </mc:Choice>
        <mc:Fallback xmlns="">
          <p:pic>
            <p:nvPicPr>
              <p:cNvPr id="148" name="Ink 147"/>
              <p:cNvPicPr/>
              <p:nvPr/>
            </p:nvPicPr>
            <p:blipFill>
              <a:blip r:embed="rId4"/>
              <a:stretch>
                <a:fillRect/>
              </a:stretch>
            </p:blipFill>
            <p:spPr>
              <a:xfrm>
                <a:off x="-144084" y="796203"/>
                <a:ext cx="1383840" cy="155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3" name="Ink 162"/>
              <p14:cNvContentPartPr/>
              <p14:nvPr/>
            </p14:nvContentPartPr>
            <p14:xfrm>
              <a:off x="1345956" y="1544283"/>
              <a:ext cx="2730600" cy="99720"/>
            </p14:xfrm>
          </p:contentPart>
        </mc:Choice>
        <mc:Fallback xmlns="">
          <p:pic>
            <p:nvPicPr>
              <p:cNvPr id="163" name="Ink 162"/>
              <p:cNvPicPr/>
              <p:nvPr/>
            </p:nvPicPr>
            <p:blipFill>
              <a:blip r:embed="rId6"/>
              <a:stretch>
                <a:fillRect/>
              </a:stretch>
            </p:blipFill>
            <p:spPr>
              <a:xfrm>
                <a:off x="1335516" y="1530603"/>
                <a:ext cx="27561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4" name="Ink 163"/>
              <p14:cNvContentPartPr/>
              <p14:nvPr/>
            </p14:nvContentPartPr>
            <p14:xfrm>
              <a:off x="1613076" y="2493963"/>
              <a:ext cx="1963080" cy="66960"/>
            </p14:xfrm>
          </p:contentPart>
        </mc:Choice>
        <mc:Fallback xmlns="">
          <p:pic>
            <p:nvPicPr>
              <p:cNvPr id="164" name="Ink 163"/>
              <p:cNvPicPr/>
              <p:nvPr/>
            </p:nvPicPr>
            <p:blipFill>
              <a:blip r:embed="rId8"/>
              <a:stretch>
                <a:fillRect/>
              </a:stretch>
            </p:blipFill>
            <p:spPr>
              <a:xfrm>
                <a:off x="1602996" y="2483883"/>
                <a:ext cx="1986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5" name="Ink 164"/>
              <p14:cNvContentPartPr/>
              <p14:nvPr/>
            </p14:nvContentPartPr>
            <p14:xfrm>
              <a:off x="4246116" y="2429523"/>
              <a:ext cx="2174040" cy="77760"/>
            </p14:xfrm>
          </p:contentPart>
        </mc:Choice>
        <mc:Fallback xmlns="">
          <p:pic>
            <p:nvPicPr>
              <p:cNvPr id="165" name="Ink 164"/>
              <p:cNvPicPr/>
              <p:nvPr/>
            </p:nvPicPr>
            <p:blipFill>
              <a:blip r:embed="rId10"/>
              <a:stretch>
                <a:fillRect/>
              </a:stretch>
            </p:blipFill>
            <p:spPr>
              <a:xfrm>
                <a:off x="4236756" y="2417283"/>
                <a:ext cx="2190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6" name="Ink 165"/>
              <p14:cNvContentPartPr/>
              <p14:nvPr/>
            </p14:nvContentPartPr>
            <p14:xfrm>
              <a:off x="2751396" y="2509803"/>
              <a:ext cx="13320" cy="6120"/>
            </p14:xfrm>
          </p:contentPart>
        </mc:Choice>
        <mc:Fallback xmlns="">
          <p:pic>
            <p:nvPicPr>
              <p:cNvPr id="166" name="Ink 165"/>
              <p:cNvPicPr/>
              <p:nvPr/>
            </p:nvPicPr>
            <p:blipFill>
              <a:blip r:embed="rId12"/>
              <a:stretch>
                <a:fillRect/>
              </a:stretch>
            </p:blipFill>
            <p:spPr>
              <a:xfrm>
                <a:off x="2746716" y="2505123"/>
                <a:ext cx="212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7" name="Ink 166"/>
              <p14:cNvContentPartPr/>
              <p14:nvPr/>
            </p14:nvContentPartPr>
            <p14:xfrm>
              <a:off x="4122636" y="2446443"/>
              <a:ext cx="1995840" cy="132120"/>
            </p14:xfrm>
          </p:contentPart>
        </mc:Choice>
        <mc:Fallback xmlns="">
          <p:pic>
            <p:nvPicPr>
              <p:cNvPr id="167" name="Ink 166"/>
              <p:cNvPicPr/>
              <p:nvPr/>
            </p:nvPicPr>
            <p:blipFill>
              <a:blip r:embed="rId14"/>
              <a:stretch>
                <a:fillRect/>
              </a:stretch>
            </p:blipFill>
            <p:spPr>
              <a:xfrm>
                <a:off x="4112196" y="2431683"/>
                <a:ext cx="2020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9" name="Ink 168"/>
              <p14:cNvContentPartPr/>
              <p14:nvPr/>
            </p14:nvContentPartPr>
            <p14:xfrm>
              <a:off x="4806276" y="331083"/>
              <a:ext cx="996840" cy="249480"/>
            </p14:xfrm>
          </p:contentPart>
        </mc:Choice>
        <mc:Fallback xmlns="">
          <p:pic>
            <p:nvPicPr>
              <p:cNvPr id="169" name="Ink 168"/>
              <p:cNvPicPr/>
              <p:nvPr/>
            </p:nvPicPr>
            <p:blipFill>
              <a:blip r:embed="rId16"/>
              <a:stretch>
                <a:fillRect/>
              </a:stretch>
            </p:blipFill>
            <p:spPr>
              <a:xfrm>
                <a:off x="4792956" y="322443"/>
                <a:ext cx="1018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0" name="Ink 169"/>
              <p14:cNvContentPartPr/>
              <p14:nvPr/>
            </p14:nvContentPartPr>
            <p14:xfrm>
              <a:off x="4899156" y="402363"/>
              <a:ext cx="1256400" cy="244800"/>
            </p14:xfrm>
          </p:contentPart>
        </mc:Choice>
        <mc:Fallback xmlns="">
          <p:pic>
            <p:nvPicPr>
              <p:cNvPr id="170" name="Ink 169"/>
              <p:cNvPicPr/>
              <p:nvPr/>
            </p:nvPicPr>
            <p:blipFill>
              <a:blip r:embed="rId18"/>
              <a:stretch>
                <a:fillRect/>
              </a:stretch>
            </p:blipFill>
            <p:spPr>
              <a:xfrm>
                <a:off x="4888716" y="391203"/>
                <a:ext cx="1274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8" name="Ink 177"/>
              <p14:cNvContentPartPr/>
              <p14:nvPr/>
            </p14:nvContentPartPr>
            <p14:xfrm>
              <a:off x="5561556" y="4645323"/>
              <a:ext cx="2247840" cy="819360"/>
            </p14:xfrm>
          </p:contentPart>
        </mc:Choice>
        <mc:Fallback xmlns="">
          <p:pic>
            <p:nvPicPr>
              <p:cNvPr id="178" name="Ink 177"/>
              <p:cNvPicPr/>
              <p:nvPr/>
            </p:nvPicPr>
            <p:blipFill>
              <a:blip r:embed="rId20"/>
              <a:stretch>
                <a:fillRect/>
              </a:stretch>
            </p:blipFill>
            <p:spPr>
              <a:xfrm>
                <a:off x="5554356" y="4633443"/>
                <a:ext cx="226656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0" name="Ink 179"/>
              <p14:cNvContentPartPr/>
              <p14:nvPr/>
            </p14:nvContentPartPr>
            <p14:xfrm>
              <a:off x="1022316" y="7302843"/>
              <a:ext cx="286560" cy="259200"/>
            </p14:xfrm>
          </p:contentPart>
        </mc:Choice>
        <mc:Fallback xmlns="">
          <p:pic>
            <p:nvPicPr>
              <p:cNvPr id="180" name="Ink 179"/>
              <p:cNvPicPr/>
              <p:nvPr/>
            </p:nvPicPr>
            <p:blipFill>
              <a:blip r:embed="rId22"/>
              <a:stretch>
                <a:fillRect/>
              </a:stretch>
            </p:blipFill>
            <p:spPr>
              <a:xfrm>
                <a:off x="1010076" y="7296003"/>
                <a:ext cx="3056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1" name="Ink 200"/>
              <p14:cNvContentPartPr/>
              <p14:nvPr/>
            </p14:nvContentPartPr>
            <p14:xfrm>
              <a:off x="930156" y="36603"/>
              <a:ext cx="12537720" cy="7054560"/>
            </p14:xfrm>
          </p:contentPart>
        </mc:Choice>
        <mc:Fallback xmlns="">
          <p:pic>
            <p:nvPicPr>
              <p:cNvPr id="201" name="Ink 200"/>
              <p:cNvPicPr/>
              <p:nvPr/>
            </p:nvPicPr>
            <p:blipFill>
              <a:blip r:embed="rId24"/>
              <a:stretch>
                <a:fillRect/>
              </a:stretch>
            </p:blipFill>
            <p:spPr>
              <a:xfrm>
                <a:off x="919356" y="30843"/>
                <a:ext cx="12555720" cy="707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7" name="Ink 226"/>
              <p14:cNvContentPartPr/>
              <p14:nvPr/>
            </p14:nvContentPartPr>
            <p14:xfrm>
              <a:off x="5656236" y="4702923"/>
              <a:ext cx="5181120" cy="825480"/>
            </p14:xfrm>
          </p:contentPart>
        </mc:Choice>
        <mc:Fallback xmlns="">
          <p:pic>
            <p:nvPicPr>
              <p:cNvPr id="227" name="Ink 226"/>
              <p:cNvPicPr/>
              <p:nvPr/>
            </p:nvPicPr>
            <p:blipFill>
              <a:blip r:embed="rId26"/>
              <a:stretch>
                <a:fillRect/>
              </a:stretch>
            </p:blipFill>
            <p:spPr>
              <a:xfrm>
                <a:off x="5644356" y="4696083"/>
                <a:ext cx="5204880" cy="844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0" name="Ink 229"/>
              <p14:cNvContentPartPr/>
              <p14:nvPr/>
            </p14:nvContentPartPr>
            <p14:xfrm>
              <a:off x="8026836" y="2812203"/>
              <a:ext cx="2805480" cy="850320"/>
            </p14:xfrm>
          </p:contentPart>
        </mc:Choice>
        <mc:Fallback xmlns="">
          <p:pic>
            <p:nvPicPr>
              <p:cNvPr id="230" name="Ink 229"/>
              <p:cNvPicPr/>
              <p:nvPr/>
            </p:nvPicPr>
            <p:blipFill>
              <a:blip r:embed="rId28"/>
              <a:stretch>
                <a:fillRect/>
              </a:stretch>
            </p:blipFill>
            <p:spPr>
              <a:xfrm>
                <a:off x="8015676" y="2800683"/>
                <a:ext cx="282456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1" name="Ink 230"/>
              <p14:cNvContentPartPr/>
              <p14:nvPr/>
            </p14:nvContentPartPr>
            <p14:xfrm>
              <a:off x="9191076" y="4687083"/>
              <a:ext cx="1938600" cy="878400"/>
            </p14:xfrm>
          </p:contentPart>
        </mc:Choice>
        <mc:Fallback xmlns="">
          <p:pic>
            <p:nvPicPr>
              <p:cNvPr id="231" name="Ink 230"/>
              <p:cNvPicPr/>
              <p:nvPr/>
            </p:nvPicPr>
            <p:blipFill>
              <a:blip r:embed="rId30"/>
              <a:stretch>
                <a:fillRect/>
              </a:stretch>
            </p:blipFill>
            <p:spPr>
              <a:xfrm>
                <a:off x="9180636" y="4679883"/>
                <a:ext cx="1962360" cy="896760"/>
              </a:xfrm>
              <a:prstGeom prst="rect">
                <a:avLst/>
              </a:prstGeom>
            </p:spPr>
          </p:pic>
        </mc:Fallback>
      </mc:AlternateContent>
    </p:spTree>
    <p:extLst>
      <p:ext uri="{BB962C8B-B14F-4D97-AF65-F5344CB8AC3E}">
        <p14:creationId xmlns:p14="http://schemas.microsoft.com/office/powerpoint/2010/main" val="28296861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129</a:t>
            </a:fld>
            <a:endParaRPr lang="en-US"/>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6531036" y="282483"/>
              <a:ext cx="6894720" cy="2719080"/>
            </p14:xfrm>
          </p:contentPart>
        </mc:Choice>
        <mc:Fallback xmlns="">
          <p:pic>
            <p:nvPicPr>
              <p:cNvPr id="12" name="Ink 11"/>
              <p:cNvPicPr/>
              <p:nvPr/>
            </p:nvPicPr>
            <p:blipFill>
              <a:blip r:embed="rId3"/>
              <a:stretch>
                <a:fillRect/>
              </a:stretch>
            </p:blipFill>
            <p:spPr>
              <a:xfrm>
                <a:off x="6519516" y="269163"/>
                <a:ext cx="6916680" cy="274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p14:cNvContentPartPr/>
              <p14:nvPr/>
            </p14:nvContentPartPr>
            <p14:xfrm>
              <a:off x="9361716" y="996363"/>
              <a:ext cx="1889280" cy="90360"/>
            </p14:xfrm>
          </p:contentPart>
        </mc:Choice>
        <mc:Fallback xmlns="">
          <p:pic>
            <p:nvPicPr>
              <p:cNvPr id="48" name="Ink 47"/>
              <p:cNvPicPr/>
              <p:nvPr/>
            </p:nvPicPr>
            <p:blipFill>
              <a:blip r:embed="rId5"/>
              <a:stretch>
                <a:fillRect/>
              </a:stretch>
            </p:blipFill>
            <p:spPr>
              <a:xfrm>
                <a:off x="9352356" y="987363"/>
                <a:ext cx="19130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p14:cNvContentPartPr/>
              <p14:nvPr/>
            </p14:nvContentPartPr>
            <p14:xfrm>
              <a:off x="8520396" y="1595043"/>
              <a:ext cx="3137760" cy="50760"/>
            </p14:xfrm>
          </p:contentPart>
        </mc:Choice>
        <mc:Fallback xmlns="">
          <p:pic>
            <p:nvPicPr>
              <p:cNvPr id="49" name="Ink 48"/>
              <p:cNvPicPr/>
              <p:nvPr/>
            </p:nvPicPr>
            <p:blipFill>
              <a:blip r:embed="rId7"/>
              <a:stretch>
                <a:fillRect/>
              </a:stretch>
            </p:blipFill>
            <p:spPr>
              <a:xfrm>
                <a:off x="8510676" y="1581363"/>
                <a:ext cx="31600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p14:cNvContentPartPr/>
              <p14:nvPr/>
            </p14:nvContentPartPr>
            <p14:xfrm>
              <a:off x="11517396" y="3045483"/>
              <a:ext cx="1419840" cy="214560"/>
            </p14:xfrm>
          </p:contentPart>
        </mc:Choice>
        <mc:Fallback xmlns="">
          <p:pic>
            <p:nvPicPr>
              <p:cNvPr id="51" name="Ink 50"/>
              <p:cNvPicPr/>
              <p:nvPr/>
            </p:nvPicPr>
            <p:blipFill>
              <a:blip r:embed="rId9"/>
              <a:stretch>
                <a:fillRect/>
              </a:stretch>
            </p:blipFill>
            <p:spPr>
              <a:xfrm>
                <a:off x="11506956" y="3038283"/>
                <a:ext cx="1444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p14:cNvContentPartPr/>
              <p14:nvPr/>
            </p14:nvContentPartPr>
            <p14:xfrm>
              <a:off x="5746596" y="1947483"/>
              <a:ext cx="105480" cy="4331520"/>
            </p14:xfrm>
          </p:contentPart>
        </mc:Choice>
        <mc:Fallback xmlns="">
          <p:pic>
            <p:nvPicPr>
              <p:cNvPr id="53" name="Ink 52"/>
              <p:cNvPicPr/>
              <p:nvPr/>
            </p:nvPicPr>
            <p:blipFill>
              <a:blip r:embed="rId11"/>
              <a:stretch>
                <a:fillRect/>
              </a:stretch>
            </p:blipFill>
            <p:spPr>
              <a:xfrm>
                <a:off x="5736156" y="1934883"/>
                <a:ext cx="128520" cy="435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5"/>
              <p14:cNvContentPartPr/>
              <p14:nvPr/>
            </p14:nvContentPartPr>
            <p14:xfrm>
              <a:off x="1273956" y="2689803"/>
              <a:ext cx="3423960" cy="1669680"/>
            </p14:xfrm>
          </p:contentPart>
        </mc:Choice>
        <mc:Fallback xmlns="">
          <p:pic>
            <p:nvPicPr>
              <p:cNvPr id="56" name="Ink 55"/>
              <p:cNvPicPr/>
              <p:nvPr/>
            </p:nvPicPr>
            <p:blipFill>
              <a:blip r:embed="rId13"/>
              <a:stretch>
                <a:fillRect/>
              </a:stretch>
            </p:blipFill>
            <p:spPr>
              <a:xfrm>
                <a:off x="1260996" y="2678283"/>
                <a:ext cx="3449880" cy="169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p14:cNvContentPartPr/>
              <p14:nvPr/>
            </p14:nvContentPartPr>
            <p14:xfrm>
              <a:off x="2012676" y="3222963"/>
              <a:ext cx="493560" cy="561600"/>
            </p14:xfrm>
          </p:contentPart>
        </mc:Choice>
        <mc:Fallback xmlns="">
          <p:pic>
            <p:nvPicPr>
              <p:cNvPr id="79" name="Ink 78"/>
              <p:cNvPicPr/>
              <p:nvPr/>
            </p:nvPicPr>
            <p:blipFill>
              <a:blip r:embed="rId15"/>
              <a:stretch>
                <a:fillRect/>
              </a:stretch>
            </p:blipFill>
            <p:spPr>
              <a:xfrm>
                <a:off x="2003316" y="3210723"/>
                <a:ext cx="51660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p14:cNvContentPartPr/>
              <p14:nvPr/>
            </p14:nvContentPartPr>
            <p14:xfrm>
              <a:off x="2464116" y="3467403"/>
              <a:ext cx="937800" cy="80640"/>
            </p14:xfrm>
          </p:contentPart>
        </mc:Choice>
        <mc:Fallback xmlns="">
          <p:pic>
            <p:nvPicPr>
              <p:cNvPr id="80" name="Ink 79"/>
              <p:cNvPicPr/>
              <p:nvPr/>
            </p:nvPicPr>
            <p:blipFill>
              <a:blip r:embed="rId17"/>
              <a:stretch>
                <a:fillRect/>
              </a:stretch>
            </p:blipFill>
            <p:spPr>
              <a:xfrm>
                <a:off x="2454036" y="3455883"/>
                <a:ext cx="9637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p14:cNvContentPartPr/>
              <p14:nvPr/>
            </p14:nvContentPartPr>
            <p14:xfrm>
              <a:off x="3329916" y="3050523"/>
              <a:ext cx="660960" cy="652320"/>
            </p14:xfrm>
          </p:contentPart>
        </mc:Choice>
        <mc:Fallback xmlns="">
          <p:pic>
            <p:nvPicPr>
              <p:cNvPr id="81" name="Ink 80"/>
              <p:cNvPicPr/>
              <p:nvPr/>
            </p:nvPicPr>
            <p:blipFill>
              <a:blip r:embed="rId19"/>
              <a:stretch>
                <a:fillRect/>
              </a:stretch>
            </p:blipFill>
            <p:spPr>
              <a:xfrm>
                <a:off x="3320196" y="3039363"/>
                <a:ext cx="68364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6" name="Ink 95"/>
              <p14:cNvContentPartPr/>
              <p14:nvPr/>
            </p14:nvContentPartPr>
            <p14:xfrm>
              <a:off x="1969836" y="6676083"/>
              <a:ext cx="2765520" cy="438120"/>
            </p14:xfrm>
          </p:contentPart>
        </mc:Choice>
        <mc:Fallback xmlns="">
          <p:pic>
            <p:nvPicPr>
              <p:cNvPr id="96" name="Ink 95"/>
              <p:cNvPicPr/>
              <p:nvPr/>
            </p:nvPicPr>
            <p:blipFill>
              <a:blip r:embed="rId21"/>
              <a:stretch>
                <a:fillRect/>
              </a:stretch>
            </p:blipFill>
            <p:spPr>
              <a:xfrm>
                <a:off x="1957956" y="6664563"/>
                <a:ext cx="27910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98"/>
              <p14:cNvContentPartPr/>
              <p14:nvPr/>
            </p14:nvContentPartPr>
            <p14:xfrm>
              <a:off x="6416196" y="2348163"/>
              <a:ext cx="1778760" cy="1666080"/>
            </p14:xfrm>
          </p:contentPart>
        </mc:Choice>
        <mc:Fallback xmlns="">
          <p:pic>
            <p:nvPicPr>
              <p:cNvPr id="99" name="Ink 98"/>
              <p:cNvPicPr/>
              <p:nvPr/>
            </p:nvPicPr>
            <p:blipFill>
              <a:blip r:embed="rId23"/>
              <a:stretch>
                <a:fillRect/>
              </a:stretch>
            </p:blipFill>
            <p:spPr>
              <a:xfrm>
                <a:off x="6405036" y="2336643"/>
                <a:ext cx="1802160" cy="169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8" name="Ink 117"/>
              <p14:cNvContentPartPr/>
              <p14:nvPr/>
            </p14:nvContentPartPr>
            <p14:xfrm>
              <a:off x="6141876" y="2194443"/>
              <a:ext cx="3078720" cy="160200"/>
            </p14:xfrm>
          </p:contentPart>
        </mc:Choice>
        <mc:Fallback xmlns="">
          <p:pic>
            <p:nvPicPr>
              <p:cNvPr id="118" name="Ink 117"/>
              <p:cNvPicPr/>
              <p:nvPr/>
            </p:nvPicPr>
            <p:blipFill>
              <a:blip r:embed="rId25"/>
              <a:stretch>
                <a:fillRect/>
              </a:stretch>
            </p:blipFill>
            <p:spPr>
              <a:xfrm>
                <a:off x="6135396" y="2184363"/>
                <a:ext cx="3099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5" name="Ink 134"/>
              <p14:cNvContentPartPr/>
              <p14:nvPr/>
            </p14:nvContentPartPr>
            <p14:xfrm>
              <a:off x="8880036" y="2484243"/>
              <a:ext cx="1157400" cy="1811520"/>
            </p14:xfrm>
          </p:contentPart>
        </mc:Choice>
        <mc:Fallback xmlns="">
          <p:pic>
            <p:nvPicPr>
              <p:cNvPr id="135" name="Ink 134"/>
              <p:cNvPicPr/>
              <p:nvPr/>
            </p:nvPicPr>
            <p:blipFill>
              <a:blip r:embed="rId27"/>
              <a:stretch>
                <a:fillRect/>
              </a:stretch>
            </p:blipFill>
            <p:spPr>
              <a:xfrm>
                <a:off x="8871756" y="2472723"/>
                <a:ext cx="1178280" cy="183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1" name="Ink 160"/>
              <p14:cNvContentPartPr/>
              <p14:nvPr/>
            </p14:nvContentPartPr>
            <p14:xfrm>
              <a:off x="6942876" y="3026763"/>
              <a:ext cx="433440" cy="725760"/>
            </p14:xfrm>
          </p:contentPart>
        </mc:Choice>
        <mc:Fallback xmlns="">
          <p:pic>
            <p:nvPicPr>
              <p:cNvPr id="161" name="Ink 160"/>
              <p:cNvPicPr/>
              <p:nvPr/>
            </p:nvPicPr>
            <p:blipFill>
              <a:blip r:embed="rId29"/>
              <a:stretch>
                <a:fillRect/>
              </a:stretch>
            </p:blipFill>
            <p:spPr>
              <a:xfrm>
                <a:off x="6930996" y="3016323"/>
                <a:ext cx="45756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Ink 165"/>
              <p14:cNvContentPartPr/>
              <p14:nvPr/>
            </p14:nvContentPartPr>
            <p14:xfrm>
              <a:off x="6441036" y="5555763"/>
              <a:ext cx="2637720" cy="255960"/>
            </p14:xfrm>
          </p:contentPart>
        </mc:Choice>
        <mc:Fallback xmlns="">
          <p:pic>
            <p:nvPicPr>
              <p:cNvPr id="166" name="Ink 165"/>
              <p:cNvPicPr/>
              <p:nvPr/>
            </p:nvPicPr>
            <p:blipFill>
              <a:blip r:embed="rId31"/>
              <a:stretch>
                <a:fillRect/>
              </a:stretch>
            </p:blipFill>
            <p:spPr>
              <a:xfrm>
                <a:off x="6430956" y="5544963"/>
                <a:ext cx="26600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1" name="Ink 180"/>
              <p14:cNvContentPartPr/>
              <p14:nvPr/>
            </p14:nvContentPartPr>
            <p14:xfrm>
              <a:off x="7054836" y="3635523"/>
              <a:ext cx="5268240" cy="1157040"/>
            </p14:xfrm>
          </p:contentPart>
        </mc:Choice>
        <mc:Fallback xmlns="">
          <p:pic>
            <p:nvPicPr>
              <p:cNvPr id="181" name="Ink 180"/>
              <p:cNvPicPr/>
              <p:nvPr/>
            </p:nvPicPr>
            <p:blipFill>
              <a:blip r:embed="rId33"/>
              <a:stretch>
                <a:fillRect/>
              </a:stretch>
            </p:blipFill>
            <p:spPr>
              <a:xfrm>
                <a:off x="7041156" y="3622563"/>
                <a:ext cx="5294880" cy="1182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3" name="Ink 182"/>
              <p14:cNvContentPartPr/>
              <p14:nvPr/>
            </p14:nvContentPartPr>
            <p14:xfrm>
              <a:off x="889836" y="4523283"/>
              <a:ext cx="4876560" cy="2428920"/>
            </p14:xfrm>
          </p:contentPart>
        </mc:Choice>
        <mc:Fallback xmlns="">
          <p:pic>
            <p:nvPicPr>
              <p:cNvPr id="183" name="Ink 182"/>
              <p:cNvPicPr/>
              <p:nvPr/>
            </p:nvPicPr>
            <p:blipFill>
              <a:blip r:embed="rId35"/>
              <a:stretch>
                <a:fillRect/>
              </a:stretch>
            </p:blipFill>
            <p:spPr>
              <a:xfrm>
                <a:off x="882276" y="4513203"/>
                <a:ext cx="4894200" cy="245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4" name="Ink 183"/>
              <p14:cNvContentPartPr/>
              <p14:nvPr/>
            </p14:nvContentPartPr>
            <p14:xfrm>
              <a:off x="6782676" y="5373603"/>
              <a:ext cx="6825600" cy="1432080"/>
            </p14:xfrm>
          </p:contentPart>
        </mc:Choice>
        <mc:Fallback xmlns="">
          <p:pic>
            <p:nvPicPr>
              <p:cNvPr id="184" name="Ink 183"/>
              <p:cNvPicPr/>
              <p:nvPr/>
            </p:nvPicPr>
            <p:blipFill>
              <a:blip r:embed="rId37"/>
              <a:stretch>
                <a:fillRect/>
              </a:stretch>
            </p:blipFill>
            <p:spPr>
              <a:xfrm>
                <a:off x="6774756" y="5363523"/>
                <a:ext cx="6847200" cy="145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5" name="Ink 184"/>
              <p14:cNvContentPartPr/>
              <p14:nvPr/>
            </p14:nvContentPartPr>
            <p14:xfrm>
              <a:off x="7148076" y="5355603"/>
              <a:ext cx="6323400" cy="1396080"/>
            </p14:xfrm>
          </p:contentPart>
        </mc:Choice>
        <mc:Fallback xmlns="">
          <p:pic>
            <p:nvPicPr>
              <p:cNvPr id="185" name="Ink 184"/>
              <p:cNvPicPr/>
              <p:nvPr/>
            </p:nvPicPr>
            <p:blipFill>
              <a:blip r:embed="rId39"/>
              <a:stretch>
                <a:fillRect/>
              </a:stretch>
            </p:blipFill>
            <p:spPr>
              <a:xfrm>
                <a:off x="7139436" y="5341563"/>
                <a:ext cx="6344280" cy="1420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6" name="Ink 185"/>
              <p14:cNvContentPartPr/>
              <p14:nvPr/>
            </p14:nvContentPartPr>
            <p14:xfrm>
              <a:off x="7667916" y="6762123"/>
              <a:ext cx="4929120" cy="154800"/>
            </p14:xfrm>
          </p:contentPart>
        </mc:Choice>
        <mc:Fallback xmlns="">
          <p:pic>
            <p:nvPicPr>
              <p:cNvPr id="186" name="Ink 185"/>
              <p:cNvPicPr/>
              <p:nvPr/>
            </p:nvPicPr>
            <p:blipFill>
              <a:blip r:embed="rId41"/>
              <a:stretch>
                <a:fillRect/>
              </a:stretch>
            </p:blipFill>
            <p:spPr>
              <a:xfrm>
                <a:off x="7656036" y="6752043"/>
                <a:ext cx="4959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8" name="Ink 187"/>
              <p14:cNvContentPartPr/>
              <p14:nvPr/>
            </p14:nvContentPartPr>
            <p14:xfrm>
              <a:off x="1710276" y="4587723"/>
              <a:ext cx="11764080" cy="2426400"/>
            </p14:xfrm>
          </p:contentPart>
        </mc:Choice>
        <mc:Fallback xmlns="">
          <p:pic>
            <p:nvPicPr>
              <p:cNvPr id="188" name="Ink 187"/>
              <p:cNvPicPr/>
              <p:nvPr/>
            </p:nvPicPr>
            <p:blipFill>
              <a:blip r:embed="rId43"/>
              <a:stretch>
                <a:fillRect/>
              </a:stretch>
            </p:blipFill>
            <p:spPr>
              <a:xfrm>
                <a:off x="1703436" y="4575843"/>
                <a:ext cx="11784240" cy="244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p14:cNvContentPartPr/>
              <p14:nvPr/>
            </p14:nvContentPartPr>
            <p14:xfrm>
              <a:off x="10455511" y="1578772"/>
              <a:ext cx="3117960" cy="1563120"/>
            </p14:xfrm>
          </p:contentPart>
        </mc:Choice>
        <mc:Fallback xmlns="">
          <p:pic>
            <p:nvPicPr>
              <p:cNvPr id="42" name="Ink 41"/>
              <p:cNvPicPr/>
              <p:nvPr/>
            </p:nvPicPr>
            <p:blipFill>
              <a:blip r:embed="rId45"/>
              <a:stretch>
                <a:fillRect/>
              </a:stretch>
            </p:blipFill>
            <p:spPr>
              <a:xfrm>
                <a:off x="10442911" y="1566172"/>
                <a:ext cx="3143160" cy="158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Ink 43"/>
              <p14:cNvContentPartPr/>
              <p14:nvPr/>
            </p14:nvContentPartPr>
            <p14:xfrm>
              <a:off x="1341751" y="6369652"/>
              <a:ext cx="1441440" cy="43200"/>
            </p14:xfrm>
          </p:contentPart>
        </mc:Choice>
        <mc:Fallback xmlns="">
          <p:pic>
            <p:nvPicPr>
              <p:cNvPr id="44" name="Ink 43"/>
              <p:cNvPicPr/>
              <p:nvPr/>
            </p:nvPicPr>
            <p:blipFill>
              <a:blip r:embed="rId47"/>
              <a:stretch>
                <a:fillRect/>
              </a:stretch>
            </p:blipFill>
            <p:spPr>
              <a:xfrm>
                <a:off x="1329151" y="6357052"/>
                <a:ext cx="1466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p14:cNvContentPartPr/>
              <p14:nvPr/>
            </p14:nvContentPartPr>
            <p14:xfrm>
              <a:off x="3727111" y="6231772"/>
              <a:ext cx="1819440" cy="30240"/>
            </p14:xfrm>
          </p:contentPart>
        </mc:Choice>
        <mc:Fallback xmlns="">
          <p:pic>
            <p:nvPicPr>
              <p:cNvPr id="46" name="Ink 45"/>
              <p:cNvPicPr/>
              <p:nvPr/>
            </p:nvPicPr>
            <p:blipFill>
              <a:blip r:embed="rId49"/>
              <a:stretch>
                <a:fillRect/>
              </a:stretch>
            </p:blipFill>
            <p:spPr>
              <a:xfrm>
                <a:off x="3714511" y="6219172"/>
                <a:ext cx="1844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p14:cNvContentPartPr/>
              <p14:nvPr/>
            </p14:nvContentPartPr>
            <p14:xfrm>
              <a:off x="2574391" y="6858172"/>
              <a:ext cx="487080" cy="109080"/>
            </p14:xfrm>
          </p:contentPart>
        </mc:Choice>
        <mc:Fallback xmlns="">
          <p:pic>
            <p:nvPicPr>
              <p:cNvPr id="52" name="Ink 51"/>
              <p:cNvPicPr/>
              <p:nvPr/>
            </p:nvPicPr>
            <p:blipFill>
              <a:blip r:embed="rId51"/>
              <a:stretch>
                <a:fillRect/>
              </a:stretch>
            </p:blipFill>
            <p:spPr>
              <a:xfrm>
                <a:off x="2561791" y="6845572"/>
                <a:ext cx="512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p14:cNvContentPartPr/>
              <p14:nvPr/>
            </p14:nvContentPartPr>
            <p14:xfrm>
              <a:off x="7464271" y="2947492"/>
              <a:ext cx="408960" cy="1418400"/>
            </p14:xfrm>
          </p:contentPart>
        </mc:Choice>
        <mc:Fallback xmlns="">
          <p:pic>
            <p:nvPicPr>
              <p:cNvPr id="61" name="Ink 60"/>
              <p:cNvPicPr/>
              <p:nvPr/>
            </p:nvPicPr>
            <p:blipFill>
              <a:blip r:embed="rId53"/>
              <a:stretch>
                <a:fillRect/>
              </a:stretch>
            </p:blipFill>
            <p:spPr>
              <a:xfrm>
                <a:off x="7451671" y="2934892"/>
                <a:ext cx="434160" cy="144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p14:cNvContentPartPr/>
              <p14:nvPr/>
            </p14:nvContentPartPr>
            <p14:xfrm>
              <a:off x="9571351" y="2723212"/>
              <a:ext cx="248760" cy="348480"/>
            </p14:xfrm>
          </p:contentPart>
        </mc:Choice>
        <mc:Fallback xmlns="">
          <p:pic>
            <p:nvPicPr>
              <p:cNvPr id="65" name="Ink 64"/>
              <p:cNvPicPr/>
              <p:nvPr/>
            </p:nvPicPr>
            <p:blipFill>
              <a:blip r:embed="rId55"/>
              <a:stretch>
                <a:fillRect/>
              </a:stretch>
            </p:blipFill>
            <p:spPr>
              <a:xfrm>
                <a:off x="9558751" y="2710612"/>
                <a:ext cx="273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5" name="Ink 74"/>
              <p14:cNvContentPartPr/>
              <p14:nvPr/>
            </p14:nvContentPartPr>
            <p14:xfrm>
              <a:off x="9233311" y="3329452"/>
              <a:ext cx="401040" cy="399600"/>
            </p14:xfrm>
          </p:contentPart>
        </mc:Choice>
        <mc:Fallback xmlns="">
          <p:pic>
            <p:nvPicPr>
              <p:cNvPr id="75" name="Ink 74"/>
              <p:cNvPicPr/>
              <p:nvPr/>
            </p:nvPicPr>
            <p:blipFill>
              <a:blip r:embed="rId57"/>
              <a:stretch>
                <a:fillRect/>
              </a:stretch>
            </p:blipFill>
            <p:spPr>
              <a:xfrm>
                <a:off x="9220711" y="3316852"/>
                <a:ext cx="4262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p14:cNvContentPartPr/>
              <p14:nvPr/>
            </p14:nvContentPartPr>
            <p14:xfrm>
              <a:off x="6955951" y="3339532"/>
              <a:ext cx="410400" cy="438480"/>
            </p14:xfrm>
          </p:contentPart>
        </mc:Choice>
        <mc:Fallback xmlns="">
          <p:pic>
            <p:nvPicPr>
              <p:cNvPr id="77" name="Ink 76"/>
              <p:cNvPicPr/>
              <p:nvPr/>
            </p:nvPicPr>
            <p:blipFill>
              <a:blip r:embed="rId59"/>
              <a:stretch>
                <a:fillRect/>
              </a:stretch>
            </p:blipFill>
            <p:spPr>
              <a:xfrm>
                <a:off x="6943351" y="3326932"/>
                <a:ext cx="4356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p14:cNvContentPartPr/>
              <p14:nvPr/>
            </p14:nvContentPartPr>
            <p14:xfrm>
              <a:off x="6122551" y="4879972"/>
              <a:ext cx="556920" cy="342000"/>
            </p14:xfrm>
          </p:contentPart>
        </mc:Choice>
        <mc:Fallback xmlns="">
          <p:pic>
            <p:nvPicPr>
              <p:cNvPr id="78" name="Ink 77"/>
              <p:cNvPicPr/>
              <p:nvPr/>
            </p:nvPicPr>
            <p:blipFill>
              <a:blip r:embed="rId61"/>
              <a:stretch>
                <a:fillRect/>
              </a:stretch>
            </p:blipFill>
            <p:spPr>
              <a:xfrm>
                <a:off x="6109951" y="4867372"/>
                <a:ext cx="5821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3" name="Ink 82"/>
              <p14:cNvContentPartPr/>
              <p14:nvPr/>
            </p14:nvContentPartPr>
            <p14:xfrm>
              <a:off x="6331351" y="6043132"/>
              <a:ext cx="487080" cy="251280"/>
            </p14:xfrm>
          </p:contentPart>
        </mc:Choice>
        <mc:Fallback xmlns="">
          <p:pic>
            <p:nvPicPr>
              <p:cNvPr id="83" name="Ink 82"/>
              <p:cNvPicPr/>
              <p:nvPr/>
            </p:nvPicPr>
            <p:blipFill>
              <a:blip r:embed="rId63"/>
              <a:stretch>
                <a:fillRect/>
              </a:stretch>
            </p:blipFill>
            <p:spPr>
              <a:xfrm>
                <a:off x="6318751" y="6030532"/>
                <a:ext cx="512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7" name="Ink 86"/>
              <p14:cNvContentPartPr/>
              <p14:nvPr/>
            </p14:nvContentPartPr>
            <p14:xfrm>
              <a:off x="7474351" y="4502332"/>
              <a:ext cx="855000" cy="61200"/>
            </p14:xfrm>
          </p:contentPart>
        </mc:Choice>
        <mc:Fallback xmlns="">
          <p:pic>
            <p:nvPicPr>
              <p:cNvPr id="87" name="Ink 86"/>
              <p:cNvPicPr/>
              <p:nvPr/>
            </p:nvPicPr>
            <p:blipFill>
              <a:blip r:embed="rId65"/>
              <a:stretch>
                <a:fillRect/>
              </a:stretch>
            </p:blipFill>
            <p:spPr>
              <a:xfrm>
                <a:off x="7461751" y="4489732"/>
                <a:ext cx="880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9" name="Ink 88"/>
              <p14:cNvContentPartPr/>
              <p14:nvPr/>
            </p14:nvContentPartPr>
            <p14:xfrm>
              <a:off x="8855311" y="4114612"/>
              <a:ext cx="338760" cy="288720"/>
            </p14:xfrm>
          </p:contentPart>
        </mc:Choice>
        <mc:Fallback xmlns="">
          <p:pic>
            <p:nvPicPr>
              <p:cNvPr id="89" name="Ink 88"/>
              <p:cNvPicPr/>
              <p:nvPr/>
            </p:nvPicPr>
            <p:blipFill>
              <a:blip r:embed="rId67"/>
              <a:stretch>
                <a:fillRect/>
              </a:stretch>
            </p:blipFill>
            <p:spPr>
              <a:xfrm>
                <a:off x="8842711" y="4102012"/>
                <a:ext cx="3639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p14:cNvContentPartPr/>
              <p14:nvPr/>
            </p14:nvContentPartPr>
            <p14:xfrm>
              <a:off x="12583111" y="5357332"/>
              <a:ext cx="755640" cy="596520"/>
            </p14:xfrm>
          </p:contentPart>
        </mc:Choice>
        <mc:Fallback xmlns="">
          <p:pic>
            <p:nvPicPr>
              <p:cNvPr id="92" name="Ink 91"/>
              <p:cNvPicPr/>
              <p:nvPr/>
            </p:nvPicPr>
            <p:blipFill>
              <a:blip r:embed="rId69"/>
              <a:stretch>
                <a:fillRect/>
              </a:stretch>
            </p:blipFill>
            <p:spPr>
              <a:xfrm>
                <a:off x="12570511" y="5344732"/>
                <a:ext cx="78084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4" name="Ink 93"/>
              <p14:cNvContentPartPr/>
              <p14:nvPr/>
            </p14:nvContentPartPr>
            <p14:xfrm>
              <a:off x="8080591" y="4383172"/>
              <a:ext cx="259200" cy="288720"/>
            </p14:xfrm>
          </p:contentPart>
        </mc:Choice>
        <mc:Fallback xmlns="">
          <p:pic>
            <p:nvPicPr>
              <p:cNvPr id="94" name="Ink 93"/>
              <p:cNvPicPr/>
              <p:nvPr/>
            </p:nvPicPr>
            <p:blipFill>
              <a:blip r:embed="rId71"/>
              <a:stretch>
                <a:fillRect/>
              </a:stretch>
            </p:blipFill>
            <p:spPr>
              <a:xfrm>
                <a:off x="8067991" y="4370572"/>
                <a:ext cx="284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5" name="Ink 94"/>
              <p14:cNvContentPartPr/>
              <p14:nvPr/>
            </p14:nvContentPartPr>
            <p14:xfrm>
              <a:off x="8279311" y="4562092"/>
              <a:ext cx="131040" cy="130320"/>
            </p14:xfrm>
          </p:contentPart>
        </mc:Choice>
        <mc:Fallback xmlns="">
          <p:pic>
            <p:nvPicPr>
              <p:cNvPr id="95" name="Ink 94"/>
              <p:cNvPicPr/>
              <p:nvPr/>
            </p:nvPicPr>
            <p:blipFill>
              <a:blip r:embed="rId73"/>
              <a:stretch>
                <a:fillRect/>
              </a:stretch>
            </p:blipFill>
            <p:spPr>
              <a:xfrm>
                <a:off x="8266711" y="4549492"/>
                <a:ext cx="156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7" name="Ink 96"/>
              <p14:cNvContentPartPr/>
              <p14:nvPr/>
            </p14:nvContentPartPr>
            <p14:xfrm>
              <a:off x="6987271" y="6756652"/>
              <a:ext cx="835200" cy="290520"/>
            </p14:xfrm>
          </p:contentPart>
        </mc:Choice>
        <mc:Fallback xmlns="">
          <p:pic>
            <p:nvPicPr>
              <p:cNvPr id="97" name="Ink 96"/>
              <p:cNvPicPr/>
              <p:nvPr/>
            </p:nvPicPr>
            <p:blipFill>
              <a:blip r:embed="rId75"/>
              <a:stretch>
                <a:fillRect/>
              </a:stretch>
            </p:blipFill>
            <p:spPr>
              <a:xfrm>
                <a:off x="6974671" y="6744052"/>
                <a:ext cx="8604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0" name="Ink 99"/>
              <p14:cNvContentPartPr/>
              <p14:nvPr/>
            </p14:nvContentPartPr>
            <p14:xfrm>
              <a:off x="8965111" y="5536252"/>
              <a:ext cx="735840" cy="79560"/>
            </p14:xfrm>
          </p:contentPart>
        </mc:Choice>
        <mc:Fallback xmlns="">
          <p:pic>
            <p:nvPicPr>
              <p:cNvPr id="100" name="Ink 99"/>
              <p:cNvPicPr/>
              <p:nvPr/>
            </p:nvPicPr>
            <p:blipFill>
              <a:blip r:embed="rId77"/>
              <a:stretch>
                <a:fillRect/>
              </a:stretch>
            </p:blipFill>
            <p:spPr>
              <a:xfrm>
                <a:off x="8952511" y="5523652"/>
                <a:ext cx="76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2" name="Ink 101"/>
              <p14:cNvContentPartPr/>
              <p14:nvPr/>
            </p14:nvContentPartPr>
            <p14:xfrm>
              <a:off x="6947311" y="4909852"/>
              <a:ext cx="527400" cy="330120"/>
            </p14:xfrm>
          </p:contentPart>
        </mc:Choice>
        <mc:Fallback xmlns="">
          <p:pic>
            <p:nvPicPr>
              <p:cNvPr id="102" name="Ink 101"/>
              <p:cNvPicPr/>
              <p:nvPr/>
            </p:nvPicPr>
            <p:blipFill>
              <a:blip r:embed="rId79"/>
              <a:stretch>
                <a:fillRect/>
              </a:stretch>
            </p:blipFill>
            <p:spPr>
              <a:xfrm>
                <a:off x="6934711" y="4897252"/>
                <a:ext cx="5526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4" name="Ink 103"/>
              <p14:cNvContentPartPr/>
              <p14:nvPr/>
            </p14:nvContentPartPr>
            <p14:xfrm>
              <a:off x="7007071" y="6430492"/>
              <a:ext cx="648000" cy="280440"/>
            </p14:xfrm>
          </p:contentPart>
        </mc:Choice>
        <mc:Fallback xmlns="">
          <p:pic>
            <p:nvPicPr>
              <p:cNvPr id="104" name="Ink 103"/>
              <p:cNvPicPr/>
              <p:nvPr/>
            </p:nvPicPr>
            <p:blipFill>
              <a:blip r:embed="rId81"/>
              <a:stretch>
                <a:fillRect/>
              </a:stretch>
            </p:blipFill>
            <p:spPr>
              <a:xfrm>
                <a:off x="6994471" y="6417892"/>
                <a:ext cx="673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0" name="Ink 109"/>
              <p14:cNvContentPartPr/>
              <p14:nvPr/>
            </p14:nvContentPartPr>
            <p14:xfrm>
              <a:off x="1572871" y="-129365"/>
              <a:ext cx="3336480" cy="1762857"/>
            </p14:xfrm>
          </p:contentPart>
        </mc:Choice>
        <mc:Fallback xmlns="">
          <p:pic>
            <p:nvPicPr>
              <p:cNvPr id="110" name="Ink 109"/>
              <p:cNvPicPr/>
              <p:nvPr/>
            </p:nvPicPr>
            <p:blipFill>
              <a:blip r:embed="rId83"/>
              <a:stretch>
                <a:fillRect/>
              </a:stretch>
            </p:blipFill>
            <p:spPr>
              <a:xfrm>
                <a:off x="1562071" y="-141965"/>
                <a:ext cx="3355560" cy="178229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1" name="Ink 110"/>
              <p14:cNvContentPartPr/>
              <p14:nvPr/>
            </p14:nvContentPartPr>
            <p14:xfrm>
              <a:off x="1586551" y="757612"/>
              <a:ext cx="2058480" cy="1182240"/>
            </p14:xfrm>
          </p:contentPart>
        </mc:Choice>
        <mc:Fallback xmlns="">
          <p:pic>
            <p:nvPicPr>
              <p:cNvPr id="111" name="Ink 110"/>
              <p:cNvPicPr/>
              <p:nvPr/>
            </p:nvPicPr>
            <p:blipFill>
              <a:blip r:embed="rId85"/>
              <a:stretch>
                <a:fillRect/>
              </a:stretch>
            </p:blipFill>
            <p:spPr>
              <a:xfrm>
                <a:off x="1579711" y="747892"/>
                <a:ext cx="207468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p14:cNvContentPartPr/>
              <p14:nvPr/>
            </p14:nvContentPartPr>
            <p14:xfrm>
              <a:off x="2045191" y="2035252"/>
              <a:ext cx="3565080" cy="2454480"/>
            </p14:xfrm>
          </p:contentPart>
        </mc:Choice>
        <mc:Fallback xmlns="">
          <p:pic>
            <p:nvPicPr>
              <p:cNvPr id="132" name="Ink 131"/>
              <p:cNvPicPr/>
              <p:nvPr/>
            </p:nvPicPr>
            <p:blipFill>
              <a:blip r:embed="rId87"/>
              <a:stretch>
                <a:fillRect/>
              </a:stretch>
            </p:blipFill>
            <p:spPr>
              <a:xfrm>
                <a:off x="2034391" y="2027692"/>
                <a:ext cx="3585600" cy="2474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4" name="Ink 143"/>
              <p14:cNvContentPartPr/>
              <p14:nvPr/>
            </p14:nvContentPartPr>
            <p14:xfrm>
              <a:off x="3622711" y="861355"/>
              <a:ext cx="2226600" cy="383040"/>
            </p14:xfrm>
          </p:contentPart>
        </mc:Choice>
        <mc:Fallback xmlns="">
          <p:pic>
            <p:nvPicPr>
              <p:cNvPr id="144" name="Ink 143"/>
              <p:cNvPicPr/>
              <p:nvPr/>
            </p:nvPicPr>
            <p:blipFill>
              <a:blip r:embed="rId89"/>
              <a:stretch>
                <a:fillRect/>
              </a:stretch>
            </p:blipFill>
            <p:spPr>
              <a:xfrm>
                <a:off x="3619471" y="852715"/>
                <a:ext cx="22366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2" name="Ink 151"/>
              <p14:cNvContentPartPr/>
              <p14:nvPr/>
            </p14:nvContentPartPr>
            <p14:xfrm>
              <a:off x="3118711" y="-388503"/>
              <a:ext cx="2748960" cy="1654920"/>
            </p14:xfrm>
          </p:contentPart>
        </mc:Choice>
        <mc:Fallback xmlns="">
          <p:pic>
            <p:nvPicPr>
              <p:cNvPr id="152" name="Ink 151"/>
              <p:cNvPicPr/>
              <p:nvPr/>
            </p:nvPicPr>
            <p:blipFill>
              <a:blip r:embed="rId91"/>
              <a:stretch>
                <a:fillRect/>
              </a:stretch>
            </p:blipFill>
            <p:spPr>
              <a:xfrm>
                <a:off x="3106111" y="-401103"/>
                <a:ext cx="2771280" cy="1680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3" name="Ink 152"/>
              <p14:cNvContentPartPr/>
              <p14:nvPr/>
            </p14:nvContentPartPr>
            <p14:xfrm>
              <a:off x="5486431" y="750475"/>
              <a:ext cx="377640" cy="485937"/>
            </p14:xfrm>
          </p:contentPart>
        </mc:Choice>
        <mc:Fallback xmlns="">
          <p:pic>
            <p:nvPicPr>
              <p:cNvPr id="153" name="Ink 152"/>
              <p:cNvPicPr/>
              <p:nvPr/>
            </p:nvPicPr>
            <p:blipFill>
              <a:blip r:embed="rId93"/>
              <a:stretch>
                <a:fillRect/>
              </a:stretch>
            </p:blipFill>
            <p:spPr>
              <a:xfrm>
                <a:off x="5481391" y="740756"/>
                <a:ext cx="391320" cy="50069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4" name="Ink 153"/>
              <p14:cNvContentPartPr/>
              <p14:nvPr/>
            </p14:nvContentPartPr>
            <p14:xfrm>
              <a:off x="5954791" y="264475"/>
              <a:ext cx="2084400" cy="868617"/>
            </p14:xfrm>
          </p:contentPart>
        </mc:Choice>
        <mc:Fallback xmlns="">
          <p:pic>
            <p:nvPicPr>
              <p:cNvPr id="154" name="Ink 153"/>
              <p:cNvPicPr/>
              <p:nvPr/>
            </p:nvPicPr>
            <p:blipFill>
              <a:blip r:embed="rId95"/>
              <a:stretch>
                <a:fillRect/>
              </a:stretch>
            </p:blipFill>
            <p:spPr>
              <a:xfrm>
                <a:off x="5947591" y="254756"/>
                <a:ext cx="2101680" cy="88877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5" name="Ink 154"/>
              <p14:cNvContentPartPr/>
              <p14:nvPr/>
            </p14:nvContentPartPr>
            <p14:xfrm>
              <a:off x="6028231" y="244675"/>
              <a:ext cx="2080800" cy="972297"/>
            </p14:xfrm>
          </p:contentPart>
        </mc:Choice>
        <mc:Fallback xmlns="">
          <p:pic>
            <p:nvPicPr>
              <p:cNvPr id="155" name="Ink 154"/>
              <p:cNvPicPr/>
              <p:nvPr/>
            </p:nvPicPr>
            <p:blipFill>
              <a:blip r:embed="rId97"/>
              <a:stretch>
                <a:fillRect/>
              </a:stretch>
            </p:blipFill>
            <p:spPr>
              <a:xfrm>
                <a:off x="6019231" y="232076"/>
                <a:ext cx="2099520" cy="99749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6" name="Ink 155"/>
              <p14:cNvContentPartPr/>
              <p14:nvPr/>
            </p14:nvContentPartPr>
            <p14:xfrm>
              <a:off x="6852271" y="504595"/>
              <a:ext cx="66960" cy="7857"/>
            </p14:xfrm>
          </p:contentPart>
        </mc:Choice>
        <mc:Fallback xmlns="">
          <p:pic>
            <p:nvPicPr>
              <p:cNvPr id="156" name="Ink 155"/>
              <p:cNvPicPr/>
              <p:nvPr/>
            </p:nvPicPr>
            <p:blipFill>
              <a:blip r:embed="rId99"/>
              <a:stretch>
                <a:fillRect/>
              </a:stretch>
            </p:blipFill>
            <p:spPr>
              <a:xfrm>
                <a:off x="6841831" y="496024"/>
                <a:ext cx="85320" cy="26785"/>
              </a:xfrm>
              <a:prstGeom prst="rect">
                <a:avLst/>
              </a:prstGeom>
            </p:spPr>
          </p:pic>
        </mc:Fallback>
      </mc:AlternateContent>
    </p:spTree>
    <p:extLst>
      <p:ext uri="{BB962C8B-B14F-4D97-AF65-F5344CB8AC3E}">
        <p14:creationId xmlns:p14="http://schemas.microsoft.com/office/powerpoint/2010/main" val="1330337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tretch>
            <a:fillRect/>
          </a:stretch>
        </p:blipFill>
        <p:spPr>
          <a:xfrm>
            <a:off x="972620" y="457200"/>
            <a:ext cx="6858001" cy="4827587"/>
          </a:xfrm>
          <a:prstGeom prst="rect">
            <a:avLst/>
          </a:prstGeom>
        </p:spPr>
      </p:pic>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smtClean="0"/>
              <a:t>Department of Biotechnology, GIT                            Course Code and Course Title:</a:t>
            </a:r>
            <a:endParaRPr lang="en-US"/>
          </a:p>
        </p:txBody>
      </p:sp>
      <p:sp>
        <p:nvSpPr>
          <p:cNvPr id="7" name="Slide Number Placeholder 6"/>
          <p:cNvSpPr>
            <a:spLocks noGrp="1"/>
          </p:cNvSpPr>
          <p:nvPr>
            <p:ph type="sldNum" sz="quarter" idx="12"/>
          </p:nvPr>
        </p:nvSpPr>
        <p:spPr/>
        <p:txBody>
          <a:bodyPr/>
          <a:lstStyle/>
          <a:p>
            <a:fld id="{98F4A237-58DC-4CB8-A92A-C7FDFBDB682E}" type="slidenum">
              <a:rPr lang="en-US" smtClean="0"/>
              <a:pPr/>
              <a:t>13</a:t>
            </a:fld>
            <a:endParaRPr lang="en-US"/>
          </a:p>
        </p:txBody>
      </p:sp>
    </p:spTree>
    <p:extLst>
      <p:ext uri="{BB962C8B-B14F-4D97-AF65-F5344CB8AC3E}">
        <p14:creationId xmlns:p14="http://schemas.microsoft.com/office/powerpoint/2010/main" val="4921120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8989" y="334518"/>
            <a:ext cx="5889625" cy="696595"/>
          </a:xfrm>
          <a:prstGeom prst="rect">
            <a:avLst/>
          </a:prstGeom>
        </p:spPr>
        <p:txBody>
          <a:bodyPr vert="horz" wrap="square" lIns="0" tIns="12700" rIns="0" bIns="0" rtlCol="0">
            <a:spAutoFit/>
          </a:bodyPr>
          <a:lstStyle/>
          <a:p>
            <a:pPr marL="12700">
              <a:lnSpc>
                <a:spcPct val="100000"/>
              </a:lnSpc>
              <a:spcBef>
                <a:spcPts val="100"/>
              </a:spcBef>
            </a:pPr>
            <a:r>
              <a:rPr spc="-10" dirty="0"/>
              <a:t>Examples </a:t>
            </a:r>
            <a:r>
              <a:rPr spc="-5" dirty="0"/>
              <a:t>of </a:t>
            </a:r>
            <a:r>
              <a:rPr spc="-25" dirty="0"/>
              <a:t>Systems</a:t>
            </a:r>
            <a:r>
              <a:rPr spc="-55" dirty="0"/>
              <a:t> </a:t>
            </a:r>
            <a:r>
              <a:rPr spc="-5" dirty="0"/>
              <a:t>Calls</a:t>
            </a:r>
          </a:p>
        </p:txBody>
      </p:sp>
      <p:sp>
        <p:nvSpPr>
          <p:cNvPr id="3" name="object 3"/>
          <p:cNvSpPr/>
          <p:nvPr/>
        </p:nvSpPr>
        <p:spPr>
          <a:xfrm>
            <a:off x="2819400" y="1295400"/>
            <a:ext cx="5788789" cy="516394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049000" y="304800"/>
            <a:ext cx="2512336" cy="714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130</a:t>
            </a:fld>
            <a:endParaRPr sz="1200">
              <a:latin typeface="Carlito"/>
              <a:cs typeface="Carlito"/>
            </a:endParaRPr>
          </a:p>
        </p:txBody>
      </p:sp>
    </p:spTree>
    <p:extLst>
      <p:ext uri="{BB962C8B-B14F-4D97-AF65-F5344CB8AC3E}">
        <p14:creationId xmlns:p14="http://schemas.microsoft.com/office/powerpoint/2010/main" val="2344439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9825" y="334518"/>
            <a:ext cx="6226175" cy="696595"/>
          </a:xfrm>
          <a:prstGeom prst="rect">
            <a:avLst/>
          </a:prstGeom>
        </p:spPr>
        <p:txBody>
          <a:bodyPr vert="horz" wrap="square" lIns="0" tIns="12700" rIns="0" bIns="0" rtlCol="0">
            <a:spAutoFit/>
          </a:bodyPr>
          <a:lstStyle/>
          <a:p>
            <a:pPr marL="12700">
              <a:lnSpc>
                <a:spcPct val="100000"/>
              </a:lnSpc>
              <a:spcBef>
                <a:spcPts val="100"/>
              </a:spcBef>
            </a:pPr>
            <a:r>
              <a:rPr spc="-15" dirty="0"/>
              <a:t>Standard </a:t>
            </a:r>
            <a:r>
              <a:rPr dirty="0"/>
              <a:t>C </a:t>
            </a:r>
            <a:r>
              <a:rPr spc="-15" dirty="0"/>
              <a:t>Library</a:t>
            </a:r>
            <a:r>
              <a:rPr spc="-5" dirty="0"/>
              <a:t> </a:t>
            </a:r>
            <a:r>
              <a:rPr spc="-15" dirty="0"/>
              <a:t>Example</a:t>
            </a:r>
          </a:p>
        </p:txBody>
      </p:sp>
      <p:sp>
        <p:nvSpPr>
          <p:cNvPr id="3" name="object 3"/>
          <p:cNvSpPr txBox="1"/>
          <p:nvPr/>
        </p:nvSpPr>
        <p:spPr>
          <a:xfrm>
            <a:off x="768502" y="1039825"/>
            <a:ext cx="8818880" cy="39179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400" dirty="0">
                <a:latin typeface="Carlito"/>
                <a:cs typeface="Carlito"/>
              </a:rPr>
              <a:t>C </a:t>
            </a:r>
            <a:r>
              <a:rPr sz="2400" spc="-15" dirty="0">
                <a:latin typeface="Carlito"/>
                <a:cs typeface="Carlito"/>
              </a:rPr>
              <a:t>program invoking </a:t>
            </a:r>
            <a:r>
              <a:rPr sz="2400" spc="-10" dirty="0">
                <a:latin typeface="Carlito"/>
                <a:cs typeface="Carlito"/>
              </a:rPr>
              <a:t>printf() </a:t>
            </a:r>
            <a:r>
              <a:rPr sz="2400" spc="-5" dirty="0">
                <a:latin typeface="Carlito"/>
                <a:cs typeface="Carlito"/>
              </a:rPr>
              <a:t>library call, </a:t>
            </a:r>
            <a:r>
              <a:rPr sz="2400" dirty="0">
                <a:latin typeface="Carlito"/>
                <a:cs typeface="Carlito"/>
              </a:rPr>
              <a:t>which </a:t>
            </a:r>
            <a:r>
              <a:rPr sz="2400" spc="-5" dirty="0">
                <a:latin typeface="Carlito"/>
                <a:cs typeface="Carlito"/>
              </a:rPr>
              <a:t>calls write() </a:t>
            </a:r>
            <a:r>
              <a:rPr sz="2400" spc="-25" dirty="0">
                <a:latin typeface="Carlito"/>
                <a:cs typeface="Carlito"/>
              </a:rPr>
              <a:t>system</a:t>
            </a:r>
            <a:r>
              <a:rPr sz="2400" spc="-65" dirty="0">
                <a:latin typeface="Carlito"/>
                <a:cs typeface="Carlito"/>
              </a:rPr>
              <a:t> </a:t>
            </a:r>
            <a:r>
              <a:rPr sz="2400" spc="-5" dirty="0">
                <a:latin typeface="Carlito"/>
                <a:cs typeface="Carlito"/>
              </a:rPr>
              <a:t>call</a:t>
            </a:r>
            <a:endParaRPr sz="240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657855" y="1639823"/>
            <a:ext cx="5323332" cy="514045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131</a:t>
            </a:fld>
            <a:endParaRPr sz="1200">
              <a:latin typeface="Carlito"/>
              <a:cs typeface="Carlito"/>
            </a:endParaRPr>
          </a:p>
        </p:txBody>
      </p:sp>
    </p:spTree>
    <p:extLst>
      <p:ext uri="{BB962C8B-B14F-4D97-AF65-F5344CB8AC3E}">
        <p14:creationId xmlns:p14="http://schemas.microsoft.com/office/powerpoint/2010/main" val="3600529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5101" y="334518"/>
            <a:ext cx="4098925" cy="696595"/>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70" dirty="0"/>
              <a:t> </a:t>
            </a:r>
            <a:r>
              <a:rPr spc="-5" dirty="0"/>
              <a:t>MS-DOS</a:t>
            </a:r>
          </a:p>
        </p:txBody>
      </p:sp>
      <p:sp>
        <p:nvSpPr>
          <p:cNvPr id="3" name="object 3"/>
          <p:cNvSpPr txBox="1"/>
          <p:nvPr/>
        </p:nvSpPr>
        <p:spPr>
          <a:xfrm>
            <a:off x="767892" y="1085214"/>
            <a:ext cx="4635500" cy="346456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spc="-5" dirty="0">
                <a:latin typeface="Carlito"/>
                <a:cs typeface="Carlito"/>
              </a:rPr>
              <a:t>Single-tasking</a:t>
            </a:r>
            <a:endParaRPr sz="2400">
              <a:latin typeface="Carlito"/>
              <a:cs typeface="Carlito"/>
            </a:endParaRPr>
          </a:p>
          <a:p>
            <a:pPr marL="355600" indent="-342900">
              <a:lnSpc>
                <a:spcPct val="100000"/>
              </a:lnSpc>
              <a:spcBef>
                <a:spcPts val="575"/>
              </a:spcBef>
              <a:buFont typeface="Arial"/>
              <a:buChar char="•"/>
              <a:tabLst>
                <a:tab pos="354965" algn="l"/>
                <a:tab pos="355600" algn="l"/>
              </a:tabLst>
            </a:pPr>
            <a:r>
              <a:rPr sz="2400" spc="-5" dirty="0">
                <a:latin typeface="Carlito"/>
                <a:cs typeface="Carlito"/>
              </a:rPr>
              <a:t>Shell </a:t>
            </a:r>
            <a:r>
              <a:rPr sz="2400" spc="-25" dirty="0">
                <a:latin typeface="Carlito"/>
                <a:cs typeface="Carlito"/>
              </a:rPr>
              <a:t>invoked </a:t>
            </a:r>
            <a:r>
              <a:rPr sz="2400" dirty="0">
                <a:latin typeface="Carlito"/>
                <a:cs typeface="Carlito"/>
              </a:rPr>
              <a:t>when </a:t>
            </a:r>
            <a:r>
              <a:rPr sz="2400" spc="-25" dirty="0">
                <a:latin typeface="Carlito"/>
                <a:cs typeface="Carlito"/>
              </a:rPr>
              <a:t>system </a:t>
            </a:r>
            <a:r>
              <a:rPr sz="2400" spc="-10" dirty="0">
                <a:latin typeface="Carlito"/>
                <a:cs typeface="Carlito"/>
              </a:rPr>
              <a:t>booted</a:t>
            </a:r>
            <a:endParaRPr sz="2400">
              <a:latin typeface="Carlito"/>
              <a:cs typeface="Carlito"/>
            </a:endParaRPr>
          </a:p>
          <a:p>
            <a:pPr marL="355600" indent="-342900">
              <a:lnSpc>
                <a:spcPct val="100000"/>
              </a:lnSpc>
              <a:spcBef>
                <a:spcPts val="575"/>
              </a:spcBef>
              <a:buFont typeface="Arial"/>
              <a:buChar char="•"/>
              <a:tabLst>
                <a:tab pos="354965" algn="l"/>
                <a:tab pos="355600" algn="l"/>
              </a:tabLst>
            </a:pPr>
            <a:r>
              <a:rPr sz="2400" spc="-5" dirty="0">
                <a:latin typeface="Carlito"/>
                <a:cs typeface="Carlito"/>
              </a:rPr>
              <a:t>Simple method </a:t>
            </a:r>
            <a:r>
              <a:rPr sz="2400" spc="-15" dirty="0">
                <a:latin typeface="Carlito"/>
                <a:cs typeface="Carlito"/>
              </a:rPr>
              <a:t>to </a:t>
            </a:r>
            <a:r>
              <a:rPr sz="2400" dirty="0">
                <a:latin typeface="Carlito"/>
                <a:cs typeface="Carlito"/>
              </a:rPr>
              <a:t>run</a:t>
            </a:r>
            <a:r>
              <a:rPr sz="2400" spc="-40" dirty="0">
                <a:latin typeface="Carlito"/>
                <a:cs typeface="Carlito"/>
              </a:rPr>
              <a:t> </a:t>
            </a:r>
            <a:r>
              <a:rPr sz="2400" spc="-15" dirty="0">
                <a:latin typeface="Carlito"/>
                <a:cs typeface="Carlito"/>
              </a:rPr>
              <a:t>program</a:t>
            </a:r>
            <a:endParaRPr sz="2400">
              <a:latin typeface="Carlito"/>
              <a:cs typeface="Carlito"/>
            </a:endParaRPr>
          </a:p>
          <a:p>
            <a:pPr marL="469900">
              <a:lnSpc>
                <a:spcPct val="100000"/>
              </a:lnSpc>
              <a:spcBef>
                <a:spcPts val="580"/>
              </a:spcBef>
            </a:pPr>
            <a:r>
              <a:rPr sz="2400" dirty="0">
                <a:latin typeface="Arial"/>
                <a:cs typeface="Arial"/>
              </a:rPr>
              <a:t>– </a:t>
            </a:r>
            <a:r>
              <a:rPr sz="2400" dirty="0">
                <a:latin typeface="Carlito"/>
                <a:cs typeface="Carlito"/>
              </a:rPr>
              <a:t>No </a:t>
            </a:r>
            <a:r>
              <a:rPr sz="2400" spc="-10" dirty="0">
                <a:latin typeface="Carlito"/>
                <a:cs typeface="Carlito"/>
              </a:rPr>
              <a:t>process</a:t>
            </a:r>
            <a:r>
              <a:rPr sz="2400" spc="225" dirty="0">
                <a:latin typeface="Carlito"/>
                <a:cs typeface="Carlito"/>
              </a:rPr>
              <a:t> </a:t>
            </a:r>
            <a:r>
              <a:rPr sz="2400" spc="-15" dirty="0">
                <a:latin typeface="Carlito"/>
                <a:cs typeface="Carlito"/>
              </a:rPr>
              <a:t>created</a:t>
            </a:r>
            <a:endParaRPr sz="2400">
              <a:latin typeface="Carlito"/>
              <a:cs typeface="Carlito"/>
            </a:endParaRPr>
          </a:p>
          <a:p>
            <a:pPr marL="355600" indent="-342900">
              <a:lnSpc>
                <a:spcPct val="100000"/>
              </a:lnSpc>
              <a:spcBef>
                <a:spcPts val="575"/>
              </a:spcBef>
              <a:buFont typeface="Arial"/>
              <a:buChar char="•"/>
              <a:tabLst>
                <a:tab pos="354965" algn="l"/>
                <a:tab pos="355600" algn="l"/>
              </a:tabLst>
            </a:pPr>
            <a:r>
              <a:rPr sz="2400" spc="-5" dirty="0">
                <a:latin typeface="Carlito"/>
                <a:cs typeface="Carlito"/>
              </a:rPr>
              <a:t>Single </a:t>
            </a:r>
            <a:r>
              <a:rPr sz="2400" dirty="0">
                <a:latin typeface="Carlito"/>
                <a:cs typeface="Carlito"/>
              </a:rPr>
              <a:t>memory</a:t>
            </a:r>
            <a:r>
              <a:rPr sz="2400" spc="-40" dirty="0">
                <a:latin typeface="Carlito"/>
                <a:cs typeface="Carlito"/>
              </a:rPr>
              <a:t> </a:t>
            </a:r>
            <a:r>
              <a:rPr sz="2400" spc="-5" dirty="0">
                <a:latin typeface="Carlito"/>
                <a:cs typeface="Carlito"/>
              </a:rPr>
              <a:t>space</a:t>
            </a:r>
            <a:endParaRPr sz="2400">
              <a:latin typeface="Carlito"/>
              <a:cs typeface="Carlito"/>
            </a:endParaRPr>
          </a:p>
          <a:p>
            <a:pPr marL="355600" marR="683895" indent="-342900">
              <a:lnSpc>
                <a:spcPct val="100000"/>
              </a:lnSpc>
              <a:spcBef>
                <a:spcPts val="575"/>
              </a:spcBef>
              <a:buFont typeface="Arial"/>
              <a:buChar char="•"/>
              <a:tabLst>
                <a:tab pos="354965" algn="l"/>
                <a:tab pos="355600" algn="l"/>
              </a:tabLst>
            </a:pPr>
            <a:r>
              <a:rPr sz="2400" spc="-5" dirty="0">
                <a:latin typeface="Carlito"/>
                <a:cs typeface="Carlito"/>
              </a:rPr>
              <a:t>Loads </a:t>
            </a:r>
            <a:r>
              <a:rPr sz="2400" spc="-15" dirty="0">
                <a:latin typeface="Carlito"/>
                <a:cs typeface="Carlito"/>
              </a:rPr>
              <a:t>program into </a:t>
            </a:r>
            <a:r>
              <a:rPr sz="2400" spc="-25" dirty="0">
                <a:latin typeface="Carlito"/>
                <a:cs typeface="Carlito"/>
              </a:rPr>
              <a:t>memory,  </a:t>
            </a:r>
            <a:r>
              <a:rPr sz="2400" spc="-5" dirty="0">
                <a:latin typeface="Carlito"/>
                <a:cs typeface="Carlito"/>
              </a:rPr>
              <a:t>overwriting </a:t>
            </a:r>
            <a:r>
              <a:rPr sz="2400" dirty="0">
                <a:latin typeface="Carlito"/>
                <a:cs typeface="Carlito"/>
              </a:rPr>
              <a:t>all </a:t>
            </a:r>
            <a:r>
              <a:rPr sz="2400" spc="-5" dirty="0">
                <a:latin typeface="Carlito"/>
                <a:cs typeface="Carlito"/>
              </a:rPr>
              <a:t>but </a:t>
            </a:r>
            <a:r>
              <a:rPr sz="2400" dirty="0">
                <a:latin typeface="Carlito"/>
                <a:cs typeface="Carlito"/>
              </a:rPr>
              <a:t>the</a:t>
            </a:r>
            <a:r>
              <a:rPr sz="2400" spc="-75" dirty="0">
                <a:latin typeface="Carlito"/>
                <a:cs typeface="Carlito"/>
              </a:rPr>
              <a:t> </a:t>
            </a:r>
            <a:r>
              <a:rPr sz="2400" spc="-15" dirty="0">
                <a:latin typeface="Carlito"/>
                <a:cs typeface="Carlito"/>
              </a:rPr>
              <a:t>kernel</a:t>
            </a:r>
            <a:endParaRPr sz="2400">
              <a:latin typeface="Carlito"/>
              <a:cs typeface="Carlito"/>
            </a:endParaRPr>
          </a:p>
          <a:p>
            <a:pPr marL="355600" indent="-342900">
              <a:lnSpc>
                <a:spcPct val="100000"/>
              </a:lnSpc>
              <a:spcBef>
                <a:spcPts val="580"/>
              </a:spcBef>
              <a:buFont typeface="Arial"/>
              <a:buChar char="•"/>
              <a:tabLst>
                <a:tab pos="354965" algn="l"/>
                <a:tab pos="355600" algn="l"/>
              </a:tabLst>
            </a:pPr>
            <a:r>
              <a:rPr sz="2400" spc="-15" dirty="0">
                <a:latin typeface="Carlito"/>
                <a:cs typeface="Carlito"/>
              </a:rPr>
              <a:t>Program exit </a:t>
            </a:r>
            <a:r>
              <a:rPr sz="2400" spc="-5" dirty="0">
                <a:latin typeface="Carlito"/>
                <a:cs typeface="Carlito"/>
              </a:rPr>
              <a:t>-&gt; shell</a:t>
            </a:r>
            <a:r>
              <a:rPr sz="2400" spc="-30" dirty="0">
                <a:latin typeface="Carlito"/>
                <a:cs typeface="Carlito"/>
              </a:rPr>
              <a:t> </a:t>
            </a:r>
            <a:r>
              <a:rPr sz="2400" spc="-5" dirty="0">
                <a:latin typeface="Carlito"/>
                <a:cs typeface="Carlito"/>
              </a:rPr>
              <a:t>reloaded</a:t>
            </a:r>
            <a:endParaRPr sz="240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400800" y="1371600"/>
            <a:ext cx="5315711" cy="4495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998207" y="6071615"/>
            <a:ext cx="4267200" cy="21945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9" name="object 9"/>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10" name="object 10"/>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132</a:t>
            </a:fld>
            <a:endParaRPr sz="1200">
              <a:latin typeface="Carlito"/>
              <a:cs typeface="Carlito"/>
            </a:endParaRPr>
          </a:p>
        </p:txBody>
      </p:sp>
    </p:spTree>
    <p:extLst>
      <p:ext uri="{BB962C8B-B14F-4D97-AF65-F5344CB8AC3E}">
        <p14:creationId xmlns:p14="http://schemas.microsoft.com/office/powerpoint/2010/main" val="15887967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9860" y="334518"/>
            <a:ext cx="4130675" cy="696595"/>
          </a:xfrm>
          <a:prstGeom prst="rect">
            <a:avLst/>
          </a:prstGeom>
        </p:spPr>
        <p:txBody>
          <a:bodyPr vert="horz" wrap="square" lIns="0" tIns="12700" rIns="0" bIns="0" rtlCol="0">
            <a:spAutoFit/>
          </a:bodyPr>
          <a:lstStyle/>
          <a:p>
            <a:pPr marL="12700">
              <a:lnSpc>
                <a:spcPct val="100000"/>
              </a:lnSpc>
              <a:spcBef>
                <a:spcPts val="100"/>
              </a:spcBef>
            </a:pPr>
            <a:r>
              <a:rPr spc="-10" dirty="0"/>
              <a:t>Example:</a:t>
            </a:r>
            <a:r>
              <a:rPr spc="-60" dirty="0"/>
              <a:t> </a:t>
            </a:r>
            <a:r>
              <a:rPr spc="-10" dirty="0"/>
              <a:t>FreeBSD</a:t>
            </a:r>
          </a:p>
        </p:txBody>
      </p:sp>
      <p:sp>
        <p:nvSpPr>
          <p:cNvPr id="3" name="object 3"/>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295131" y="1370075"/>
            <a:ext cx="2305812" cy="467715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916939" y="1044702"/>
            <a:ext cx="11244580" cy="5408930"/>
          </a:xfrm>
          <a:prstGeom prst="rect">
            <a:avLst/>
          </a:prstGeom>
        </p:spPr>
        <p:txBody>
          <a:bodyPr vert="horz" wrap="square" lIns="0" tIns="12700" rIns="0" bIns="0" rtlCol="0">
            <a:spAutoFit/>
          </a:bodyPr>
          <a:lstStyle/>
          <a:p>
            <a:pPr marL="355600" marR="5671820" indent="-342900">
              <a:lnSpc>
                <a:spcPct val="100000"/>
              </a:lnSpc>
              <a:spcBef>
                <a:spcPts val="100"/>
              </a:spcBef>
              <a:buFont typeface="Arial"/>
              <a:buChar char="•"/>
              <a:tabLst>
                <a:tab pos="354965" algn="l"/>
                <a:tab pos="355600" algn="l"/>
              </a:tabLst>
            </a:pPr>
            <a:r>
              <a:rPr sz="1800" spc="-5" dirty="0">
                <a:latin typeface="Carlito"/>
                <a:cs typeface="Carlito"/>
              </a:rPr>
              <a:t>FreeBSD(derived </a:t>
            </a:r>
            <a:r>
              <a:rPr sz="1800" spc="-10" dirty="0">
                <a:latin typeface="Carlito"/>
                <a:cs typeface="Carlito"/>
              </a:rPr>
              <a:t>from Berkeley </a:t>
            </a:r>
            <a:r>
              <a:rPr sz="1800" dirty="0">
                <a:latin typeface="Carlito"/>
                <a:cs typeface="Carlito"/>
              </a:rPr>
              <a:t>UNIX) </a:t>
            </a:r>
            <a:r>
              <a:rPr sz="1800" spc="-5" dirty="0">
                <a:latin typeface="Carlito"/>
                <a:cs typeface="Carlito"/>
              </a:rPr>
              <a:t>is </a:t>
            </a:r>
            <a:r>
              <a:rPr sz="1800" dirty="0">
                <a:latin typeface="Carlito"/>
                <a:cs typeface="Carlito"/>
              </a:rPr>
              <a:t>an </a:t>
            </a:r>
            <a:r>
              <a:rPr sz="1800" spc="-10" dirty="0">
                <a:latin typeface="Carlito"/>
                <a:cs typeface="Carlito"/>
              </a:rPr>
              <a:t>example </a:t>
            </a:r>
            <a:r>
              <a:rPr sz="1800" spc="-5" dirty="0">
                <a:latin typeface="Carlito"/>
                <a:cs typeface="Carlito"/>
              </a:rPr>
              <a:t>of </a:t>
            </a:r>
            <a:r>
              <a:rPr sz="1800" dirty="0">
                <a:latin typeface="Carlito"/>
                <a:cs typeface="Carlito"/>
              </a:rPr>
              <a:t>a  </a:t>
            </a:r>
            <a:r>
              <a:rPr sz="1800" spc="-5" dirty="0">
                <a:latin typeface="Carlito"/>
                <a:cs typeface="Carlito"/>
              </a:rPr>
              <a:t>multitasking</a:t>
            </a:r>
            <a:r>
              <a:rPr sz="1800" spc="10" dirty="0">
                <a:latin typeface="Carlito"/>
                <a:cs typeface="Carlito"/>
              </a:rPr>
              <a:t> </a:t>
            </a:r>
            <a:r>
              <a:rPr sz="1800" spc="-15" dirty="0">
                <a:latin typeface="Carlito"/>
                <a:cs typeface="Carlito"/>
              </a:rPr>
              <a:t>system.</a:t>
            </a:r>
            <a:endParaRPr sz="1800">
              <a:latin typeface="Carlito"/>
              <a:cs typeface="Carlito"/>
            </a:endParaRPr>
          </a:p>
          <a:p>
            <a:pPr marL="756285" marR="5095240" lvl="1" indent="-287020">
              <a:lnSpc>
                <a:spcPct val="100000"/>
              </a:lnSpc>
              <a:spcBef>
                <a:spcPts val="430"/>
              </a:spcBef>
              <a:buFont typeface="Arial"/>
              <a:buChar char="•"/>
              <a:tabLst>
                <a:tab pos="756285" algn="l"/>
                <a:tab pos="756920" algn="l"/>
              </a:tabLst>
            </a:pPr>
            <a:r>
              <a:rPr sz="1800" spc="-5" dirty="0">
                <a:latin typeface="Carlito"/>
                <a:cs typeface="Carlito"/>
              </a:rPr>
              <a:t>Because </a:t>
            </a:r>
            <a:r>
              <a:rPr sz="1800" dirty="0">
                <a:latin typeface="Carlito"/>
                <a:cs typeface="Carlito"/>
              </a:rPr>
              <a:t>UNIX is a </a:t>
            </a:r>
            <a:r>
              <a:rPr sz="1800" spc="-10" dirty="0">
                <a:latin typeface="Carlito"/>
                <a:cs typeface="Carlito"/>
              </a:rPr>
              <a:t>multi-tasking </a:t>
            </a:r>
            <a:r>
              <a:rPr sz="1800" spc="-15" dirty="0">
                <a:latin typeface="Carlito"/>
                <a:cs typeface="Carlito"/>
              </a:rPr>
              <a:t>system, </a:t>
            </a:r>
            <a:r>
              <a:rPr sz="1800" dirty="0">
                <a:latin typeface="Carlito"/>
                <a:cs typeface="Carlito"/>
              </a:rPr>
              <a:t>the </a:t>
            </a:r>
            <a:r>
              <a:rPr sz="1800" spc="-10" dirty="0">
                <a:latin typeface="Carlito"/>
                <a:cs typeface="Carlito"/>
              </a:rPr>
              <a:t>command  interpreter </a:t>
            </a:r>
            <a:r>
              <a:rPr sz="1800" spc="-5" dirty="0">
                <a:latin typeface="Carlito"/>
                <a:cs typeface="Carlito"/>
              </a:rPr>
              <a:t>remains </a:t>
            </a:r>
            <a:r>
              <a:rPr sz="1800" spc="-10" dirty="0">
                <a:latin typeface="Carlito"/>
                <a:cs typeface="Carlito"/>
              </a:rPr>
              <a:t>completely resident </a:t>
            </a:r>
            <a:r>
              <a:rPr sz="1800" dirty="0">
                <a:latin typeface="Carlito"/>
                <a:cs typeface="Carlito"/>
              </a:rPr>
              <a:t>when </a:t>
            </a:r>
            <a:r>
              <a:rPr sz="1800" spc="-10" dirty="0">
                <a:latin typeface="Carlito"/>
                <a:cs typeface="Carlito"/>
              </a:rPr>
              <a:t>executing </a:t>
            </a:r>
            <a:r>
              <a:rPr sz="1800" dirty="0">
                <a:latin typeface="Carlito"/>
                <a:cs typeface="Carlito"/>
              </a:rPr>
              <a:t>a  </a:t>
            </a:r>
            <a:r>
              <a:rPr sz="1800" spc="-10" dirty="0">
                <a:latin typeface="Carlito"/>
                <a:cs typeface="Carlito"/>
              </a:rPr>
              <a:t>process.</a:t>
            </a:r>
            <a:endParaRPr sz="1800">
              <a:latin typeface="Carlito"/>
              <a:cs typeface="Carlito"/>
            </a:endParaRPr>
          </a:p>
          <a:p>
            <a:pPr marL="756285" marR="4549140" lvl="2" indent="-228600" algn="just">
              <a:lnSpc>
                <a:spcPct val="100000"/>
              </a:lnSpc>
              <a:spcBef>
                <a:spcPts val="434"/>
              </a:spcBef>
              <a:buFont typeface="Arial"/>
              <a:buChar char="•"/>
              <a:tabLst>
                <a:tab pos="756920" algn="l"/>
              </a:tabLst>
            </a:pPr>
            <a:r>
              <a:rPr sz="1800" spc="-5" dirty="0">
                <a:latin typeface="Carlito"/>
                <a:cs typeface="Carlito"/>
              </a:rPr>
              <a:t>The user </a:t>
            </a:r>
            <a:r>
              <a:rPr sz="1800" spc="-10" dirty="0">
                <a:latin typeface="Carlito"/>
                <a:cs typeface="Carlito"/>
              </a:rPr>
              <a:t>can switch </a:t>
            </a:r>
            <a:r>
              <a:rPr sz="1800" spc="-5" dirty="0">
                <a:latin typeface="Carlito"/>
                <a:cs typeface="Carlito"/>
              </a:rPr>
              <a:t>back </a:t>
            </a:r>
            <a:r>
              <a:rPr sz="1800" spc="-10" dirty="0">
                <a:latin typeface="Carlito"/>
                <a:cs typeface="Carlito"/>
              </a:rPr>
              <a:t>to </a:t>
            </a:r>
            <a:r>
              <a:rPr sz="1800" dirty="0">
                <a:latin typeface="Carlito"/>
                <a:cs typeface="Carlito"/>
              </a:rPr>
              <a:t>the </a:t>
            </a:r>
            <a:r>
              <a:rPr sz="1800" spc="-10" dirty="0">
                <a:latin typeface="Carlito"/>
                <a:cs typeface="Carlito"/>
              </a:rPr>
              <a:t>command interpreter at </a:t>
            </a:r>
            <a:r>
              <a:rPr sz="1800" spc="-15" dirty="0">
                <a:latin typeface="Carlito"/>
                <a:cs typeface="Carlito"/>
              </a:rPr>
              <a:t>any  </a:t>
            </a:r>
            <a:r>
              <a:rPr sz="1800" spc="-5" dirty="0">
                <a:latin typeface="Carlito"/>
                <a:cs typeface="Carlito"/>
              </a:rPr>
              <a:t>time, </a:t>
            </a:r>
            <a:r>
              <a:rPr sz="1800" dirty="0">
                <a:latin typeface="Carlito"/>
                <a:cs typeface="Carlito"/>
              </a:rPr>
              <a:t>and </a:t>
            </a:r>
            <a:r>
              <a:rPr sz="1800" spc="-10" dirty="0">
                <a:latin typeface="Carlito"/>
                <a:cs typeface="Carlito"/>
              </a:rPr>
              <a:t>can </a:t>
            </a:r>
            <a:r>
              <a:rPr sz="1800" spc="-5" dirty="0">
                <a:latin typeface="Carlito"/>
                <a:cs typeface="Carlito"/>
              </a:rPr>
              <a:t>place </a:t>
            </a:r>
            <a:r>
              <a:rPr sz="1800" dirty="0">
                <a:latin typeface="Carlito"/>
                <a:cs typeface="Carlito"/>
              </a:rPr>
              <a:t>the running </a:t>
            </a:r>
            <a:r>
              <a:rPr sz="1800" spc="-10" dirty="0">
                <a:latin typeface="Carlito"/>
                <a:cs typeface="Carlito"/>
              </a:rPr>
              <a:t>process </a:t>
            </a:r>
            <a:r>
              <a:rPr sz="1800" spc="-5" dirty="0">
                <a:latin typeface="Carlito"/>
                <a:cs typeface="Carlito"/>
              </a:rPr>
              <a:t>in </a:t>
            </a:r>
            <a:r>
              <a:rPr sz="1800" dirty="0">
                <a:latin typeface="Carlito"/>
                <a:cs typeface="Carlito"/>
              </a:rPr>
              <a:t>the </a:t>
            </a:r>
            <a:r>
              <a:rPr sz="1800" spc="-10" dirty="0">
                <a:latin typeface="Carlito"/>
                <a:cs typeface="Carlito"/>
              </a:rPr>
              <a:t>background  </a:t>
            </a:r>
            <a:r>
              <a:rPr sz="1800" spc="-5" dirty="0">
                <a:latin typeface="Carlito"/>
                <a:cs typeface="Carlito"/>
              </a:rPr>
              <a:t>even if it </a:t>
            </a:r>
            <a:r>
              <a:rPr sz="1800" spc="-10" dirty="0">
                <a:latin typeface="Carlito"/>
                <a:cs typeface="Carlito"/>
              </a:rPr>
              <a:t>was </a:t>
            </a:r>
            <a:r>
              <a:rPr sz="1800" spc="-5" dirty="0">
                <a:latin typeface="Carlito"/>
                <a:cs typeface="Carlito"/>
              </a:rPr>
              <a:t>not originally launched </a:t>
            </a:r>
            <a:r>
              <a:rPr sz="1800" dirty="0">
                <a:latin typeface="Carlito"/>
                <a:cs typeface="Carlito"/>
              </a:rPr>
              <a:t>as a </a:t>
            </a:r>
            <a:r>
              <a:rPr sz="1800" spc="-10" dirty="0">
                <a:latin typeface="Carlito"/>
                <a:cs typeface="Carlito"/>
              </a:rPr>
              <a:t>background</a:t>
            </a:r>
            <a:r>
              <a:rPr sz="1800" spc="135" dirty="0">
                <a:latin typeface="Carlito"/>
                <a:cs typeface="Carlito"/>
              </a:rPr>
              <a:t> </a:t>
            </a:r>
            <a:r>
              <a:rPr sz="1800" spc="-5" dirty="0">
                <a:latin typeface="Carlito"/>
                <a:cs typeface="Carlito"/>
              </a:rPr>
              <a:t>process.</a:t>
            </a:r>
            <a:endParaRPr sz="1800">
              <a:latin typeface="Carlito"/>
              <a:cs typeface="Carlito"/>
            </a:endParaRPr>
          </a:p>
          <a:p>
            <a:pPr marL="756285" marR="4549140" lvl="2" indent="-228600" algn="just">
              <a:lnSpc>
                <a:spcPct val="100000"/>
              </a:lnSpc>
              <a:spcBef>
                <a:spcPts val="434"/>
              </a:spcBef>
              <a:buFont typeface="Arial"/>
              <a:buChar char="•"/>
              <a:tabLst>
                <a:tab pos="756920" algn="l"/>
              </a:tabLst>
            </a:pPr>
            <a:r>
              <a:rPr sz="1800" dirty="0">
                <a:latin typeface="Carlito"/>
                <a:cs typeface="Carlito"/>
              </a:rPr>
              <a:t>In </a:t>
            </a:r>
            <a:r>
              <a:rPr sz="1800" spc="-10" dirty="0">
                <a:latin typeface="Carlito"/>
                <a:cs typeface="Carlito"/>
              </a:rPr>
              <a:t>order to </a:t>
            </a:r>
            <a:r>
              <a:rPr sz="1800" dirty="0">
                <a:latin typeface="Carlito"/>
                <a:cs typeface="Carlito"/>
              </a:rPr>
              <a:t>do </a:t>
            </a:r>
            <a:r>
              <a:rPr sz="1800" spc="-5" dirty="0">
                <a:latin typeface="Carlito"/>
                <a:cs typeface="Carlito"/>
              </a:rPr>
              <a:t>this, </a:t>
            </a:r>
            <a:r>
              <a:rPr sz="1800" dirty="0">
                <a:latin typeface="Carlito"/>
                <a:cs typeface="Carlito"/>
              </a:rPr>
              <a:t>the </a:t>
            </a:r>
            <a:r>
              <a:rPr sz="1800" spc="-5" dirty="0">
                <a:latin typeface="Carlito"/>
                <a:cs typeface="Carlito"/>
              </a:rPr>
              <a:t>command </a:t>
            </a:r>
            <a:r>
              <a:rPr sz="1800" spc="-10" dirty="0">
                <a:latin typeface="Carlito"/>
                <a:cs typeface="Carlito"/>
              </a:rPr>
              <a:t>interpreter </a:t>
            </a:r>
            <a:r>
              <a:rPr sz="1800" spc="-15" dirty="0">
                <a:latin typeface="Carlito"/>
                <a:cs typeface="Carlito"/>
              </a:rPr>
              <a:t>first executes </a:t>
            </a:r>
            <a:r>
              <a:rPr sz="1800" dirty="0">
                <a:latin typeface="Carlito"/>
                <a:cs typeface="Carlito"/>
              </a:rPr>
              <a:t>a  </a:t>
            </a:r>
            <a:r>
              <a:rPr sz="1800" spc="-10" dirty="0">
                <a:latin typeface="Carlito"/>
                <a:cs typeface="Carlito"/>
              </a:rPr>
              <a:t>"fork" </a:t>
            </a:r>
            <a:r>
              <a:rPr sz="1800" spc="-20" dirty="0">
                <a:latin typeface="Carlito"/>
                <a:cs typeface="Carlito"/>
              </a:rPr>
              <a:t>system </a:t>
            </a:r>
            <a:r>
              <a:rPr sz="1800" spc="-5" dirty="0">
                <a:latin typeface="Carlito"/>
                <a:cs typeface="Carlito"/>
              </a:rPr>
              <a:t>call, which </a:t>
            </a:r>
            <a:r>
              <a:rPr sz="1800" spc="-15" dirty="0">
                <a:latin typeface="Carlito"/>
                <a:cs typeface="Carlito"/>
              </a:rPr>
              <a:t>creates </a:t>
            </a:r>
            <a:r>
              <a:rPr sz="1800" dirty="0">
                <a:latin typeface="Carlito"/>
                <a:cs typeface="Carlito"/>
              </a:rPr>
              <a:t>a </a:t>
            </a:r>
            <a:r>
              <a:rPr sz="1800" spc="-5" dirty="0">
                <a:latin typeface="Carlito"/>
                <a:cs typeface="Carlito"/>
              </a:rPr>
              <a:t>second process which is </a:t>
            </a:r>
            <a:r>
              <a:rPr sz="1800" dirty="0">
                <a:latin typeface="Carlito"/>
                <a:cs typeface="Carlito"/>
              </a:rPr>
              <a:t>an  </a:t>
            </a:r>
            <a:r>
              <a:rPr sz="1800" spc="-15" dirty="0">
                <a:latin typeface="Carlito"/>
                <a:cs typeface="Carlito"/>
              </a:rPr>
              <a:t>exact </a:t>
            </a:r>
            <a:r>
              <a:rPr sz="1800" spc="-10" dirty="0">
                <a:latin typeface="Carlito"/>
                <a:cs typeface="Carlito"/>
              </a:rPr>
              <a:t>duplicate </a:t>
            </a:r>
            <a:r>
              <a:rPr sz="1800" dirty="0">
                <a:latin typeface="Carlito"/>
                <a:cs typeface="Carlito"/>
              </a:rPr>
              <a:t>( </a:t>
            </a:r>
            <a:r>
              <a:rPr sz="1800" spc="-5" dirty="0">
                <a:latin typeface="Carlito"/>
                <a:cs typeface="Carlito"/>
              </a:rPr>
              <a:t>clone </a:t>
            </a:r>
            <a:r>
              <a:rPr sz="1800" dirty="0">
                <a:latin typeface="Carlito"/>
                <a:cs typeface="Carlito"/>
              </a:rPr>
              <a:t>) </a:t>
            </a:r>
            <a:r>
              <a:rPr sz="1800" spc="-5" dirty="0">
                <a:latin typeface="Carlito"/>
                <a:cs typeface="Carlito"/>
              </a:rPr>
              <a:t>of </a:t>
            </a:r>
            <a:r>
              <a:rPr sz="1800" dirty="0">
                <a:latin typeface="Carlito"/>
                <a:cs typeface="Carlito"/>
              </a:rPr>
              <a:t>the </a:t>
            </a:r>
            <a:r>
              <a:rPr sz="1800" spc="-5" dirty="0">
                <a:latin typeface="Carlito"/>
                <a:cs typeface="Carlito"/>
              </a:rPr>
              <a:t>original </a:t>
            </a:r>
            <a:r>
              <a:rPr sz="1800" spc="-10" dirty="0">
                <a:latin typeface="Carlito"/>
                <a:cs typeface="Carlito"/>
              </a:rPr>
              <a:t>command </a:t>
            </a:r>
            <a:r>
              <a:rPr sz="1800" spc="-25" dirty="0">
                <a:latin typeface="Carlito"/>
                <a:cs typeface="Carlito"/>
              </a:rPr>
              <a:t>interpreter.  </a:t>
            </a:r>
            <a:r>
              <a:rPr sz="1800" spc="-5" dirty="0">
                <a:latin typeface="Carlito"/>
                <a:cs typeface="Carlito"/>
              </a:rPr>
              <a:t>The child </a:t>
            </a:r>
            <a:r>
              <a:rPr sz="1800" spc="-10" dirty="0">
                <a:latin typeface="Carlito"/>
                <a:cs typeface="Carlito"/>
              </a:rPr>
              <a:t>process </a:t>
            </a:r>
            <a:r>
              <a:rPr sz="1800" dirty="0">
                <a:latin typeface="Carlito"/>
                <a:cs typeface="Carlito"/>
              </a:rPr>
              <a:t>then </a:t>
            </a:r>
            <a:r>
              <a:rPr sz="1800" spc="-15" dirty="0">
                <a:latin typeface="Carlito"/>
                <a:cs typeface="Carlito"/>
              </a:rPr>
              <a:t>executes </a:t>
            </a:r>
            <a:r>
              <a:rPr sz="1800" dirty="0">
                <a:latin typeface="Carlito"/>
                <a:cs typeface="Carlito"/>
              </a:rPr>
              <a:t>an </a:t>
            </a:r>
            <a:r>
              <a:rPr sz="1800" spc="-15" dirty="0">
                <a:latin typeface="Carlito"/>
                <a:cs typeface="Carlito"/>
              </a:rPr>
              <a:t>"exec" </a:t>
            </a:r>
            <a:r>
              <a:rPr sz="1800" spc="-20" dirty="0">
                <a:latin typeface="Carlito"/>
                <a:cs typeface="Carlito"/>
              </a:rPr>
              <a:t>system </a:t>
            </a:r>
            <a:r>
              <a:rPr sz="1800" spc="-5" dirty="0">
                <a:latin typeface="Carlito"/>
                <a:cs typeface="Carlito"/>
              </a:rPr>
              <a:t>call, which  replaces its </a:t>
            </a:r>
            <a:r>
              <a:rPr sz="1800" spc="-10" dirty="0">
                <a:latin typeface="Carlito"/>
                <a:cs typeface="Carlito"/>
              </a:rPr>
              <a:t>code </a:t>
            </a:r>
            <a:r>
              <a:rPr sz="1800" spc="-5" dirty="0">
                <a:latin typeface="Carlito"/>
                <a:cs typeface="Carlito"/>
              </a:rPr>
              <a:t>with that of </a:t>
            </a:r>
            <a:r>
              <a:rPr sz="1800" dirty="0">
                <a:latin typeface="Carlito"/>
                <a:cs typeface="Carlito"/>
              </a:rPr>
              <a:t>the </a:t>
            </a:r>
            <a:r>
              <a:rPr sz="1800" spc="-10" dirty="0">
                <a:latin typeface="Carlito"/>
                <a:cs typeface="Carlito"/>
              </a:rPr>
              <a:t>desired</a:t>
            </a:r>
            <a:r>
              <a:rPr sz="1800" spc="105" dirty="0">
                <a:latin typeface="Carlito"/>
                <a:cs typeface="Carlito"/>
              </a:rPr>
              <a:t> </a:t>
            </a:r>
            <a:r>
              <a:rPr sz="1800" spc="-5" dirty="0">
                <a:latin typeface="Carlito"/>
                <a:cs typeface="Carlito"/>
              </a:rPr>
              <a:t>process.</a:t>
            </a:r>
            <a:endParaRPr sz="1800">
              <a:latin typeface="Carlito"/>
              <a:cs typeface="Carlito"/>
            </a:endParaRPr>
          </a:p>
          <a:p>
            <a:pPr marL="756285" marR="4549140" lvl="2" indent="-228600" algn="just">
              <a:lnSpc>
                <a:spcPct val="100000"/>
              </a:lnSpc>
              <a:spcBef>
                <a:spcPts val="434"/>
              </a:spcBef>
              <a:buFont typeface="Arial"/>
              <a:buChar char="•"/>
              <a:tabLst>
                <a:tab pos="756920" algn="l"/>
              </a:tabLst>
            </a:pPr>
            <a:r>
              <a:rPr sz="1800" spc="-5" dirty="0">
                <a:latin typeface="Carlito"/>
                <a:cs typeface="Carlito"/>
              </a:rPr>
              <a:t>The </a:t>
            </a:r>
            <a:r>
              <a:rPr sz="1800" spc="-10" dirty="0">
                <a:latin typeface="Carlito"/>
                <a:cs typeface="Carlito"/>
              </a:rPr>
              <a:t>parent </a:t>
            </a:r>
            <a:r>
              <a:rPr sz="1800" dirty="0">
                <a:latin typeface="Carlito"/>
                <a:cs typeface="Carlito"/>
              </a:rPr>
              <a:t>( </a:t>
            </a:r>
            <a:r>
              <a:rPr sz="1800" spc="-5" dirty="0">
                <a:latin typeface="Carlito"/>
                <a:cs typeface="Carlito"/>
              </a:rPr>
              <a:t>command </a:t>
            </a:r>
            <a:r>
              <a:rPr sz="1800" spc="-10" dirty="0">
                <a:latin typeface="Carlito"/>
                <a:cs typeface="Carlito"/>
              </a:rPr>
              <a:t>interpreter </a:t>
            </a:r>
            <a:r>
              <a:rPr sz="1800" dirty="0">
                <a:latin typeface="Carlito"/>
                <a:cs typeface="Carlito"/>
              </a:rPr>
              <a:t>) </a:t>
            </a:r>
            <a:r>
              <a:rPr sz="1800" spc="-5" dirty="0">
                <a:latin typeface="Carlito"/>
                <a:cs typeface="Carlito"/>
              </a:rPr>
              <a:t>normally waits </a:t>
            </a:r>
            <a:r>
              <a:rPr sz="1800" spc="-15" dirty="0">
                <a:latin typeface="Carlito"/>
                <a:cs typeface="Carlito"/>
              </a:rPr>
              <a:t>for </a:t>
            </a:r>
            <a:r>
              <a:rPr sz="1800" dirty="0">
                <a:latin typeface="Carlito"/>
                <a:cs typeface="Carlito"/>
              </a:rPr>
              <a:t>the </a:t>
            </a:r>
            <a:r>
              <a:rPr sz="1800" spc="-5" dirty="0">
                <a:latin typeface="Carlito"/>
                <a:cs typeface="Carlito"/>
              </a:rPr>
              <a:t>child  </a:t>
            </a:r>
            <a:r>
              <a:rPr sz="1800" spc="-10" dirty="0">
                <a:latin typeface="Carlito"/>
                <a:cs typeface="Carlito"/>
              </a:rPr>
              <a:t>to complete </a:t>
            </a:r>
            <a:r>
              <a:rPr sz="1800" spc="-15" dirty="0">
                <a:latin typeface="Carlito"/>
                <a:cs typeface="Carlito"/>
              </a:rPr>
              <a:t>before </a:t>
            </a:r>
            <a:r>
              <a:rPr sz="1800" spc="-5" dirty="0">
                <a:latin typeface="Carlito"/>
                <a:cs typeface="Carlito"/>
              </a:rPr>
              <a:t>issuing </a:t>
            </a:r>
            <a:r>
              <a:rPr sz="1800" dirty="0">
                <a:latin typeface="Carlito"/>
                <a:cs typeface="Carlito"/>
              </a:rPr>
              <a:t>a new </a:t>
            </a:r>
            <a:r>
              <a:rPr sz="1800" spc="-5" dirty="0">
                <a:latin typeface="Carlito"/>
                <a:cs typeface="Carlito"/>
              </a:rPr>
              <a:t>command </a:t>
            </a:r>
            <a:r>
              <a:rPr sz="1800" spc="-10" dirty="0">
                <a:latin typeface="Carlito"/>
                <a:cs typeface="Carlito"/>
              </a:rPr>
              <a:t>prompt, </a:t>
            </a:r>
            <a:r>
              <a:rPr sz="1800" dirty="0">
                <a:latin typeface="Carlito"/>
                <a:cs typeface="Carlito"/>
              </a:rPr>
              <a:t>but </a:t>
            </a:r>
            <a:r>
              <a:rPr sz="1800" spc="-10" dirty="0">
                <a:latin typeface="Carlito"/>
                <a:cs typeface="Carlito"/>
              </a:rPr>
              <a:t>in  </a:t>
            </a:r>
            <a:r>
              <a:rPr sz="1800" spc="-5" dirty="0">
                <a:latin typeface="Carlito"/>
                <a:cs typeface="Carlito"/>
              </a:rPr>
              <a:t>some cases it can </a:t>
            </a:r>
            <a:r>
              <a:rPr sz="1800" dirty="0">
                <a:latin typeface="Carlito"/>
                <a:cs typeface="Carlito"/>
              </a:rPr>
              <a:t>also </a:t>
            </a:r>
            <a:r>
              <a:rPr sz="1800" spc="-5" dirty="0">
                <a:latin typeface="Carlito"/>
                <a:cs typeface="Carlito"/>
              </a:rPr>
              <a:t>issue </a:t>
            </a:r>
            <a:r>
              <a:rPr sz="1800" dirty="0">
                <a:latin typeface="Carlito"/>
                <a:cs typeface="Carlito"/>
              </a:rPr>
              <a:t>a new </a:t>
            </a:r>
            <a:r>
              <a:rPr sz="1800" spc="-10" dirty="0">
                <a:latin typeface="Carlito"/>
                <a:cs typeface="Carlito"/>
              </a:rPr>
              <a:t>prompt </a:t>
            </a:r>
            <a:r>
              <a:rPr sz="1800" spc="-5" dirty="0">
                <a:latin typeface="Carlito"/>
                <a:cs typeface="Carlito"/>
              </a:rPr>
              <a:t>right </a:t>
            </a:r>
            <a:r>
              <a:rPr sz="1800" spc="-45" dirty="0">
                <a:latin typeface="Carlito"/>
                <a:cs typeface="Carlito"/>
              </a:rPr>
              <a:t>away, </a:t>
            </a:r>
            <a:r>
              <a:rPr sz="1800" dirty="0">
                <a:latin typeface="Carlito"/>
                <a:cs typeface="Carlito"/>
              </a:rPr>
              <a:t>without  </a:t>
            </a:r>
            <a:r>
              <a:rPr sz="1800" spc="-10" dirty="0">
                <a:latin typeface="Carlito"/>
                <a:cs typeface="Carlito"/>
              </a:rPr>
              <a:t>waiting </a:t>
            </a:r>
            <a:r>
              <a:rPr sz="1800" spc="-15" dirty="0">
                <a:latin typeface="Carlito"/>
                <a:cs typeface="Carlito"/>
              </a:rPr>
              <a:t>for </a:t>
            </a:r>
            <a:r>
              <a:rPr sz="1800" dirty="0">
                <a:latin typeface="Carlito"/>
                <a:cs typeface="Carlito"/>
              </a:rPr>
              <a:t>the </a:t>
            </a:r>
            <a:r>
              <a:rPr sz="1800" spc="-5" dirty="0">
                <a:latin typeface="Carlito"/>
                <a:cs typeface="Carlito"/>
              </a:rPr>
              <a:t>child </a:t>
            </a:r>
            <a:r>
              <a:rPr sz="1800" spc="-10" dirty="0">
                <a:latin typeface="Carlito"/>
                <a:cs typeface="Carlito"/>
              </a:rPr>
              <a:t>process to</a:t>
            </a:r>
            <a:r>
              <a:rPr sz="1800" spc="165" dirty="0">
                <a:latin typeface="Carlito"/>
                <a:cs typeface="Carlito"/>
              </a:rPr>
              <a:t> </a:t>
            </a:r>
            <a:r>
              <a:rPr sz="1800" spc="-10" dirty="0">
                <a:latin typeface="Carlito"/>
                <a:cs typeface="Carlito"/>
              </a:rPr>
              <a:t>complete.</a:t>
            </a:r>
            <a:endParaRPr sz="1800">
              <a:latin typeface="Carlito"/>
              <a:cs typeface="Carlito"/>
            </a:endParaRPr>
          </a:p>
          <a:p>
            <a:pPr marL="6824980">
              <a:lnSpc>
                <a:spcPct val="100000"/>
              </a:lnSpc>
              <a:spcBef>
                <a:spcPts val="1050"/>
              </a:spcBef>
            </a:pPr>
            <a:r>
              <a:rPr sz="2400" spc="-5" dirty="0">
                <a:latin typeface="Carlito"/>
                <a:cs typeface="Carlito"/>
              </a:rPr>
              <a:t>FreeBSD </a:t>
            </a:r>
            <a:r>
              <a:rPr sz="2400" dirty="0">
                <a:latin typeface="Carlito"/>
                <a:cs typeface="Carlito"/>
              </a:rPr>
              <a:t>running </a:t>
            </a:r>
            <a:r>
              <a:rPr sz="2400" spc="-5" dirty="0">
                <a:latin typeface="Carlito"/>
                <a:cs typeface="Carlito"/>
              </a:rPr>
              <a:t>multiple</a:t>
            </a:r>
            <a:r>
              <a:rPr sz="2400" spc="-70" dirty="0">
                <a:latin typeface="Carlito"/>
                <a:cs typeface="Carlito"/>
              </a:rPr>
              <a:t> </a:t>
            </a:r>
            <a:r>
              <a:rPr sz="2400" spc="-15" dirty="0">
                <a:latin typeface="Carlito"/>
                <a:cs typeface="Carlito"/>
              </a:rPr>
              <a:t>programs</a:t>
            </a:r>
            <a:endParaRPr sz="2400">
              <a:latin typeface="Carlito"/>
              <a:cs typeface="Carlito"/>
            </a:endParaRPr>
          </a:p>
        </p:txBody>
      </p:sp>
      <p:sp>
        <p:nvSpPr>
          <p:cNvPr id="6" name="object 6"/>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133</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11748631" y="2249327"/>
              <a:ext cx="1559520" cy="770040"/>
            </p14:xfrm>
          </p:contentPart>
        </mc:Choice>
        <mc:Fallback xmlns="">
          <p:pic>
            <p:nvPicPr>
              <p:cNvPr id="12" name="Ink 11"/>
              <p:cNvPicPr/>
              <p:nvPr/>
            </p:nvPicPr>
            <p:blipFill>
              <a:blip r:embed="rId5"/>
              <a:stretch>
                <a:fillRect/>
              </a:stretch>
            </p:blipFill>
            <p:spPr>
              <a:xfrm>
                <a:off x="11737471" y="2242487"/>
                <a:ext cx="158148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12043471" y="4987487"/>
              <a:ext cx="1456560" cy="380520"/>
            </p14:xfrm>
          </p:contentPart>
        </mc:Choice>
        <mc:Fallback xmlns="">
          <p:pic>
            <p:nvPicPr>
              <p:cNvPr id="38" name="Ink 37"/>
              <p:cNvPicPr/>
              <p:nvPr/>
            </p:nvPicPr>
            <p:blipFill>
              <a:blip r:embed="rId7"/>
              <a:stretch>
                <a:fillRect/>
              </a:stretch>
            </p:blipFill>
            <p:spPr>
              <a:xfrm>
                <a:off x="12032311" y="4978127"/>
                <a:ext cx="14788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5" name="Ink 64"/>
              <p14:cNvContentPartPr/>
              <p14:nvPr/>
            </p14:nvContentPartPr>
            <p14:xfrm>
              <a:off x="12275671" y="3890567"/>
              <a:ext cx="856800" cy="537480"/>
            </p14:xfrm>
          </p:contentPart>
        </mc:Choice>
        <mc:Fallback xmlns="">
          <p:pic>
            <p:nvPicPr>
              <p:cNvPr id="65" name="Ink 64"/>
              <p:cNvPicPr/>
              <p:nvPr/>
            </p:nvPicPr>
            <p:blipFill>
              <a:blip r:embed="rId9"/>
              <a:stretch>
                <a:fillRect/>
              </a:stretch>
            </p:blipFill>
            <p:spPr>
              <a:xfrm>
                <a:off x="12264871" y="3878687"/>
                <a:ext cx="88056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4" name="Ink 73"/>
              <p14:cNvContentPartPr/>
              <p14:nvPr/>
            </p14:nvContentPartPr>
            <p14:xfrm>
              <a:off x="13411831" y="4547567"/>
              <a:ext cx="232560" cy="453600"/>
            </p14:xfrm>
          </p:contentPart>
        </mc:Choice>
        <mc:Fallback xmlns="">
          <p:pic>
            <p:nvPicPr>
              <p:cNvPr id="74" name="Ink 73"/>
              <p:cNvPicPr/>
              <p:nvPr/>
            </p:nvPicPr>
            <p:blipFill>
              <a:blip r:embed="rId11"/>
              <a:stretch>
                <a:fillRect/>
              </a:stretch>
            </p:blipFill>
            <p:spPr>
              <a:xfrm>
                <a:off x="13402831" y="4540007"/>
                <a:ext cx="25200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5" name="Ink 74"/>
              <p14:cNvContentPartPr/>
              <p14:nvPr/>
            </p14:nvContentPartPr>
            <p14:xfrm>
              <a:off x="12017551" y="3526967"/>
              <a:ext cx="1415160" cy="2709360"/>
            </p14:xfrm>
          </p:contentPart>
        </mc:Choice>
        <mc:Fallback xmlns="">
          <p:pic>
            <p:nvPicPr>
              <p:cNvPr id="75" name="Ink 74"/>
              <p:cNvPicPr/>
              <p:nvPr/>
            </p:nvPicPr>
            <p:blipFill>
              <a:blip r:embed="rId13"/>
              <a:stretch>
                <a:fillRect/>
              </a:stretch>
            </p:blipFill>
            <p:spPr>
              <a:xfrm>
                <a:off x="12011791" y="3516167"/>
                <a:ext cx="1433520" cy="273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7" name="Ink 76"/>
              <p14:cNvContentPartPr/>
              <p14:nvPr/>
            </p14:nvContentPartPr>
            <p14:xfrm>
              <a:off x="11661511" y="1829567"/>
              <a:ext cx="1534320" cy="4158000"/>
            </p14:xfrm>
          </p:contentPart>
        </mc:Choice>
        <mc:Fallback xmlns="">
          <p:pic>
            <p:nvPicPr>
              <p:cNvPr id="77" name="Ink 76"/>
              <p:cNvPicPr/>
              <p:nvPr/>
            </p:nvPicPr>
            <p:blipFill>
              <a:blip r:embed="rId15"/>
              <a:stretch>
                <a:fillRect/>
              </a:stretch>
            </p:blipFill>
            <p:spPr>
              <a:xfrm>
                <a:off x="11654311" y="1817687"/>
                <a:ext cx="1549800" cy="4177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8" name="Ink 77"/>
              <p14:cNvContentPartPr/>
              <p14:nvPr/>
            </p14:nvContentPartPr>
            <p14:xfrm>
              <a:off x="11031511" y="4962287"/>
              <a:ext cx="313920" cy="467280"/>
            </p14:xfrm>
          </p:contentPart>
        </mc:Choice>
        <mc:Fallback xmlns="">
          <p:pic>
            <p:nvPicPr>
              <p:cNvPr id="78" name="Ink 77"/>
              <p:cNvPicPr/>
              <p:nvPr/>
            </p:nvPicPr>
            <p:blipFill>
              <a:blip r:embed="rId17"/>
              <a:stretch>
                <a:fillRect/>
              </a:stretch>
            </p:blipFill>
            <p:spPr>
              <a:xfrm>
                <a:off x="11019271" y="4950767"/>
                <a:ext cx="3344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Ink 78"/>
              <p14:cNvContentPartPr/>
              <p14:nvPr/>
            </p14:nvContentPartPr>
            <p14:xfrm>
              <a:off x="12219151" y="4140407"/>
              <a:ext cx="986400" cy="455760"/>
            </p14:xfrm>
          </p:contentPart>
        </mc:Choice>
        <mc:Fallback xmlns="">
          <p:pic>
            <p:nvPicPr>
              <p:cNvPr id="79" name="Ink 78"/>
              <p:cNvPicPr/>
              <p:nvPr/>
            </p:nvPicPr>
            <p:blipFill>
              <a:blip r:embed="rId19"/>
              <a:stretch>
                <a:fillRect/>
              </a:stretch>
            </p:blipFill>
            <p:spPr>
              <a:xfrm>
                <a:off x="12204751" y="4132127"/>
                <a:ext cx="1009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0" name="Ink 79"/>
              <p14:cNvContentPartPr/>
              <p14:nvPr/>
            </p14:nvContentPartPr>
            <p14:xfrm>
              <a:off x="10987231" y="4489967"/>
              <a:ext cx="2303280" cy="1216080"/>
            </p14:xfrm>
          </p:contentPart>
        </mc:Choice>
        <mc:Fallback xmlns="">
          <p:pic>
            <p:nvPicPr>
              <p:cNvPr id="80" name="Ink 79"/>
              <p:cNvPicPr/>
              <p:nvPr/>
            </p:nvPicPr>
            <p:blipFill>
              <a:blip r:embed="rId21"/>
              <a:stretch>
                <a:fillRect/>
              </a:stretch>
            </p:blipFill>
            <p:spPr>
              <a:xfrm>
                <a:off x="10977151" y="4480967"/>
                <a:ext cx="232560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1" name="Ink 80"/>
              <p14:cNvContentPartPr/>
              <p14:nvPr/>
            </p14:nvContentPartPr>
            <p14:xfrm>
              <a:off x="12576991" y="4258487"/>
              <a:ext cx="693360" cy="357840"/>
            </p14:xfrm>
          </p:contentPart>
        </mc:Choice>
        <mc:Fallback xmlns="">
          <p:pic>
            <p:nvPicPr>
              <p:cNvPr id="81" name="Ink 80"/>
              <p:cNvPicPr/>
              <p:nvPr/>
            </p:nvPicPr>
            <p:blipFill>
              <a:blip r:embed="rId23"/>
              <a:stretch>
                <a:fillRect/>
              </a:stretch>
            </p:blipFill>
            <p:spPr>
              <a:xfrm>
                <a:off x="12567631" y="4250567"/>
                <a:ext cx="71064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 name="Ink 81"/>
              <p14:cNvContentPartPr/>
              <p14:nvPr/>
            </p14:nvContentPartPr>
            <p14:xfrm>
              <a:off x="13361071" y="4527407"/>
              <a:ext cx="224280" cy="1371960"/>
            </p14:xfrm>
          </p:contentPart>
        </mc:Choice>
        <mc:Fallback xmlns="">
          <p:pic>
            <p:nvPicPr>
              <p:cNvPr id="82" name="Ink 81"/>
              <p:cNvPicPr/>
              <p:nvPr/>
            </p:nvPicPr>
            <p:blipFill>
              <a:blip r:embed="rId25"/>
              <a:stretch>
                <a:fillRect/>
              </a:stretch>
            </p:blipFill>
            <p:spPr>
              <a:xfrm>
                <a:off x="13353871" y="4518047"/>
                <a:ext cx="243360" cy="1393560"/>
              </a:xfrm>
              <a:prstGeom prst="rect">
                <a:avLst/>
              </a:prstGeom>
            </p:spPr>
          </p:pic>
        </mc:Fallback>
      </mc:AlternateContent>
    </p:spTree>
    <p:extLst>
      <p:ext uri="{BB962C8B-B14F-4D97-AF65-F5344CB8AC3E}">
        <p14:creationId xmlns:p14="http://schemas.microsoft.com/office/powerpoint/2010/main" val="20024367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a:t>
            </a:r>
            <a:endParaRPr lang="en-IN" dirty="0"/>
          </a:p>
        </p:txBody>
      </p:sp>
      <p:sp>
        <p:nvSpPr>
          <p:cNvPr id="3" name="Content Placeholder 2"/>
          <p:cNvSpPr>
            <a:spLocks noGrp="1"/>
          </p:cNvSpPr>
          <p:nvPr>
            <p:ph idx="1"/>
          </p:nvPr>
        </p:nvSpPr>
        <p:spPr/>
        <p:txBody>
          <a:bodyPr>
            <a:normAutofit fontScale="85000" lnSpcReduction="10000"/>
          </a:bodyPr>
          <a:lstStyle/>
          <a:p>
            <a:r>
              <a:rPr lang="en-US" dirty="0"/>
              <a:t>System software is the software that manages the resources and allows a user to interact with the system. It controls a computer's internal working, mostly through an operating system. It also manages peripherals, including printers, storage devices, and monitors.</a:t>
            </a:r>
          </a:p>
          <a:p>
            <a:r>
              <a:rPr lang="en-US" dirty="0"/>
              <a:t>The data and programs that make up the computer's operating system are known as system software. Printers, hardware drivers, function libraries, system services, system preferences, and other configuration files are included in system files. System software programs examples are file management tools, system utilities, assemblers, debuggers, and compilers.</a:t>
            </a:r>
          </a:p>
          <a:p>
            <a:r>
              <a:rPr lang="en-US" dirty="0"/>
              <a:t>When you installed the operating system on the computer, the system software is installed. You may also update the software by executing programs like </a:t>
            </a:r>
            <a:r>
              <a:rPr lang="en-US" b="1" dirty="0"/>
              <a:t>"Windows Update"</a:t>
            </a:r>
            <a:r>
              <a:rPr lang="en-US" dirty="0"/>
              <a:t> for </a:t>
            </a:r>
            <a:r>
              <a:rPr lang="en-US" b="1" dirty="0"/>
              <a:t>Windows</a:t>
            </a:r>
            <a:r>
              <a:rPr lang="en-US" dirty="0"/>
              <a:t> and </a:t>
            </a:r>
            <a:r>
              <a:rPr lang="en-US" b="1" dirty="0"/>
              <a:t>"Software Update"</a:t>
            </a:r>
            <a:r>
              <a:rPr lang="en-US" dirty="0"/>
              <a:t> for </a:t>
            </a:r>
            <a:r>
              <a:rPr lang="en-US" b="1" dirty="0"/>
              <a:t>Mac OS X</a:t>
            </a:r>
            <a:r>
              <a:rPr lang="en-US" dirty="0"/>
              <a:t>.</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134</a:t>
            </a:fld>
            <a:endParaRPr lang="en-US"/>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0242751" y="127252"/>
              <a:ext cx="3188880" cy="1821960"/>
            </p14:xfrm>
          </p:contentPart>
        </mc:Choice>
        <mc:Fallback xmlns="">
          <p:pic>
            <p:nvPicPr>
              <p:cNvPr id="10" name="Ink 9"/>
              <p:cNvPicPr/>
              <p:nvPr/>
            </p:nvPicPr>
            <p:blipFill>
              <a:blip r:embed="rId3"/>
              <a:stretch>
                <a:fillRect/>
              </a:stretch>
            </p:blipFill>
            <p:spPr>
              <a:xfrm>
                <a:off x="10235191" y="115732"/>
                <a:ext cx="3201480" cy="184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10787071" y="829252"/>
              <a:ext cx="1827000" cy="472680"/>
            </p14:xfrm>
          </p:contentPart>
        </mc:Choice>
        <mc:Fallback xmlns="">
          <p:pic>
            <p:nvPicPr>
              <p:cNvPr id="22" name="Ink 21"/>
              <p:cNvPicPr/>
              <p:nvPr/>
            </p:nvPicPr>
            <p:blipFill>
              <a:blip r:embed="rId5"/>
              <a:stretch>
                <a:fillRect/>
              </a:stretch>
            </p:blipFill>
            <p:spPr>
              <a:xfrm>
                <a:off x="10780231" y="822412"/>
                <a:ext cx="18399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 name="Ink 48"/>
              <p14:cNvContentPartPr/>
              <p14:nvPr/>
            </p14:nvContentPartPr>
            <p14:xfrm>
              <a:off x="556591" y="13852"/>
              <a:ext cx="4897800" cy="1753200"/>
            </p14:xfrm>
          </p:contentPart>
        </mc:Choice>
        <mc:Fallback xmlns="">
          <p:pic>
            <p:nvPicPr>
              <p:cNvPr id="49" name="Ink 48"/>
              <p:cNvPicPr/>
              <p:nvPr/>
            </p:nvPicPr>
            <p:blipFill>
              <a:blip r:embed="rId7"/>
              <a:stretch>
                <a:fillRect/>
              </a:stretch>
            </p:blipFill>
            <p:spPr>
              <a:xfrm>
                <a:off x="543991" y="1252"/>
                <a:ext cx="4920120" cy="177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7" name="Ink 86"/>
              <p14:cNvContentPartPr/>
              <p14:nvPr/>
            </p14:nvContentPartPr>
            <p14:xfrm>
              <a:off x="1460911" y="2018692"/>
              <a:ext cx="10366920" cy="159840"/>
            </p14:xfrm>
          </p:contentPart>
        </mc:Choice>
        <mc:Fallback xmlns="">
          <p:pic>
            <p:nvPicPr>
              <p:cNvPr id="87" name="Ink 86"/>
              <p:cNvPicPr/>
              <p:nvPr/>
            </p:nvPicPr>
            <p:blipFill>
              <a:blip r:embed="rId9"/>
              <a:stretch>
                <a:fillRect/>
              </a:stretch>
            </p:blipFill>
            <p:spPr>
              <a:xfrm>
                <a:off x="1448311" y="2006092"/>
                <a:ext cx="10392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p14:cNvContentPartPr/>
              <p14:nvPr/>
            </p14:nvContentPartPr>
            <p14:xfrm>
              <a:off x="1153111" y="2449252"/>
              <a:ext cx="2643840" cy="86040"/>
            </p14:xfrm>
          </p:contentPart>
        </mc:Choice>
        <mc:Fallback xmlns="">
          <p:pic>
            <p:nvPicPr>
              <p:cNvPr id="89" name="Ink 88"/>
              <p:cNvPicPr/>
              <p:nvPr/>
            </p:nvPicPr>
            <p:blipFill>
              <a:blip r:embed="rId11"/>
              <a:stretch>
                <a:fillRect/>
              </a:stretch>
            </p:blipFill>
            <p:spPr>
              <a:xfrm>
                <a:off x="1140511" y="2436652"/>
                <a:ext cx="2669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5" name="Ink 94"/>
              <p14:cNvContentPartPr/>
              <p14:nvPr/>
            </p14:nvContentPartPr>
            <p14:xfrm>
              <a:off x="12810631" y="1638172"/>
              <a:ext cx="739080" cy="2138400"/>
            </p14:xfrm>
          </p:contentPart>
        </mc:Choice>
        <mc:Fallback xmlns="">
          <p:pic>
            <p:nvPicPr>
              <p:cNvPr id="95" name="Ink 94"/>
              <p:cNvPicPr/>
              <p:nvPr/>
            </p:nvPicPr>
            <p:blipFill>
              <a:blip r:embed="rId13"/>
              <a:stretch>
                <a:fillRect/>
              </a:stretch>
            </p:blipFill>
            <p:spPr>
              <a:xfrm>
                <a:off x="12799111" y="1627372"/>
                <a:ext cx="758160" cy="21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6" name="Ink 95"/>
              <p14:cNvContentPartPr/>
              <p14:nvPr/>
            </p14:nvContentPartPr>
            <p14:xfrm>
              <a:off x="1759351" y="3598012"/>
              <a:ext cx="10784160" cy="109800"/>
            </p14:xfrm>
          </p:contentPart>
        </mc:Choice>
        <mc:Fallback xmlns="">
          <p:pic>
            <p:nvPicPr>
              <p:cNvPr id="96" name="Ink 95"/>
              <p:cNvPicPr/>
              <p:nvPr/>
            </p:nvPicPr>
            <p:blipFill>
              <a:blip r:embed="rId15"/>
              <a:stretch>
                <a:fillRect/>
              </a:stretch>
            </p:blipFill>
            <p:spPr>
              <a:xfrm>
                <a:off x="1746751" y="3585412"/>
                <a:ext cx="108093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8" name="Ink 97"/>
              <p14:cNvContentPartPr/>
              <p14:nvPr/>
            </p14:nvContentPartPr>
            <p14:xfrm>
              <a:off x="1421311" y="3982492"/>
              <a:ext cx="1809360" cy="102960"/>
            </p14:xfrm>
          </p:contentPart>
        </mc:Choice>
        <mc:Fallback xmlns="">
          <p:pic>
            <p:nvPicPr>
              <p:cNvPr id="98" name="Ink 97"/>
              <p:cNvPicPr/>
              <p:nvPr/>
            </p:nvPicPr>
            <p:blipFill>
              <a:blip r:embed="rId17"/>
              <a:stretch>
                <a:fillRect/>
              </a:stretch>
            </p:blipFill>
            <p:spPr>
              <a:xfrm>
                <a:off x="1408711" y="3969892"/>
                <a:ext cx="1834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1" name="Ink 100"/>
              <p14:cNvContentPartPr/>
              <p14:nvPr/>
            </p14:nvContentPartPr>
            <p14:xfrm>
              <a:off x="10630471" y="425692"/>
              <a:ext cx="1377720" cy="587160"/>
            </p14:xfrm>
          </p:contentPart>
        </mc:Choice>
        <mc:Fallback xmlns="">
          <p:pic>
            <p:nvPicPr>
              <p:cNvPr id="101" name="Ink 100"/>
              <p:cNvPicPr/>
              <p:nvPr/>
            </p:nvPicPr>
            <p:blipFill>
              <a:blip r:embed="rId19"/>
              <a:stretch>
                <a:fillRect/>
              </a:stretch>
            </p:blipFill>
            <p:spPr>
              <a:xfrm>
                <a:off x="10622551" y="418132"/>
                <a:ext cx="139320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12502111" y="1521172"/>
              <a:ext cx="1182240" cy="306000"/>
            </p14:xfrm>
          </p:contentPart>
        </mc:Choice>
        <mc:Fallback xmlns="">
          <p:pic>
            <p:nvPicPr>
              <p:cNvPr id="102" name="Ink 101"/>
              <p:cNvPicPr/>
              <p:nvPr/>
            </p:nvPicPr>
            <p:blipFill>
              <a:blip r:embed="rId21"/>
              <a:stretch>
                <a:fillRect/>
              </a:stretch>
            </p:blipFill>
            <p:spPr>
              <a:xfrm>
                <a:off x="12491671" y="1514332"/>
                <a:ext cx="1199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 name="Ink 102"/>
              <p14:cNvContentPartPr/>
              <p14:nvPr/>
            </p14:nvContentPartPr>
            <p14:xfrm>
              <a:off x="8001031" y="4423492"/>
              <a:ext cx="3777120" cy="109080"/>
            </p14:xfrm>
          </p:contentPart>
        </mc:Choice>
        <mc:Fallback xmlns="">
          <p:pic>
            <p:nvPicPr>
              <p:cNvPr id="103" name="Ink 102"/>
              <p:cNvPicPr/>
              <p:nvPr/>
            </p:nvPicPr>
            <p:blipFill>
              <a:blip r:embed="rId23"/>
              <a:stretch>
                <a:fillRect/>
              </a:stretch>
            </p:blipFill>
            <p:spPr>
              <a:xfrm>
                <a:off x="7988431" y="4410892"/>
                <a:ext cx="3802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 name="Ink 104"/>
              <p14:cNvContentPartPr/>
              <p14:nvPr/>
            </p14:nvContentPartPr>
            <p14:xfrm>
              <a:off x="3051391" y="5441212"/>
              <a:ext cx="8498160" cy="254160"/>
            </p14:xfrm>
          </p:contentPart>
        </mc:Choice>
        <mc:Fallback xmlns="">
          <p:pic>
            <p:nvPicPr>
              <p:cNvPr id="105" name="Ink 104"/>
              <p:cNvPicPr/>
              <p:nvPr/>
            </p:nvPicPr>
            <p:blipFill>
              <a:blip r:embed="rId25"/>
              <a:stretch>
                <a:fillRect/>
              </a:stretch>
            </p:blipFill>
            <p:spPr>
              <a:xfrm>
                <a:off x="3038791" y="5428612"/>
                <a:ext cx="8523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7" name="Ink 106"/>
              <p14:cNvContentPartPr/>
              <p14:nvPr/>
            </p14:nvContentPartPr>
            <p14:xfrm>
              <a:off x="1311871" y="5933692"/>
              <a:ext cx="934560" cy="50040"/>
            </p14:xfrm>
          </p:contentPart>
        </mc:Choice>
        <mc:Fallback xmlns="">
          <p:pic>
            <p:nvPicPr>
              <p:cNvPr id="107" name="Ink 106"/>
              <p:cNvPicPr/>
              <p:nvPr/>
            </p:nvPicPr>
            <p:blipFill>
              <a:blip r:embed="rId27"/>
              <a:stretch>
                <a:fillRect/>
              </a:stretch>
            </p:blipFill>
            <p:spPr>
              <a:xfrm>
                <a:off x="1299271" y="5921092"/>
                <a:ext cx="959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9" name="Ink 108"/>
              <p14:cNvContentPartPr/>
              <p14:nvPr/>
            </p14:nvContentPartPr>
            <p14:xfrm>
              <a:off x="11151751" y="6029812"/>
              <a:ext cx="1600560" cy="53280"/>
            </p14:xfrm>
          </p:contentPart>
        </mc:Choice>
        <mc:Fallback xmlns="">
          <p:pic>
            <p:nvPicPr>
              <p:cNvPr id="109" name="Ink 108"/>
              <p:cNvPicPr/>
              <p:nvPr/>
            </p:nvPicPr>
            <p:blipFill>
              <a:blip r:embed="rId29"/>
              <a:stretch>
                <a:fillRect/>
              </a:stretch>
            </p:blipFill>
            <p:spPr>
              <a:xfrm>
                <a:off x="11139151" y="6017212"/>
                <a:ext cx="16257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Ink 110"/>
              <p14:cNvContentPartPr/>
              <p14:nvPr/>
            </p14:nvContentPartPr>
            <p14:xfrm>
              <a:off x="1411231" y="6400972"/>
              <a:ext cx="626760" cy="360"/>
            </p14:xfrm>
          </p:contentPart>
        </mc:Choice>
        <mc:Fallback xmlns="">
          <p:pic>
            <p:nvPicPr>
              <p:cNvPr id="111" name="Ink 110"/>
              <p:cNvPicPr/>
              <p:nvPr/>
            </p:nvPicPr>
            <p:blipFill>
              <a:blip r:embed="rId31"/>
              <a:stretch>
                <a:fillRect/>
              </a:stretch>
            </p:blipFill>
            <p:spPr>
              <a:xfrm>
                <a:off x="1398631" y="6388372"/>
                <a:ext cx="65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3" name="Ink 112"/>
              <p14:cNvContentPartPr/>
              <p14:nvPr/>
            </p14:nvContentPartPr>
            <p14:xfrm>
              <a:off x="2713351" y="6420772"/>
              <a:ext cx="1173240" cy="360"/>
            </p14:xfrm>
          </p:contentPart>
        </mc:Choice>
        <mc:Fallback xmlns="">
          <p:pic>
            <p:nvPicPr>
              <p:cNvPr id="113" name="Ink 112"/>
              <p:cNvPicPr/>
              <p:nvPr/>
            </p:nvPicPr>
            <p:blipFill>
              <a:blip r:embed="rId33"/>
              <a:stretch>
                <a:fillRect/>
              </a:stretch>
            </p:blipFill>
            <p:spPr>
              <a:xfrm>
                <a:off x="2700751" y="6408172"/>
                <a:ext cx="1198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6" name="Ink 115"/>
              <p14:cNvContentPartPr/>
              <p14:nvPr/>
            </p14:nvContentPartPr>
            <p14:xfrm>
              <a:off x="5516311" y="6350932"/>
              <a:ext cx="1759320" cy="360"/>
            </p14:xfrm>
          </p:contentPart>
        </mc:Choice>
        <mc:Fallback xmlns="">
          <p:pic>
            <p:nvPicPr>
              <p:cNvPr id="116" name="Ink 115"/>
              <p:cNvPicPr/>
              <p:nvPr/>
            </p:nvPicPr>
            <p:blipFill>
              <a:blip r:embed="rId35"/>
              <a:stretch>
                <a:fillRect/>
              </a:stretch>
            </p:blipFill>
            <p:spPr>
              <a:xfrm>
                <a:off x="5503711" y="6338332"/>
                <a:ext cx="1784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7" name="Ink 116"/>
              <p14:cNvContentPartPr/>
              <p14:nvPr/>
            </p14:nvContentPartPr>
            <p14:xfrm>
              <a:off x="8100391" y="6323572"/>
              <a:ext cx="1640160" cy="27720"/>
            </p14:xfrm>
          </p:contentPart>
        </mc:Choice>
        <mc:Fallback xmlns="">
          <p:pic>
            <p:nvPicPr>
              <p:cNvPr id="117" name="Ink 116"/>
              <p:cNvPicPr/>
              <p:nvPr/>
            </p:nvPicPr>
            <p:blipFill>
              <a:blip r:embed="rId37"/>
              <a:stretch>
                <a:fillRect/>
              </a:stretch>
            </p:blipFill>
            <p:spPr>
              <a:xfrm>
                <a:off x="8087791" y="6310972"/>
                <a:ext cx="1665360" cy="52920"/>
              </a:xfrm>
              <a:prstGeom prst="rect">
                <a:avLst/>
              </a:prstGeom>
            </p:spPr>
          </p:pic>
        </mc:Fallback>
      </mc:AlternateContent>
    </p:spTree>
    <p:extLst>
      <p:ext uri="{BB962C8B-B14F-4D97-AF65-F5344CB8AC3E}">
        <p14:creationId xmlns:p14="http://schemas.microsoft.com/office/powerpoint/2010/main" val="2472949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469053"/>
          </a:xfrm>
        </p:spPr>
        <p:txBody>
          <a:bodyPr>
            <a:normAutofit fontScale="90000"/>
          </a:bodyPr>
          <a:lstStyle/>
          <a:p>
            <a:r>
              <a:rPr lang="en-US" dirty="0" smtClean="0"/>
              <a:t>System Programs</a:t>
            </a:r>
            <a:endParaRPr lang="en-IN" dirty="0"/>
          </a:p>
        </p:txBody>
      </p:sp>
      <p:sp>
        <p:nvSpPr>
          <p:cNvPr id="3" name="Content Placeholder 2"/>
          <p:cNvSpPr>
            <a:spLocks noGrp="1"/>
          </p:cNvSpPr>
          <p:nvPr>
            <p:ph idx="1"/>
          </p:nvPr>
        </p:nvSpPr>
        <p:spPr>
          <a:xfrm>
            <a:off x="685800" y="812797"/>
            <a:ext cx="12344400" cy="5721779"/>
          </a:xfrm>
        </p:spPr>
        <p:txBody>
          <a:bodyPr/>
          <a:lstStyle/>
          <a:p>
            <a:r>
              <a:rPr lang="en-US" b="1" dirty="0"/>
              <a:t>System Programming</a:t>
            </a:r>
            <a:r>
              <a:rPr lang="en-US" dirty="0"/>
              <a:t> can be defined as the act of building Systems Software using System Programming Languages. </a:t>
            </a:r>
            <a:endParaRPr lang="en-US" dirty="0" smtClean="0"/>
          </a:p>
          <a:p>
            <a:r>
              <a:rPr lang="en-US" dirty="0"/>
              <a:t>Program Development and Execution can be done conveniently in System Programs. Some of the System Programs are simply user interfaces, others are complex. It traditionally lies between the user interface and system calls. </a:t>
            </a:r>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135</a:t>
            </a:fld>
            <a:endParaRPr lang="en-US"/>
          </a:p>
        </p:txBody>
      </p:sp>
      <p:pic>
        <p:nvPicPr>
          <p:cNvPr id="1026" name="Picture 2" descr="https://media.geeksforgeeks.org/wp-content/uploads/20200530070640/sYSTEMPROG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505200"/>
            <a:ext cx="6172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553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6300" y="250573"/>
            <a:ext cx="3891279" cy="696595"/>
          </a:xfrm>
          <a:prstGeom prst="rect">
            <a:avLst/>
          </a:prstGeom>
        </p:spPr>
        <p:txBody>
          <a:bodyPr vert="horz" wrap="square" lIns="0" tIns="12700" rIns="0" bIns="0" rtlCol="0">
            <a:spAutoFit/>
          </a:bodyPr>
          <a:lstStyle/>
          <a:p>
            <a:pPr marL="12700">
              <a:lnSpc>
                <a:spcPct val="100000"/>
              </a:lnSpc>
              <a:spcBef>
                <a:spcPts val="100"/>
              </a:spcBef>
            </a:pPr>
            <a:r>
              <a:rPr spc="-40" dirty="0"/>
              <a:t>System</a:t>
            </a:r>
            <a:r>
              <a:rPr spc="-185" dirty="0"/>
              <a:t> </a:t>
            </a:r>
            <a:r>
              <a:rPr spc="-30" dirty="0"/>
              <a:t>Programs</a:t>
            </a:r>
          </a:p>
        </p:txBody>
      </p:sp>
      <p:sp>
        <p:nvSpPr>
          <p:cNvPr id="3" name="object 3"/>
          <p:cNvSpPr txBox="1"/>
          <p:nvPr/>
        </p:nvSpPr>
        <p:spPr>
          <a:xfrm>
            <a:off x="777748" y="838200"/>
            <a:ext cx="11889740" cy="6370334"/>
          </a:xfrm>
          <a:prstGeom prst="rect">
            <a:avLst/>
          </a:prstGeom>
        </p:spPr>
        <p:txBody>
          <a:bodyPr vert="horz" wrap="square" lIns="0" tIns="12065" rIns="0" bIns="0" rtlCol="0">
            <a:spAutoFit/>
          </a:bodyPr>
          <a:lstStyle/>
          <a:p>
            <a:pPr>
              <a:lnSpc>
                <a:spcPct val="115000"/>
              </a:lnSpc>
              <a:spcAft>
                <a:spcPts val="1000"/>
              </a:spcAft>
            </a:pPr>
            <a:r>
              <a:rPr lang="en-US" sz="2800" dirty="0"/>
              <a:t>Another phase of OS is the collection of </a:t>
            </a:r>
            <a:r>
              <a:rPr lang="en-US" sz="2800" b="1" dirty="0"/>
              <a:t>System programs/ System Utilities</a:t>
            </a:r>
            <a:r>
              <a:rPr lang="en-US" sz="2800" dirty="0"/>
              <a:t>. </a:t>
            </a:r>
          </a:p>
          <a:p>
            <a:pPr>
              <a:lnSpc>
                <a:spcPct val="115000"/>
              </a:lnSpc>
              <a:spcAft>
                <a:spcPts val="1000"/>
              </a:spcAft>
            </a:pPr>
            <a:r>
              <a:rPr lang="en-US" sz="2800" b="1" dirty="0"/>
              <a:t>System programs </a:t>
            </a:r>
            <a:r>
              <a:rPr lang="en-US" sz="2800" dirty="0"/>
              <a:t>provides a convenient environment  for program development and execution.</a:t>
            </a:r>
          </a:p>
          <a:p>
            <a:pPr>
              <a:lnSpc>
                <a:spcPct val="115000"/>
              </a:lnSpc>
              <a:spcAft>
                <a:spcPts val="1000"/>
              </a:spcAft>
            </a:pPr>
            <a:r>
              <a:rPr lang="en-US" sz="2800" dirty="0"/>
              <a:t>Some of them are simply user interfaces to system calls and other are more complex.</a:t>
            </a:r>
          </a:p>
          <a:p>
            <a:pPr marL="189230" marR="2292350" indent="-177165">
              <a:lnSpc>
                <a:spcPct val="100000"/>
              </a:lnSpc>
              <a:spcBef>
                <a:spcPts val="95"/>
              </a:spcBef>
              <a:buFont typeface="Arial"/>
              <a:buChar char="•"/>
              <a:tabLst>
                <a:tab pos="189865" algn="l"/>
                <a:tab pos="2891155" algn="l"/>
                <a:tab pos="5932170" algn="l"/>
              </a:tabLst>
            </a:pPr>
            <a:r>
              <a:rPr sz="2800" spc="-15" dirty="0" smtClean="0">
                <a:latin typeface="Carlito"/>
                <a:cs typeface="Carlito"/>
              </a:rPr>
              <a:t>. </a:t>
            </a:r>
            <a:r>
              <a:rPr lang="en-US" sz="2000" spc="-15" dirty="0" smtClean="0">
                <a:latin typeface="Carlito"/>
                <a:cs typeface="Carlito"/>
              </a:rPr>
              <a:t>System Programs can be </a:t>
            </a:r>
            <a:r>
              <a:rPr sz="2000" spc="-5" dirty="0" smtClean="0">
                <a:latin typeface="Carlito"/>
                <a:cs typeface="Carlito"/>
              </a:rPr>
              <a:t> </a:t>
            </a:r>
            <a:r>
              <a:rPr sz="2000" spc="-10" dirty="0">
                <a:latin typeface="Carlito"/>
                <a:cs typeface="Carlito"/>
              </a:rPr>
              <a:t>divided</a:t>
            </a:r>
            <a:r>
              <a:rPr sz="2000" spc="70" dirty="0">
                <a:latin typeface="Carlito"/>
                <a:cs typeface="Carlito"/>
              </a:rPr>
              <a:t> </a:t>
            </a:r>
            <a:r>
              <a:rPr sz="2000" spc="-20" dirty="0">
                <a:latin typeface="Carlito"/>
                <a:cs typeface="Carlito"/>
              </a:rPr>
              <a:t>into:</a:t>
            </a:r>
            <a:endParaRPr sz="2000" dirty="0">
              <a:latin typeface="Carlito"/>
              <a:cs typeface="Carlito"/>
            </a:endParaRPr>
          </a:p>
          <a:p>
            <a:pPr marL="544195" lvl="1" indent="-177165">
              <a:lnSpc>
                <a:spcPct val="100000"/>
              </a:lnSpc>
              <a:spcBef>
                <a:spcPts val="209"/>
              </a:spcBef>
              <a:buFont typeface="Arial"/>
              <a:buChar char="•"/>
              <a:tabLst>
                <a:tab pos="544830" algn="l"/>
              </a:tabLst>
            </a:pPr>
            <a:r>
              <a:rPr sz="2000" spc="-10" dirty="0">
                <a:latin typeface="Carlito"/>
                <a:cs typeface="Carlito"/>
              </a:rPr>
              <a:t>File</a:t>
            </a:r>
            <a:r>
              <a:rPr sz="2000" spc="-5" dirty="0">
                <a:latin typeface="Carlito"/>
                <a:cs typeface="Carlito"/>
              </a:rPr>
              <a:t> </a:t>
            </a:r>
            <a:r>
              <a:rPr sz="2000" spc="-10" dirty="0" smtClean="0">
                <a:latin typeface="Carlito"/>
                <a:cs typeface="Carlito"/>
              </a:rPr>
              <a:t>manipulation</a:t>
            </a:r>
            <a:r>
              <a:rPr lang="en-US" sz="2000" spc="-10" dirty="0" smtClean="0">
                <a:latin typeface="Carlito"/>
                <a:cs typeface="Carlito"/>
              </a:rPr>
              <a:t>/management</a:t>
            </a:r>
            <a:endParaRPr sz="2000" dirty="0">
              <a:latin typeface="Carlito"/>
              <a:cs typeface="Carlito"/>
            </a:endParaRPr>
          </a:p>
          <a:p>
            <a:pPr marL="544195" lvl="1" indent="-177165">
              <a:lnSpc>
                <a:spcPct val="100000"/>
              </a:lnSpc>
              <a:spcBef>
                <a:spcPts val="200"/>
              </a:spcBef>
              <a:buFont typeface="Arial"/>
              <a:buChar char="•"/>
              <a:tabLst>
                <a:tab pos="544830" algn="l"/>
              </a:tabLst>
            </a:pPr>
            <a:r>
              <a:rPr sz="2000" spc="-15" dirty="0">
                <a:latin typeface="Carlito"/>
                <a:cs typeface="Carlito"/>
              </a:rPr>
              <a:t>Status</a:t>
            </a:r>
            <a:r>
              <a:rPr sz="2000" spc="10" dirty="0">
                <a:latin typeface="Carlito"/>
                <a:cs typeface="Carlito"/>
              </a:rPr>
              <a:t> </a:t>
            </a:r>
            <a:r>
              <a:rPr sz="2000" spc="-15" dirty="0">
                <a:latin typeface="Carlito"/>
                <a:cs typeface="Carlito"/>
              </a:rPr>
              <a:t>information</a:t>
            </a:r>
            <a:endParaRPr sz="2000" dirty="0">
              <a:latin typeface="Carlito"/>
              <a:cs typeface="Carlito"/>
            </a:endParaRPr>
          </a:p>
          <a:p>
            <a:pPr marL="544195" lvl="1" indent="-177165">
              <a:lnSpc>
                <a:spcPct val="100000"/>
              </a:lnSpc>
              <a:spcBef>
                <a:spcPts val="195"/>
              </a:spcBef>
              <a:buFont typeface="Arial"/>
              <a:buChar char="•"/>
              <a:tabLst>
                <a:tab pos="544830" algn="l"/>
              </a:tabLst>
            </a:pPr>
            <a:r>
              <a:rPr sz="2000" spc="-10" dirty="0">
                <a:latin typeface="Carlito"/>
                <a:cs typeface="Carlito"/>
              </a:rPr>
              <a:t>File</a:t>
            </a:r>
            <a:r>
              <a:rPr sz="2000" spc="-5" dirty="0">
                <a:latin typeface="Carlito"/>
                <a:cs typeface="Carlito"/>
              </a:rPr>
              <a:t> </a:t>
            </a:r>
            <a:r>
              <a:rPr sz="2000" spc="-10" dirty="0">
                <a:latin typeface="Carlito"/>
                <a:cs typeface="Carlito"/>
              </a:rPr>
              <a:t>modification</a:t>
            </a:r>
            <a:endParaRPr sz="2000" dirty="0">
              <a:latin typeface="Carlito"/>
              <a:cs typeface="Carlito"/>
            </a:endParaRPr>
          </a:p>
          <a:p>
            <a:pPr marL="544195" lvl="1" indent="-177165">
              <a:lnSpc>
                <a:spcPct val="100000"/>
              </a:lnSpc>
              <a:spcBef>
                <a:spcPts val="204"/>
              </a:spcBef>
              <a:buFont typeface="Arial"/>
              <a:buChar char="•"/>
              <a:tabLst>
                <a:tab pos="544830" algn="l"/>
              </a:tabLst>
            </a:pPr>
            <a:r>
              <a:rPr sz="2000" spc="-20" dirty="0">
                <a:latin typeface="Carlito"/>
                <a:cs typeface="Carlito"/>
              </a:rPr>
              <a:t>Programming </a:t>
            </a:r>
            <a:r>
              <a:rPr sz="2000" spc="-5" dirty="0">
                <a:latin typeface="Carlito"/>
                <a:cs typeface="Carlito"/>
              </a:rPr>
              <a:t>language</a:t>
            </a:r>
            <a:r>
              <a:rPr sz="2000" spc="40" dirty="0">
                <a:latin typeface="Carlito"/>
                <a:cs typeface="Carlito"/>
              </a:rPr>
              <a:t> </a:t>
            </a:r>
            <a:r>
              <a:rPr sz="2000" spc="-10" dirty="0">
                <a:latin typeface="Carlito"/>
                <a:cs typeface="Carlito"/>
              </a:rPr>
              <a:t>support</a:t>
            </a:r>
            <a:endParaRPr sz="2000" dirty="0">
              <a:latin typeface="Carlito"/>
              <a:cs typeface="Carlito"/>
            </a:endParaRPr>
          </a:p>
          <a:p>
            <a:pPr marL="544195" lvl="1" indent="-177165">
              <a:lnSpc>
                <a:spcPct val="100000"/>
              </a:lnSpc>
              <a:spcBef>
                <a:spcPts val="204"/>
              </a:spcBef>
              <a:buFont typeface="Arial"/>
              <a:buChar char="•"/>
              <a:tabLst>
                <a:tab pos="544830" algn="l"/>
              </a:tabLst>
            </a:pPr>
            <a:r>
              <a:rPr sz="2000" spc="-25" dirty="0">
                <a:latin typeface="Carlito"/>
                <a:cs typeface="Carlito"/>
              </a:rPr>
              <a:t>Program </a:t>
            </a:r>
            <a:r>
              <a:rPr sz="2000" spc="-5" dirty="0">
                <a:latin typeface="Carlito"/>
                <a:cs typeface="Carlito"/>
              </a:rPr>
              <a:t>loading and</a:t>
            </a:r>
            <a:r>
              <a:rPr sz="2000" spc="65" dirty="0">
                <a:latin typeface="Carlito"/>
                <a:cs typeface="Carlito"/>
              </a:rPr>
              <a:t> </a:t>
            </a:r>
            <a:r>
              <a:rPr sz="2000" spc="-20" dirty="0">
                <a:latin typeface="Carlito"/>
                <a:cs typeface="Carlito"/>
              </a:rPr>
              <a:t>execution</a:t>
            </a:r>
            <a:endParaRPr sz="2000" dirty="0">
              <a:latin typeface="Carlito"/>
              <a:cs typeface="Carlito"/>
            </a:endParaRPr>
          </a:p>
          <a:p>
            <a:pPr marL="544195" lvl="1" indent="-177165">
              <a:lnSpc>
                <a:spcPct val="100000"/>
              </a:lnSpc>
              <a:spcBef>
                <a:spcPts val="195"/>
              </a:spcBef>
              <a:buFont typeface="Arial"/>
              <a:buChar char="•"/>
              <a:tabLst>
                <a:tab pos="544830" algn="l"/>
              </a:tabLst>
            </a:pPr>
            <a:r>
              <a:rPr sz="2000" spc="-10" dirty="0">
                <a:latin typeface="Carlito"/>
                <a:cs typeface="Carlito"/>
              </a:rPr>
              <a:t>Communications</a:t>
            </a:r>
            <a:endParaRPr sz="2000" dirty="0">
              <a:latin typeface="Carlito"/>
              <a:cs typeface="Carlito"/>
            </a:endParaRPr>
          </a:p>
          <a:p>
            <a:pPr marL="544195" lvl="1" indent="-177165">
              <a:lnSpc>
                <a:spcPct val="100000"/>
              </a:lnSpc>
              <a:spcBef>
                <a:spcPts val="204"/>
              </a:spcBef>
              <a:buFont typeface="Arial"/>
              <a:buChar char="•"/>
              <a:tabLst>
                <a:tab pos="544830" algn="l"/>
              </a:tabLst>
            </a:pPr>
            <a:r>
              <a:rPr lang="en-US" sz="2000" spc="-10" dirty="0" smtClean="0">
                <a:latin typeface="Carlito"/>
                <a:cs typeface="Carlito"/>
              </a:rPr>
              <a:t>Background services</a:t>
            </a:r>
            <a:endParaRPr sz="2000" dirty="0" smtClean="0">
              <a:latin typeface="Carlito"/>
              <a:cs typeface="Carlito"/>
            </a:endParaRPr>
          </a:p>
          <a:p>
            <a:pPr marL="189230" marR="5080" indent="-177165">
              <a:lnSpc>
                <a:spcPct val="100000"/>
              </a:lnSpc>
              <a:spcBef>
                <a:spcPts val="800"/>
              </a:spcBef>
              <a:buFont typeface="Arial"/>
              <a:buChar char="•"/>
              <a:tabLst>
                <a:tab pos="189865" algn="l"/>
                <a:tab pos="7771765" algn="l"/>
              </a:tabLst>
            </a:pPr>
            <a:r>
              <a:rPr sz="2000" spc="-15" dirty="0" smtClean="0">
                <a:latin typeface="Carlito"/>
                <a:cs typeface="Carlito"/>
              </a:rPr>
              <a:t>Most </a:t>
            </a:r>
            <a:r>
              <a:rPr sz="2000" spc="-15" dirty="0">
                <a:latin typeface="Carlito"/>
                <a:cs typeface="Carlito"/>
              </a:rPr>
              <a:t>users’ </a:t>
            </a:r>
            <a:r>
              <a:rPr sz="2000" spc="-10" dirty="0">
                <a:latin typeface="Carlito"/>
                <a:cs typeface="Carlito"/>
              </a:rPr>
              <a:t>view </a:t>
            </a:r>
            <a:r>
              <a:rPr sz="2000" spc="-5" dirty="0">
                <a:latin typeface="Carlito"/>
                <a:cs typeface="Carlito"/>
              </a:rPr>
              <a:t>of the </a:t>
            </a:r>
            <a:r>
              <a:rPr sz="2000" spc="-15" dirty="0">
                <a:latin typeface="Carlito"/>
                <a:cs typeface="Carlito"/>
              </a:rPr>
              <a:t>operation </a:t>
            </a:r>
            <a:r>
              <a:rPr sz="2000" spc="-30" dirty="0">
                <a:latin typeface="Carlito"/>
                <a:cs typeface="Carlito"/>
              </a:rPr>
              <a:t>system</a:t>
            </a:r>
            <a:r>
              <a:rPr sz="2000" spc="185" dirty="0">
                <a:latin typeface="Carlito"/>
                <a:cs typeface="Carlito"/>
              </a:rPr>
              <a:t> </a:t>
            </a:r>
            <a:r>
              <a:rPr sz="2000" spc="-5" dirty="0">
                <a:latin typeface="Carlito"/>
                <a:cs typeface="Carlito"/>
              </a:rPr>
              <a:t>is</a:t>
            </a:r>
            <a:r>
              <a:rPr sz="2000" spc="5" dirty="0">
                <a:latin typeface="Carlito"/>
                <a:cs typeface="Carlito"/>
              </a:rPr>
              <a:t> </a:t>
            </a:r>
            <a:r>
              <a:rPr sz="2000" spc="-10" dirty="0">
                <a:latin typeface="Carlito"/>
                <a:cs typeface="Carlito"/>
              </a:rPr>
              <a:t>defined	by </a:t>
            </a:r>
            <a:r>
              <a:rPr sz="2000" spc="-30" dirty="0">
                <a:latin typeface="Carlito"/>
                <a:cs typeface="Carlito"/>
              </a:rPr>
              <a:t>system </a:t>
            </a:r>
            <a:r>
              <a:rPr sz="2000" spc="-20" dirty="0">
                <a:latin typeface="Carlito"/>
                <a:cs typeface="Carlito"/>
              </a:rPr>
              <a:t>programs, </a:t>
            </a:r>
            <a:r>
              <a:rPr sz="2000" spc="-10" dirty="0">
                <a:latin typeface="Carlito"/>
                <a:cs typeface="Carlito"/>
              </a:rPr>
              <a:t>not </a:t>
            </a:r>
            <a:r>
              <a:rPr sz="2000" spc="-5" dirty="0">
                <a:latin typeface="Carlito"/>
                <a:cs typeface="Carlito"/>
              </a:rPr>
              <a:t>the  actual </a:t>
            </a:r>
            <a:r>
              <a:rPr sz="2000" spc="-30" dirty="0">
                <a:latin typeface="Carlito"/>
                <a:cs typeface="Carlito"/>
              </a:rPr>
              <a:t>system</a:t>
            </a:r>
            <a:r>
              <a:rPr sz="2000" spc="15" dirty="0">
                <a:latin typeface="Carlito"/>
                <a:cs typeface="Carlito"/>
              </a:rPr>
              <a:t> </a:t>
            </a:r>
            <a:r>
              <a:rPr sz="2000" spc="-10" dirty="0">
                <a:latin typeface="Carlito"/>
                <a:cs typeface="Carlito"/>
              </a:rPr>
              <a:t>calls</a:t>
            </a:r>
            <a:endParaRPr sz="2000" dirty="0">
              <a:latin typeface="Carlito"/>
              <a:cs typeface="Carlito"/>
            </a:endParaRPr>
          </a:p>
        </p:txBody>
      </p:sp>
      <p:sp>
        <p:nvSpPr>
          <p:cNvPr id="4" name="object 4"/>
          <p:cNvSpPr/>
          <p:nvPr/>
        </p:nvSpPr>
        <p:spPr>
          <a:xfrm>
            <a:off x="10363200" y="193547"/>
            <a:ext cx="3182094" cy="9048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136</a:t>
            </a:fld>
            <a:endParaRPr sz="1200">
              <a:latin typeface="Carlito"/>
              <a:cs typeface="Carlito"/>
            </a:endParaRPr>
          </a:p>
        </p:txBody>
      </p:sp>
      <p:pic>
        <p:nvPicPr>
          <p:cNvPr id="9" name="Picture 7">
            <a:extLst>
              <a:ext uri="{FF2B5EF4-FFF2-40B4-BE49-F238E27FC236}">
                <a16:creationId xmlns:a16="http://schemas.microsoft.com/office/drawing/2014/main" id="{26CC9EFD-AEA0-4BEF-B9D2-1AD245344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95" t="7478" r="7574" b="5096"/>
          <a:stretch>
            <a:fillRect/>
          </a:stretch>
        </p:blipFill>
        <p:spPr bwMode="auto">
          <a:xfrm>
            <a:off x="6722618" y="3282907"/>
            <a:ext cx="6482601" cy="333564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881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9233" y="199135"/>
            <a:ext cx="3891279" cy="696595"/>
          </a:xfrm>
          <a:prstGeom prst="rect">
            <a:avLst/>
          </a:prstGeom>
        </p:spPr>
        <p:txBody>
          <a:bodyPr vert="horz" wrap="square" lIns="0" tIns="12700" rIns="0" bIns="0" rtlCol="0">
            <a:spAutoFit/>
          </a:bodyPr>
          <a:lstStyle/>
          <a:p>
            <a:pPr marL="12700">
              <a:lnSpc>
                <a:spcPct val="100000"/>
              </a:lnSpc>
              <a:spcBef>
                <a:spcPts val="100"/>
              </a:spcBef>
            </a:pPr>
            <a:r>
              <a:rPr spc="-40" dirty="0"/>
              <a:t>System</a:t>
            </a:r>
            <a:r>
              <a:rPr spc="-185" dirty="0"/>
              <a:t> </a:t>
            </a:r>
            <a:r>
              <a:rPr spc="-30" dirty="0"/>
              <a:t>Programs</a:t>
            </a:r>
          </a:p>
        </p:txBody>
      </p:sp>
      <p:sp>
        <p:nvSpPr>
          <p:cNvPr id="3" name="object 3"/>
          <p:cNvSpPr txBox="1"/>
          <p:nvPr/>
        </p:nvSpPr>
        <p:spPr>
          <a:xfrm>
            <a:off x="762000" y="895730"/>
            <a:ext cx="12470765" cy="4857740"/>
          </a:xfrm>
          <a:prstGeom prst="rect">
            <a:avLst/>
          </a:prstGeom>
        </p:spPr>
        <p:txBody>
          <a:bodyPr vert="horz" wrap="square" lIns="0" tIns="50800" rIns="0" bIns="0" rtlCol="0">
            <a:spAutoFit/>
          </a:bodyPr>
          <a:lstStyle/>
          <a:p>
            <a:pPr marL="189230" indent="-177165">
              <a:lnSpc>
                <a:spcPct val="100000"/>
              </a:lnSpc>
              <a:spcBef>
                <a:spcPts val="400"/>
              </a:spcBef>
              <a:buFont typeface="Arial"/>
              <a:buChar char="•"/>
              <a:tabLst>
                <a:tab pos="189865" algn="l"/>
              </a:tabLst>
            </a:pPr>
            <a:r>
              <a:rPr sz="2800" spc="-15" dirty="0">
                <a:latin typeface="Carlito"/>
                <a:cs typeface="Carlito"/>
              </a:rPr>
              <a:t>Provide </a:t>
            </a:r>
            <a:r>
              <a:rPr sz="2800" spc="-5" dirty="0">
                <a:latin typeface="Carlito"/>
                <a:cs typeface="Carlito"/>
              </a:rPr>
              <a:t>a </a:t>
            </a:r>
            <a:r>
              <a:rPr sz="2800" spc="-20" dirty="0">
                <a:latin typeface="Carlito"/>
                <a:cs typeface="Carlito"/>
              </a:rPr>
              <a:t>convenient environment </a:t>
            </a:r>
            <a:r>
              <a:rPr sz="2800" spc="-25" dirty="0">
                <a:latin typeface="Carlito"/>
                <a:cs typeface="Carlito"/>
              </a:rPr>
              <a:t>for program </a:t>
            </a:r>
            <a:r>
              <a:rPr sz="2800" spc="-15" dirty="0">
                <a:latin typeface="Carlito"/>
                <a:cs typeface="Carlito"/>
              </a:rPr>
              <a:t>development </a:t>
            </a:r>
            <a:r>
              <a:rPr sz="2800" spc="-5" dirty="0">
                <a:latin typeface="Carlito"/>
                <a:cs typeface="Carlito"/>
              </a:rPr>
              <a:t>and</a:t>
            </a:r>
            <a:r>
              <a:rPr sz="2800" spc="265" dirty="0">
                <a:latin typeface="Carlito"/>
                <a:cs typeface="Carlito"/>
              </a:rPr>
              <a:t> </a:t>
            </a:r>
            <a:r>
              <a:rPr sz="2800" spc="-20" dirty="0">
                <a:latin typeface="Carlito"/>
                <a:cs typeface="Carlito"/>
              </a:rPr>
              <a:t>execution</a:t>
            </a:r>
            <a:endParaRPr sz="2800" dirty="0">
              <a:latin typeface="Carlito"/>
              <a:cs typeface="Carlito"/>
            </a:endParaRPr>
          </a:p>
          <a:p>
            <a:pPr marL="544195" marR="400050" lvl="1" indent="-177165">
              <a:lnSpc>
                <a:spcPct val="100000"/>
              </a:lnSpc>
              <a:spcBef>
                <a:spcPts val="300"/>
              </a:spcBef>
              <a:buFont typeface="Arial"/>
              <a:buChar char="•"/>
              <a:tabLst>
                <a:tab pos="544830" algn="l"/>
              </a:tabLst>
            </a:pPr>
            <a:r>
              <a:rPr sz="2800" spc="-10" dirty="0">
                <a:latin typeface="Carlito"/>
                <a:cs typeface="Carlito"/>
              </a:rPr>
              <a:t>Some </a:t>
            </a:r>
            <a:r>
              <a:rPr sz="2800" spc="-5" dirty="0">
                <a:latin typeface="Carlito"/>
                <a:cs typeface="Carlito"/>
              </a:rPr>
              <a:t>of them </a:t>
            </a:r>
            <a:r>
              <a:rPr sz="2800" spc="-20" dirty="0">
                <a:latin typeface="Carlito"/>
                <a:cs typeface="Carlito"/>
              </a:rPr>
              <a:t>are </a:t>
            </a:r>
            <a:r>
              <a:rPr sz="2800" spc="-10" dirty="0">
                <a:latin typeface="Carlito"/>
                <a:cs typeface="Carlito"/>
              </a:rPr>
              <a:t>simply user </a:t>
            </a:r>
            <a:r>
              <a:rPr sz="2800" spc="-15" dirty="0">
                <a:latin typeface="Carlito"/>
                <a:cs typeface="Carlito"/>
              </a:rPr>
              <a:t>interfaces </a:t>
            </a:r>
            <a:r>
              <a:rPr sz="2800" spc="-20" dirty="0">
                <a:latin typeface="Carlito"/>
                <a:cs typeface="Carlito"/>
              </a:rPr>
              <a:t>to </a:t>
            </a:r>
            <a:r>
              <a:rPr sz="2800" spc="-30" dirty="0">
                <a:latin typeface="Carlito"/>
                <a:cs typeface="Carlito"/>
              </a:rPr>
              <a:t>system </a:t>
            </a:r>
            <a:r>
              <a:rPr sz="2800" spc="-10" dirty="0">
                <a:latin typeface="Carlito"/>
                <a:cs typeface="Carlito"/>
              </a:rPr>
              <a:t>calls; </a:t>
            </a:r>
            <a:r>
              <a:rPr sz="2800" spc="-15" dirty="0">
                <a:latin typeface="Carlito"/>
                <a:cs typeface="Carlito"/>
              </a:rPr>
              <a:t>others </a:t>
            </a:r>
            <a:r>
              <a:rPr sz="2800" spc="-20" dirty="0">
                <a:latin typeface="Carlito"/>
                <a:cs typeface="Carlito"/>
              </a:rPr>
              <a:t>are </a:t>
            </a:r>
            <a:r>
              <a:rPr sz="2800" spc="-15" dirty="0">
                <a:latin typeface="Carlito"/>
                <a:cs typeface="Carlito"/>
              </a:rPr>
              <a:t>considerably  more</a:t>
            </a:r>
            <a:r>
              <a:rPr sz="2800" spc="-5" dirty="0">
                <a:latin typeface="Carlito"/>
                <a:cs typeface="Carlito"/>
              </a:rPr>
              <a:t> </a:t>
            </a:r>
            <a:r>
              <a:rPr sz="2800" spc="-15" dirty="0">
                <a:latin typeface="Carlito"/>
                <a:cs typeface="Carlito"/>
              </a:rPr>
              <a:t>complex</a:t>
            </a:r>
            <a:endParaRPr sz="2800" dirty="0">
              <a:latin typeface="Carlito"/>
              <a:cs typeface="Carlito"/>
            </a:endParaRPr>
          </a:p>
          <a:p>
            <a:pPr fontAlgn="base"/>
            <a:r>
              <a:rPr sz="2800" b="1" spc="-5" dirty="0">
                <a:latin typeface="Carlito"/>
                <a:cs typeface="Carlito"/>
              </a:rPr>
              <a:t>File </a:t>
            </a:r>
            <a:r>
              <a:rPr sz="2800" b="1" spc="-15" dirty="0">
                <a:latin typeface="Carlito"/>
                <a:cs typeface="Carlito"/>
              </a:rPr>
              <a:t>management </a:t>
            </a:r>
            <a:r>
              <a:rPr sz="2800" spc="-5" dirty="0" smtClean="0">
                <a:latin typeface="Carlito"/>
                <a:cs typeface="Carlito"/>
              </a:rPr>
              <a:t>-</a:t>
            </a:r>
            <a:r>
              <a:rPr lang="en-US" dirty="0"/>
              <a:t>A file is a collection of specific information stored in the memory of a computer system. </a:t>
            </a:r>
            <a:r>
              <a:rPr sz="2800" spc="-5" dirty="0" smtClean="0">
                <a:latin typeface="Carlito"/>
                <a:cs typeface="Carlito"/>
              </a:rPr>
              <a:t> </a:t>
            </a:r>
            <a:r>
              <a:rPr sz="2800" spc="-20" dirty="0">
                <a:latin typeface="Carlito"/>
                <a:cs typeface="Carlito"/>
              </a:rPr>
              <a:t>Create, </a:t>
            </a:r>
            <a:r>
              <a:rPr sz="2800" spc="-15" dirty="0">
                <a:latin typeface="Carlito"/>
                <a:cs typeface="Carlito"/>
              </a:rPr>
              <a:t>delete, </a:t>
            </a:r>
            <a:r>
              <a:rPr sz="2800" spc="-55" dirty="0">
                <a:latin typeface="Carlito"/>
                <a:cs typeface="Carlito"/>
              </a:rPr>
              <a:t>copy, </a:t>
            </a:r>
            <a:r>
              <a:rPr sz="2800" spc="-10" dirty="0">
                <a:latin typeface="Carlito"/>
                <a:cs typeface="Carlito"/>
              </a:rPr>
              <a:t>rename, </a:t>
            </a:r>
            <a:r>
              <a:rPr sz="2800" spc="-15" dirty="0">
                <a:latin typeface="Carlito"/>
                <a:cs typeface="Carlito"/>
              </a:rPr>
              <a:t>print, </a:t>
            </a:r>
            <a:r>
              <a:rPr sz="2800" spc="-10" dirty="0">
                <a:latin typeface="Carlito"/>
                <a:cs typeface="Carlito"/>
              </a:rPr>
              <a:t>dump, </a:t>
            </a:r>
            <a:r>
              <a:rPr sz="2800" spc="-15" dirty="0">
                <a:latin typeface="Carlito"/>
                <a:cs typeface="Carlito"/>
              </a:rPr>
              <a:t>list, </a:t>
            </a:r>
            <a:r>
              <a:rPr sz="2800" spc="-5" dirty="0">
                <a:latin typeface="Carlito"/>
                <a:cs typeface="Carlito"/>
              </a:rPr>
              <a:t>and </a:t>
            </a:r>
            <a:r>
              <a:rPr sz="2800" spc="-15" dirty="0">
                <a:latin typeface="Carlito"/>
                <a:cs typeface="Carlito"/>
              </a:rPr>
              <a:t>generally  manipulate </a:t>
            </a:r>
            <a:r>
              <a:rPr sz="2800" spc="-10" dirty="0">
                <a:latin typeface="Carlito"/>
                <a:cs typeface="Carlito"/>
              </a:rPr>
              <a:t>files </a:t>
            </a:r>
            <a:r>
              <a:rPr sz="2800" spc="-5" dirty="0">
                <a:latin typeface="Carlito"/>
                <a:cs typeface="Carlito"/>
              </a:rPr>
              <a:t>and</a:t>
            </a:r>
            <a:r>
              <a:rPr sz="2800" spc="70" dirty="0">
                <a:latin typeface="Carlito"/>
                <a:cs typeface="Carlito"/>
              </a:rPr>
              <a:t> </a:t>
            </a:r>
            <a:r>
              <a:rPr sz="2800" spc="-15" dirty="0" smtClean="0">
                <a:latin typeface="Carlito"/>
                <a:cs typeface="Carlito"/>
              </a:rPr>
              <a:t>directories</a:t>
            </a:r>
            <a:r>
              <a:rPr lang="en-US" sz="2800" spc="-15" dirty="0" smtClean="0">
                <a:latin typeface="Carlito"/>
                <a:cs typeface="Carlito"/>
              </a:rPr>
              <a:t>.</a:t>
            </a:r>
            <a:r>
              <a:rPr lang="en-US" dirty="0"/>
              <a:t>  File management is defined as the process of manipulating files in the computer system, its management includes the process of creating, modifying and deleting files</a:t>
            </a:r>
            <a:r>
              <a:rPr lang="en-US" dirty="0" smtClean="0"/>
              <a:t>.</a:t>
            </a:r>
          </a:p>
          <a:p>
            <a:pPr lvl="1" fontAlgn="base"/>
            <a:r>
              <a:rPr lang="en-US" dirty="0"/>
              <a:t> It helps to create new files in the computer system and placing them at specific locations. </a:t>
            </a:r>
          </a:p>
          <a:p>
            <a:pPr lvl="1" fontAlgn="base"/>
            <a:r>
              <a:rPr lang="en-US" dirty="0"/>
              <a:t>It helps in easily and quickly locating these files in the computer system. </a:t>
            </a:r>
          </a:p>
          <a:p>
            <a:pPr lvl="1" fontAlgn="base"/>
            <a:r>
              <a:rPr lang="en-US" dirty="0"/>
              <a:t>It makes the process of sharing files among different users very easy and user-friendly. </a:t>
            </a:r>
          </a:p>
          <a:p>
            <a:pPr lvl="1" fontAlgn="base"/>
            <a:r>
              <a:rPr lang="en-US" dirty="0"/>
              <a:t>It helps to store files in separate folders known as directories. </a:t>
            </a:r>
          </a:p>
          <a:p>
            <a:pPr lvl="1" fontAlgn="base"/>
            <a:r>
              <a:rPr lang="en-US" dirty="0"/>
              <a:t>These directories help users to search files quickly or to manage files according to their types of uses. </a:t>
            </a:r>
          </a:p>
          <a:p>
            <a:pPr marL="189230" marR="742315" indent="-177165">
              <a:lnSpc>
                <a:spcPct val="100000"/>
              </a:lnSpc>
              <a:spcBef>
                <a:spcPts val="710"/>
              </a:spcBef>
              <a:buFont typeface="Arial"/>
              <a:buChar char="•"/>
              <a:tabLst>
                <a:tab pos="189865" algn="l"/>
              </a:tabLst>
            </a:pPr>
            <a:endParaRPr sz="2800" dirty="0">
              <a:latin typeface="Carlito"/>
              <a:cs typeface="Carlito"/>
            </a:endParaRPr>
          </a:p>
        </p:txBody>
      </p:sp>
      <p:sp>
        <p:nvSpPr>
          <p:cNvPr id="4" name="object 4"/>
          <p:cNvSpPr/>
          <p:nvPr/>
        </p:nvSpPr>
        <p:spPr>
          <a:xfrm>
            <a:off x="10287000" y="117347"/>
            <a:ext cx="3258311" cy="914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137</a:t>
            </a:fld>
            <a:endParaRPr sz="1200">
              <a:latin typeface="Carlito"/>
              <a:cs typeface="Carlito"/>
            </a:endParaRPr>
          </a:p>
        </p:txBody>
      </p:sp>
    </p:spTree>
    <p:extLst>
      <p:ext uri="{BB962C8B-B14F-4D97-AF65-F5344CB8AC3E}">
        <p14:creationId xmlns:p14="http://schemas.microsoft.com/office/powerpoint/2010/main" val="17520357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189230" indent="-177165">
              <a:spcBef>
                <a:spcPts val="600"/>
              </a:spcBef>
              <a:buFont typeface="Arial"/>
              <a:buChar char="•"/>
              <a:tabLst>
                <a:tab pos="189865" algn="l"/>
              </a:tabLst>
            </a:pPr>
            <a:r>
              <a:rPr lang="en-US" sz="2800" b="1" spc="-10" dirty="0">
                <a:latin typeface="Carlito"/>
                <a:cs typeface="Carlito"/>
              </a:rPr>
              <a:t>Status</a:t>
            </a:r>
            <a:r>
              <a:rPr lang="en-US" sz="2800" b="1" spc="5" dirty="0">
                <a:latin typeface="Carlito"/>
                <a:cs typeface="Carlito"/>
              </a:rPr>
              <a:t> </a:t>
            </a:r>
            <a:r>
              <a:rPr lang="en-US" sz="2800" b="1" spc="-15" dirty="0">
                <a:latin typeface="Carlito"/>
                <a:cs typeface="Carlito"/>
              </a:rPr>
              <a:t>information</a:t>
            </a:r>
            <a:endParaRPr lang="en-US" sz="2800" dirty="0">
              <a:latin typeface="Carlito"/>
              <a:cs typeface="Carlito"/>
            </a:endParaRPr>
          </a:p>
          <a:p>
            <a:pPr marL="544195" marR="5080" lvl="1" indent="-177165">
              <a:lnSpc>
                <a:spcPct val="100000"/>
              </a:lnSpc>
              <a:spcBef>
                <a:spcPts val="300"/>
              </a:spcBef>
              <a:buFont typeface="Arial"/>
              <a:buChar char="•"/>
              <a:tabLst>
                <a:tab pos="544830" algn="l"/>
              </a:tabLst>
            </a:pPr>
            <a:r>
              <a:rPr lang="en-US" spc="-10" dirty="0">
                <a:latin typeface="Carlito"/>
                <a:cs typeface="Carlito"/>
              </a:rPr>
              <a:t>Some </a:t>
            </a:r>
            <a:r>
              <a:rPr lang="en-US" spc="-10" dirty="0" smtClean="0">
                <a:latin typeface="Carlito"/>
                <a:cs typeface="Carlito"/>
              </a:rPr>
              <a:t>user </a:t>
            </a:r>
            <a:r>
              <a:rPr lang="en-US" spc="-5" dirty="0" smtClean="0">
                <a:latin typeface="Carlito"/>
                <a:cs typeface="Carlito"/>
              </a:rPr>
              <a:t>ask </a:t>
            </a:r>
            <a:r>
              <a:rPr lang="en-US" spc="-5" dirty="0">
                <a:latin typeface="Carlito"/>
                <a:cs typeface="Carlito"/>
              </a:rPr>
              <a:t>the </a:t>
            </a:r>
            <a:r>
              <a:rPr lang="en-US" spc="-30" dirty="0">
                <a:latin typeface="Carlito"/>
                <a:cs typeface="Carlito"/>
              </a:rPr>
              <a:t>system </a:t>
            </a:r>
            <a:r>
              <a:rPr lang="en-US" spc="-25" dirty="0">
                <a:latin typeface="Carlito"/>
                <a:cs typeface="Carlito"/>
              </a:rPr>
              <a:t>for info </a:t>
            </a:r>
            <a:r>
              <a:rPr lang="en-US" spc="-5" dirty="0">
                <a:latin typeface="Carlito"/>
                <a:cs typeface="Carlito"/>
              </a:rPr>
              <a:t>- </a:t>
            </a:r>
            <a:r>
              <a:rPr lang="en-US" spc="-15" dirty="0">
                <a:latin typeface="Carlito"/>
                <a:cs typeface="Carlito"/>
              </a:rPr>
              <a:t>date, </a:t>
            </a:r>
            <a:r>
              <a:rPr lang="en-US" spc="-5" dirty="0">
                <a:latin typeface="Carlito"/>
                <a:cs typeface="Carlito"/>
              </a:rPr>
              <a:t>time, </a:t>
            </a:r>
            <a:r>
              <a:rPr lang="en-US" spc="-10" dirty="0">
                <a:latin typeface="Carlito"/>
                <a:cs typeface="Carlito"/>
              </a:rPr>
              <a:t>amount </a:t>
            </a:r>
            <a:r>
              <a:rPr lang="en-US" spc="-5" dirty="0">
                <a:latin typeface="Carlito"/>
                <a:cs typeface="Carlito"/>
              </a:rPr>
              <a:t>of </a:t>
            </a:r>
            <a:r>
              <a:rPr lang="en-US" spc="-15" dirty="0">
                <a:latin typeface="Carlito"/>
                <a:cs typeface="Carlito"/>
              </a:rPr>
              <a:t>available </a:t>
            </a:r>
            <a:r>
              <a:rPr lang="en-US" spc="-35" dirty="0">
                <a:latin typeface="Carlito"/>
                <a:cs typeface="Carlito"/>
              </a:rPr>
              <a:t>memory, </a:t>
            </a:r>
            <a:r>
              <a:rPr lang="en-US" spc="-10" dirty="0">
                <a:latin typeface="Carlito"/>
                <a:cs typeface="Carlito"/>
              </a:rPr>
              <a:t>disk space,  number </a:t>
            </a:r>
            <a:r>
              <a:rPr lang="en-US" spc="-5" dirty="0">
                <a:latin typeface="Carlito"/>
                <a:cs typeface="Carlito"/>
              </a:rPr>
              <a:t>of</a:t>
            </a:r>
            <a:r>
              <a:rPr lang="en-US" spc="25" dirty="0">
                <a:latin typeface="Carlito"/>
                <a:cs typeface="Carlito"/>
              </a:rPr>
              <a:t> </a:t>
            </a:r>
            <a:r>
              <a:rPr lang="en-US" spc="-15" dirty="0">
                <a:latin typeface="Carlito"/>
                <a:cs typeface="Carlito"/>
              </a:rPr>
              <a:t>users</a:t>
            </a:r>
            <a:endParaRPr lang="en-US" dirty="0">
              <a:latin typeface="Carlito"/>
              <a:cs typeface="Carlito"/>
            </a:endParaRPr>
          </a:p>
          <a:p>
            <a:pPr marL="544195" lvl="1" indent="-177165">
              <a:lnSpc>
                <a:spcPct val="100000"/>
              </a:lnSpc>
              <a:spcBef>
                <a:spcPts val="300"/>
              </a:spcBef>
              <a:buFont typeface="Arial"/>
              <a:buChar char="•"/>
              <a:tabLst>
                <a:tab pos="544830" algn="l"/>
              </a:tabLst>
            </a:pPr>
            <a:r>
              <a:rPr lang="en-US" spc="-15" dirty="0">
                <a:latin typeface="Carlito"/>
                <a:cs typeface="Carlito"/>
              </a:rPr>
              <a:t>Others provide detailed performance, </a:t>
            </a:r>
            <a:r>
              <a:rPr lang="en-US" dirty="0">
                <a:latin typeface="Carlito"/>
                <a:cs typeface="Carlito"/>
              </a:rPr>
              <a:t>logging, </a:t>
            </a:r>
            <a:r>
              <a:rPr lang="en-US" spc="-5" dirty="0">
                <a:latin typeface="Carlito"/>
                <a:cs typeface="Carlito"/>
              </a:rPr>
              <a:t>and debugging</a:t>
            </a:r>
            <a:r>
              <a:rPr lang="en-US" spc="210" dirty="0">
                <a:latin typeface="Carlito"/>
                <a:cs typeface="Carlito"/>
              </a:rPr>
              <a:t> </a:t>
            </a:r>
            <a:r>
              <a:rPr lang="en-US" spc="-15" dirty="0">
                <a:latin typeface="Carlito"/>
                <a:cs typeface="Carlito"/>
              </a:rPr>
              <a:t>information</a:t>
            </a:r>
            <a:endParaRPr lang="en-US" dirty="0">
              <a:latin typeface="Carlito"/>
              <a:cs typeface="Carlito"/>
            </a:endParaRPr>
          </a:p>
          <a:p>
            <a:pPr marL="544195" marR="687705" lvl="1" indent="-177165">
              <a:lnSpc>
                <a:spcPct val="100000"/>
              </a:lnSpc>
              <a:spcBef>
                <a:spcPts val="305"/>
              </a:spcBef>
              <a:buFont typeface="Arial"/>
              <a:buChar char="•"/>
              <a:tabLst>
                <a:tab pos="544830" algn="l"/>
              </a:tabLst>
            </a:pPr>
            <a:r>
              <a:rPr lang="en-US" spc="-40" dirty="0">
                <a:latin typeface="Carlito"/>
                <a:cs typeface="Carlito"/>
              </a:rPr>
              <a:t>Typically, </a:t>
            </a:r>
            <a:r>
              <a:rPr lang="en-US" spc="-5" dirty="0">
                <a:latin typeface="Carlito"/>
                <a:cs typeface="Carlito"/>
              </a:rPr>
              <a:t>these </a:t>
            </a:r>
            <a:r>
              <a:rPr lang="en-US" spc="-20" dirty="0">
                <a:latin typeface="Carlito"/>
                <a:cs typeface="Carlito"/>
              </a:rPr>
              <a:t>programs format </a:t>
            </a:r>
            <a:r>
              <a:rPr lang="en-US" spc="-5" dirty="0">
                <a:latin typeface="Carlito"/>
                <a:cs typeface="Carlito"/>
              </a:rPr>
              <a:t>and </a:t>
            </a:r>
            <a:r>
              <a:rPr lang="en-US" spc="-15" dirty="0">
                <a:latin typeface="Carlito"/>
                <a:cs typeface="Carlito"/>
              </a:rPr>
              <a:t>print </a:t>
            </a:r>
            <a:r>
              <a:rPr lang="en-US" spc="-5" dirty="0">
                <a:latin typeface="Carlito"/>
                <a:cs typeface="Carlito"/>
              </a:rPr>
              <a:t>the </a:t>
            </a:r>
            <a:r>
              <a:rPr lang="en-US" spc="-10" dirty="0">
                <a:latin typeface="Carlito"/>
                <a:cs typeface="Carlito"/>
              </a:rPr>
              <a:t>output </a:t>
            </a:r>
            <a:r>
              <a:rPr lang="en-US" spc="-20" dirty="0">
                <a:latin typeface="Carlito"/>
                <a:cs typeface="Carlito"/>
              </a:rPr>
              <a:t>to </a:t>
            </a:r>
            <a:r>
              <a:rPr lang="en-US" spc="-5" dirty="0">
                <a:latin typeface="Carlito"/>
                <a:cs typeface="Carlito"/>
              </a:rPr>
              <a:t>the </a:t>
            </a:r>
            <a:r>
              <a:rPr lang="en-US" spc="-10" dirty="0">
                <a:latin typeface="Carlito"/>
                <a:cs typeface="Carlito"/>
              </a:rPr>
              <a:t>terminal </a:t>
            </a:r>
            <a:r>
              <a:rPr lang="en-US" spc="-5" dirty="0">
                <a:latin typeface="Carlito"/>
                <a:cs typeface="Carlito"/>
              </a:rPr>
              <a:t>or other  </a:t>
            </a:r>
            <a:r>
              <a:rPr lang="en-US" spc="-10" dirty="0">
                <a:latin typeface="Carlito"/>
                <a:cs typeface="Carlito"/>
              </a:rPr>
              <a:t>output</a:t>
            </a:r>
            <a:r>
              <a:rPr lang="en-US" spc="25" dirty="0">
                <a:latin typeface="Carlito"/>
                <a:cs typeface="Carlito"/>
              </a:rPr>
              <a:t> </a:t>
            </a:r>
            <a:r>
              <a:rPr lang="en-US" spc="-10" dirty="0">
                <a:latin typeface="Carlito"/>
                <a:cs typeface="Carlito"/>
              </a:rPr>
              <a:t>devices</a:t>
            </a:r>
            <a:endParaRPr lang="en-US" dirty="0">
              <a:latin typeface="Carlito"/>
              <a:cs typeface="Carlito"/>
            </a:endParaRPr>
          </a:p>
          <a:p>
            <a:pPr marL="544195" marR="823594" lvl="1" indent="-177165">
              <a:lnSpc>
                <a:spcPct val="100000"/>
              </a:lnSpc>
              <a:spcBef>
                <a:spcPts val="300"/>
              </a:spcBef>
              <a:buFont typeface="Arial"/>
              <a:buChar char="•"/>
              <a:tabLst>
                <a:tab pos="544830" algn="l"/>
              </a:tabLst>
            </a:pPr>
            <a:r>
              <a:rPr lang="en-US" spc="-10" dirty="0">
                <a:latin typeface="Carlito"/>
                <a:cs typeface="Carlito"/>
              </a:rPr>
              <a:t>Some </a:t>
            </a:r>
            <a:r>
              <a:rPr lang="en-US" spc="-25" dirty="0">
                <a:latin typeface="Carlito"/>
                <a:cs typeface="Carlito"/>
              </a:rPr>
              <a:t>systems </a:t>
            </a:r>
            <a:r>
              <a:rPr lang="en-US" spc="-10" dirty="0">
                <a:latin typeface="Carlito"/>
                <a:cs typeface="Carlito"/>
              </a:rPr>
              <a:t>implement </a:t>
            </a:r>
            <a:r>
              <a:rPr lang="en-US" spc="-5" dirty="0">
                <a:latin typeface="Carlito"/>
                <a:cs typeface="Carlito"/>
              </a:rPr>
              <a:t>a </a:t>
            </a:r>
            <a:r>
              <a:rPr lang="en-US" spc="-15" dirty="0">
                <a:latin typeface="Carlito"/>
                <a:cs typeface="Carlito"/>
              </a:rPr>
              <a:t>registry </a:t>
            </a:r>
            <a:r>
              <a:rPr lang="en-US" spc="-5" dirty="0">
                <a:latin typeface="Carlito"/>
                <a:cs typeface="Carlito"/>
              </a:rPr>
              <a:t>- </a:t>
            </a:r>
            <a:r>
              <a:rPr lang="en-US" spc="-10" dirty="0">
                <a:latin typeface="Carlito"/>
                <a:cs typeface="Carlito"/>
              </a:rPr>
              <a:t>used </a:t>
            </a:r>
            <a:r>
              <a:rPr lang="en-US" spc="-20" dirty="0">
                <a:latin typeface="Carlito"/>
                <a:cs typeface="Carlito"/>
              </a:rPr>
              <a:t>to </a:t>
            </a:r>
            <a:r>
              <a:rPr lang="en-US" spc="-25" dirty="0">
                <a:latin typeface="Carlito"/>
                <a:cs typeface="Carlito"/>
              </a:rPr>
              <a:t>store </a:t>
            </a:r>
            <a:r>
              <a:rPr lang="en-US" spc="-5" dirty="0">
                <a:latin typeface="Carlito"/>
                <a:cs typeface="Carlito"/>
              </a:rPr>
              <a:t>and </a:t>
            </a:r>
            <a:r>
              <a:rPr lang="en-US" spc="-15" dirty="0">
                <a:latin typeface="Carlito"/>
                <a:cs typeface="Carlito"/>
              </a:rPr>
              <a:t>retrieve configuration  information</a:t>
            </a:r>
            <a:endParaRPr lang="en-US" dirty="0">
              <a:latin typeface="Carlito"/>
              <a:cs typeface="Carlito"/>
            </a:endParaRP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138</a:t>
            </a:fld>
            <a:endParaRPr lang="en-US"/>
          </a:p>
        </p:txBody>
      </p:sp>
    </p:spTree>
    <p:extLst>
      <p:ext uri="{BB962C8B-B14F-4D97-AF65-F5344CB8AC3E}">
        <p14:creationId xmlns:p14="http://schemas.microsoft.com/office/powerpoint/2010/main" val="18778949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73" y="200990"/>
            <a:ext cx="5233670" cy="635000"/>
          </a:xfrm>
          <a:prstGeom prst="rect">
            <a:avLst/>
          </a:prstGeom>
        </p:spPr>
        <p:txBody>
          <a:bodyPr vert="horz" wrap="square" lIns="0" tIns="12065" rIns="0" bIns="0" rtlCol="0">
            <a:spAutoFit/>
          </a:bodyPr>
          <a:lstStyle/>
          <a:p>
            <a:pPr marL="12700">
              <a:lnSpc>
                <a:spcPct val="100000"/>
              </a:lnSpc>
              <a:spcBef>
                <a:spcPts val="95"/>
              </a:spcBef>
            </a:pPr>
            <a:r>
              <a:rPr sz="4000" spc="-45" dirty="0"/>
              <a:t>System </a:t>
            </a:r>
            <a:r>
              <a:rPr sz="4000" spc="-35" dirty="0"/>
              <a:t>Programs </a:t>
            </a:r>
            <a:r>
              <a:rPr sz="4000" spc="-45" dirty="0"/>
              <a:t>(cont’d)</a:t>
            </a:r>
            <a:endParaRPr sz="4000" dirty="0"/>
          </a:p>
        </p:txBody>
      </p:sp>
      <p:sp>
        <p:nvSpPr>
          <p:cNvPr id="3" name="object 3"/>
          <p:cNvSpPr txBox="1"/>
          <p:nvPr/>
        </p:nvSpPr>
        <p:spPr>
          <a:xfrm>
            <a:off x="913891" y="901065"/>
            <a:ext cx="12802109" cy="5816144"/>
          </a:xfrm>
          <a:prstGeom prst="rect">
            <a:avLst/>
          </a:prstGeom>
        </p:spPr>
        <p:txBody>
          <a:bodyPr vert="horz" wrap="square" lIns="0" tIns="12700" rIns="0" bIns="0" rtlCol="0">
            <a:spAutoFit/>
          </a:bodyPr>
          <a:lstStyle/>
          <a:p>
            <a:pPr marL="189230" indent="-177165">
              <a:lnSpc>
                <a:spcPct val="100000"/>
              </a:lnSpc>
              <a:spcBef>
                <a:spcPts val="100"/>
              </a:spcBef>
              <a:buFont typeface="Arial"/>
              <a:buChar char="•"/>
              <a:tabLst>
                <a:tab pos="189865" algn="l"/>
              </a:tabLst>
            </a:pPr>
            <a:r>
              <a:rPr sz="2400" b="1" dirty="0">
                <a:latin typeface="Carlito"/>
                <a:cs typeface="Carlito"/>
              </a:rPr>
              <a:t>File</a:t>
            </a:r>
            <a:r>
              <a:rPr sz="2400" b="1" spc="-20" dirty="0">
                <a:latin typeface="Carlito"/>
                <a:cs typeface="Carlito"/>
              </a:rPr>
              <a:t> </a:t>
            </a:r>
            <a:r>
              <a:rPr sz="2400" b="1" spc="-10" dirty="0">
                <a:latin typeface="Carlito"/>
                <a:cs typeface="Carlito"/>
              </a:rPr>
              <a:t>modification</a:t>
            </a:r>
            <a:endParaRPr sz="2400" dirty="0">
              <a:latin typeface="Carlito"/>
              <a:cs typeface="Carlito"/>
            </a:endParaRPr>
          </a:p>
          <a:p>
            <a:pPr fontAlgn="base"/>
            <a:r>
              <a:rPr lang="en-US" dirty="0"/>
              <a:t>For modifying the contents of files we use this. </a:t>
            </a:r>
            <a:endParaRPr lang="en-US" dirty="0" smtClean="0"/>
          </a:p>
          <a:p>
            <a:pPr fontAlgn="base"/>
            <a:r>
              <a:rPr lang="en-US" dirty="0" smtClean="0"/>
              <a:t>For </a:t>
            </a:r>
            <a:r>
              <a:rPr lang="en-US" dirty="0"/>
              <a:t>Files stored on disks or other storage devices, we used different types of editors. For searching contents of files or perform transformations of files we use special commands.  </a:t>
            </a:r>
          </a:p>
          <a:p>
            <a:pPr marL="189230" indent="-177165">
              <a:lnSpc>
                <a:spcPct val="100000"/>
              </a:lnSpc>
              <a:spcBef>
                <a:spcPts val="805"/>
              </a:spcBef>
              <a:buFont typeface="Arial"/>
              <a:buChar char="•"/>
              <a:tabLst>
                <a:tab pos="189865" algn="l"/>
              </a:tabLst>
            </a:pPr>
            <a:r>
              <a:rPr sz="2400" b="1" spc="-10" dirty="0" smtClean="0">
                <a:latin typeface="Carlito"/>
                <a:cs typeface="Carlito"/>
              </a:rPr>
              <a:t>Programming-language </a:t>
            </a:r>
            <a:r>
              <a:rPr sz="2400" b="1" spc="-5" dirty="0">
                <a:latin typeface="Carlito"/>
                <a:cs typeface="Carlito"/>
              </a:rPr>
              <a:t>support</a:t>
            </a:r>
            <a:r>
              <a:rPr sz="2400" b="1" spc="-30" dirty="0">
                <a:latin typeface="Carlito"/>
                <a:cs typeface="Carlito"/>
              </a:rPr>
              <a:t> </a:t>
            </a:r>
            <a:r>
              <a:rPr sz="2400" dirty="0">
                <a:latin typeface="Carlito"/>
                <a:cs typeface="Carlito"/>
              </a:rPr>
              <a:t>–</a:t>
            </a:r>
          </a:p>
          <a:p>
            <a:pPr marL="185420" indent="0">
              <a:spcBef>
                <a:spcPts val="45"/>
              </a:spcBef>
              <a:spcAft>
                <a:spcPts val="0"/>
              </a:spcAft>
              <a:buNone/>
            </a:pPr>
            <a:r>
              <a:rPr lang="en-US" sz="2400" dirty="0"/>
              <a:t>Compilers, assemblers  , debuggers and interpreters for common programming languages(C, C++ , Java) are often provided  with the operating system or available as a separate download.</a:t>
            </a:r>
          </a:p>
          <a:p>
            <a:pPr marL="189230" indent="-177165">
              <a:lnSpc>
                <a:spcPct val="100000"/>
              </a:lnSpc>
              <a:spcBef>
                <a:spcPts val="795"/>
              </a:spcBef>
              <a:buFont typeface="Arial"/>
              <a:buChar char="•"/>
              <a:tabLst>
                <a:tab pos="189865" algn="l"/>
              </a:tabLst>
            </a:pPr>
            <a:r>
              <a:rPr sz="2400" b="1" spc="-15" dirty="0" smtClean="0">
                <a:latin typeface="Carlito"/>
                <a:cs typeface="Carlito"/>
              </a:rPr>
              <a:t>Program </a:t>
            </a:r>
            <a:r>
              <a:rPr sz="2400" b="1" spc="-5" dirty="0">
                <a:latin typeface="Carlito"/>
                <a:cs typeface="Carlito"/>
              </a:rPr>
              <a:t>loading </a:t>
            </a:r>
            <a:r>
              <a:rPr sz="2400" b="1" dirty="0">
                <a:latin typeface="Carlito"/>
                <a:cs typeface="Carlito"/>
              </a:rPr>
              <a:t>and</a:t>
            </a:r>
            <a:r>
              <a:rPr sz="2400" b="1" spc="-35" dirty="0">
                <a:latin typeface="Carlito"/>
                <a:cs typeface="Carlito"/>
              </a:rPr>
              <a:t> </a:t>
            </a:r>
            <a:r>
              <a:rPr sz="2400" b="1" spc="-10" dirty="0">
                <a:latin typeface="Carlito"/>
                <a:cs typeface="Carlito"/>
              </a:rPr>
              <a:t>execution-</a:t>
            </a:r>
            <a:endParaRPr sz="2400" dirty="0">
              <a:latin typeface="Carlito"/>
              <a:cs typeface="Carlito"/>
            </a:endParaRPr>
          </a:p>
          <a:p>
            <a:pPr marL="71120" marR="66040" indent="456565">
              <a:lnSpc>
                <a:spcPct val="102000"/>
              </a:lnSpc>
              <a:spcBef>
                <a:spcPts val="45"/>
              </a:spcBef>
              <a:spcAft>
                <a:spcPts val="0"/>
              </a:spcAft>
            </a:pPr>
            <a:r>
              <a:rPr lang="en-US" sz="2400" dirty="0"/>
              <a:t>Once a program is assembled or compiled, it must be loaded into memory for execution. </a:t>
            </a:r>
            <a:r>
              <a:rPr lang="en-US" dirty="0"/>
              <a:t>A loader is part of an operating system that is responsible for loading programs and libraries. It is one of the essential stages for starting a program. Loaders, relocatable loaders, linkage editors, and Overlay loaders are provided by the system. </a:t>
            </a:r>
            <a:endParaRPr lang="en-US" sz="2400" dirty="0"/>
          </a:p>
          <a:p>
            <a:pPr marL="189230" indent="-177165">
              <a:lnSpc>
                <a:spcPct val="100000"/>
              </a:lnSpc>
              <a:spcBef>
                <a:spcPts val="805"/>
              </a:spcBef>
              <a:buFont typeface="Arial"/>
              <a:buChar char="•"/>
              <a:tabLst>
                <a:tab pos="189865" algn="l"/>
              </a:tabLst>
            </a:pPr>
            <a:r>
              <a:rPr sz="2400" b="1" spc="-5" dirty="0" smtClean="0">
                <a:latin typeface="Carlito"/>
                <a:cs typeface="Carlito"/>
              </a:rPr>
              <a:t>Communications</a:t>
            </a:r>
            <a:r>
              <a:rPr sz="2400" b="1" spc="-15" dirty="0" smtClean="0">
                <a:latin typeface="Carlito"/>
                <a:cs typeface="Carlito"/>
              </a:rPr>
              <a:t> </a:t>
            </a:r>
            <a:r>
              <a:rPr sz="2400" dirty="0">
                <a:latin typeface="Carlito"/>
                <a:cs typeface="Carlito"/>
              </a:rPr>
              <a:t>–</a:t>
            </a:r>
          </a:p>
          <a:p>
            <a:pPr marL="71120" marR="79375" indent="456565" algn="just">
              <a:lnSpc>
                <a:spcPct val="102000"/>
              </a:lnSpc>
              <a:spcBef>
                <a:spcPts val="45"/>
              </a:spcBef>
              <a:spcAft>
                <a:spcPts val="0"/>
              </a:spcAft>
            </a:pPr>
            <a:r>
              <a:rPr lang="en-US" sz="2400" dirty="0"/>
              <a:t>These programs provide a mechanism for connections among processes, users and different computer systems. They allow users to send messages to one another, to browse web pages, games, database system, word processor, send electronic mail messages, transfer of file from one machine to another.</a:t>
            </a:r>
          </a:p>
        </p:txBody>
      </p:sp>
      <p:sp>
        <p:nvSpPr>
          <p:cNvPr id="4" name="object 4"/>
          <p:cNvSpPr/>
          <p:nvPr/>
        </p:nvSpPr>
        <p:spPr>
          <a:xfrm>
            <a:off x="10459211" y="50292"/>
            <a:ext cx="3180604" cy="9048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139</a:t>
            </a:fld>
            <a:endParaRPr sz="1200">
              <a:latin typeface="Carlito"/>
              <a:cs typeface="Carlito"/>
            </a:endParaRPr>
          </a:p>
        </p:txBody>
      </p:sp>
    </p:spTree>
    <p:extLst>
      <p:ext uri="{BB962C8B-B14F-4D97-AF65-F5344CB8AC3E}">
        <p14:creationId xmlns:p14="http://schemas.microsoft.com/office/powerpoint/2010/main" val="153432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04775" lvl="0" indent="0">
              <a:spcBef>
                <a:spcPts val="0"/>
              </a:spcBef>
            </a:pPr>
            <a:r>
              <a:rPr lang="en-US" b="1" dirty="0">
                <a:solidFill>
                  <a:srgbClr val="34444C"/>
                </a:solidFill>
                <a:latin typeface="Arial"/>
                <a:ea typeface="Arial"/>
                <a:cs typeface="Arial"/>
                <a:sym typeface="Arial"/>
              </a:rPr>
              <a:t>Examples of Operating Systems</a:t>
            </a:r>
            <a:endParaRPr lang="en-US" dirty="0"/>
          </a:p>
        </p:txBody>
      </p:sp>
      <p:sp>
        <p:nvSpPr>
          <p:cNvPr id="3" name="Content Placeholder 2"/>
          <p:cNvSpPr>
            <a:spLocks noGrp="1"/>
          </p:cNvSpPr>
          <p:nvPr>
            <p:ph sz="half" idx="1"/>
          </p:nvPr>
        </p:nvSpPr>
        <p:spPr>
          <a:xfrm>
            <a:off x="1028700" y="1706882"/>
            <a:ext cx="11925300" cy="4827694"/>
          </a:xfrm>
        </p:spPr>
        <p:txBody>
          <a:bodyPr>
            <a:normAutofit/>
          </a:bodyPr>
          <a:lstStyle/>
          <a:p>
            <a:pPr lvl="0" algn="just">
              <a:spcBef>
                <a:spcPts val="400"/>
              </a:spcBef>
              <a:buClr>
                <a:srgbClr val="242729"/>
              </a:buClr>
              <a:buSzPts val="2000"/>
            </a:pPr>
            <a:r>
              <a:rPr lang="en-US" dirty="0" smtClean="0">
                <a:solidFill>
                  <a:srgbClr val="242729"/>
                </a:solidFill>
                <a:latin typeface="Sofia"/>
                <a:ea typeface="Sofia"/>
                <a:cs typeface="Sofia"/>
                <a:sym typeface="Sofia"/>
              </a:rPr>
              <a:t>Laptops</a:t>
            </a:r>
            <a:r>
              <a:rPr lang="en-US" dirty="0">
                <a:solidFill>
                  <a:srgbClr val="242729"/>
                </a:solidFill>
                <a:latin typeface="Sofia"/>
                <a:ea typeface="Sofia"/>
                <a:cs typeface="Sofia"/>
                <a:sym typeface="Sofia"/>
              </a:rPr>
              <a:t>, tablets, and desktop computers all run operating systems that you've probably heard of. Some examples include versions of Microsoft Windows (like </a:t>
            </a:r>
            <a:r>
              <a:rPr lang="en-US" u="sng" dirty="0">
                <a:solidFill>
                  <a:srgbClr val="501445"/>
                </a:solidFill>
                <a:latin typeface="Sofia"/>
                <a:ea typeface="Sofia"/>
                <a:cs typeface="Sofia"/>
                <a:sym typeface="Sofia"/>
                <a:hlinkClick r:id="rId2">
                  <a:extLst>
                    <a:ext uri="{A12FA001-AC4F-418D-AE19-62706E023703}">
                      <ahyp:hlinkClr xmlns:lc="http://schemas.openxmlformats.org/drawingml/2006/lockedCanvas"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Windows 10</a:t>
            </a:r>
            <a:r>
              <a:rPr lang="en-US" dirty="0">
                <a:solidFill>
                  <a:srgbClr val="242729"/>
                </a:solidFill>
                <a:latin typeface="Sofia"/>
                <a:ea typeface="Sofia"/>
                <a:cs typeface="Sofia"/>
                <a:sym typeface="Sofia"/>
              </a:rPr>
              <a:t>, Windows 8, Windows 7, Windows Vista, and Windows XP), </a:t>
            </a:r>
            <a:r>
              <a:rPr lang="en-US" u="sng" dirty="0">
                <a:solidFill>
                  <a:srgbClr val="501445"/>
                </a:solidFill>
                <a:latin typeface="Sofia"/>
                <a:ea typeface="Sofia"/>
                <a:cs typeface="Sofia"/>
                <a:sym typeface="Sofia"/>
                <a:hlinkClick r:id="rId3">
                  <a:extLst>
                    <a:ext uri="{A12FA001-AC4F-418D-AE19-62706E023703}">
                      <ahyp:hlinkClr xmlns:lc="http://schemas.openxmlformats.org/drawingml/2006/lockedCanvas"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Apple's </a:t>
            </a:r>
            <a:r>
              <a:rPr lang="en-US" u="sng" dirty="0" err="1">
                <a:solidFill>
                  <a:srgbClr val="501445"/>
                </a:solidFill>
                <a:latin typeface="Sofia"/>
                <a:ea typeface="Sofia"/>
                <a:cs typeface="Sofia"/>
                <a:sym typeface="Sofia"/>
                <a:hlinkClick r:id="rId3">
                  <a:extLst>
                    <a:ext uri="{A12FA001-AC4F-418D-AE19-62706E023703}">
                      <ahyp:hlinkClr xmlns:lc="http://schemas.openxmlformats.org/drawingml/2006/lockedCanvas"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macOS</a:t>
            </a:r>
            <a:r>
              <a:rPr lang="en-US" dirty="0">
                <a:solidFill>
                  <a:srgbClr val="242729"/>
                </a:solidFill>
                <a:latin typeface="Sofia"/>
                <a:ea typeface="Sofia"/>
                <a:cs typeface="Sofia"/>
                <a:sym typeface="Sofia"/>
              </a:rPr>
              <a:t> (formerly OS X), </a:t>
            </a:r>
            <a:r>
              <a:rPr lang="en-US" u="sng" dirty="0">
                <a:solidFill>
                  <a:srgbClr val="501445"/>
                </a:solidFill>
                <a:latin typeface="Sofia"/>
                <a:ea typeface="Sofia"/>
                <a:cs typeface="Sofia"/>
                <a:sym typeface="Sofia"/>
                <a:hlinkClick r:id="rId4">
                  <a:extLst>
                    <a:ext uri="{A12FA001-AC4F-418D-AE19-62706E023703}">
                      <ahyp:hlinkClr xmlns:lc="http://schemas.openxmlformats.org/drawingml/2006/lockedCanvas"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Chrome OS</a:t>
            </a:r>
            <a:r>
              <a:rPr lang="en-US" dirty="0">
                <a:solidFill>
                  <a:srgbClr val="242729"/>
                </a:solidFill>
                <a:latin typeface="Sofia"/>
                <a:ea typeface="Sofia"/>
                <a:cs typeface="Sofia"/>
                <a:sym typeface="Sofia"/>
              </a:rPr>
              <a:t>, BlackBerry Tablet OS, and </a:t>
            </a:r>
            <a:r>
              <a:rPr lang="en-US" u="sng" dirty="0">
                <a:solidFill>
                  <a:srgbClr val="501445"/>
                </a:solidFill>
                <a:latin typeface="Sofia"/>
                <a:ea typeface="Sofia"/>
                <a:cs typeface="Sofia"/>
                <a:sym typeface="Sofia"/>
                <a:hlinkClick r:id="rId5">
                  <a:extLst>
                    <a:ext uri="{A12FA001-AC4F-418D-AE19-62706E023703}">
                      <ahyp:hlinkClr xmlns:lc="http://schemas.openxmlformats.org/drawingml/2006/lockedCanvas"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flavors of Linux,</a:t>
            </a:r>
            <a:r>
              <a:rPr lang="en-US" dirty="0">
                <a:solidFill>
                  <a:srgbClr val="242729"/>
                </a:solidFill>
                <a:latin typeface="Sofia"/>
                <a:ea typeface="Sofia"/>
                <a:cs typeface="Sofia"/>
                <a:sym typeface="Sofia"/>
              </a:rPr>
              <a:t> an open-source operating system</a:t>
            </a:r>
            <a:endParaRPr lang="en-US" dirty="0"/>
          </a:p>
          <a:p>
            <a:pPr lvl="0" indent="-215900" algn="just">
              <a:spcBef>
                <a:spcPts val="400"/>
              </a:spcBef>
              <a:buClr>
                <a:schemeClr val="dk1"/>
              </a:buClr>
              <a:buSzPts val="2000"/>
              <a:buNone/>
            </a:pPr>
            <a:endParaRPr lang="en-US" dirty="0">
              <a:solidFill>
                <a:srgbClr val="242729"/>
              </a:solidFill>
              <a:latin typeface="Sofia"/>
              <a:ea typeface="Sofia"/>
              <a:cs typeface="Sofia"/>
              <a:sym typeface="Sofia"/>
            </a:endParaRPr>
          </a:p>
          <a:p>
            <a:pPr lvl="0" algn="just">
              <a:spcBef>
                <a:spcPts val="400"/>
              </a:spcBef>
              <a:buClr>
                <a:schemeClr val="dk1"/>
              </a:buClr>
              <a:buSzPts val="2000"/>
            </a:pPr>
            <a:r>
              <a:rPr lang="en-US" u="sng" dirty="0"/>
              <a:t>Examples:</a:t>
            </a:r>
            <a:r>
              <a:rPr lang="en-US" dirty="0"/>
              <a:t> Windows, Linux, Unix and Mac OS, etc.,</a:t>
            </a:r>
          </a:p>
        </p:txBody>
      </p:sp>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smtClean="0"/>
              <a:t>Department of Biotechnology, GIT                            Course Code and Course Title:</a:t>
            </a:r>
            <a:endParaRPr lang="en-US"/>
          </a:p>
        </p:txBody>
      </p:sp>
      <p:sp>
        <p:nvSpPr>
          <p:cNvPr id="7" name="Slide Number Placeholder 6"/>
          <p:cNvSpPr>
            <a:spLocks noGrp="1"/>
          </p:cNvSpPr>
          <p:nvPr>
            <p:ph type="sldNum" sz="quarter" idx="12"/>
          </p:nvPr>
        </p:nvSpPr>
        <p:spPr/>
        <p:txBody>
          <a:bodyPr/>
          <a:lstStyle/>
          <a:p>
            <a:fld id="{98F4A237-58DC-4CB8-A92A-C7FDFBDB682E}" type="slidenum">
              <a:rPr lang="en-US" smtClean="0"/>
              <a:pPr/>
              <a:t>14</a:t>
            </a:fld>
            <a:endParaRPr lang="en-US"/>
          </a:p>
        </p:txBody>
      </p:sp>
    </p:spTree>
    <p:extLst>
      <p:ext uri="{BB962C8B-B14F-4D97-AF65-F5344CB8AC3E}">
        <p14:creationId xmlns:p14="http://schemas.microsoft.com/office/powerpoint/2010/main" val="32410687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73" y="200990"/>
            <a:ext cx="5233670" cy="635000"/>
          </a:xfrm>
          <a:prstGeom prst="rect">
            <a:avLst/>
          </a:prstGeom>
        </p:spPr>
        <p:txBody>
          <a:bodyPr vert="horz" wrap="square" lIns="0" tIns="12065" rIns="0" bIns="0" rtlCol="0">
            <a:spAutoFit/>
          </a:bodyPr>
          <a:lstStyle/>
          <a:p>
            <a:pPr marL="12700">
              <a:lnSpc>
                <a:spcPct val="100000"/>
              </a:lnSpc>
              <a:spcBef>
                <a:spcPts val="95"/>
              </a:spcBef>
            </a:pPr>
            <a:r>
              <a:rPr sz="4000" spc="-45" dirty="0"/>
              <a:t>System </a:t>
            </a:r>
            <a:r>
              <a:rPr sz="4000" spc="-35" dirty="0"/>
              <a:t>Programs </a:t>
            </a:r>
            <a:r>
              <a:rPr sz="4000" spc="-45" dirty="0"/>
              <a:t>(cont’d)</a:t>
            </a:r>
            <a:endParaRPr sz="4000" dirty="0"/>
          </a:p>
        </p:txBody>
      </p:sp>
      <p:sp>
        <p:nvSpPr>
          <p:cNvPr id="3" name="object 3"/>
          <p:cNvSpPr txBox="1"/>
          <p:nvPr/>
        </p:nvSpPr>
        <p:spPr>
          <a:xfrm>
            <a:off x="913891" y="901065"/>
            <a:ext cx="12802109" cy="6178614"/>
          </a:xfrm>
          <a:prstGeom prst="rect">
            <a:avLst/>
          </a:prstGeom>
        </p:spPr>
        <p:txBody>
          <a:bodyPr vert="horz" wrap="square" lIns="0" tIns="12700" rIns="0" bIns="0" rtlCol="0">
            <a:spAutoFit/>
          </a:bodyPr>
          <a:lstStyle/>
          <a:p>
            <a:pPr marL="71120" marR="79375" indent="0" algn="just">
              <a:lnSpc>
                <a:spcPct val="102000"/>
              </a:lnSpc>
              <a:spcBef>
                <a:spcPts val="45"/>
              </a:spcBef>
              <a:spcAft>
                <a:spcPts val="0"/>
              </a:spcAft>
              <a:buNone/>
            </a:pPr>
            <a:r>
              <a:rPr lang="en-US" sz="2400" dirty="0"/>
              <a:t>Background Services:</a:t>
            </a:r>
          </a:p>
          <a:p>
            <a:pPr marL="71120" marR="79375" indent="0" algn="just">
              <a:lnSpc>
                <a:spcPct val="102000"/>
              </a:lnSpc>
              <a:spcBef>
                <a:spcPts val="45"/>
              </a:spcBef>
              <a:spcAft>
                <a:spcPts val="0"/>
              </a:spcAft>
              <a:buNone/>
            </a:pPr>
            <a:r>
              <a:rPr lang="en-US" sz="2400" dirty="0"/>
              <a:t>All general purpose systems have methods to initiate certain system program processes at boot time, among them some terminate after completing their task while other programs continue to run until the system is halted. Continuously running system program processes are called services, subsystems or daemons.</a:t>
            </a:r>
          </a:p>
          <a:p>
            <a:pPr marL="71120" marR="79375" indent="0" algn="just">
              <a:lnSpc>
                <a:spcPct val="102000"/>
              </a:lnSpc>
              <a:spcBef>
                <a:spcPts val="45"/>
              </a:spcBef>
              <a:spcAft>
                <a:spcPts val="0"/>
              </a:spcAft>
              <a:buNone/>
            </a:pPr>
            <a:r>
              <a:rPr lang="en-US" sz="2400" dirty="0"/>
              <a:t>Note: Along with system programs, most OS’s are supplied with some application programs like games, web browsers, DB’s, text formatters, compilers, plotting, chatting applications etc</a:t>
            </a:r>
            <a:r>
              <a:rPr lang="en-US" sz="2400" dirty="0" smtClean="0"/>
              <a:t>.</a:t>
            </a:r>
          </a:p>
          <a:p>
            <a:pPr fontAlgn="base"/>
            <a:r>
              <a:rPr lang="en-IN" dirty="0"/>
              <a:t>Some examples of system program in O.S. are – </a:t>
            </a:r>
          </a:p>
          <a:p>
            <a:pPr fontAlgn="base"/>
            <a:r>
              <a:rPr lang="en-IN" dirty="0"/>
              <a:t>Windows 10 </a:t>
            </a:r>
          </a:p>
          <a:p>
            <a:pPr fontAlgn="base"/>
            <a:r>
              <a:rPr lang="en-IN" dirty="0" smtClean="0"/>
              <a:t>Mac OS X</a:t>
            </a:r>
            <a:r>
              <a:rPr lang="en-IN" dirty="0"/>
              <a:t> </a:t>
            </a:r>
          </a:p>
          <a:p>
            <a:pPr fontAlgn="base"/>
            <a:r>
              <a:rPr lang="en-IN" dirty="0" smtClean="0"/>
              <a:t>Ubuntu</a:t>
            </a:r>
            <a:r>
              <a:rPr lang="en-IN" dirty="0"/>
              <a:t> </a:t>
            </a:r>
          </a:p>
          <a:p>
            <a:pPr fontAlgn="base"/>
            <a:r>
              <a:rPr lang="en-IN" dirty="0"/>
              <a:t>Linux </a:t>
            </a:r>
          </a:p>
          <a:p>
            <a:pPr fontAlgn="base"/>
            <a:r>
              <a:rPr lang="en-IN" dirty="0"/>
              <a:t>Unix </a:t>
            </a:r>
          </a:p>
          <a:p>
            <a:pPr fontAlgn="base"/>
            <a:r>
              <a:rPr lang="en-IN" dirty="0"/>
              <a:t>Android </a:t>
            </a:r>
          </a:p>
          <a:p>
            <a:pPr fontAlgn="base"/>
            <a:r>
              <a:rPr lang="en-IN" dirty="0"/>
              <a:t>Anti-virus </a:t>
            </a:r>
          </a:p>
          <a:p>
            <a:pPr fontAlgn="base"/>
            <a:r>
              <a:rPr lang="en-IN" dirty="0"/>
              <a:t>Disk formatting </a:t>
            </a:r>
          </a:p>
          <a:p>
            <a:pPr fontAlgn="base"/>
            <a:r>
              <a:rPr lang="en-IN" dirty="0"/>
              <a:t>Computer language translators </a:t>
            </a:r>
          </a:p>
          <a:p>
            <a:pPr marL="71120" marR="79375" indent="0" algn="just">
              <a:lnSpc>
                <a:spcPct val="102000"/>
              </a:lnSpc>
              <a:spcBef>
                <a:spcPts val="45"/>
              </a:spcBef>
              <a:spcAft>
                <a:spcPts val="0"/>
              </a:spcAft>
              <a:buNone/>
            </a:pPr>
            <a:endParaRPr lang="en-US" sz="2400" dirty="0"/>
          </a:p>
          <a:p>
            <a:pPr marL="189230" indent="-177165">
              <a:lnSpc>
                <a:spcPct val="100000"/>
              </a:lnSpc>
              <a:spcBef>
                <a:spcPts val="100"/>
              </a:spcBef>
              <a:buFont typeface="Arial"/>
              <a:buChar char="•"/>
              <a:tabLst>
                <a:tab pos="189865" algn="l"/>
              </a:tabLst>
            </a:pPr>
            <a:endParaRPr lang="en-US" sz="2400" dirty="0"/>
          </a:p>
        </p:txBody>
      </p:sp>
      <p:sp>
        <p:nvSpPr>
          <p:cNvPr id="4" name="object 4"/>
          <p:cNvSpPr/>
          <p:nvPr/>
        </p:nvSpPr>
        <p:spPr>
          <a:xfrm>
            <a:off x="10459211" y="50292"/>
            <a:ext cx="3180604" cy="9048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140</a:t>
            </a:fld>
            <a:endParaRPr sz="1200">
              <a:latin typeface="Carlito"/>
              <a:cs typeface="Carlito"/>
            </a:endParaRPr>
          </a:p>
        </p:txBody>
      </p:sp>
    </p:spTree>
    <p:extLst>
      <p:ext uri="{BB962C8B-B14F-4D97-AF65-F5344CB8AC3E}">
        <p14:creationId xmlns:p14="http://schemas.microsoft.com/office/powerpoint/2010/main" val="2962307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091" y="590168"/>
            <a:ext cx="12812395" cy="5445760"/>
          </a:xfrm>
          <a:prstGeom prst="rect">
            <a:avLst/>
          </a:prstGeom>
        </p:spPr>
        <p:txBody>
          <a:bodyPr vert="horz" wrap="square" lIns="0" tIns="12065" rIns="0" bIns="0" rtlCol="0">
            <a:spAutoFit/>
          </a:bodyPr>
          <a:lstStyle/>
          <a:p>
            <a:pPr marL="1960245">
              <a:lnSpc>
                <a:spcPct val="100000"/>
              </a:lnSpc>
              <a:spcBef>
                <a:spcPts val="95"/>
              </a:spcBef>
            </a:pPr>
            <a:r>
              <a:rPr sz="2800" b="1" spc="-15" dirty="0">
                <a:latin typeface="Carlito"/>
                <a:cs typeface="Carlito"/>
              </a:rPr>
              <a:t>Operating </a:t>
            </a:r>
            <a:r>
              <a:rPr sz="2800" b="1" spc="-40" dirty="0">
                <a:latin typeface="Carlito"/>
                <a:cs typeface="Carlito"/>
              </a:rPr>
              <a:t>System </a:t>
            </a:r>
            <a:r>
              <a:rPr sz="2800" b="1" spc="-10" dirty="0">
                <a:latin typeface="Carlito"/>
                <a:cs typeface="Carlito"/>
              </a:rPr>
              <a:t>Design </a:t>
            </a:r>
            <a:r>
              <a:rPr sz="2800" b="1" spc="-5" dirty="0">
                <a:latin typeface="Carlito"/>
                <a:cs typeface="Carlito"/>
              </a:rPr>
              <a:t>and</a:t>
            </a:r>
            <a:r>
              <a:rPr sz="2800" b="1" spc="55" dirty="0">
                <a:latin typeface="Carlito"/>
                <a:cs typeface="Carlito"/>
              </a:rPr>
              <a:t> </a:t>
            </a:r>
            <a:r>
              <a:rPr sz="2800" b="1" spc="-10" dirty="0">
                <a:latin typeface="Carlito"/>
                <a:cs typeface="Carlito"/>
              </a:rPr>
              <a:t>Implementation</a:t>
            </a:r>
            <a:endParaRPr sz="2800">
              <a:latin typeface="Carlito"/>
              <a:cs typeface="Carlito"/>
            </a:endParaRPr>
          </a:p>
          <a:p>
            <a:pPr>
              <a:lnSpc>
                <a:spcPct val="100000"/>
              </a:lnSpc>
              <a:spcBef>
                <a:spcPts val="35"/>
              </a:spcBef>
            </a:pPr>
            <a:endParaRPr sz="2350">
              <a:latin typeface="Carlito"/>
              <a:cs typeface="Carlito"/>
            </a:endParaRPr>
          </a:p>
          <a:p>
            <a:pPr marL="189230" marR="1548765" indent="-177165">
              <a:lnSpc>
                <a:spcPct val="100000"/>
              </a:lnSpc>
              <a:spcBef>
                <a:spcPts val="5"/>
              </a:spcBef>
              <a:buFont typeface="Arial"/>
              <a:buChar char="•"/>
              <a:tabLst>
                <a:tab pos="189865" algn="l"/>
                <a:tab pos="8818880" algn="l"/>
              </a:tabLst>
            </a:pPr>
            <a:r>
              <a:rPr sz="2800" spc="-10" dirty="0">
                <a:latin typeface="Carlito"/>
                <a:cs typeface="Carlito"/>
              </a:rPr>
              <a:t>Design </a:t>
            </a:r>
            <a:r>
              <a:rPr sz="2800" spc="-5" dirty="0">
                <a:latin typeface="Carlito"/>
                <a:cs typeface="Carlito"/>
              </a:rPr>
              <a:t>and </a:t>
            </a:r>
            <a:r>
              <a:rPr sz="2800" spc="-10" dirty="0">
                <a:latin typeface="Carlito"/>
                <a:cs typeface="Carlito"/>
              </a:rPr>
              <a:t>Implementation </a:t>
            </a:r>
            <a:r>
              <a:rPr sz="2800" spc="-5" dirty="0">
                <a:latin typeface="Carlito"/>
                <a:cs typeface="Carlito"/>
              </a:rPr>
              <a:t>of OS </a:t>
            </a:r>
            <a:r>
              <a:rPr sz="2800" spc="-10" dirty="0">
                <a:latin typeface="Carlito"/>
                <a:cs typeface="Carlito"/>
              </a:rPr>
              <a:t>not </a:t>
            </a:r>
            <a:r>
              <a:rPr sz="2800" spc="-40" dirty="0">
                <a:latin typeface="Carlito"/>
                <a:cs typeface="Carlito"/>
              </a:rPr>
              <a:t>“solvable”,</a:t>
            </a:r>
            <a:r>
              <a:rPr sz="2800" spc="200" dirty="0">
                <a:latin typeface="Carlito"/>
                <a:cs typeface="Carlito"/>
              </a:rPr>
              <a:t> </a:t>
            </a:r>
            <a:r>
              <a:rPr sz="2800" spc="-10" dirty="0">
                <a:latin typeface="Carlito"/>
                <a:cs typeface="Carlito"/>
              </a:rPr>
              <a:t>but</a:t>
            </a:r>
            <a:r>
              <a:rPr sz="2800" spc="20" dirty="0">
                <a:latin typeface="Carlito"/>
                <a:cs typeface="Carlito"/>
              </a:rPr>
              <a:t> </a:t>
            </a:r>
            <a:r>
              <a:rPr sz="2800" spc="-10" dirty="0">
                <a:latin typeface="Carlito"/>
                <a:cs typeface="Carlito"/>
              </a:rPr>
              <a:t>some	approaches</a:t>
            </a:r>
            <a:r>
              <a:rPr sz="2800" spc="-70" dirty="0">
                <a:latin typeface="Carlito"/>
                <a:cs typeface="Carlito"/>
              </a:rPr>
              <a:t> </a:t>
            </a:r>
            <a:r>
              <a:rPr sz="2800" spc="-25" dirty="0">
                <a:latin typeface="Carlito"/>
                <a:cs typeface="Carlito"/>
              </a:rPr>
              <a:t>have  </a:t>
            </a:r>
            <a:r>
              <a:rPr sz="2800" spc="-20" dirty="0">
                <a:latin typeface="Carlito"/>
                <a:cs typeface="Carlito"/>
              </a:rPr>
              <a:t>proven</a:t>
            </a:r>
            <a:r>
              <a:rPr sz="2800" spc="15" dirty="0">
                <a:latin typeface="Carlito"/>
                <a:cs typeface="Carlito"/>
              </a:rPr>
              <a:t> </a:t>
            </a:r>
            <a:r>
              <a:rPr sz="2800" spc="-10" dirty="0">
                <a:latin typeface="Carlito"/>
                <a:cs typeface="Carlito"/>
              </a:rPr>
              <a:t>successful</a:t>
            </a:r>
            <a:endParaRPr sz="2800">
              <a:latin typeface="Carlito"/>
              <a:cs typeface="Carlito"/>
            </a:endParaRPr>
          </a:p>
          <a:p>
            <a:pPr marL="189230" indent="-177165">
              <a:lnSpc>
                <a:spcPct val="100000"/>
              </a:lnSpc>
              <a:spcBef>
                <a:spcPts val="505"/>
              </a:spcBef>
              <a:buFont typeface="Arial"/>
              <a:buChar char="•"/>
              <a:tabLst>
                <a:tab pos="189865" algn="l"/>
                <a:tab pos="7316470" algn="l"/>
              </a:tabLst>
            </a:pPr>
            <a:r>
              <a:rPr sz="2800" spc="-10" dirty="0">
                <a:latin typeface="Carlito"/>
                <a:cs typeface="Carlito"/>
              </a:rPr>
              <a:t>Internal </a:t>
            </a:r>
            <a:r>
              <a:rPr sz="2800" spc="-15" dirty="0">
                <a:latin typeface="Carlito"/>
                <a:cs typeface="Carlito"/>
              </a:rPr>
              <a:t>structure </a:t>
            </a:r>
            <a:r>
              <a:rPr sz="2800" spc="-5" dirty="0">
                <a:latin typeface="Carlito"/>
                <a:cs typeface="Carlito"/>
              </a:rPr>
              <a:t>of </a:t>
            </a:r>
            <a:r>
              <a:rPr sz="2800" spc="-25" dirty="0">
                <a:latin typeface="Carlito"/>
                <a:cs typeface="Carlito"/>
              </a:rPr>
              <a:t>different</a:t>
            </a:r>
            <a:r>
              <a:rPr sz="2800" spc="140" dirty="0">
                <a:latin typeface="Carlito"/>
                <a:cs typeface="Carlito"/>
              </a:rPr>
              <a:t> </a:t>
            </a:r>
            <a:r>
              <a:rPr sz="2800" spc="-20" dirty="0">
                <a:latin typeface="Carlito"/>
                <a:cs typeface="Carlito"/>
              </a:rPr>
              <a:t>Operating</a:t>
            </a:r>
            <a:r>
              <a:rPr sz="2800" spc="45" dirty="0">
                <a:latin typeface="Carlito"/>
                <a:cs typeface="Carlito"/>
              </a:rPr>
              <a:t> </a:t>
            </a:r>
            <a:r>
              <a:rPr sz="2800" spc="-25" dirty="0">
                <a:latin typeface="Carlito"/>
                <a:cs typeface="Carlito"/>
              </a:rPr>
              <a:t>Systems	</a:t>
            </a:r>
            <a:r>
              <a:rPr sz="2800" spc="-10" dirty="0">
                <a:latin typeface="Carlito"/>
                <a:cs typeface="Carlito"/>
              </a:rPr>
              <a:t>can vary</a:t>
            </a:r>
            <a:r>
              <a:rPr sz="2800" dirty="0">
                <a:latin typeface="Carlito"/>
                <a:cs typeface="Carlito"/>
              </a:rPr>
              <a:t> </a:t>
            </a:r>
            <a:r>
              <a:rPr sz="2800" spc="-5" dirty="0">
                <a:latin typeface="Carlito"/>
                <a:cs typeface="Carlito"/>
              </a:rPr>
              <a:t>widely</a:t>
            </a:r>
            <a:endParaRPr sz="2800">
              <a:latin typeface="Carlito"/>
              <a:cs typeface="Carlito"/>
            </a:endParaRPr>
          </a:p>
          <a:p>
            <a:pPr marL="189230" indent="-177165">
              <a:lnSpc>
                <a:spcPct val="100000"/>
              </a:lnSpc>
              <a:spcBef>
                <a:spcPts val="505"/>
              </a:spcBef>
              <a:buFont typeface="Arial"/>
              <a:buChar char="•"/>
              <a:tabLst>
                <a:tab pos="189865" algn="l"/>
              </a:tabLst>
            </a:pPr>
            <a:r>
              <a:rPr sz="2800" spc="-15" dirty="0">
                <a:latin typeface="Carlito"/>
                <a:cs typeface="Carlito"/>
              </a:rPr>
              <a:t>Start by defining </a:t>
            </a:r>
            <a:r>
              <a:rPr sz="2800" spc="-10" dirty="0">
                <a:latin typeface="Carlito"/>
                <a:cs typeface="Carlito"/>
              </a:rPr>
              <a:t>goals </a:t>
            </a:r>
            <a:r>
              <a:rPr sz="2800" spc="-5" dirty="0">
                <a:latin typeface="Carlito"/>
                <a:cs typeface="Carlito"/>
              </a:rPr>
              <a:t>and</a:t>
            </a:r>
            <a:r>
              <a:rPr sz="2800" spc="100" dirty="0">
                <a:latin typeface="Carlito"/>
                <a:cs typeface="Carlito"/>
              </a:rPr>
              <a:t> </a:t>
            </a:r>
            <a:r>
              <a:rPr sz="2800" spc="-10" dirty="0">
                <a:latin typeface="Carlito"/>
                <a:cs typeface="Carlito"/>
              </a:rPr>
              <a:t>specifications</a:t>
            </a:r>
            <a:endParaRPr sz="2800">
              <a:latin typeface="Carlito"/>
              <a:cs typeface="Carlito"/>
            </a:endParaRPr>
          </a:p>
          <a:p>
            <a:pPr marL="189230" indent="-177165">
              <a:lnSpc>
                <a:spcPct val="100000"/>
              </a:lnSpc>
              <a:spcBef>
                <a:spcPts val="490"/>
              </a:spcBef>
              <a:buFont typeface="Arial"/>
              <a:buChar char="•"/>
              <a:tabLst>
                <a:tab pos="189865" algn="l"/>
              </a:tabLst>
            </a:pPr>
            <a:r>
              <a:rPr sz="2800" spc="-20" dirty="0">
                <a:latin typeface="Carlito"/>
                <a:cs typeface="Carlito"/>
              </a:rPr>
              <a:t>Affected </a:t>
            </a:r>
            <a:r>
              <a:rPr sz="2800" spc="-15" dirty="0">
                <a:latin typeface="Carlito"/>
                <a:cs typeface="Carlito"/>
              </a:rPr>
              <a:t>by </a:t>
            </a:r>
            <a:r>
              <a:rPr sz="2800" spc="-5" dirty="0">
                <a:latin typeface="Carlito"/>
                <a:cs typeface="Carlito"/>
              </a:rPr>
              <a:t>choice of </a:t>
            </a:r>
            <a:r>
              <a:rPr sz="2800" spc="-20" dirty="0">
                <a:latin typeface="Carlito"/>
                <a:cs typeface="Carlito"/>
              </a:rPr>
              <a:t>hardware, </a:t>
            </a:r>
            <a:r>
              <a:rPr sz="2800" spc="-10" dirty="0">
                <a:latin typeface="Carlito"/>
                <a:cs typeface="Carlito"/>
              </a:rPr>
              <a:t>type </a:t>
            </a:r>
            <a:r>
              <a:rPr sz="2800" spc="-5" dirty="0">
                <a:latin typeface="Carlito"/>
                <a:cs typeface="Carlito"/>
              </a:rPr>
              <a:t>of</a:t>
            </a:r>
            <a:r>
              <a:rPr sz="2800" spc="105" dirty="0">
                <a:latin typeface="Carlito"/>
                <a:cs typeface="Carlito"/>
              </a:rPr>
              <a:t> </a:t>
            </a:r>
            <a:r>
              <a:rPr sz="2800" spc="-30" dirty="0">
                <a:latin typeface="Carlito"/>
                <a:cs typeface="Carlito"/>
              </a:rPr>
              <a:t>system</a:t>
            </a:r>
            <a:endParaRPr sz="2800">
              <a:latin typeface="Carlito"/>
              <a:cs typeface="Carlito"/>
            </a:endParaRPr>
          </a:p>
          <a:p>
            <a:pPr marL="189230" indent="-177165">
              <a:lnSpc>
                <a:spcPct val="100000"/>
              </a:lnSpc>
              <a:spcBef>
                <a:spcPts val="505"/>
              </a:spcBef>
              <a:buFont typeface="Arial"/>
              <a:buChar char="•"/>
              <a:tabLst>
                <a:tab pos="189865" algn="l"/>
              </a:tabLst>
            </a:pPr>
            <a:r>
              <a:rPr sz="2800" spc="-5" dirty="0">
                <a:latin typeface="Carlito"/>
                <a:cs typeface="Carlito"/>
              </a:rPr>
              <a:t>User </a:t>
            </a:r>
            <a:r>
              <a:rPr sz="2800" spc="-10" dirty="0">
                <a:latin typeface="Carlito"/>
                <a:cs typeface="Carlito"/>
              </a:rPr>
              <a:t>goals </a:t>
            </a:r>
            <a:r>
              <a:rPr sz="2800" spc="-5" dirty="0">
                <a:latin typeface="Carlito"/>
                <a:cs typeface="Carlito"/>
              </a:rPr>
              <a:t>and </a:t>
            </a:r>
            <a:r>
              <a:rPr sz="2800" spc="-30" dirty="0">
                <a:latin typeface="Carlito"/>
                <a:cs typeface="Carlito"/>
              </a:rPr>
              <a:t>System</a:t>
            </a:r>
            <a:r>
              <a:rPr sz="2800" spc="55" dirty="0">
                <a:latin typeface="Carlito"/>
                <a:cs typeface="Carlito"/>
              </a:rPr>
              <a:t> </a:t>
            </a:r>
            <a:r>
              <a:rPr sz="2800" spc="-10" dirty="0">
                <a:latin typeface="Carlito"/>
                <a:cs typeface="Carlito"/>
              </a:rPr>
              <a:t>goals</a:t>
            </a:r>
            <a:endParaRPr sz="2800">
              <a:latin typeface="Carlito"/>
              <a:cs typeface="Carlito"/>
            </a:endParaRPr>
          </a:p>
          <a:p>
            <a:pPr marL="544195" marR="393065" lvl="1" indent="-177165">
              <a:lnSpc>
                <a:spcPct val="100000"/>
              </a:lnSpc>
              <a:spcBef>
                <a:spcPts val="395"/>
              </a:spcBef>
              <a:buFont typeface="Arial"/>
              <a:buChar char="•"/>
              <a:tabLst>
                <a:tab pos="544830" algn="l"/>
                <a:tab pos="11250295" algn="l"/>
              </a:tabLst>
            </a:pPr>
            <a:r>
              <a:rPr sz="2800" spc="-5" dirty="0">
                <a:latin typeface="Carlito"/>
                <a:cs typeface="Carlito"/>
              </a:rPr>
              <a:t>User</a:t>
            </a:r>
            <a:r>
              <a:rPr sz="2800" spc="15" dirty="0">
                <a:latin typeface="Carlito"/>
                <a:cs typeface="Carlito"/>
              </a:rPr>
              <a:t> </a:t>
            </a:r>
            <a:r>
              <a:rPr sz="2800" spc="-25" dirty="0">
                <a:latin typeface="Carlito"/>
                <a:cs typeface="Carlito"/>
              </a:rPr>
              <a:t>g</a:t>
            </a:r>
            <a:r>
              <a:rPr sz="2800" spc="-10" dirty="0">
                <a:latin typeface="Carlito"/>
                <a:cs typeface="Carlito"/>
              </a:rPr>
              <a:t>o</a:t>
            </a:r>
            <a:r>
              <a:rPr sz="2800" spc="-5" dirty="0">
                <a:latin typeface="Carlito"/>
                <a:cs typeface="Carlito"/>
              </a:rPr>
              <a:t>als</a:t>
            </a:r>
            <a:r>
              <a:rPr sz="2800" spc="-15" dirty="0">
                <a:latin typeface="Carlito"/>
                <a:cs typeface="Carlito"/>
              </a:rPr>
              <a:t> </a:t>
            </a:r>
            <a:r>
              <a:rPr sz="2800" spc="-5" dirty="0">
                <a:latin typeface="Carlito"/>
                <a:cs typeface="Carlito"/>
              </a:rPr>
              <a:t>–</a:t>
            </a:r>
            <a:r>
              <a:rPr sz="2800" spc="10" dirty="0">
                <a:latin typeface="Carlito"/>
                <a:cs typeface="Carlito"/>
              </a:rPr>
              <a:t> </a:t>
            </a:r>
            <a:r>
              <a:rPr sz="2800" spc="-10" dirty="0">
                <a:latin typeface="Carlito"/>
                <a:cs typeface="Carlito"/>
              </a:rPr>
              <a:t>ope</a:t>
            </a:r>
            <a:r>
              <a:rPr sz="2800" spc="-75" dirty="0">
                <a:latin typeface="Carlito"/>
                <a:cs typeface="Carlito"/>
              </a:rPr>
              <a:t>r</a:t>
            </a:r>
            <a:r>
              <a:rPr sz="2800" spc="-25" dirty="0">
                <a:latin typeface="Carlito"/>
                <a:cs typeface="Carlito"/>
              </a:rPr>
              <a:t>a</a:t>
            </a:r>
            <a:r>
              <a:rPr sz="2800" spc="-5" dirty="0">
                <a:latin typeface="Carlito"/>
                <a:cs typeface="Carlito"/>
              </a:rPr>
              <a:t>ti</a:t>
            </a:r>
            <a:r>
              <a:rPr sz="2800" spc="-20" dirty="0">
                <a:latin typeface="Carlito"/>
                <a:cs typeface="Carlito"/>
              </a:rPr>
              <a:t>n</a:t>
            </a:r>
            <a:r>
              <a:rPr sz="2800" spc="-5" dirty="0">
                <a:latin typeface="Carlito"/>
                <a:cs typeface="Carlito"/>
              </a:rPr>
              <a:t>g</a:t>
            </a:r>
            <a:r>
              <a:rPr sz="2800" dirty="0">
                <a:latin typeface="Carlito"/>
                <a:cs typeface="Carlito"/>
              </a:rPr>
              <a:t> </a:t>
            </a:r>
            <a:r>
              <a:rPr sz="2800" spc="-50" dirty="0">
                <a:latin typeface="Carlito"/>
                <a:cs typeface="Carlito"/>
              </a:rPr>
              <a:t>s</a:t>
            </a:r>
            <a:r>
              <a:rPr sz="2800" spc="-35" dirty="0">
                <a:latin typeface="Carlito"/>
                <a:cs typeface="Carlito"/>
              </a:rPr>
              <a:t>y</a:t>
            </a:r>
            <a:r>
              <a:rPr sz="2800" spc="-45" dirty="0">
                <a:latin typeface="Carlito"/>
                <a:cs typeface="Carlito"/>
              </a:rPr>
              <a:t>s</a:t>
            </a:r>
            <a:r>
              <a:rPr sz="2800" spc="-35" dirty="0">
                <a:latin typeface="Carlito"/>
                <a:cs typeface="Carlito"/>
              </a:rPr>
              <a:t>t</a:t>
            </a:r>
            <a:r>
              <a:rPr sz="2800" spc="-5" dirty="0">
                <a:latin typeface="Carlito"/>
                <a:cs typeface="Carlito"/>
              </a:rPr>
              <a:t>em</a:t>
            </a:r>
            <a:r>
              <a:rPr sz="2800" spc="20" dirty="0">
                <a:latin typeface="Carlito"/>
                <a:cs typeface="Carlito"/>
              </a:rPr>
              <a:t> </a:t>
            </a:r>
            <a:r>
              <a:rPr sz="2800" spc="-10" dirty="0">
                <a:latin typeface="Carlito"/>
                <a:cs typeface="Carlito"/>
              </a:rPr>
              <a:t>shou</a:t>
            </a:r>
            <a:r>
              <a:rPr sz="2800" spc="-20" dirty="0">
                <a:latin typeface="Carlito"/>
                <a:cs typeface="Carlito"/>
              </a:rPr>
              <a:t>l</a:t>
            </a:r>
            <a:r>
              <a:rPr sz="2800" spc="-5" dirty="0">
                <a:latin typeface="Carlito"/>
                <a:cs typeface="Carlito"/>
              </a:rPr>
              <a:t>d</a:t>
            </a:r>
            <a:r>
              <a:rPr sz="2800" spc="30" dirty="0">
                <a:latin typeface="Carlito"/>
                <a:cs typeface="Carlito"/>
              </a:rPr>
              <a:t> </a:t>
            </a:r>
            <a:r>
              <a:rPr sz="2800" spc="-10" dirty="0">
                <a:latin typeface="Carlito"/>
                <a:cs typeface="Carlito"/>
              </a:rPr>
              <a:t>b</a:t>
            </a:r>
            <a:r>
              <a:rPr sz="2800" spc="-5" dirty="0">
                <a:latin typeface="Carlito"/>
                <a:cs typeface="Carlito"/>
              </a:rPr>
              <a:t>e</a:t>
            </a:r>
            <a:r>
              <a:rPr sz="2800" spc="5" dirty="0">
                <a:latin typeface="Carlito"/>
                <a:cs typeface="Carlito"/>
              </a:rPr>
              <a:t> </a:t>
            </a:r>
            <a:r>
              <a:rPr sz="2800" spc="-25" dirty="0">
                <a:latin typeface="Carlito"/>
                <a:cs typeface="Carlito"/>
              </a:rPr>
              <a:t>c</a:t>
            </a:r>
            <a:r>
              <a:rPr sz="2800" spc="-10" dirty="0">
                <a:latin typeface="Carlito"/>
                <a:cs typeface="Carlito"/>
              </a:rPr>
              <a:t>o</a:t>
            </a:r>
            <a:r>
              <a:rPr sz="2800" spc="-60" dirty="0">
                <a:latin typeface="Carlito"/>
                <a:cs typeface="Carlito"/>
              </a:rPr>
              <a:t>n</a:t>
            </a:r>
            <a:r>
              <a:rPr sz="2800" spc="-35" dirty="0">
                <a:latin typeface="Carlito"/>
                <a:cs typeface="Carlito"/>
              </a:rPr>
              <a:t>v</a:t>
            </a:r>
            <a:r>
              <a:rPr sz="2800" spc="-5" dirty="0">
                <a:latin typeface="Carlito"/>
                <a:cs typeface="Carlito"/>
              </a:rPr>
              <a:t>en</a:t>
            </a:r>
            <a:r>
              <a:rPr sz="2800" spc="-15" dirty="0">
                <a:latin typeface="Carlito"/>
                <a:cs typeface="Carlito"/>
              </a:rPr>
              <a:t>i</a:t>
            </a:r>
            <a:r>
              <a:rPr sz="2800" spc="-5" dirty="0">
                <a:latin typeface="Carlito"/>
                <a:cs typeface="Carlito"/>
              </a:rPr>
              <a:t>e</a:t>
            </a:r>
            <a:r>
              <a:rPr sz="2800" spc="-35" dirty="0">
                <a:latin typeface="Carlito"/>
                <a:cs typeface="Carlito"/>
              </a:rPr>
              <a:t>n</a:t>
            </a:r>
            <a:r>
              <a:rPr sz="2800" spc="-5" dirty="0">
                <a:latin typeface="Carlito"/>
                <a:cs typeface="Carlito"/>
              </a:rPr>
              <a:t>t</a:t>
            </a:r>
            <a:r>
              <a:rPr sz="2800" spc="20" dirty="0">
                <a:latin typeface="Carlito"/>
                <a:cs typeface="Carlito"/>
              </a:rPr>
              <a:t> </a:t>
            </a:r>
            <a:r>
              <a:rPr sz="2800" spc="-35" dirty="0">
                <a:latin typeface="Carlito"/>
                <a:cs typeface="Carlito"/>
              </a:rPr>
              <a:t>t</a:t>
            </a:r>
            <a:r>
              <a:rPr sz="2800" spc="-5" dirty="0">
                <a:latin typeface="Carlito"/>
                <a:cs typeface="Carlito"/>
              </a:rPr>
              <a:t>o </a:t>
            </a:r>
            <a:r>
              <a:rPr sz="2800" spc="-10" dirty="0">
                <a:latin typeface="Carlito"/>
                <a:cs typeface="Carlito"/>
              </a:rPr>
              <a:t>use</a:t>
            </a:r>
            <a:r>
              <a:rPr sz="2800" spc="-5" dirty="0">
                <a:latin typeface="Carlito"/>
                <a:cs typeface="Carlito"/>
              </a:rPr>
              <a:t>,</a:t>
            </a:r>
            <a:r>
              <a:rPr sz="2800" spc="15" dirty="0">
                <a:latin typeface="Carlito"/>
                <a:cs typeface="Carlito"/>
              </a:rPr>
              <a:t> </a:t>
            </a:r>
            <a:r>
              <a:rPr sz="2800" spc="-5" dirty="0">
                <a:latin typeface="Carlito"/>
                <a:cs typeface="Carlito"/>
              </a:rPr>
              <a:t>ea</a:t>
            </a:r>
            <a:r>
              <a:rPr sz="2800" spc="-50" dirty="0">
                <a:latin typeface="Carlito"/>
                <a:cs typeface="Carlito"/>
              </a:rPr>
              <a:t>s</a:t>
            </a:r>
            <a:r>
              <a:rPr sz="2800" spc="-5" dirty="0">
                <a:latin typeface="Carlito"/>
                <a:cs typeface="Carlito"/>
              </a:rPr>
              <a:t>y</a:t>
            </a:r>
            <a:r>
              <a:rPr sz="2800" dirty="0">
                <a:latin typeface="Carlito"/>
                <a:cs typeface="Carlito"/>
              </a:rPr>
              <a:t> </a:t>
            </a:r>
            <a:r>
              <a:rPr sz="2800" spc="-35" dirty="0">
                <a:latin typeface="Carlito"/>
                <a:cs typeface="Carlito"/>
              </a:rPr>
              <a:t>t</a:t>
            </a:r>
            <a:r>
              <a:rPr sz="2800" spc="-5" dirty="0">
                <a:latin typeface="Carlito"/>
                <a:cs typeface="Carlito"/>
              </a:rPr>
              <a:t>o learn,</a:t>
            </a:r>
            <a:r>
              <a:rPr sz="2800" dirty="0">
                <a:latin typeface="Carlito"/>
                <a:cs typeface="Carlito"/>
              </a:rPr>
              <a:t>	</a:t>
            </a:r>
            <a:r>
              <a:rPr sz="2800" spc="-45" dirty="0">
                <a:latin typeface="Carlito"/>
                <a:cs typeface="Carlito"/>
              </a:rPr>
              <a:t>r</a:t>
            </a:r>
            <a:r>
              <a:rPr sz="2800" spc="-5" dirty="0">
                <a:latin typeface="Carlito"/>
                <a:cs typeface="Carlito"/>
              </a:rPr>
              <a:t>el</a:t>
            </a:r>
            <a:r>
              <a:rPr sz="2800" spc="-20" dirty="0">
                <a:latin typeface="Carlito"/>
                <a:cs typeface="Carlito"/>
              </a:rPr>
              <a:t>i</a:t>
            </a:r>
            <a:r>
              <a:rPr sz="2800" spc="-5" dirty="0">
                <a:latin typeface="Carlito"/>
                <a:cs typeface="Carlito"/>
              </a:rPr>
              <a:t>able,  </a:t>
            </a:r>
            <a:r>
              <a:rPr sz="2800" spc="-20" dirty="0">
                <a:latin typeface="Carlito"/>
                <a:cs typeface="Carlito"/>
              </a:rPr>
              <a:t>safe, </a:t>
            </a:r>
            <a:r>
              <a:rPr sz="2800" spc="-5" dirty="0">
                <a:latin typeface="Carlito"/>
                <a:cs typeface="Carlito"/>
              </a:rPr>
              <a:t>and</a:t>
            </a:r>
            <a:r>
              <a:rPr sz="2800" spc="30" dirty="0">
                <a:latin typeface="Carlito"/>
                <a:cs typeface="Carlito"/>
              </a:rPr>
              <a:t> </a:t>
            </a:r>
            <a:r>
              <a:rPr sz="2800" spc="-30" dirty="0">
                <a:latin typeface="Carlito"/>
                <a:cs typeface="Carlito"/>
              </a:rPr>
              <a:t>fast</a:t>
            </a:r>
            <a:endParaRPr sz="2800">
              <a:latin typeface="Carlito"/>
              <a:cs typeface="Carlito"/>
            </a:endParaRPr>
          </a:p>
          <a:p>
            <a:pPr marL="544195" marR="5080" lvl="1" indent="-177165">
              <a:lnSpc>
                <a:spcPct val="100000"/>
              </a:lnSpc>
              <a:spcBef>
                <a:spcPts val="414"/>
              </a:spcBef>
              <a:buFont typeface="Arial"/>
              <a:buChar char="•"/>
              <a:tabLst>
                <a:tab pos="544830" algn="l"/>
                <a:tab pos="11439525" algn="l"/>
              </a:tabLst>
            </a:pPr>
            <a:r>
              <a:rPr sz="2800" spc="-45" dirty="0">
                <a:latin typeface="Carlito"/>
                <a:cs typeface="Carlito"/>
              </a:rPr>
              <a:t>S</a:t>
            </a:r>
            <a:r>
              <a:rPr sz="2800" spc="-35" dirty="0">
                <a:latin typeface="Carlito"/>
                <a:cs typeface="Carlito"/>
              </a:rPr>
              <a:t>y</a:t>
            </a:r>
            <a:r>
              <a:rPr sz="2800" spc="-45" dirty="0">
                <a:latin typeface="Carlito"/>
                <a:cs typeface="Carlito"/>
              </a:rPr>
              <a:t>s</a:t>
            </a:r>
            <a:r>
              <a:rPr sz="2800" spc="-35" dirty="0">
                <a:latin typeface="Carlito"/>
                <a:cs typeface="Carlito"/>
              </a:rPr>
              <a:t>t</a:t>
            </a:r>
            <a:r>
              <a:rPr sz="2800" spc="-5" dirty="0">
                <a:latin typeface="Carlito"/>
                <a:cs typeface="Carlito"/>
              </a:rPr>
              <a:t>em</a:t>
            </a:r>
            <a:r>
              <a:rPr sz="2800" spc="15" dirty="0">
                <a:latin typeface="Carlito"/>
                <a:cs typeface="Carlito"/>
              </a:rPr>
              <a:t> </a:t>
            </a:r>
            <a:r>
              <a:rPr sz="2800" spc="-25" dirty="0">
                <a:latin typeface="Carlito"/>
                <a:cs typeface="Carlito"/>
              </a:rPr>
              <a:t>g</a:t>
            </a:r>
            <a:r>
              <a:rPr sz="2800" spc="-10" dirty="0">
                <a:latin typeface="Carlito"/>
                <a:cs typeface="Carlito"/>
              </a:rPr>
              <a:t>o</a:t>
            </a:r>
            <a:r>
              <a:rPr sz="2800" spc="-5" dirty="0">
                <a:latin typeface="Carlito"/>
                <a:cs typeface="Carlito"/>
              </a:rPr>
              <a:t>als</a:t>
            </a:r>
            <a:r>
              <a:rPr sz="2800" spc="-10" dirty="0">
                <a:latin typeface="Carlito"/>
                <a:cs typeface="Carlito"/>
              </a:rPr>
              <a:t> </a:t>
            </a:r>
            <a:r>
              <a:rPr sz="2800" spc="-5" dirty="0">
                <a:latin typeface="Carlito"/>
                <a:cs typeface="Carlito"/>
              </a:rPr>
              <a:t>–</a:t>
            </a:r>
            <a:r>
              <a:rPr sz="2800" spc="10" dirty="0">
                <a:latin typeface="Carlito"/>
                <a:cs typeface="Carlito"/>
              </a:rPr>
              <a:t> </a:t>
            </a:r>
            <a:r>
              <a:rPr sz="2800" spc="-10" dirty="0">
                <a:latin typeface="Carlito"/>
                <a:cs typeface="Carlito"/>
              </a:rPr>
              <a:t>ope</a:t>
            </a:r>
            <a:r>
              <a:rPr sz="2800" spc="-75" dirty="0">
                <a:latin typeface="Carlito"/>
                <a:cs typeface="Carlito"/>
              </a:rPr>
              <a:t>r</a:t>
            </a:r>
            <a:r>
              <a:rPr sz="2800" spc="-25" dirty="0">
                <a:latin typeface="Carlito"/>
                <a:cs typeface="Carlito"/>
              </a:rPr>
              <a:t>a</a:t>
            </a:r>
            <a:r>
              <a:rPr sz="2800" spc="-5" dirty="0">
                <a:latin typeface="Carlito"/>
                <a:cs typeface="Carlito"/>
              </a:rPr>
              <a:t>ti</a:t>
            </a:r>
            <a:r>
              <a:rPr sz="2800" spc="-20" dirty="0">
                <a:latin typeface="Carlito"/>
                <a:cs typeface="Carlito"/>
              </a:rPr>
              <a:t>n</a:t>
            </a:r>
            <a:r>
              <a:rPr sz="2800" spc="-5" dirty="0">
                <a:latin typeface="Carlito"/>
                <a:cs typeface="Carlito"/>
              </a:rPr>
              <a:t>g</a:t>
            </a:r>
            <a:r>
              <a:rPr sz="2800" spc="15" dirty="0">
                <a:latin typeface="Carlito"/>
                <a:cs typeface="Carlito"/>
              </a:rPr>
              <a:t> </a:t>
            </a:r>
            <a:r>
              <a:rPr sz="2800" spc="-60" dirty="0">
                <a:latin typeface="Carlito"/>
                <a:cs typeface="Carlito"/>
              </a:rPr>
              <a:t>s</a:t>
            </a:r>
            <a:r>
              <a:rPr sz="2800" spc="-35" dirty="0">
                <a:latin typeface="Carlito"/>
                <a:cs typeface="Carlito"/>
              </a:rPr>
              <a:t>y</a:t>
            </a:r>
            <a:r>
              <a:rPr sz="2800" spc="-45" dirty="0">
                <a:latin typeface="Carlito"/>
                <a:cs typeface="Carlito"/>
              </a:rPr>
              <a:t>s</a:t>
            </a:r>
            <a:r>
              <a:rPr sz="2800" spc="-35" dirty="0">
                <a:latin typeface="Carlito"/>
                <a:cs typeface="Carlito"/>
              </a:rPr>
              <a:t>t</a:t>
            </a:r>
            <a:r>
              <a:rPr sz="2800" spc="-5" dirty="0">
                <a:latin typeface="Carlito"/>
                <a:cs typeface="Carlito"/>
              </a:rPr>
              <a:t>em</a:t>
            </a:r>
            <a:r>
              <a:rPr sz="2800" spc="20" dirty="0">
                <a:latin typeface="Carlito"/>
                <a:cs typeface="Carlito"/>
              </a:rPr>
              <a:t> </a:t>
            </a:r>
            <a:r>
              <a:rPr sz="2800" spc="-10" dirty="0">
                <a:latin typeface="Carlito"/>
                <a:cs typeface="Carlito"/>
              </a:rPr>
              <a:t>shou</a:t>
            </a:r>
            <a:r>
              <a:rPr sz="2800" spc="-20" dirty="0">
                <a:latin typeface="Carlito"/>
                <a:cs typeface="Carlito"/>
              </a:rPr>
              <a:t>l</a:t>
            </a:r>
            <a:r>
              <a:rPr sz="2800" spc="-5" dirty="0">
                <a:latin typeface="Carlito"/>
                <a:cs typeface="Carlito"/>
              </a:rPr>
              <a:t>d</a:t>
            </a:r>
            <a:r>
              <a:rPr sz="2800" spc="30" dirty="0">
                <a:latin typeface="Carlito"/>
                <a:cs typeface="Carlito"/>
              </a:rPr>
              <a:t> </a:t>
            </a:r>
            <a:r>
              <a:rPr sz="2800" spc="-10" dirty="0">
                <a:latin typeface="Carlito"/>
                <a:cs typeface="Carlito"/>
              </a:rPr>
              <a:t>b</a:t>
            </a:r>
            <a:r>
              <a:rPr sz="2800" spc="-5" dirty="0">
                <a:latin typeface="Carlito"/>
                <a:cs typeface="Carlito"/>
              </a:rPr>
              <a:t>e</a:t>
            </a:r>
            <a:r>
              <a:rPr sz="2800" spc="5" dirty="0">
                <a:latin typeface="Carlito"/>
                <a:cs typeface="Carlito"/>
              </a:rPr>
              <a:t> </a:t>
            </a:r>
            <a:r>
              <a:rPr sz="2800" spc="-5" dirty="0">
                <a:latin typeface="Carlito"/>
                <a:cs typeface="Carlito"/>
              </a:rPr>
              <a:t>ea</a:t>
            </a:r>
            <a:r>
              <a:rPr sz="2800" spc="-50" dirty="0">
                <a:latin typeface="Carlito"/>
                <a:cs typeface="Carlito"/>
              </a:rPr>
              <a:t>s</a:t>
            </a:r>
            <a:r>
              <a:rPr sz="2800" spc="-5" dirty="0">
                <a:latin typeface="Carlito"/>
                <a:cs typeface="Carlito"/>
              </a:rPr>
              <a:t>y</a:t>
            </a:r>
            <a:r>
              <a:rPr sz="2800" dirty="0">
                <a:latin typeface="Carlito"/>
                <a:cs typeface="Carlito"/>
              </a:rPr>
              <a:t> </a:t>
            </a:r>
            <a:r>
              <a:rPr sz="2800" spc="-35" dirty="0">
                <a:latin typeface="Carlito"/>
                <a:cs typeface="Carlito"/>
              </a:rPr>
              <a:t>t</a:t>
            </a:r>
            <a:r>
              <a:rPr sz="2800" spc="-5" dirty="0">
                <a:latin typeface="Carlito"/>
                <a:cs typeface="Carlito"/>
              </a:rPr>
              <a:t>o </a:t>
            </a:r>
            <a:r>
              <a:rPr sz="2800" spc="-10" dirty="0">
                <a:latin typeface="Carlito"/>
                <a:cs typeface="Carlito"/>
              </a:rPr>
              <a:t>design</a:t>
            </a:r>
            <a:r>
              <a:rPr sz="2800" spc="-5" dirty="0">
                <a:latin typeface="Carlito"/>
                <a:cs typeface="Carlito"/>
              </a:rPr>
              <a:t>,</a:t>
            </a:r>
            <a:r>
              <a:rPr sz="2800" spc="10" dirty="0">
                <a:latin typeface="Carlito"/>
                <a:cs typeface="Carlito"/>
              </a:rPr>
              <a:t> </a:t>
            </a:r>
            <a:r>
              <a:rPr sz="2800" spc="-5" dirty="0">
                <a:latin typeface="Carlito"/>
                <a:cs typeface="Carlito"/>
              </a:rPr>
              <a:t>i</a:t>
            </a:r>
            <a:r>
              <a:rPr sz="2800" spc="-15" dirty="0">
                <a:latin typeface="Carlito"/>
                <a:cs typeface="Carlito"/>
              </a:rPr>
              <a:t>m</a:t>
            </a:r>
            <a:r>
              <a:rPr sz="2800" spc="-10" dirty="0">
                <a:latin typeface="Carlito"/>
                <a:cs typeface="Carlito"/>
              </a:rPr>
              <a:t>p</a:t>
            </a:r>
            <a:r>
              <a:rPr sz="2800" spc="-20" dirty="0">
                <a:latin typeface="Carlito"/>
                <a:cs typeface="Carlito"/>
              </a:rPr>
              <a:t>l</a:t>
            </a:r>
            <a:r>
              <a:rPr sz="2800" spc="-5" dirty="0">
                <a:latin typeface="Carlito"/>
                <a:cs typeface="Carlito"/>
              </a:rPr>
              <a:t>eme</a:t>
            </a:r>
            <a:r>
              <a:rPr sz="2800" spc="-35" dirty="0">
                <a:latin typeface="Carlito"/>
                <a:cs typeface="Carlito"/>
              </a:rPr>
              <a:t>n</a:t>
            </a:r>
            <a:r>
              <a:rPr sz="2800" spc="-5" dirty="0">
                <a:latin typeface="Carlito"/>
                <a:cs typeface="Carlito"/>
              </a:rPr>
              <a:t>t,</a:t>
            </a:r>
            <a:r>
              <a:rPr sz="2800" spc="20" dirty="0">
                <a:latin typeface="Carlito"/>
                <a:cs typeface="Carlito"/>
              </a:rPr>
              <a:t> </a:t>
            </a:r>
            <a:r>
              <a:rPr sz="2800" spc="-5" dirty="0">
                <a:latin typeface="Carlito"/>
                <a:cs typeface="Carlito"/>
              </a:rPr>
              <a:t>and</a:t>
            </a:r>
            <a:r>
              <a:rPr sz="2800" dirty="0">
                <a:latin typeface="Carlito"/>
                <a:cs typeface="Carlito"/>
              </a:rPr>
              <a:t>	</a:t>
            </a:r>
            <a:r>
              <a:rPr sz="2800" spc="-5" dirty="0">
                <a:latin typeface="Carlito"/>
                <a:cs typeface="Carlito"/>
              </a:rPr>
              <a:t>mai</a:t>
            </a:r>
            <a:r>
              <a:rPr sz="2800" spc="-35" dirty="0">
                <a:latin typeface="Carlito"/>
                <a:cs typeface="Carlito"/>
              </a:rPr>
              <a:t>n</a:t>
            </a:r>
            <a:r>
              <a:rPr sz="2800" spc="-45" dirty="0">
                <a:latin typeface="Carlito"/>
                <a:cs typeface="Carlito"/>
              </a:rPr>
              <a:t>t</a:t>
            </a:r>
            <a:r>
              <a:rPr sz="2800" spc="-5" dirty="0">
                <a:latin typeface="Carlito"/>
                <a:cs typeface="Carlito"/>
              </a:rPr>
              <a:t>ain,  as well </a:t>
            </a:r>
            <a:r>
              <a:rPr sz="2800" dirty="0">
                <a:latin typeface="Carlito"/>
                <a:cs typeface="Carlito"/>
              </a:rPr>
              <a:t>as </a:t>
            </a:r>
            <a:r>
              <a:rPr sz="2800" spc="-15" dirty="0">
                <a:latin typeface="Carlito"/>
                <a:cs typeface="Carlito"/>
              </a:rPr>
              <a:t>flexible, </a:t>
            </a:r>
            <a:r>
              <a:rPr sz="2800" spc="-10" dirty="0">
                <a:latin typeface="Carlito"/>
                <a:cs typeface="Carlito"/>
              </a:rPr>
              <a:t>reliable, </a:t>
            </a:r>
            <a:r>
              <a:rPr sz="2800" spc="-15" dirty="0">
                <a:latin typeface="Carlito"/>
                <a:cs typeface="Carlito"/>
              </a:rPr>
              <a:t>error-free, </a:t>
            </a:r>
            <a:r>
              <a:rPr sz="2800" spc="-5" dirty="0">
                <a:latin typeface="Carlito"/>
                <a:cs typeface="Carlito"/>
              </a:rPr>
              <a:t>and</a:t>
            </a:r>
            <a:r>
              <a:rPr sz="2800" spc="65" dirty="0">
                <a:latin typeface="Carlito"/>
                <a:cs typeface="Carlito"/>
              </a:rPr>
              <a:t> </a:t>
            </a:r>
            <a:r>
              <a:rPr sz="2800" spc="-15" dirty="0">
                <a:latin typeface="Carlito"/>
                <a:cs typeface="Carlito"/>
              </a:rPr>
              <a:t>efficient</a:t>
            </a:r>
            <a:endParaRPr sz="2800">
              <a:latin typeface="Carlito"/>
              <a:cs typeface="Carlito"/>
            </a:endParaRPr>
          </a:p>
        </p:txBody>
      </p:sp>
      <p:sp>
        <p:nvSpPr>
          <p:cNvPr id="3" name="object 3"/>
          <p:cNvSpPr/>
          <p:nvPr/>
        </p:nvSpPr>
        <p:spPr>
          <a:xfrm>
            <a:off x="10306811" y="80772"/>
            <a:ext cx="3180605" cy="90487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5" name="object 5"/>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6" name="object 6"/>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7" name="object 7"/>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141</a:t>
            </a:fld>
            <a:endParaRPr sz="1200">
              <a:latin typeface="Carlito"/>
              <a:cs typeface="Carlito"/>
            </a:endParaRPr>
          </a:p>
        </p:txBody>
      </p:sp>
    </p:spTree>
    <p:extLst>
      <p:ext uri="{BB962C8B-B14F-4D97-AF65-F5344CB8AC3E}">
        <p14:creationId xmlns:p14="http://schemas.microsoft.com/office/powerpoint/2010/main" val="15090715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3891" y="2038248"/>
            <a:ext cx="10969625" cy="3290570"/>
          </a:xfrm>
          <a:prstGeom prst="rect">
            <a:avLst/>
          </a:prstGeom>
        </p:spPr>
        <p:txBody>
          <a:bodyPr vert="horz" wrap="square" lIns="0" tIns="43815" rIns="0" bIns="0" rtlCol="0">
            <a:spAutoFit/>
          </a:bodyPr>
          <a:lstStyle/>
          <a:p>
            <a:pPr marL="189230" marR="6263640" indent="-177165">
              <a:lnSpc>
                <a:spcPct val="107300"/>
              </a:lnSpc>
              <a:spcBef>
                <a:spcPts val="345"/>
              </a:spcBef>
              <a:buFont typeface="Arial"/>
              <a:buChar char="•"/>
              <a:tabLst>
                <a:tab pos="189865" algn="l"/>
              </a:tabLst>
            </a:pPr>
            <a:r>
              <a:rPr sz="2800" spc="-10" dirty="0">
                <a:latin typeface="Carlito"/>
                <a:cs typeface="Carlito"/>
              </a:rPr>
              <a:t>Important principle </a:t>
            </a:r>
            <a:r>
              <a:rPr sz="2800" spc="-20" dirty="0">
                <a:latin typeface="Carlito"/>
                <a:cs typeface="Carlito"/>
              </a:rPr>
              <a:t>to separate  </a:t>
            </a:r>
            <a:r>
              <a:rPr sz="2800" spc="-10" dirty="0">
                <a:latin typeface="Carlito"/>
                <a:cs typeface="Carlito"/>
              </a:rPr>
              <a:t>Policy:What </a:t>
            </a:r>
            <a:r>
              <a:rPr sz="2800" spc="-5" dirty="0">
                <a:latin typeface="Carlito"/>
                <a:cs typeface="Carlito"/>
              </a:rPr>
              <a:t>will be </a:t>
            </a:r>
            <a:r>
              <a:rPr sz="2800" spc="-10" dirty="0">
                <a:latin typeface="Carlito"/>
                <a:cs typeface="Carlito"/>
              </a:rPr>
              <a:t>done?  </a:t>
            </a:r>
            <a:r>
              <a:rPr sz="2800" spc="-5" dirty="0">
                <a:latin typeface="Carlito"/>
                <a:cs typeface="Carlito"/>
              </a:rPr>
              <a:t>Mechanism: </a:t>
            </a:r>
            <a:r>
              <a:rPr sz="2800" spc="-10" dirty="0">
                <a:latin typeface="Carlito"/>
                <a:cs typeface="Carlito"/>
              </a:rPr>
              <a:t>How </a:t>
            </a:r>
            <a:r>
              <a:rPr sz="2800" spc="-20" dirty="0">
                <a:latin typeface="Carlito"/>
                <a:cs typeface="Carlito"/>
              </a:rPr>
              <a:t>to </a:t>
            </a:r>
            <a:r>
              <a:rPr sz="2800" spc="-5" dirty="0">
                <a:latin typeface="Carlito"/>
                <a:cs typeface="Carlito"/>
              </a:rPr>
              <a:t>do</a:t>
            </a:r>
            <a:r>
              <a:rPr sz="2800" spc="65" dirty="0">
                <a:latin typeface="Carlito"/>
                <a:cs typeface="Carlito"/>
              </a:rPr>
              <a:t> </a:t>
            </a:r>
            <a:r>
              <a:rPr sz="2800" spc="-5" dirty="0">
                <a:latin typeface="Carlito"/>
                <a:cs typeface="Carlito"/>
              </a:rPr>
              <a:t>it?</a:t>
            </a:r>
            <a:endParaRPr sz="2800">
              <a:latin typeface="Carlito"/>
              <a:cs typeface="Carlito"/>
            </a:endParaRPr>
          </a:p>
          <a:p>
            <a:pPr marL="189230" marR="5080" indent="-177165">
              <a:lnSpc>
                <a:spcPct val="100000"/>
              </a:lnSpc>
              <a:spcBef>
                <a:spcPts val="810"/>
              </a:spcBef>
              <a:buFont typeface="Arial"/>
              <a:buChar char="•"/>
              <a:tabLst>
                <a:tab pos="189865" algn="l"/>
                <a:tab pos="10015220" algn="l"/>
              </a:tabLst>
            </a:pPr>
            <a:r>
              <a:rPr sz="2800" spc="-5" dirty="0">
                <a:latin typeface="Carlito"/>
                <a:cs typeface="Carlito"/>
              </a:rPr>
              <a:t>Mechanisms </a:t>
            </a:r>
            <a:r>
              <a:rPr sz="2800" spc="-15" dirty="0">
                <a:latin typeface="Carlito"/>
                <a:cs typeface="Carlito"/>
              </a:rPr>
              <a:t>determine how </a:t>
            </a:r>
            <a:r>
              <a:rPr sz="2800" spc="-20" dirty="0">
                <a:latin typeface="Carlito"/>
                <a:cs typeface="Carlito"/>
              </a:rPr>
              <a:t>to </a:t>
            </a:r>
            <a:r>
              <a:rPr sz="2800" spc="-5" dirty="0">
                <a:latin typeface="Carlito"/>
                <a:cs typeface="Carlito"/>
              </a:rPr>
              <a:t>do something, </a:t>
            </a:r>
            <a:r>
              <a:rPr sz="2800" spc="-10" dirty="0">
                <a:latin typeface="Carlito"/>
                <a:cs typeface="Carlito"/>
              </a:rPr>
              <a:t>policies</a:t>
            </a:r>
            <a:r>
              <a:rPr sz="2800" spc="275" dirty="0">
                <a:latin typeface="Carlito"/>
                <a:cs typeface="Carlito"/>
              </a:rPr>
              <a:t> </a:t>
            </a:r>
            <a:r>
              <a:rPr sz="2800" spc="-10" dirty="0">
                <a:latin typeface="Carlito"/>
                <a:cs typeface="Carlito"/>
              </a:rPr>
              <a:t>decide</a:t>
            </a:r>
            <a:r>
              <a:rPr sz="2800" spc="35" dirty="0">
                <a:latin typeface="Carlito"/>
                <a:cs typeface="Carlito"/>
              </a:rPr>
              <a:t> </a:t>
            </a:r>
            <a:r>
              <a:rPr sz="2800" spc="-10" dirty="0">
                <a:latin typeface="Carlito"/>
                <a:cs typeface="Carlito"/>
              </a:rPr>
              <a:t>what	</a:t>
            </a:r>
            <a:r>
              <a:rPr sz="2800" spc="-5" dirty="0">
                <a:latin typeface="Carlito"/>
                <a:cs typeface="Carlito"/>
              </a:rPr>
              <a:t>will</a:t>
            </a:r>
            <a:r>
              <a:rPr sz="2800" spc="-90" dirty="0">
                <a:latin typeface="Carlito"/>
                <a:cs typeface="Carlito"/>
              </a:rPr>
              <a:t> </a:t>
            </a:r>
            <a:r>
              <a:rPr sz="2800" spc="-10" dirty="0">
                <a:latin typeface="Carlito"/>
                <a:cs typeface="Carlito"/>
              </a:rPr>
              <a:t>be  done</a:t>
            </a:r>
            <a:endParaRPr sz="2800">
              <a:latin typeface="Carlito"/>
              <a:cs typeface="Carlito"/>
            </a:endParaRPr>
          </a:p>
          <a:p>
            <a:pPr marL="544830" marR="209550" lvl="1" indent="-177165">
              <a:lnSpc>
                <a:spcPct val="100000"/>
              </a:lnSpc>
              <a:spcBef>
                <a:spcPts val="395"/>
              </a:spcBef>
              <a:buFont typeface="Arial"/>
              <a:buChar char="•"/>
              <a:tabLst>
                <a:tab pos="544830" algn="l"/>
                <a:tab pos="906144" algn="l"/>
              </a:tabLst>
            </a:pPr>
            <a:r>
              <a:rPr sz="2800" spc="-5" dirty="0">
                <a:latin typeface="Carlito"/>
                <a:cs typeface="Carlito"/>
              </a:rPr>
              <a:t>The </a:t>
            </a:r>
            <a:r>
              <a:rPr sz="2800" spc="-15" dirty="0">
                <a:latin typeface="Carlito"/>
                <a:cs typeface="Carlito"/>
              </a:rPr>
              <a:t>separation </a:t>
            </a:r>
            <a:r>
              <a:rPr sz="2800" spc="-5" dirty="0">
                <a:latin typeface="Carlito"/>
                <a:cs typeface="Carlito"/>
              </a:rPr>
              <a:t>of </a:t>
            </a:r>
            <a:r>
              <a:rPr sz="2800" spc="-10" dirty="0">
                <a:latin typeface="Carlito"/>
                <a:cs typeface="Carlito"/>
              </a:rPr>
              <a:t>policy </a:t>
            </a:r>
            <a:r>
              <a:rPr sz="2800" spc="-20" dirty="0">
                <a:latin typeface="Carlito"/>
                <a:cs typeface="Carlito"/>
              </a:rPr>
              <a:t>from </a:t>
            </a:r>
            <a:r>
              <a:rPr sz="2800" spc="-5" dirty="0">
                <a:latin typeface="Carlito"/>
                <a:cs typeface="Carlito"/>
              </a:rPr>
              <a:t>mechanism is a </a:t>
            </a:r>
            <a:r>
              <a:rPr sz="2800" spc="-10" dirty="0">
                <a:latin typeface="Carlito"/>
                <a:cs typeface="Carlito"/>
              </a:rPr>
              <a:t>very </a:t>
            </a:r>
            <a:r>
              <a:rPr sz="2800" spc="-15" dirty="0">
                <a:latin typeface="Carlito"/>
                <a:cs typeface="Carlito"/>
              </a:rPr>
              <a:t>important </a:t>
            </a:r>
            <a:r>
              <a:rPr sz="2800" spc="-10" dirty="0">
                <a:latin typeface="Carlito"/>
                <a:cs typeface="Carlito"/>
              </a:rPr>
              <a:t>principle,  </a:t>
            </a:r>
            <a:r>
              <a:rPr sz="2800" spc="-5" dirty="0">
                <a:latin typeface="Carlito"/>
                <a:cs typeface="Carlito"/>
              </a:rPr>
              <a:t>it	</a:t>
            </a:r>
            <a:r>
              <a:rPr sz="2800" spc="-10" dirty="0">
                <a:latin typeface="Carlito"/>
                <a:cs typeface="Carlito"/>
              </a:rPr>
              <a:t>allows </a:t>
            </a:r>
            <a:r>
              <a:rPr sz="2800" spc="-15" dirty="0">
                <a:latin typeface="Carlito"/>
                <a:cs typeface="Carlito"/>
              </a:rPr>
              <a:t>maximum flexibility </a:t>
            </a:r>
            <a:r>
              <a:rPr sz="2800" spc="-5" dirty="0">
                <a:latin typeface="Carlito"/>
                <a:cs typeface="Carlito"/>
              </a:rPr>
              <a:t>if </a:t>
            </a:r>
            <a:r>
              <a:rPr sz="2800" spc="-10" dirty="0">
                <a:latin typeface="Carlito"/>
                <a:cs typeface="Carlito"/>
              </a:rPr>
              <a:t>policy decisions </a:t>
            </a:r>
            <a:r>
              <a:rPr sz="2800" spc="-20" dirty="0">
                <a:latin typeface="Carlito"/>
                <a:cs typeface="Carlito"/>
              </a:rPr>
              <a:t>are to </a:t>
            </a:r>
            <a:r>
              <a:rPr sz="2800" spc="-5" dirty="0">
                <a:latin typeface="Carlito"/>
                <a:cs typeface="Carlito"/>
              </a:rPr>
              <a:t>be changed</a:t>
            </a:r>
            <a:r>
              <a:rPr sz="2800" spc="245" dirty="0">
                <a:latin typeface="Carlito"/>
                <a:cs typeface="Carlito"/>
              </a:rPr>
              <a:t> </a:t>
            </a:r>
            <a:r>
              <a:rPr sz="2800" spc="-15" dirty="0">
                <a:latin typeface="Carlito"/>
                <a:cs typeface="Carlito"/>
              </a:rPr>
              <a:t>later</a:t>
            </a:r>
            <a:endParaRPr sz="2800">
              <a:latin typeface="Carlito"/>
              <a:cs typeface="Carlito"/>
            </a:endParaRPr>
          </a:p>
        </p:txBody>
      </p:sp>
      <p:sp>
        <p:nvSpPr>
          <p:cNvPr id="3" name="object 3"/>
          <p:cNvSpPr txBox="1">
            <a:spLocks noGrp="1"/>
          </p:cNvSpPr>
          <p:nvPr>
            <p:ph type="title"/>
          </p:nvPr>
        </p:nvSpPr>
        <p:spPr>
          <a:xfrm>
            <a:off x="2060194" y="940688"/>
            <a:ext cx="7867650" cy="45212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rlito"/>
                <a:cs typeface="Carlito"/>
              </a:rPr>
              <a:t>Operating </a:t>
            </a:r>
            <a:r>
              <a:rPr sz="2800" b="1" spc="-40" dirty="0">
                <a:latin typeface="Carlito"/>
                <a:cs typeface="Carlito"/>
              </a:rPr>
              <a:t>System </a:t>
            </a:r>
            <a:r>
              <a:rPr sz="2800" b="1" spc="-10" dirty="0">
                <a:latin typeface="Carlito"/>
                <a:cs typeface="Carlito"/>
              </a:rPr>
              <a:t>Design </a:t>
            </a:r>
            <a:r>
              <a:rPr sz="2800" b="1" spc="-5" dirty="0">
                <a:latin typeface="Carlito"/>
                <a:cs typeface="Carlito"/>
              </a:rPr>
              <a:t>and </a:t>
            </a:r>
            <a:r>
              <a:rPr sz="2800" b="1" spc="-10" dirty="0">
                <a:latin typeface="Carlito"/>
                <a:cs typeface="Carlito"/>
              </a:rPr>
              <a:t>Implementation</a:t>
            </a:r>
            <a:r>
              <a:rPr sz="2800" b="1" spc="35" dirty="0">
                <a:latin typeface="Carlito"/>
                <a:cs typeface="Carlito"/>
              </a:rPr>
              <a:t> </a:t>
            </a:r>
            <a:r>
              <a:rPr sz="2800" b="1" spc="-10" dirty="0">
                <a:latin typeface="Carlito"/>
                <a:cs typeface="Carlito"/>
              </a:rPr>
              <a:t>(Cont.)</a:t>
            </a:r>
            <a:endParaRPr sz="2800">
              <a:latin typeface="Carlito"/>
              <a:cs typeface="Carlito"/>
            </a:endParaRPr>
          </a:p>
        </p:txBody>
      </p:sp>
      <p:sp>
        <p:nvSpPr>
          <p:cNvPr id="4" name="object 4"/>
          <p:cNvSpPr/>
          <p:nvPr/>
        </p:nvSpPr>
        <p:spPr>
          <a:xfrm>
            <a:off x="10421111" y="228600"/>
            <a:ext cx="3180605" cy="9048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142</a:t>
            </a:fld>
            <a:endParaRPr sz="1200">
              <a:latin typeface="Carlito"/>
              <a:cs typeface="Carlito"/>
            </a:endParaRPr>
          </a:p>
        </p:txBody>
      </p:sp>
    </p:spTree>
    <p:extLst>
      <p:ext uri="{BB962C8B-B14F-4D97-AF65-F5344CB8AC3E}">
        <p14:creationId xmlns:p14="http://schemas.microsoft.com/office/powerpoint/2010/main" val="32853505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6964" y="334518"/>
            <a:ext cx="6272530" cy="696595"/>
          </a:xfrm>
          <a:prstGeom prst="rect">
            <a:avLst/>
          </a:prstGeom>
        </p:spPr>
        <p:txBody>
          <a:bodyPr vert="horz" wrap="square" lIns="0" tIns="12700" rIns="0" bIns="0" rtlCol="0">
            <a:spAutoFit/>
          </a:bodyPr>
          <a:lstStyle/>
          <a:p>
            <a:pPr marL="12700">
              <a:lnSpc>
                <a:spcPct val="100000"/>
              </a:lnSpc>
              <a:spcBef>
                <a:spcPts val="100"/>
              </a:spcBef>
            </a:pPr>
            <a:r>
              <a:rPr spc="-15" dirty="0"/>
              <a:t>Operating </a:t>
            </a:r>
            <a:r>
              <a:rPr spc="-30" dirty="0"/>
              <a:t>System</a:t>
            </a:r>
            <a:r>
              <a:rPr spc="-85" dirty="0"/>
              <a:t> </a:t>
            </a:r>
            <a:r>
              <a:rPr spc="-10" dirty="0"/>
              <a:t>Structure</a:t>
            </a:r>
          </a:p>
        </p:txBody>
      </p:sp>
      <p:sp>
        <p:nvSpPr>
          <p:cNvPr id="3" name="object 3"/>
          <p:cNvSpPr txBox="1"/>
          <p:nvPr/>
        </p:nvSpPr>
        <p:spPr>
          <a:xfrm>
            <a:off x="768502" y="1055344"/>
            <a:ext cx="11575898" cy="3927357"/>
          </a:xfrm>
          <a:prstGeom prst="rect">
            <a:avLst/>
          </a:prstGeom>
        </p:spPr>
        <p:txBody>
          <a:bodyPr vert="horz" wrap="square" lIns="0" tIns="109855" rIns="0" bIns="0" rtlCol="0">
            <a:spAutoFit/>
          </a:bodyPr>
          <a:lstStyle/>
          <a:p>
            <a:pPr marL="355600" indent="-342900">
              <a:lnSpc>
                <a:spcPct val="100000"/>
              </a:lnSpc>
              <a:spcBef>
                <a:spcPts val="865"/>
              </a:spcBef>
              <a:buFont typeface="Arial"/>
              <a:buChar char="•"/>
              <a:tabLst>
                <a:tab pos="354965" algn="l"/>
                <a:tab pos="355600" algn="l"/>
              </a:tabLst>
            </a:pPr>
            <a:r>
              <a:rPr sz="3200" spc="-30" dirty="0">
                <a:latin typeface="Carlito"/>
                <a:cs typeface="Carlito"/>
              </a:rPr>
              <a:t>Various </a:t>
            </a:r>
            <a:r>
              <a:rPr sz="3200" spc="-10" dirty="0">
                <a:latin typeface="Carlito"/>
                <a:cs typeface="Carlito"/>
              </a:rPr>
              <a:t>Structures</a:t>
            </a:r>
            <a:r>
              <a:rPr sz="3200" spc="-5" dirty="0">
                <a:latin typeface="Carlito"/>
                <a:cs typeface="Carlito"/>
              </a:rPr>
              <a:t> are:-</a:t>
            </a:r>
            <a:endParaRPr sz="3200" dirty="0">
              <a:latin typeface="Carlito"/>
              <a:cs typeface="Carlito"/>
            </a:endParaRPr>
          </a:p>
          <a:p>
            <a:pPr lvl="1"/>
            <a:r>
              <a:rPr lang="en-US" altLang="en-US" dirty="0"/>
              <a:t>Simple </a:t>
            </a:r>
            <a:r>
              <a:rPr lang="en-US" altLang="en-US" dirty="0" smtClean="0"/>
              <a:t>structure/Monolithic structure </a:t>
            </a:r>
            <a:r>
              <a:rPr lang="en-US" altLang="en-US" dirty="0"/>
              <a:t>– MS-DOS</a:t>
            </a:r>
          </a:p>
          <a:p>
            <a:pPr lvl="1"/>
            <a:r>
              <a:rPr lang="en-US" altLang="en-US" dirty="0" smtClean="0"/>
              <a:t>	More </a:t>
            </a:r>
            <a:r>
              <a:rPr lang="en-US" altLang="en-US" dirty="0"/>
              <a:t>complex -- UNIX</a:t>
            </a:r>
          </a:p>
          <a:p>
            <a:pPr lvl="1"/>
            <a:r>
              <a:rPr lang="en-US" altLang="en-US" dirty="0"/>
              <a:t>Layered – an </a:t>
            </a:r>
            <a:r>
              <a:rPr lang="en-US" altLang="en-US" dirty="0" smtClean="0"/>
              <a:t>abstraction</a:t>
            </a:r>
            <a:endParaRPr lang="en-US" altLang="en-US" dirty="0"/>
          </a:p>
          <a:p>
            <a:pPr lvl="1"/>
            <a:r>
              <a:rPr lang="en-US" altLang="en-US" dirty="0"/>
              <a:t>Microkernel </a:t>
            </a:r>
            <a:r>
              <a:rPr lang="en-US" altLang="en-US" dirty="0" smtClean="0"/>
              <a:t>–Mach</a:t>
            </a:r>
          </a:p>
          <a:p>
            <a:pPr lvl="1"/>
            <a:r>
              <a:rPr lang="en-US" altLang="en-US" dirty="0" smtClean="0"/>
              <a:t>Module</a:t>
            </a:r>
          </a:p>
          <a:p>
            <a:pPr lvl="1"/>
            <a:r>
              <a:rPr lang="en-US" altLang="en-US" dirty="0" smtClean="0"/>
              <a:t>Hybrid</a:t>
            </a:r>
          </a:p>
          <a:p>
            <a:pPr lvl="1"/>
            <a:endParaRPr lang="en-US" altLang="en-US" dirty="0"/>
          </a:p>
          <a:p>
            <a:pPr lvl="1"/>
            <a:endParaRPr lang="en-US" altLang="en-US" dirty="0" smtClean="0"/>
          </a:p>
          <a:p>
            <a:pPr lvl="1"/>
            <a:r>
              <a:rPr lang="en-US" altLang="en-US" dirty="0" smtClean="0"/>
              <a:t>Simple/Monolithic Structure</a:t>
            </a:r>
            <a:endParaRPr lang="en-US" altLang="en-US" dirty="0"/>
          </a:p>
          <a:p>
            <a:pPr lvl="1"/>
            <a:r>
              <a:rPr lang="en-US" dirty="0"/>
              <a:t>The simplest structure for organizing an operating system is no structure at all. That is, place all of the functionality </a:t>
            </a:r>
            <a:r>
              <a:rPr lang="en-US" dirty="0" smtClean="0"/>
              <a:t>of, </a:t>
            </a:r>
            <a:r>
              <a:rPr lang="en-US" dirty="0"/>
              <a:t>the kernel into a </a:t>
            </a:r>
            <a:r>
              <a:rPr lang="en-US" dirty="0" err="1"/>
              <a:t>single</a:t>
            </a:r>
            <a:r>
              <a:rPr lang="en-US" dirty="0" err="1" smtClean="0"/>
              <a:t>static</a:t>
            </a:r>
            <a:r>
              <a:rPr lang="en-US" dirty="0" smtClean="0"/>
              <a:t> </a:t>
            </a:r>
            <a:r>
              <a:rPr lang="en-US" dirty="0"/>
              <a:t>binary file that runs in a single address space. This approach—known as a monolithic structure—is a common technique for designing operating system</a:t>
            </a:r>
            <a:endParaRPr lang="en-US" altLang="en-US" dirty="0"/>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143</a:t>
            </a:fld>
            <a:endParaRPr sz="1200">
              <a:latin typeface="Carlito"/>
              <a:cs typeface="Carlito"/>
            </a:endParaRPr>
          </a:p>
        </p:txBody>
      </p:sp>
    </p:spTree>
    <p:extLst>
      <p:ext uri="{BB962C8B-B14F-4D97-AF65-F5344CB8AC3E}">
        <p14:creationId xmlns:p14="http://schemas.microsoft.com/office/powerpoint/2010/main" val="16815023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6964" y="334518"/>
            <a:ext cx="6272530" cy="696595"/>
          </a:xfrm>
          <a:prstGeom prst="rect">
            <a:avLst/>
          </a:prstGeom>
        </p:spPr>
        <p:txBody>
          <a:bodyPr vert="horz" wrap="square" lIns="0" tIns="12700" rIns="0" bIns="0" rtlCol="0">
            <a:spAutoFit/>
          </a:bodyPr>
          <a:lstStyle/>
          <a:p>
            <a:pPr marL="12700">
              <a:lnSpc>
                <a:spcPct val="100000"/>
              </a:lnSpc>
              <a:spcBef>
                <a:spcPts val="100"/>
              </a:spcBef>
            </a:pPr>
            <a:r>
              <a:rPr spc="-15" dirty="0"/>
              <a:t>Operating </a:t>
            </a:r>
            <a:r>
              <a:rPr spc="-30" dirty="0"/>
              <a:t>System</a:t>
            </a:r>
            <a:r>
              <a:rPr spc="-85" dirty="0"/>
              <a:t> </a:t>
            </a:r>
            <a:r>
              <a:rPr spc="-10" dirty="0"/>
              <a:t>Structure</a:t>
            </a:r>
          </a:p>
        </p:txBody>
      </p:sp>
      <p:sp>
        <p:nvSpPr>
          <p:cNvPr id="3" name="object 3"/>
          <p:cNvSpPr txBox="1"/>
          <p:nvPr/>
        </p:nvSpPr>
        <p:spPr>
          <a:xfrm>
            <a:off x="768502" y="1065775"/>
            <a:ext cx="10048875" cy="5550535"/>
          </a:xfrm>
          <a:prstGeom prst="rect">
            <a:avLst/>
          </a:prstGeom>
        </p:spPr>
        <p:txBody>
          <a:bodyPr vert="horz" wrap="square" lIns="0" tIns="59055" rIns="0" bIns="0" rtlCol="0">
            <a:spAutoFit/>
          </a:bodyPr>
          <a:lstStyle/>
          <a:p>
            <a:pPr marL="12700" algn="just">
              <a:lnSpc>
                <a:spcPct val="100000"/>
              </a:lnSpc>
              <a:spcBef>
                <a:spcPts val="465"/>
              </a:spcBef>
            </a:pPr>
            <a:r>
              <a:rPr sz="2800" b="1" spc="-10" dirty="0">
                <a:latin typeface="Carlito"/>
                <a:cs typeface="Carlito"/>
              </a:rPr>
              <a:t>1.Simple</a:t>
            </a:r>
            <a:r>
              <a:rPr sz="2800" b="1" spc="25" dirty="0">
                <a:latin typeface="Carlito"/>
                <a:cs typeface="Carlito"/>
              </a:rPr>
              <a:t> </a:t>
            </a:r>
            <a:r>
              <a:rPr sz="2800" b="1" spc="-5" dirty="0">
                <a:latin typeface="Carlito"/>
                <a:cs typeface="Carlito"/>
              </a:rPr>
              <a:t>Structure:-</a:t>
            </a:r>
            <a:endParaRPr sz="2800">
              <a:latin typeface="Carlito"/>
              <a:cs typeface="Carlito"/>
            </a:endParaRPr>
          </a:p>
          <a:p>
            <a:pPr marL="355600" marR="721995" indent="-342900" algn="just">
              <a:lnSpc>
                <a:spcPts val="2590"/>
              </a:lnSpc>
              <a:spcBef>
                <a:spcPts val="645"/>
              </a:spcBef>
              <a:buFont typeface="Arial"/>
              <a:buChar char="•"/>
              <a:tabLst>
                <a:tab pos="355600" algn="l"/>
              </a:tabLst>
            </a:pPr>
            <a:r>
              <a:rPr sz="2400" dirty="0">
                <a:latin typeface="Carlito"/>
                <a:cs typeface="Carlito"/>
              </a:rPr>
              <a:t>When </a:t>
            </a:r>
            <a:r>
              <a:rPr sz="2400" b="1" spc="-5" dirty="0">
                <a:latin typeface="Carlito"/>
                <a:cs typeface="Carlito"/>
              </a:rPr>
              <a:t>DOS </a:t>
            </a:r>
            <a:r>
              <a:rPr sz="2400" spc="-10" dirty="0">
                <a:latin typeface="Carlito"/>
                <a:cs typeface="Carlito"/>
              </a:rPr>
              <a:t>was </a:t>
            </a:r>
            <a:r>
              <a:rPr sz="2400" spc="-5" dirty="0">
                <a:latin typeface="Carlito"/>
                <a:cs typeface="Carlito"/>
              </a:rPr>
              <a:t>originally </a:t>
            </a:r>
            <a:r>
              <a:rPr sz="2400" spc="-10" dirty="0">
                <a:latin typeface="Carlito"/>
                <a:cs typeface="Carlito"/>
              </a:rPr>
              <a:t>written </a:t>
            </a:r>
            <a:r>
              <a:rPr sz="2400" dirty="0">
                <a:latin typeface="Carlito"/>
                <a:cs typeface="Carlito"/>
              </a:rPr>
              <a:t>its </a:t>
            </a:r>
            <a:r>
              <a:rPr sz="2400" spc="-10" dirty="0">
                <a:latin typeface="Carlito"/>
                <a:cs typeface="Carlito"/>
              </a:rPr>
              <a:t>developers </a:t>
            </a:r>
            <a:r>
              <a:rPr sz="2400" spc="-5" dirty="0">
                <a:latin typeface="Carlito"/>
                <a:cs typeface="Carlito"/>
              </a:rPr>
              <a:t>had no </a:t>
            </a:r>
            <a:r>
              <a:rPr sz="2400" dirty="0">
                <a:latin typeface="Carlito"/>
                <a:cs typeface="Carlito"/>
              </a:rPr>
              <a:t>idea </a:t>
            </a:r>
            <a:r>
              <a:rPr sz="2400" spc="-10" dirty="0">
                <a:latin typeface="Carlito"/>
                <a:cs typeface="Carlito"/>
              </a:rPr>
              <a:t>how </a:t>
            </a:r>
            <a:r>
              <a:rPr sz="2400" spc="-5" dirty="0">
                <a:latin typeface="Carlito"/>
                <a:cs typeface="Carlito"/>
              </a:rPr>
              <a:t>big </a:t>
            </a:r>
            <a:r>
              <a:rPr sz="2400" dirty="0">
                <a:latin typeface="Carlito"/>
                <a:cs typeface="Carlito"/>
              </a:rPr>
              <a:t>and  </a:t>
            </a:r>
            <a:r>
              <a:rPr sz="2400" spc="-10" dirty="0">
                <a:latin typeface="Carlito"/>
                <a:cs typeface="Carlito"/>
              </a:rPr>
              <a:t>important </a:t>
            </a:r>
            <a:r>
              <a:rPr sz="2400" dirty="0">
                <a:latin typeface="Carlito"/>
                <a:cs typeface="Carlito"/>
              </a:rPr>
              <a:t>it </a:t>
            </a:r>
            <a:r>
              <a:rPr sz="2400" spc="-10" dirty="0">
                <a:latin typeface="Carlito"/>
                <a:cs typeface="Carlito"/>
              </a:rPr>
              <a:t>would eventually</a:t>
            </a:r>
            <a:r>
              <a:rPr sz="2400" spc="-30" dirty="0">
                <a:latin typeface="Carlito"/>
                <a:cs typeface="Carlito"/>
              </a:rPr>
              <a:t> </a:t>
            </a:r>
            <a:r>
              <a:rPr sz="2400" spc="-10" dirty="0">
                <a:latin typeface="Carlito"/>
                <a:cs typeface="Carlito"/>
              </a:rPr>
              <a:t>become.</a:t>
            </a:r>
            <a:endParaRPr sz="2400">
              <a:latin typeface="Carlito"/>
              <a:cs typeface="Carlito"/>
            </a:endParaRPr>
          </a:p>
          <a:p>
            <a:pPr marL="355600" marR="524510" indent="-342900" algn="just">
              <a:lnSpc>
                <a:spcPts val="2590"/>
              </a:lnSpc>
              <a:spcBef>
                <a:spcPts val="580"/>
              </a:spcBef>
              <a:buFont typeface="Arial"/>
              <a:buChar char="•"/>
              <a:tabLst>
                <a:tab pos="424180" algn="l"/>
              </a:tabLst>
            </a:pPr>
            <a:r>
              <a:rPr dirty="0"/>
              <a:t>	</a:t>
            </a:r>
            <a:r>
              <a:rPr sz="2400" dirty="0">
                <a:latin typeface="Carlito"/>
                <a:cs typeface="Carlito"/>
              </a:rPr>
              <a:t>It </a:t>
            </a:r>
            <a:r>
              <a:rPr sz="2400" spc="-10" dirty="0">
                <a:latin typeface="Carlito"/>
                <a:cs typeface="Carlito"/>
              </a:rPr>
              <a:t>was written by </a:t>
            </a:r>
            <a:r>
              <a:rPr sz="2400" dirty="0">
                <a:latin typeface="Carlito"/>
                <a:cs typeface="Carlito"/>
              </a:rPr>
              <a:t>a </a:t>
            </a:r>
            <a:r>
              <a:rPr sz="2400" spc="-25" dirty="0">
                <a:latin typeface="Carlito"/>
                <a:cs typeface="Carlito"/>
              </a:rPr>
              <a:t>few </a:t>
            </a:r>
            <a:r>
              <a:rPr sz="2400" spc="-15" dirty="0">
                <a:latin typeface="Carlito"/>
                <a:cs typeface="Carlito"/>
              </a:rPr>
              <a:t>programmers </a:t>
            </a:r>
            <a:r>
              <a:rPr sz="2400" dirty="0">
                <a:latin typeface="Carlito"/>
                <a:cs typeface="Carlito"/>
              </a:rPr>
              <a:t>in a </a:t>
            </a:r>
            <a:r>
              <a:rPr sz="2400" spc="-10" dirty="0">
                <a:latin typeface="Carlito"/>
                <a:cs typeface="Carlito"/>
              </a:rPr>
              <a:t>relatively </a:t>
            </a:r>
            <a:r>
              <a:rPr sz="2400" spc="-5" dirty="0">
                <a:latin typeface="Carlito"/>
                <a:cs typeface="Carlito"/>
              </a:rPr>
              <a:t>short amount </a:t>
            </a:r>
            <a:r>
              <a:rPr sz="2400" spc="-10" dirty="0">
                <a:latin typeface="Carlito"/>
                <a:cs typeface="Carlito"/>
              </a:rPr>
              <a:t>of </a:t>
            </a:r>
            <a:r>
              <a:rPr sz="2400" dirty="0">
                <a:latin typeface="Carlito"/>
                <a:cs typeface="Carlito"/>
              </a:rPr>
              <a:t>time,  without the </a:t>
            </a:r>
            <a:r>
              <a:rPr sz="2400" spc="-10" dirty="0">
                <a:latin typeface="Carlito"/>
                <a:cs typeface="Carlito"/>
              </a:rPr>
              <a:t>benefit </a:t>
            </a:r>
            <a:r>
              <a:rPr sz="2400" spc="-5" dirty="0">
                <a:latin typeface="Carlito"/>
                <a:cs typeface="Carlito"/>
              </a:rPr>
              <a:t>of </a:t>
            </a:r>
            <a:r>
              <a:rPr sz="2400" dirty="0">
                <a:latin typeface="Carlito"/>
                <a:cs typeface="Carlito"/>
              </a:rPr>
              <a:t>modern </a:t>
            </a:r>
            <a:r>
              <a:rPr sz="2400" spc="-15" dirty="0">
                <a:latin typeface="Carlito"/>
                <a:cs typeface="Carlito"/>
              </a:rPr>
              <a:t>software </a:t>
            </a:r>
            <a:r>
              <a:rPr sz="2400" spc="-5" dirty="0">
                <a:latin typeface="Carlito"/>
                <a:cs typeface="Carlito"/>
              </a:rPr>
              <a:t>engineering </a:t>
            </a:r>
            <a:r>
              <a:rPr sz="2400" spc="-10" dirty="0">
                <a:latin typeface="Carlito"/>
                <a:cs typeface="Carlito"/>
              </a:rPr>
              <a:t>techniques, </a:t>
            </a:r>
            <a:r>
              <a:rPr sz="2400" dirty="0">
                <a:latin typeface="Carlito"/>
                <a:cs typeface="Carlito"/>
              </a:rPr>
              <a:t>and then  </a:t>
            </a:r>
            <a:r>
              <a:rPr sz="2400" spc="-10" dirty="0">
                <a:latin typeface="Carlito"/>
                <a:cs typeface="Carlito"/>
              </a:rPr>
              <a:t>gradually grew </a:t>
            </a:r>
            <a:r>
              <a:rPr sz="2400" spc="-15" dirty="0">
                <a:latin typeface="Carlito"/>
                <a:cs typeface="Carlito"/>
              </a:rPr>
              <a:t>over </a:t>
            </a:r>
            <a:r>
              <a:rPr sz="2400" dirty="0">
                <a:latin typeface="Carlito"/>
                <a:cs typeface="Carlito"/>
              </a:rPr>
              <a:t>time </a:t>
            </a:r>
            <a:r>
              <a:rPr sz="2400" spc="-15" dirty="0">
                <a:latin typeface="Carlito"/>
                <a:cs typeface="Carlito"/>
              </a:rPr>
              <a:t>to exceed </a:t>
            </a:r>
            <a:r>
              <a:rPr sz="2400" dirty="0">
                <a:latin typeface="Carlito"/>
                <a:cs typeface="Carlito"/>
              </a:rPr>
              <a:t>its </a:t>
            </a:r>
            <a:r>
              <a:rPr sz="2400" spc="-5" dirty="0">
                <a:latin typeface="Carlito"/>
                <a:cs typeface="Carlito"/>
              </a:rPr>
              <a:t>original</a:t>
            </a:r>
            <a:r>
              <a:rPr sz="2400" spc="-15" dirty="0">
                <a:latin typeface="Carlito"/>
                <a:cs typeface="Carlito"/>
              </a:rPr>
              <a:t> </a:t>
            </a:r>
            <a:r>
              <a:rPr sz="2400" spc="-10" dirty="0">
                <a:latin typeface="Carlito"/>
                <a:cs typeface="Carlito"/>
              </a:rPr>
              <a:t>expectations.</a:t>
            </a:r>
            <a:endParaRPr sz="2400">
              <a:latin typeface="Carlito"/>
              <a:cs typeface="Carlito"/>
            </a:endParaRPr>
          </a:p>
          <a:p>
            <a:pPr marL="355600" marR="52705" indent="-342900">
              <a:lnSpc>
                <a:spcPct val="90100"/>
              </a:lnSpc>
              <a:spcBef>
                <a:spcPts val="540"/>
              </a:spcBef>
              <a:buFont typeface="Arial"/>
              <a:buChar char="•"/>
              <a:tabLst>
                <a:tab pos="423545" algn="l"/>
                <a:tab pos="424180" algn="l"/>
              </a:tabLst>
            </a:pPr>
            <a:r>
              <a:rPr dirty="0"/>
              <a:t>	</a:t>
            </a:r>
            <a:r>
              <a:rPr sz="2400" dirty="0">
                <a:latin typeface="Carlito"/>
                <a:cs typeface="Carlito"/>
              </a:rPr>
              <a:t>It </a:t>
            </a:r>
            <a:r>
              <a:rPr sz="2400" spc="-5" dirty="0">
                <a:latin typeface="Carlito"/>
                <a:cs typeface="Carlito"/>
              </a:rPr>
              <a:t>does not </a:t>
            </a:r>
            <a:r>
              <a:rPr sz="2400" spc="-10" dirty="0">
                <a:latin typeface="Carlito"/>
                <a:cs typeface="Carlito"/>
              </a:rPr>
              <a:t>break </a:t>
            </a:r>
            <a:r>
              <a:rPr sz="2400" dirty="0">
                <a:latin typeface="Carlito"/>
                <a:cs typeface="Carlito"/>
              </a:rPr>
              <a:t>the </a:t>
            </a:r>
            <a:r>
              <a:rPr sz="2400" spc="-25" dirty="0">
                <a:latin typeface="Carlito"/>
                <a:cs typeface="Carlito"/>
              </a:rPr>
              <a:t>system </a:t>
            </a:r>
            <a:r>
              <a:rPr sz="2400" spc="-15" dirty="0">
                <a:latin typeface="Carlito"/>
                <a:cs typeface="Carlito"/>
              </a:rPr>
              <a:t>into subsystems, </a:t>
            </a:r>
            <a:r>
              <a:rPr sz="2400" dirty="0">
                <a:latin typeface="Carlito"/>
                <a:cs typeface="Carlito"/>
              </a:rPr>
              <a:t>and </a:t>
            </a:r>
            <a:r>
              <a:rPr sz="2400" spc="-5" dirty="0">
                <a:latin typeface="Carlito"/>
                <a:cs typeface="Carlito"/>
              </a:rPr>
              <a:t>has no distinction between  user </a:t>
            </a:r>
            <a:r>
              <a:rPr sz="2400" dirty="0">
                <a:latin typeface="Carlito"/>
                <a:cs typeface="Carlito"/>
              </a:rPr>
              <a:t>and </a:t>
            </a:r>
            <a:r>
              <a:rPr sz="2400" spc="-15" dirty="0">
                <a:latin typeface="Carlito"/>
                <a:cs typeface="Carlito"/>
              </a:rPr>
              <a:t>kernel </a:t>
            </a:r>
            <a:r>
              <a:rPr sz="2400" dirty="0">
                <a:latin typeface="Carlito"/>
                <a:cs typeface="Carlito"/>
              </a:rPr>
              <a:t>modes, </a:t>
            </a:r>
            <a:r>
              <a:rPr sz="2400" spc="-5" dirty="0">
                <a:latin typeface="Carlito"/>
                <a:cs typeface="Carlito"/>
              </a:rPr>
              <a:t>allowing </a:t>
            </a:r>
            <a:r>
              <a:rPr sz="2400" dirty="0">
                <a:latin typeface="Carlito"/>
                <a:cs typeface="Carlito"/>
              </a:rPr>
              <a:t>all </a:t>
            </a:r>
            <a:r>
              <a:rPr sz="2400" spc="-15" dirty="0">
                <a:latin typeface="Carlito"/>
                <a:cs typeface="Carlito"/>
              </a:rPr>
              <a:t>programs </a:t>
            </a:r>
            <a:r>
              <a:rPr sz="2400" spc="-10" dirty="0">
                <a:latin typeface="Carlito"/>
                <a:cs typeface="Carlito"/>
              </a:rPr>
              <a:t>direct </a:t>
            </a:r>
            <a:r>
              <a:rPr sz="2400" dirty="0">
                <a:latin typeface="Carlito"/>
                <a:cs typeface="Carlito"/>
              </a:rPr>
              <a:t>access </a:t>
            </a:r>
            <a:r>
              <a:rPr sz="2400" spc="-15" dirty="0">
                <a:latin typeface="Carlito"/>
                <a:cs typeface="Carlito"/>
              </a:rPr>
              <a:t>to </a:t>
            </a:r>
            <a:r>
              <a:rPr sz="2400" dirty="0">
                <a:latin typeface="Carlito"/>
                <a:cs typeface="Carlito"/>
              </a:rPr>
              <a:t>the </a:t>
            </a:r>
            <a:r>
              <a:rPr sz="2400" spc="-5" dirty="0">
                <a:latin typeface="Carlito"/>
                <a:cs typeface="Carlito"/>
              </a:rPr>
              <a:t>underlying  </a:t>
            </a:r>
            <a:r>
              <a:rPr sz="2400" spc="-15" dirty="0">
                <a:latin typeface="Carlito"/>
                <a:cs typeface="Carlito"/>
              </a:rPr>
              <a:t>hardware.</a:t>
            </a:r>
            <a:endParaRPr sz="2400">
              <a:latin typeface="Carlito"/>
              <a:cs typeface="Carlito"/>
            </a:endParaRPr>
          </a:p>
          <a:p>
            <a:pPr marL="355600" marR="5080" indent="-342900">
              <a:lnSpc>
                <a:spcPts val="2590"/>
              </a:lnSpc>
              <a:spcBef>
                <a:spcPts val="615"/>
              </a:spcBef>
              <a:buFont typeface="Arial"/>
              <a:buChar char="•"/>
              <a:tabLst>
                <a:tab pos="354965" algn="l"/>
                <a:tab pos="355600" algn="l"/>
              </a:tabLst>
            </a:pPr>
            <a:r>
              <a:rPr sz="2400" dirty="0">
                <a:latin typeface="Carlito"/>
                <a:cs typeface="Carlito"/>
              </a:rPr>
              <a:t>Another </a:t>
            </a:r>
            <a:r>
              <a:rPr sz="2400" spc="-10" dirty="0">
                <a:latin typeface="Carlito"/>
                <a:cs typeface="Carlito"/>
              </a:rPr>
              <a:t>Example </a:t>
            </a:r>
            <a:r>
              <a:rPr sz="2400" dirty="0">
                <a:latin typeface="Carlito"/>
                <a:cs typeface="Carlito"/>
              </a:rPr>
              <a:t>is </a:t>
            </a:r>
            <a:r>
              <a:rPr sz="2400" b="1" dirty="0">
                <a:latin typeface="Carlito"/>
                <a:cs typeface="Carlito"/>
              </a:rPr>
              <a:t>UNIX </a:t>
            </a:r>
            <a:r>
              <a:rPr sz="2400" spc="-5" dirty="0">
                <a:latin typeface="Carlito"/>
                <a:cs typeface="Carlito"/>
              </a:rPr>
              <a:t>OS, </a:t>
            </a:r>
            <a:r>
              <a:rPr sz="2400" dirty="0">
                <a:latin typeface="Carlito"/>
                <a:cs typeface="Carlito"/>
              </a:rPr>
              <a:t>which </a:t>
            </a:r>
            <a:r>
              <a:rPr sz="2400" spc="-10" dirty="0">
                <a:latin typeface="Carlito"/>
                <a:cs typeface="Carlito"/>
              </a:rPr>
              <a:t>consists </a:t>
            </a:r>
            <a:r>
              <a:rPr sz="2400" spc="-5" dirty="0">
                <a:latin typeface="Carlito"/>
                <a:cs typeface="Carlito"/>
              </a:rPr>
              <a:t>of </a:t>
            </a:r>
            <a:r>
              <a:rPr sz="2400" spc="-10" dirty="0">
                <a:latin typeface="Carlito"/>
                <a:cs typeface="Carlito"/>
              </a:rPr>
              <a:t>two separable </a:t>
            </a:r>
            <a:r>
              <a:rPr sz="2400" spc="-5" dirty="0">
                <a:latin typeface="Carlito"/>
                <a:cs typeface="Carlito"/>
              </a:rPr>
              <a:t>parts: </a:t>
            </a:r>
            <a:r>
              <a:rPr sz="2400" dirty="0">
                <a:latin typeface="Carlito"/>
                <a:cs typeface="Carlito"/>
              </a:rPr>
              <a:t>the </a:t>
            </a:r>
            <a:r>
              <a:rPr sz="2400" spc="-15" dirty="0">
                <a:latin typeface="Carlito"/>
                <a:cs typeface="Carlito"/>
              </a:rPr>
              <a:t>kernel  </a:t>
            </a:r>
            <a:r>
              <a:rPr sz="2400" dirty="0">
                <a:latin typeface="Carlito"/>
                <a:cs typeface="Carlito"/>
              </a:rPr>
              <a:t>and </a:t>
            </a:r>
            <a:r>
              <a:rPr sz="2400" spc="-25" dirty="0">
                <a:latin typeface="Carlito"/>
                <a:cs typeface="Carlito"/>
              </a:rPr>
              <a:t>system</a:t>
            </a:r>
            <a:r>
              <a:rPr sz="2400" spc="-20" dirty="0">
                <a:latin typeface="Carlito"/>
                <a:cs typeface="Carlito"/>
              </a:rPr>
              <a:t> </a:t>
            </a:r>
            <a:r>
              <a:rPr sz="2400" spc="-15" dirty="0">
                <a:latin typeface="Carlito"/>
                <a:cs typeface="Carlito"/>
              </a:rPr>
              <a:t>programs.</a:t>
            </a:r>
            <a:endParaRPr sz="2400">
              <a:latin typeface="Carlito"/>
              <a:cs typeface="Carlito"/>
            </a:endParaRPr>
          </a:p>
          <a:p>
            <a:pPr marL="355600" indent="-342900">
              <a:lnSpc>
                <a:spcPts val="2735"/>
              </a:lnSpc>
              <a:spcBef>
                <a:spcPts val="250"/>
              </a:spcBef>
              <a:buFont typeface="Arial"/>
              <a:buChar char="•"/>
              <a:tabLst>
                <a:tab pos="354965" algn="l"/>
                <a:tab pos="355600" algn="l"/>
              </a:tabLst>
            </a:pPr>
            <a:r>
              <a:rPr sz="2400" spc="-5" dirty="0">
                <a:latin typeface="Carlito"/>
                <a:cs typeface="Carlito"/>
              </a:rPr>
              <a:t>The </a:t>
            </a:r>
            <a:r>
              <a:rPr sz="2400" spc="-15" dirty="0">
                <a:latin typeface="Carlito"/>
                <a:cs typeface="Carlito"/>
              </a:rPr>
              <a:t>kernel </a:t>
            </a:r>
            <a:r>
              <a:rPr sz="2400" dirty="0">
                <a:latin typeface="Carlito"/>
                <a:cs typeface="Carlito"/>
              </a:rPr>
              <a:t>is </a:t>
            </a:r>
            <a:r>
              <a:rPr sz="2400" spc="-5" dirty="0">
                <a:latin typeface="Carlito"/>
                <a:cs typeface="Carlito"/>
              </a:rPr>
              <a:t>further </a:t>
            </a:r>
            <a:r>
              <a:rPr sz="2400" spc="-15" dirty="0">
                <a:latin typeface="Carlito"/>
                <a:cs typeface="Carlito"/>
              </a:rPr>
              <a:t>separated into </a:t>
            </a:r>
            <a:r>
              <a:rPr sz="2400" dirty="0">
                <a:latin typeface="Carlito"/>
                <a:cs typeface="Carlito"/>
              </a:rPr>
              <a:t>a </a:t>
            </a:r>
            <a:r>
              <a:rPr sz="2400" spc="-5" dirty="0">
                <a:latin typeface="Carlito"/>
                <a:cs typeface="Carlito"/>
              </a:rPr>
              <a:t>series of </a:t>
            </a:r>
            <a:r>
              <a:rPr sz="2400" spc="-10" dirty="0">
                <a:latin typeface="Carlito"/>
                <a:cs typeface="Carlito"/>
              </a:rPr>
              <a:t>interfaces </a:t>
            </a:r>
            <a:r>
              <a:rPr sz="2400" dirty="0">
                <a:latin typeface="Carlito"/>
                <a:cs typeface="Carlito"/>
              </a:rPr>
              <a:t>and </a:t>
            </a:r>
            <a:r>
              <a:rPr sz="2400" spc="-5" dirty="0">
                <a:latin typeface="Carlito"/>
                <a:cs typeface="Carlito"/>
              </a:rPr>
              <a:t>device</a:t>
            </a:r>
            <a:r>
              <a:rPr sz="2400" spc="15" dirty="0">
                <a:latin typeface="Carlito"/>
                <a:cs typeface="Carlito"/>
              </a:rPr>
              <a:t> </a:t>
            </a:r>
            <a:r>
              <a:rPr sz="2400" spc="-15" dirty="0">
                <a:latin typeface="Carlito"/>
                <a:cs typeface="Carlito"/>
              </a:rPr>
              <a:t>drivers,</a:t>
            </a:r>
            <a:endParaRPr sz="2400">
              <a:latin typeface="Carlito"/>
              <a:cs typeface="Carlito"/>
            </a:endParaRPr>
          </a:p>
          <a:p>
            <a:pPr marL="355600">
              <a:lnSpc>
                <a:spcPts val="2735"/>
              </a:lnSpc>
            </a:pPr>
            <a:r>
              <a:rPr sz="2400" dirty="0">
                <a:latin typeface="Carlito"/>
                <a:cs typeface="Carlito"/>
              </a:rPr>
              <a:t>which </a:t>
            </a:r>
            <a:r>
              <a:rPr sz="2400" spc="-20" dirty="0">
                <a:latin typeface="Carlito"/>
                <a:cs typeface="Carlito"/>
              </a:rPr>
              <a:t>have </a:t>
            </a:r>
            <a:r>
              <a:rPr sz="2400" spc="-5" dirty="0">
                <a:latin typeface="Carlito"/>
                <a:cs typeface="Carlito"/>
              </a:rPr>
              <a:t>been </a:t>
            </a:r>
            <a:r>
              <a:rPr sz="2400" dirty="0">
                <a:latin typeface="Carlito"/>
                <a:cs typeface="Carlito"/>
              </a:rPr>
              <a:t>added and </a:t>
            </a:r>
            <a:r>
              <a:rPr sz="2400" spc="-10" dirty="0">
                <a:latin typeface="Carlito"/>
                <a:cs typeface="Carlito"/>
              </a:rPr>
              <a:t>expanded </a:t>
            </a:r>
            <a:r>
              <a:rPr sz="2400" spc="-15" dirty="0">
                <a:latin typeface="Carlito"/>
                <a:cs typeface="Carlito"/>
              </a:rPr>
              <a:t>over </a:t>
            </a:r>
            <a:r>
              <a:rPr sz="2400" dirty="0">
                <a:latin typeface="Carlito"/>
                <a:cs typeface="Carlito"/>
              </a:rPr>
              <a:t>the </a:t>
            </a:r>
            <a:r>
              <a:rPr sz="2400" spc="-10" dirty="0">
                <a:latin typeface="Carlito"/>
                <a:cs typeface="Carlito"/>
              </a:rPr>
              <a:t>years </a:t>
            </a:r>
            <a:r>
              <a:rPr sz="2400" dirty="0">
                <a:latin typeface="Carlito"/>
                <a:cs typeface="Carlito"/>
              </a:rPr>
              <a:t>as </a:t>
            </a:r>
            <a:r>
              <a:rPr sz="2400" spc="-5" dirty="0">
                <a:latin typeface="Carlito"/>
                <a:cs typeface="Carlito"/>
              </a:rPr>
              <a:t>UNIX has</a:t>
            </a:r>
            <a:r>
              <a:rPr sz="2400" spc="-10" dirty="0">
                <a:latin typeface="Carlito"/>
                <a:cs typeface="Carlito"/>
              </a:rPr>
              <a:t> evolved.</a:t>
            </a:r>
            <a:endParaRPr sz="2400">
              <a:latin typeface="Carlito"/>
              <a:cs typeface="Carlito"/>
            </a:endParaRPr>
          </a:p>
          <a:p>
            <a:pPr marL="355600" marR="364490" indent="-342900">
              <a:lnSpc>
                <a:spcPts val="2590"/>
              </a:lnSpc>
              <a:spcBef>
                <a:spcPts val="620"/>
              </a:spcBef>
              <a:buFont typeface="Arial"/>
              <a:buChar char="•"/>
              <a:tabLst>
                <a:tab pos="354965" algn="l"/>
                <a:tab pos="355600" algn="l"/>
              </a:tabLst>
            </a:pPr>
            <a:r>
              <a:rPr sz="2400" spc="-5" dirty="0">
                <a:latin typeface="Carlito"/>
                <a:cs typeface="Carlito"/>
              </a:rPr>
              <a:t>The </a:t>
            </a:r>
            <a:r>
              <a:rPr sz="2400" spc="-15" dirty="0">
                <a:latin typeface="Carlito"/>
                <a:cs typeface="Carlito"/>
              </a:rPr>
              <a:t>kernel </a:t>
            </a:r>
            <a:r>
              <a:rPr sz="2400" spc="-10" dirty="0">
                <a:latin typeface="Carlito"/>
                <a:cs typeface="Carlito"/>
              </a:rPr>
              <a:t>provides </a:t>
            </a:r>
            <a:r>
              <a:rPr sz="2400" dirty="0">
                <a:latin typeface="Carlito"/>
                <a:cs typeface="Carlito"/>
              </a:rPr>
              <a:t>the </a:t>
            </a:r>
            <a:r>
              <a:rPr sz="2400" spc="-5" dirty="0">
                <a:latin typeface="Carlito"/>
                <a:cs typeface="Carlito"/>
              </a:rPr>
              <a:t>file </a:t>
            </a:r>
            <a:r>
              <a:rPr sz="2400" spc="-20" dirty="0">
                <a:latin typeface="Carlito"/>
                <a:cs typeface="Carlito"/>
              </a:rPr>
              <a:t>system, </a:t>
            </a:r>
            <a:r>
              <a:rPr sz="2400" spc="-5" dirty="0">
                <a:latin typeface="Carlito"/>
                <a:cs typeface="Carlito"/>
              </a:rPr>
              <a:t>CPU scheduling, </a:t>
            </a:r>
            <a:r>
              <a:rPr sz="2400" dirty="0">
                <a:latin typeface="Carlito"/>
                <a:cs typeface="Carlito"/>
              </a:rPr>
              <a:t>memory </a:t>
            </a:r>
            <a:r>
              <a:rPr sz="2400" spc="-5" dirty="0">
                <a:latin typeface="Carlito"/>
                <a:cs typeface="Carlito"/>
              </a:rPr>
              <a:t>management,  </a:t>
            </a:r>
            <a:r>
              <a:rPr sz="2400" dirty="0">
                <a:latin typeface="Carlito"/>
                <a:cs typeface="Carlito"/>
              </a:rPr>
              <a:t>and </a:t>
            </a:r>
            <a:r>
              <a:rPr sz="2400" spc="-5" dirty="0">
                <a:latin typeface="Carlito"/>
                <a:cs typeface="Carlito"/>
              </a:rPr>
              <a:t>other OS functions </a:t>
            </a:r>
            <a:r>
              <a:rPr sz="2400" spc="-10" dirty="0">
                <a:latin typeface="Carlito"/>
                <a:cs typeface="Carlito"/>
              </a:rPr>
              <a:t>through </a:t>
            </a:r>
            <a:r>
              <a:rPr sz="2400" spc="-25" dirty="0">
                <a:latin typeface="Carlito"/>
                <a:cs typeface="Carlito"/>
              </a:rPr>
              <a:t>system</a:t>
            </a:r>
            <a:r>
              <a:rPr sz="2400" spc="-45" dirty="0">
                <a:latin typeface="Carlito"/>
                <a:cs typeface="Carlito"/>
              </a:rPr>
              <a:t> </a:t>
            </a:r>
            <a:r>
              <a:rPr sz="2400" spc="-5" dirty="0">
                <a:latin typeface="Carlito"/>
                <a:cs typeface="Carlito"/>
              </a:rPr>
              <a:t>calls.</a:t>
            </a:r>
            <a:endParaRPr sz="240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144</a:t>
            </a:fld>
            <a:endParaRPr sz="1200">
              <a:latin typeface="Carlito"/>
              <a:cs typeface="Carlito"/>
            </a:endParaRPr>
          </a:p>
        </p:txBody>
      </p:sp>
    </p:spTree>
    <p:extLst>
      <p:ext uri="{BB962C8B-B14F-4D97-AF65-F5344CB8AC3E}">
        <p14:creationId xmlns:p14="http://schemas.microsoft.com/office/powerpoint/2010/main" val="22882142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tLang="en-US" dirty="0"/>
              <a:t>MS-DOS – written to provide the most functionality in the least space</a:t>
            </a:r>
          </a:p>
          <a:p>
            <a:pPr lvl="1"/>
            <a:r>
              <a:rPr lang="en-US" altLang="en-US" dirty="0"/>
              <a:t>Not divided into modules</a:t>
            </a:r>
          </a:p>
          <a:p>
            <a:pPr lvl="1"/>
            <a:r>
              <a:rPr lang="en-US" altLang="en-US" dirty="0"/>
              <a:t>Although MS-DOS has some structure, its interfaces and levels of functionality are not well separated</a:t>
            </a: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145</a:t>
            </a:fld>
            <a:endParaRPr lang="en-US"/>
          </a:p>
        </p:txBody>
      </p:sp>
      <p:pic>
        <p:nvPicPr>
          <p:cNvPr id="7" name="Picture 6"/>
          <p:cNvPicPr>
            <a:picLocks noChangeAspect="1"/>
          </p:cNvPicPr>
          <p:nvPr/>
        </p:nvPicPr>
        <p:blipFill>
          <a:blip r:embed="rId2"/>
          <a:stretch>
            <a:fillRect/>
          </a:stretch>
        </p:blipFill>
        <p:spPr>
          <a:xfrm>
            <a:off x="6400800" y="3352800"/>
            <a:ext cx="4907705" cy="3181776"/>
          </a:xfrm>
          <a:prstGeom prst="rect">
            <a:avLst/>
          </a:prstGeom>
        </p:spPr>
      </p:pic>
      <p:sp>
        <p:nvSpPr>
          <p:cNvPr id="8" name="Rectangle 7"/>
          <p:cNvSpPr/>
          <p:nvPr/>
        </p:nvSpPr>
        <p:spPr>
          <a:xfrm>
            <a:off x="3276600" y="5562600"/>
            <a:ext cx="2591094" cy="369332"/>
          </a:xfrm>
          <a:prstGeom prst="rect">
            <a:avLst/>
          </a:prstGeom>
        </p:spPr>
        <p:txBody>
          <a:bodyPr wrap="none">
            <a:spAutoFit/>
          </a:bodyPr>
          <a:lstStyle/>
          <a:p>
            <a:pPr marL="12700">
              <a:lnSpc>
                <a:spcPct val="100000"/>
              </a:lnSpc>
              <a:spcBef>
                <a:spcPts val="100"/>
              </a:spcBef>
            </a:pPr>
            <a:r>
              <a:rPr lang="en-IN" b="1" spc="-5" dirty="0">
                <a:latin typeface="Times New Roman"/>
                <a:cs typeface="Times New Roman"/>
              </a:rPr>
              <a:t>MS-DOS </a:t>
            </a:r>
            <a:r>
              <a:rPr lang="en-IN" b="1" dirty="0">
                <a:latin typeface="Times New Roman"/>
                <a:cs typeface="Times New Roman"/>
              </a:rPr>
              <a:t>layer</a:t>
            </a:r>
            <a:r>
              <a:rPr lang="en-IN" b="1" spc="-90" dirty="0">
                <a:latin typeface="Times New Roman"/>
                <a:cs typeface="Times New Roman"/>
              </a:rPr>
              <a:t> </a:t>
            </a:r>
            <a:r>
              <a:rPr lang="en-IN" b="1" spc="-5" dirty="0">
                <a:latin typeface="Times New Roman"/>
                <a:cs typeface="Times New Roman"/>
              </a:rPr>
              <a:t>structure</a:t>
            </a:r>
            <a:endParaRPr lang="en-IN" dirty="0">
              <a:latin typeface="Times New Roman"/>
              <a:cs typeface="Times New Roman"/>
            </a:endParaRP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338431" y="207892"/>
              <a:ext cx="6977880" cy="4968000"/>
            </p14:xfrm>
          </p:contentPart>
        </mc:Choice>
        <mc:Fallback xmlns="">
          <p:pic>
            <p:nvPicPr>
              <p:cNvPr id="14" name="Ink 13"/>
              <p:cNvPicPr/>
              <p:nvPr/>
            </p:nvPicPr>
            <p:blipFill>
              <a:blip r:embed="rId4"/>
              <a:stretch>
                <a:fillRect/>
              </a:stretch>
            </p:blipFill>
            <p:spPr>
              <a:xfrm>
                <a:off x="328351" y="198172"/>
                <a:ext cx="6999840" cy="498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p14:cNvContentPartPr/>
              <p14:nvPr/>
            </p14:nvContentPartPr>
            <p14:xfrm>
              <a:off x="6145591" y="446212"/>
              <a:ext cx="1166040" cy="387720"/>
            </p14:xfrm>
          </p:contentPart>
        </mc:Choice>
        <mc:Fallback xmlns="">
          <p:pic>
            <p:nvPicPr>
              <p:cNvPr id="28" name="Ink 27"/>
              <p:cNvPicPr/>
              <p:nvPr/>
            </p:nvPicPr>
            <p:blipFill>
              <a:blip r:embed="rId6"/>
              <a:stretch>
                <a:fillRect/>
              </a:stretch>
            </p:blipFill>
            <p:spPr>
              <a:xfrm>
                <a:off x="6132271" y="435772"/>
                <a:ext cx="11898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p14:cNvContentPartPr/>
              <p14:nvPr/>
            </p14:nvContentPartPr>
            <p14:xfrm>
              <a:off x="8883031" y="399412"/>
              <a:ext cx="4874400" cy="1776960"/>
            </p14:xfrm>
          </p:contentPart>
        </mc:Choice>
        <mc:Fallback xmlns="">
          <p:pic>
            <p:nvPicPr>
              <p:cNvPr id="36" name="Ink 35"/>
              <p:cNvPicPr/>
              <p:nvPr/>
            </p:nvPicPr>
            <p:blipFill>
              <a:blip r:embed="rId8"/>
              <a:stretch>
                <a:fillRect/>
              </a:stretch>
            </p:blipFill>
            <p:spPr>
              <a:xfrm>
                <a:off x="8875111" y="390412"/>
                <a:ext cx="4891320" cy="179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p14:cNvContentPartPr/>
              <p14:nvPr/>
            </p14:nvContentPartPr>
            <p14:xfrm>
              <a:off x="1968151" y="1164052"/>
              <a:ext cx="2046240" cy="520560"/>
            </p14:xfrm>
          </p:contentPart>
        </mc:Choice>
        <mc:Fallback xmlns="">
          <p:pic>
            <p:nvPicPr>
              <p:cNvPr id="59" name="Ink 58"/>
              <p:cNvPicPr/>
              <p:nvPr/>
            </p:nvPicPr>
            <p:blipFill>
              <a:blip r:embed="rId10"/>
              <a:stretch>
                <a:fillRect/>
              </a:stretch>
            </p:blipFill>
            <p:spPr>
              <a:xfrm>
                <a:off x="1955551" y="1153612"/>
                <a:ext cx="207324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p14:cNvContentPartPr/>
              <p14:nvPr/>
            </p14:nvContentPartPr>
            <p14:xfrm>
              <a:off x="1719391" y="2246212"/>
              <a:ext cx="726120" cy="360"/>
            </p14:xfrm>
          </p:contentPart>
        </mc:Choice>
        <mc:Fallback xmlns="">
          <p:pic>
            <p:nvPicPr>
              <p:cNvPr id="61" name="Ink 60"/>
              <p:cNvPicPr/>
              <p:nvPr/>
            </p:nvPicPr>
            <p:blipFill>
              <a:blip r:embed="rId12"/>
              <a:stretch>
                <a:fillRect/>
              </a:stretch>
            </p:blipFill>
            <p:spPr>
              <a:xfrm>
                <a:off x="1706791" y="2233612"/>
                <a:ext cx="751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Ink 62"/>
              <p14:cNvContentPartPr/>
              <p14:nvPr/>
            </p14:nvContentPartPr>
            <p14:xfrm>
              <a:off x="3546391" y="5873572"/>
              <a:ext cx="2298240" cy="239400"/>
            </p14:xfrm>
          </p:contentPart>
        </mc:Choice>
        <mc:Fallback xmlns="">
          <p:pic>
            <p:nvPicPr>
              <p:cNvPr id="63" name="Ink 62"/>
              <p:cNvPicPr/>
              <p:nvPr/>
            </p:nvPicPr>
            <p:blipFill>
              <a:blip r:embed="rId14"/>
              <a:stretch>
                <a:fillRect/>
              </a:stretch>
            </p:blipFill>
            <p:spPr>
              <a:xfrm>
                <a:off x="3533791" y="5860972"/>
                <a:ext cx="2323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1" name="Ink 110"/>
              <p14:cNvContentPartPr/>
              <p14:nvPr/>
            </p14:nvContentPartPr>
            <p14:xfrm>
              <a:off x="188311" y="4350412"/>
              <a:ext cx="4214520" cy="2334240"/>
            </p14:xfrm>
          </p:contentPart>
        </mc:Choice>
        <mc:Fallback xmlns="">
          <p:pic>
            <p:nvPicPr>
              <p:cNvPr id="111" name="Ink 110"/>
              <p:cNvPicPr/>
              <p:nvPr/>
            </p:nvPicPr>
            <p:blipFill>
              <a:blip r:embed="rId16"/>
              <a:stretch>
                <a:fillRect/>
              </a:stretch>
            </p:blipFill>
            <p:spPr>
              <a:xfrm>
                <a:off x="178951" y="4339612"/>
                <a:ext cx="4232880" cy="235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3" name="Ink 112"/>
              <p14:cNvContentPartPr/>
              <p14:nvPr/>
            </p14:nvContentPartPr>
            <p14:xfrm>
              <a:off x="8656951" y="6385852"/>
              <a:ext cx="1193040" cy="65160"/>
            </p14:xfrm>
          </p:contentPart>
        </mc:Choice>
        <mc:Fallback xmlns="">
          <p:pic>
            <p:nvPicPr>
              <p:cNvPr id="113" name="Ink 112"/>
              <p:cNvPicPr/>
              <p:nvPr/>
            </p:nvPicPr>
            <p:blipFill>
              <a:blip r:embed="rId18"/>
              <a:stretch>
                <a:fillRect/>
              </a:stretch>
            </p:blipFill>
            <p:spPr>
              <a:xfrm>
                <a:off x="8644351" y="6373252"/>
                <a:ext cx="12182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5" name="Ink 134"/>
              <p14:cNvContentPartPr/>
              <p14:nvPr/>
            </p14:nvContentPartPr>
            <p14:xfrm>
              <a:off x="7464271" y="6389092"/>
              <a:ext cx="1004400" cy="32040"/>
            </p14:xfrm>
          </p:contentPart>
        </mc:Choice>
        <mc:Fallback xmlns="">
          <p:pic>
            <p:nvPicPr>
              <p:cNvPr id="135" name="Ink 134"/>
              <p:cNvPicPr/>
              <p:nvPr/>
            </p:nvPicPr>
            <p:blipFill>
              <a:blip r:embed="rId20"/>
              <a:stretch>
                <a:fillRect/>
              </a:stretch>
            </p:blipFill>
            <p:spPr>
              <a:xfrm>
                <a:off x="7451671" y="6376492"/>
                <a:ext cx="10296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6" name="Ink 145"/>
              <p14:cNvContentPartPr/>
              <p14:nvPr/>
            </p14:nvContentPartPr>
            <p14:xfrm>
              <a:off x="9841351" y="3199492"/>
              <a:ext cx="3596400" cy="734400"/>
            </p14:xfrm>
          </p:contentPart>
        </mc:Choice>
        <mc:Fallback xmlns="">
          <p:pic>
            <p:nvPicPr>
              <p:cNvPr id="146" name="Ink 145"/>
              <p:cNvPicPr/>
              <p:nvPr/>
            </p:nvPicPr>
            <p:blipFill>
              <a:blip r:embed="rId22"/>
              <a:stretch>
                <a:fillRect/>
              </a:stretch>
            </p:blipFill>
            <p:spPr>
              <a:xfrm>
                <a:off x="9835231" y="3189052"/>
                <a:ext cx="360972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3" name="Ink 172"/>
              <p14:cNvContentPartPr/>
              <p14:nvPr/>
            </p14:nvContentPartPr>
            <p14:xfrm>
              <a:off x="7076911" y="3151252"/>
              <a:ext cx="5354280" cy="180360"/>
            </p14:xfrm>
          </p:contentPart>
        </mc:Choice>
        <mc:Fallback xmlns="">
          <p:pic>
            <p:nvPicPr>
              <p:cNvPr id="173" name="Ink 172"/>
              <p:cNvPicPr/>
              <p:nvPr/>
            </p:nvPicPr>
            <p:blipFill>
              <a:blip r:embed="rId24"/>
              <a:stretch>
                <a:fillRect/>
              </a:stretch>
            </p:blipFill>
            <p:spPr>
              <a:xfrm>
                <a:off x="7066831" y="3142252"/>
                <a:ext cx="5379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0" name="Ink 189"/>
              <p14:cNvContentPartPr/>
              <p14:nvPr/>
            </p14:nvContentPartPr>
            <p14:xfrm>
              <a:off x="7757311" y="3884572"/>
              <a:ext cx="437040" cy="2659320"/>
            </p14:xfrm>
          </p:contentPart>
        </mc:Choice>
        <mc:Fallback xmlns="">
          <p:pic>
            <p:nvPicPr>
              <p:cNvPr id="190" name="Ink 189"/>
              <p:cNvPicPr/>
              <p:nvPr/>
            </p:nvPicPr>
            <p:blipFill>
              <a:blip r:embed="rId26"/>
              <a:stretch>
                <a:fillRect/>
              </a:stretch>
            </p:blipFill>
            <p:spPr>
              <a:xfrm>
                <a:off x="7751911" y="3875932"/>
                <a:ext cx="451800" cy="267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3" name="Ink 192"/>
              <p14:cNvContentPartPr/>
              <p14:nvPr/>
            </p14:nvContentPartPr>
            <p14:xfrm>
              <a:off x="11106391" y="3616372"/>
              <a:ext cx="2389320" cy="1450800"/>
            </p14:xfrm>
          </p:contentPart>
        </mc:Choice>
        <mc:Fallback xmlns="">
          <p:pic>
            <p:nvPicPr>
              <p:cNvPr id="193" name="Ink 192"/>
              <p:cNvPicPr/>
              <p:nvPr/>
            </p:nvPicPr>
            <p:blipFill>
              <a:blip r:embed="rId28"/>
              <a:stretch>
                <a:fillRect/>
              </a:stretch>
            </p:blipFill>
            <p:spPr>
              <a:xfrm>
                <a:off x="11097031" y="3610612"/>
                <a:ext cx="2406960" cy="146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8" name="Ink 197"/>
              <p14:cNvContentPartPr/>
              <p14:nvPr/>
            </p14:nvContentPartPr>
            <p14:xfrm>
              <a:off x="10098751" y="4407652"/>
              <a:ext cx="440640" cy="256680"/>
            </p14:xfrm>
          </p:contentPart>
        </mc:Choice>
        <mc:Fallback xmlns="">
          <p:pic>
            <p:nvPicPr>
              <p:cNvPr id="198" name="Ink 197"/>
              <p:cNvPicPr/>
              <p:nvPr/>
            </p:nvPicPr>
            <p:blipFill>
              <a:blip r:embed="rId30"/>
              <a:stretch>
                <a:fillRect/>
              </a:stretch>
            </p:blipFill>
            <p:spPr>
              <a:xfrm>
                <a:off x="10090471" y="4399012"/>
                <a:ext cx="453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2" name="Ink 231"/>
              <p14:cNvContentPartPr/>
              <p14:nvPr/>
            </p14:nvContentPartPr>
            <p14:xfrm>
              <a:off x="7259791" y="5217652"/>
              <a:ext cx="91800" cy="573120"/>
            </p14:xfrm>
          </p:contentPart>
        </mc:Choice>
        <mc:Fallback xmlns="">
          <p:pic>
            <p:nvPicPr>
              <p:cNvPr id="232" name="Ink 231"/>
              <p:cNvPicPr/>
              <p:nvPr/>
            </p:nvPicPr>
            <p:blipFill>
              <a:blip r:embed="rId32"/>
              <a:stretch>
                <a:fillRect/>
              </a:stretch>
            </p:blipFill>
            <p:spPr>
              <a:xfrm>
                <a:off x="7256191" y="5214412"/>
                <a:ext cx="990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0" name="Ink 239"/>
              <p14:cNvContentPartPr/>
              <p14:nvPr/>
            </p14:nvContentPartPr>
            <p14:xfrm>
              <a:off x="7276711" y="3993292"/>
              <a:ext cx="14760" cy="129240"/>
            </p14:xfrm>
          </p:contentPart>
        </mc:Choice>
        <mc:Fallback xmlns="">
          <p:pic>
            <p:nvPicPr>
              <p:cNvPr id="240" name="Ink 239"/>
              <p:cNvPicPr/>
              <p:nvPr/>
            </p:nvPicPr>
            <p:blipFill>
              <a:blip r:embed="rId34"/>
              <a:stretch>
                <a:fillRect/>
              </a:stretch>
            </p:blipFill>
            <p:spPr>
              <a:xfrm>
                <a:off x="7272391" y="3987892"/>
                <a:ext cx="24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4" name="Ink 243"/>
              <p14:cNvContentPartPr/>
              <p14:nvPr/>
            </p14:nvContentPartPr>
            <p14:xfrm>
              <a:off x="7648231" y="5687092"/>
              <a:ext cx="2902680" cy="1089360"/>
            </p14:xfrm>
          </p:contentPart>
        </mc:Choice>
        <mc:Fallback xmlns="">
          <p:pic>
            <p:nvPicPr>
              <p:cNvPr id="244" name="Ink 243"/>
              <p:cNvPicPr/>
              <p:nvPr/>
            </p:nvPicPr>
            <p:blipFill>
              <a:blip r:embed="rId36"/>
              <a:stretch>
                <a:fillRect/>
              </a:stretch>
            </p:blipFill>
            <p:spPr>
              <a:xfrm>
                <a:off x="7638871" y="5681332"/>
                <a:ext cx="2922480" cy="110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9" name="Ink 248"/>
              <p14:cNvContentPartPr/>
              <p14:nvPr/>
            </p14:nvContentPartPr>
            <p14:xfrm>
              <a:off x="9061231" y="3841732"/>
              <a:ext cx="1275840" cy="1757520"/>
            </p14:xfrm>
          </p:contentPart>
        </mc:Choice>
        <mc:Fallback xmlns="">
          <p:pic>
            <p:nvPicPr>
              <p:cNvPr id="249" name="Ink 248"/>
              <p:cNvPicPr/>
              <p:nvPr/>
            </p:nvPicPr>
            <p:blipFill>
              <a:blip r:embed="rId38"/>
              <a:stretch>
                <a:fillRect/>
              </a:stretch>
            </p:blipFill>
            <p:spPr>
              <a:xfrm>
                <a:off x="9054031" y="3837052"/>
                <a:ext cx="1291680" cy="1768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6" name="Ink 255"/>
              <p14:cNvContentPartPr/>
              <p14:nvPr/>
            </p14:nvContentPartPr>
            <p14:xfrm>
              <a:off x="10765831" y="3813652"/>
              <a:ext cx="407160" cy="2428200"/>
            </p14:xfrm>
          </p:contentPart>
        </mc:Choice>
        <mc:Fallback xmlns="">
          <p:pic>
            <p:nvPicPr>
              <p:cNvPr id="256" name="Ink 255"/>
              <p:cNvPicPr/>
              <p:nvPr/>
            </p:nvPicPr>
            <p:blipFill>
              <a:blip r:embed="rId40"/>
              <a:stretch>
                <a:fillRect/>
              </a:stretch>
            </p:blipFill>
            <p:spPr>
              <a:xfrm>
                <a:off x="10759711" y="3803212"/>
                <a:ext cx="421200" cy="2448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7" name="Ink 256"/>
              <p14:cNvContentPartPr/>
              <p14:nvPr/>
            </p14:nvContentPartPr>
            <p14:xfrm>
              <a:off x="10677271" y="5804092"/>
              <a:ext cx="335520" cy="937080"/>
            </p14:xfrm>
          </p:contentPart>
        </mc:Choice>
        <mc:Fallback xmlns="">
          <p:pic>
            <p:nvPicPr>
              <p:cNvPr id="257" name="Ink 256"/>
              <p:cNvPicPr/>
              <p:nvPr/>
            </p:nvPicPr>
            <p:blipFill>
              <a:blip r:embed="rId42"/>
              <a:stretch>
                <a:fillRect/>
              </a:stretch>
            </p:blipFill>
            <p:spPr>
              <a:xfrm>
                <a:off x="10666111" y="5799772"/>
                <a:ext cx="35532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8" name="Ink 257"/>
              <p14:cNvContentPartPr/>
              <p14:nvPr/>
            </p14:nvContentPartPr>
            <p14:xfrm>
              <a:off x="10675471" y="6322492"/>
              <a:ext cx="6840" cy="15480"/>
            </p14:xfrm>
          </p:contentPart>
        </mc:Choice>
        <mc:Fallback xmlns="">
          <p:pic>
            <p:nvPicPr>
              <p:cNvPr id="258" name="Ink 257"/>
              <p:cNvPicPr/>
              <p:nvPr/>
            </p:nvPicPr>
            <p:blipFill>
              <a:blip r:embed="rId44"/>
              <a:stretch>
                <a:fillRect/>
              </a:stretch>
            </p:blipFill>
            <p:spPr>
              <a:xfrm>
                <a:off x="10667911" y="6317092"/>
                <a:ext cx="19800" cy="28800"/>
              </a:xfrm>
              <a:prstGeom prst="rect">
                <a:avLst/>
              </a:prstGeom>
            </p:spPr>
          </p:pic>
        </mc:Fallback>
      </mc:AlternateContent>
    </p:spTree>
    <p:extLst>
      <p:ext uri="{BB962C8B-B14F-4D97-AF65-F5344CB8AC3E}">
        <p14:creationId xmlns:p14="http://schemas.microsoft.com/office/powerpoint/2010/main" val="587651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506" y="0"/>
            <a:ext cx="10523093" cy="1367041"/>
          </a:xfrm>
          <a:prstGeom prst="rect">
            <a:avLst/>
          </a:prstGeom>
        </p:spPr>
        <p:txBody>
          <a:bodyPr vert="horz" wrap="square" lIns="0" tIns="12700" rIns="0" bIns="0" rtlCol="0">
            <a:spAutoFit/>
          </a:bodyPr>
          <a:lstStyle/>
          <a:p>
            <a:pPr marL="12700">
              <a:lnSpc>
                <a:spcPct val="100000"/>
              </a:lnSpc>
              <a:spcBef>
                <a:spcPts val="100"/>
              </a:spcBef>
            </a:pPr>
            <a:r>
              <a:rPr spc="-15" dirty="0"/>
              <a:t>Operating </a:t>
            </a:r>
            <a:r>
              <a:rPr spc="-30" dirty="0"/>
              <a:t>System</a:t>
            </a:r>
            <a:r>
              <a:rPr spc="-85" dirty="0"/>
              <a:t> </a:t>
            </a:r>
            <a:r>
              <a:rPr spc="-10" dirty="0" smtClean="0"/>
              <a:t>Structure</a:t>
            </a:r>
            <a:r>
              <a:rPr lang="en-US" spc="-10" dirty="0" smtClean="0"/>
              <a:t>-</a:t>
            </a:r>
            <a:r>
              <a:rPr lang="en-US" altLang="en-US" dirty="0"/>
              <a:t>Non Simple Structure  -- UNIX</a:t>
            </a:r>
            <a:endParaRPr spc="-10" dirty="0"/>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80951" y="1292766"/>
            <a:ext cx="7575804" cy="457200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9" name="object 9"/>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10" name="object 10"/>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11" name="object 11"/>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146</a:t>
            </a:fld>
            <a:endParaRPr sz="1200">
              <a:latin typeface="Carlito"/>
              <a:cs typeface="Carlito"/>
            </a:endParaRPr>
          </a:p>
        </p:txBody>
      </p:sp>
      <p:sp>
        <p:nvSpPr>
          <p:cNvPr id="7" name="object 7"/>
          <p:cNvSpPr txBox="1"/>
          <p:nvPr/>
        </p:nvSpPr>
        <p:spPr>
          <a:xfrm>
            <a:off x="8621014" y="6013805"/>
            <a:ext cx="3438525" cy="300355"/>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Times New Roman"/>
                <a:cs typeface="Times New Roman"/>
              </a:rPr>
              <a:t>Traditional </a:t>
            </a:r>
            <a:r>
              <a:rPr sz="1800" b="1" spc="-5" dirty="0">
                <a:latin typeface="Times New Roman"/>
                <a:cs typeface="Times New Roman"/>
              </a:rPr>
              <a:t>UNIX </a:t>
            </a:r>
            <a:r>
              <a:rPr sz="1800" b="1" dirty="0">
                <a:latin typeface="Times New Roman"/>
                <a:cs typeface="Times New Roman"/>
              </a:rPr>
              <a:t>system</a:t>
            </a:r>
            <a:r>
              <a:rPr sz="1800" b="1" spc="-50" dirty="0">
                <a:latin typeface="Times New Roman"/>
                <a:cs typeface="Times New Roman"/>
              </a:rPr>
              <a:t> </a:t>
            </a:r>
            <a:r>
              <a:rPr sz="1800" b="1" spc="-5" dirty="0">
                <a:latin typeface="Times New Roman"/>
                <a:cs typeface="Times New Roman"/>
              </a:rPr>
              <a:t>structure</a:t>
            </a:r>
            <a:endParaRPr sz="1800">
              <a:latin typeface="Times New Roman"/>
              <a:cs typeface="Times New Roman"/>
            </a:endParaRPr>
          </a:p>
        </p:txBody>
      </p:sp>
      <p:sp>
        <p:nvSpPr>
          <p:cNvPr id="12" name="Rectangle 11"/>
          <p:cNvSpPr/>
          <p:nvPr/>
        </p:nvSpPr>
        <p:spPr>
          <a:xfrm>
            <a:off x="838200" y="1809798"/>
            <a:ext cx="4724400" cy="5078313"/>
          </a:xfrm>
          <a:prstGeom prst="rect">
            <a:avLst/>
          </a:prstGeom>
        </p:spPr>
        <p:txBody>
          <a:bodyPr wrap="square">
            <a:spAutoFit/>
          </a:bodyPr>
          <a:lstStyle/>
          <a:p>
            <a:pPr>
              <a:buFont typeface="Monotype Sorts" pitchFamily="-84" charset="2"/>
              <a:buNone/>
            </a:pPr>
            <a:r>
              <a:rPr lang="en-US" altLang="en-US" dirty="0"/>
              <a:t>UNIX – limited by hardware functionality, the original UNIX operating system had limited structuring.  The UNIX OS consists of two separable parts</a:t>
            </a:r>
          </a:p>
          <a:p>
            <a:pPr marL="742950" lvl="1" indent="-285750">
              <a:buFont typeface="Arial" panose="020B0604020202020204" pitchFamily="34" charset="0"/>
              <a:buChar char="•"/>
            </a:pPr>
            <a:r>
              <a:rPr lang="en-US" altLang="en-US" dirty="0"/>
              <a:t>Systems programs</a:t>
            </a:r>
          </a:p>
          <a:p>
            <a:pPr marL="742950" lvl="1" indent="-285750">
              <a:buFont typeface="Arial" panose="020B0604020202020204" pitchFamily="34" charset="0"/>
              <a:buChar char="•"/>
            </a:pPr>
            <a:r>
              <a:rPr lang="en-US" altLang="en-US" dirty="0"/>
              <a:t>The kernel</a:t>
            </a:r>
          </a:p>
          <a:p>
            <a:pPr marL="1200150" lvl="2" indent="-285750">
              <a:buFont typeface="Arial" panose="020B0604020202020204" pitchFamily="34" charset="0"/>
              <a:buChar char="•"/>
            </a:pPr>
            <a:r>
              <a:rPr lang="en-US" altLang="en-US" dirty="0"/>
              <a:t>Consists of everything below the system-call interface and above the physical hardware</a:t>
            </a:r>
          </a:p>
          <a:p>
            <a:pPr marL="1200150" lvl="2" indent="-285750">
              <a:buFont typeface="Arial" panose="020B0604020202020204" pitchFamily="34" charset="0"/>
              <a:buChar char="•"/>
            </a:pPr>
            <a:r>
              <a:rPr lang="en-US" altLang="en-US" dirty="0"/>
              <a:t>Provides the file system, CPU scheduling, memory management, and other operating-system functions; a large number of functions for one </a:t>
            </a:r>
            <a:r>
              <a:rPr lang="en-US" altLang="en-US" dirty="0" smtClean="0"/>
              <a:t>level.</a:t>
            </a:r>
            <a:endParaRPr lang="en-US" altLang="en-US" dirty="0"/>
          </a:p>
          <a:p>
            <a:pPr marL="1200150" lvl="2" indent="-285750">
              <a:buFont typeface="Arial" panose="020B0604020202020204" pitchFamily="34" charset="0"/>
              <a:buChar char="•"/>
            </a:pPr>
            <a:endParaRPr lang="en-US" altLang="en-US" dirty="0"/>
          </a:p>
          <a:p>
            <a:pPr marL="1200150" lvl="2" indent="-285750">
              <a:buFont typeface="Arial" panose="020B0604020202020204" pitchFamily="34" charset="0"/>
              <a:buChar char="•"/>
            </a:pPr>
            <a:r>
              <a:rPr lang="en-US" dirty="0"/>
              <a:t>monolithic structure in the UNIX, Linux, and Windows operating systems</a:t>
            </a:r>
            <a:endParaRPr lang="en-US" altLang="en-US" dirty="0"/>
          </a:p>
        </p:txBody>
      </p:sp>
      <p:sp>
        <p:nvSpPr>
          <p:cNvPr id="13" name="Rectangle 12"/>
          <p:cNvSpPr/>
          <p:nvPr/>
        </p:nvSpPr>
        <p:spPr>
          <a:xfrm>
            <a:off x="7476153" y="6485748"/>
            <a:ext cx="4311308" cy="369332"/>
          </a:xfrm>
          <a:prstGeom prst="rect">
            <a:avLst/>
          </a:prstGeom>
        </p:spPr>
        <p:txBody>
          <a:bodyPr wrap="none">
            <a:spAutoFit/>
          </a:bodyPr>
          <a:lstStyle/>
          <a:p>
            <a:pPr>
              <a:spcBef>
                <a:spcPct val="0"/>
              </a:spcBef>
              <a:buClrTx/>
              <a:buSzTx/>
              <a:buFontTx/>
              <a:buNone/>
            </a:pPr>
            <a:r>
              <a:rPr lang="en-US" altLang="en-US" dirty="0">
                <a:latin typeface="Verdana" panose="020B0604030504040204" pitchFamily="34" charset="0"/>
              </a:rPr>
              <a:t>Beyond simple but not fully layered</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8718511" y="6194817"/>
              <a:ext cx="3044160" cy="205560"/>
            </p14:xfrm>
          </p:contentPart>
        </mc:Choice>
        <mc:Fallback xmlns="">
          <p:pic>
            <p:nvPicPr>
              <p:cNvPr id="6" name="Ink 5"/>
              <p:cNvPicPr/>
              <p:nvPr/>
            </p:nvPicPr>
            <p:blipFill>
              <a:blip r:embed="rId5"/>
              <a:stretch>
                <a:fillRect/>
              </a:stretch>
            </p:blipFill>
            <p:spPr>
              <a:xfrm>
                <a:off x="8705551" y="6186897"/>
                <a:ext cx="307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8290111" y="6937137"/>
              <a:ext cx="1262160" cy="198720"/>
            </p14:xfrm>
          </p:contentPart>
        </mc:Choice>
        <mc:Fallback xmlns="">
          <p:pic>
            <p:nvPicPr>
              <p:cNvPr id="15" name="Ink 14"/>
              <p:cNvPicPr/>
              <p:nvPr/>
            </p:nvPicPr>
            <p:blipFill>
              <a:blip r:embed="rId7"/>
              <a:stretch>
                <a:fillRect/>
              </a:stretch>
            </p:blipFill>
            <p:spPr>
              <a:xfrm>
                <a:off x="8280751" y="6929577"/>
                <a:ext cx="1276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5945071" y="1410777"/>
              <a:ext cx="418680" cy="1561680"/>
            </p14:xfrm>
          </p:contentPart>
        </mc:Choice>
        <mc:Fallback xmlns="">
          <p:pic>
            <p:nvPicPr>
              <p:cNvPr id="19" name="Ink 18"/>
              <p:cNvPicPr/>
              <p:nvPr/>
            </p:nvPicPr>
            <p:blipFill>
              <a:blip r:embed="rId9"/>
              <a:stretch>
                <a:fillRect/>
              </a:stretch>
            </p:blipFill>
            <p:spPr>
              <a:xfrm>
                <a:off x="5934271" y="1400337"/>
                <a:ext cx="437400" cy="158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p14:cNvContentPartPr/>
              <p14:nvPr/>
            </p14:nvContentPartPr>
            <p14:xfrm>
              <a:off x="5553751" y="3662577"/>
              <a:ext cx="622080" cy="694800"/>
            </p14:xfrm>
          </p:contentPart>
        </mc:Choice>
        <mc:Fallback xmlns="">
          <p:pic>
            <p:nvPicPr>
              <p:cNvPr id="36" name="Ink 35"/>
              <p:cNvPicPr/>
              <p:nvPr/>
            </p:nvPicPr>
            <p:blipFill>
              <a:blip r:embed="rId11"/>
              <a:stretch>
                <a:fillRect/>
              </a:stretch>
            </p:blipFill>
            <p:spPr>
              <a:xfrm>
                <a:off x="5542591" y="3656457"/>
                <a:ext cx="63936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6" name="Ink 75"/>
              <p14:cNvContentPartPr/>
              <p14:nvPr/>
            </p14:nvContentPartPr>
            <p14:xfrm>
              <a:off x="7502791" y="4618377"/>
              <a:ext cx="3711600" cy="632160"/>
            </p14:xfrm>
          </p:contentPart>
        </mc:Choice>
        <mc:Fallback xmlns="">
          <p:pic>
            <p:nvPicPr>
              <p:cNvPr id="76" name="Ink 75"/>
              <p:cNvPicPr/>
              <p:nvPr/>
            </p:nvPicPr>
            <p:blipFill>
              <a:blip r:embed="rId13"/>
              <a:stretch>
                <a:fillRect/>
              </a:stretch>
            </p:blipFill>
            <p:spPr>
              <a:xfrm>
                <a:off x="7492711" y="4613697"/>
                <a:ext cx="372564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p14:cNvContentPartPr/>
              <p14:nvPr/>
            </p14:nvContentPartPr>
            <p14:xfrm>
              <a:off x="5027791" y="4080897"/>
              <a:ext cx="1550520" cy="1873800"/>
            </p14:xfrm>
          </p:contentPart>
        </mc:Choice>
        <mc:Fallback xmlns="">
          <p:pic>
            <p:nvPicPr>
              <p:cNvPr id="88" name="Ink 87"/>
              <p:cNvPicPr/>
              <p:nvPr/>
            </p:nvPicPr>
            <p:blipFill>
              <a:blip r:embed="rId15"/>
              <a:stretch>
                <a:fillRect/>
              </a:stretch>
            </p:blipFill>
            <p:spPr>
              <a:xfrm>
                <a:off x="5018071" y="4074777"/>
                <a:ext cx="1566720" cy="188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7" name="Ink 116"/>
              <p14:cNvContentPartPr/>
              <p14:nvPr/>
            </p14:nvContentPartPr>
            <p14:xfrm>
              <a:off x="4163071" y="1873377"/>
              <a:ext cx="1708920" cy="4551120"/>
            </p14:xfrm>
          </p:contentPart>
        </mc:Choice>
        <mc:Fallback xmlns="">
          <p:pic>
            <p:nvPicPr>
              <p:cNvPr id="117" name="Ink 116"/>
              <p:cNvPicPr/>
              <p:nvPr/>
            </p:nvPicPr>
            <p:blipFill>
              <a:blip r:embed="rId17"/>
              <a:stretch>
                <a:fillRect/>
              </a:stretch>
            </p:blipFill>
            <p:spPr>
              <a:xfrm>
                <a:off x="4152631" y="1862937"/>
                <a:ext cx="1729440" cy="457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 name="Ink 122"/>
              <p14:cNvContentPartPr/>
              <p14:nvPr/>
            </p14:nvContentPartPr>
            <p14:xfrm>
              <a:off x="5631151" y="4004937"/>
              <a:ext cx="751320" cy="599040"/>
            </p14:xfrm>
          </p:contentPart>
        </mc:Choice>
        <mc:Fallback xmlns="">
          <p:pic>
            <p:nvPicPr>
              <p:cNvPr id="123" name="Ink 122"/>
              <p:cNvPicPr/>
              <p:nvPr/>
            </p:nvPicPr>
            <p:blipFill>
              <a:blip r:embed="rId19"/>
              <a:stretch>
                <a:fillRect/>
              </a:stretch>
            </p:blipFill>
            <p:spPr>
              <a:xfrm>
                <a:off x="5621431" y="3998457"/>
                <a:ext cx="7675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29"/>
              <p14:cNvContentPartPr/>
              <p14:nvPr/>
            </p14:nvContentPartPr>
            <p14:xfrm>
              <a:off x="4147951" y="5153337"/>
              <a:ext cx="3132360" cy="2056320"/>
            </p14:xfrm>
          </p:contentPart>
        </mc:Choice>
        <mc:Fallback xmlns="">
          <p:pic>
            <p:nvPicPr>
              <p:cNvPr id="130" name="Ink 129"/>
              <p:cNvPicPr/>
              <p:nvPr/>
            </p:nvPicPr>
            <p:blipFill>
              <a:blip r:embed="rId21"/>
              <a:stretch>
                <a:fillRect/>
              </a:stretch>
            </p:blipFill>
            <p:spPr>
              <a:xfrm>
                <a:off x="4136791" y="5139657"/>
                <a:ext cx="3152520" cy="2080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8" name="Ink 137"/>
              <p14:cNvContentPartPr/>
              <p14:nvPr/>
            </p14:nvContentPartPr>
            <p14:xfrm>
              <a:off x="5324791" y="3644217"/>
              <a:ext cx="1045800" cy="702720"/>
            </p14:xfrm>
          </p:contentPart>
        </mc:Choice>
        <mc:Fallback xmlns="">
          <p:pic>
            <p:nvPicPr>
              <p:cNvPr id="138" name="Ink 137"/>
              <p:cNvPicPr/>
              <p:nvPr/>
            </p:nvPicPr>
            <p:blipFill>
              <a:blip r:embed="rId23"/>
              <a:stretch>
                <a:fillRect/>
              </a:stretch>
            </p:blipFill>
            <p:spPr>
              <a:xfrm>
                <a:off x="5316871" y="3634497"/>
                <a:ext cx="10634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p14:cNvContentPartPr/>
              <p14:nvPr/>
            </p14:nvContentPartPr>
            <p14:xfrm>
              <a:off x="5481751" y="5955417"/>
              <a:ext cx="1791000" cy="1101240"/>
            </p14:xfrm>
          </p:contentPart>
        </mc:Choice>
        <mc:Fallback xmlns="">
          <p:pic>
            <p:nvPicPr>
              <p:cNvPr id="148" name="Ink 147"/>
              <p:cNvPicPr/>
              <p:nvPr/>
            </p:nvPicPr>
            <p:blipFill>
              <a:blip r:embed="rId25"/>
              <a:stretch>
                <a:fillRect/>
              </a:stretch>
            </p:blipFill>
            <p:spPr>
              <a:xfrm>
                <a:off x="5475271" y="5943177"/>
                <a:ext cx="1809000" cy="1119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0" name="Ink 149"/>
              <p14:cNvContentPartPr/>
              <p14:nvPr/>
            </p14:nvContentPartPr>
            <p14:xfrm>
              <a:off x="6370951" y="6166017"/>
              <a:ext cx="574200" cy="560520"/>
            </p14:xfrm>
          </p:contentPart>
        </mc:Choice>
        <mc:Fallback xmlns="">
          <p:pic>
            <p:nvPicPr>
              <p:cNvPr id="150" name="Ink 149"/>
              <p:cNvPicPr/>
              <p:nvPr/>
            </p:nvPicPr>
            <p:blipFill>
              <a:blip r:embed="rId27"/>
              <a:stretch>
                <a:fillRect/>
              </a:stretch>
            </p:blipFill>
            <p:spPr>
              <a:xfrm>
                <a:off x="6359431" y="6151977"/>
                <a:ext cx="5936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1" name="Ink 160"/>
              <p14:cNvContentPartPr/>
              <p14:nvPr/>
            </p14:nvContentPartPr>
            <p14:xfrm>
              <a:off x="12673111" y="5891337"/>
              <a:ext cx="1190520" cy="459360"/>
            </p14:xfrm>
          </p:contentPart>
        </mc:Choice>
        <mc:Fallback xmlns="">
          <p:pic>
            <p:nvPicPr>
              <p:cNvPr id="161" name="Ink 160"/>
              <p:cNvPicPr/>
              <p:nvPr/>
            </p:nvPicPr>
            <p:blipFill>
              <a:blip r:embed="rId29"/>
              <a:stretch>
                <a:fillRect/>
              </a:stretch>
            </p:blipFill>
            <p:spPr>
              <a:xfrm>
                <a:off x="12661591" y="5884137"/>
                <a:ext cx="121536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3" name="Ink 162"/>
              <p14:cNvContentPartPr/>
              <p14:nvPr/>
            </p14:nvContentPartPr>
            <p14:xfrm>
              <a:off x="9495751" y="3079017"/>
              <a:ext cx="1860120" cy="637560"/>
            </p14:xfrm>
          </p:contentPart>
        </mc:Choice>
        <mc:Fallback xmlns="">
          <p:pic>
            <p:nvPicPr>
              <p:cNvPr id="163" name="Ink 162"/>
              <p:cNvPicPr/>
              <p:nvPr/>
            </p:nvPicPr>
            <p:blipFill>
              <a:blip r:embed="rId31"/>
              <a:stretch>
                <a:fillRect/>
              </a:stretch>
            </p:blipFill>
            <p:spPr>
              <a:xfrm>
                <a:off x="9484951" y="3066777"/>
                <a:ext cx="188244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4" name="Ink 163"/>
              <p14:cNvContentPartPr/>
              <p14:nvPr/>
            </p14:nvContentPartPr>
            <p14:xfrm>
              <a:off x="12172711" y="5769297"/>
              <a:ext cx="1306440" cy="662400"/>
            </p14:xfrm>
          </p:contentPart>
        </mc:Choice>
        <mc:Fallback xmlns="">
          <p:pic>
            <p:nvPicPr>
              <p:cNvPr id="164" name="Ink 163"/>
              <p:cNvPicPr/>
              <p:nvPr/>
            </p:nvPicPr>
            <p:blipFill>
              <a:blip r:embed="rId33"/>
              <a:stretch>
                <a:fillRect/>
              </a:stretch>
            </p:blipFill>
            <p:spPr>
              <a:xfrm>
                <a:off x="12162631" y="5757777"/>
                <a:ext cx="13309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p14:cNvContentPartPr/>
              <p14:nvPr/>
            </p14:nvContentPartPr>
            <p14:xfrm>
              <a:off x="7653991" y="4573377"/>
              <a:ext cx="1038600" cy="73800"/>
            </p14:xfrm>
          </p:contentPart>
        </mc:Choice>
        <mc:Fallback xmlns="">
          <p:pic>
            <p:nvPicPr>
              <p:cNvPr id="166" name="Ink 165"/>
              <p:cNvPicPr/>
              <p:nvPr/>
            </p:nvPicPr>
            <p:blipFill>
              <a:blip r:embed="rId35"/>
              <a:stretch>
                <a:fillRect/>
              </a:stretch>
            </p:blipFill>
            <p:spPr>
              <a:xfrm>
                <a:off x="7643551" y="4560057"/>
                <a:ext cx="1062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6"/>
              <p14:cNvContentPartPr/>
              <p14:nvPr/>
            </p14:nvContentPartPr>
            <p14:xfrm>
              <a:off x="6393271" y="3230577"/>
              <a:ext cx="2149200" cy="1149120"/>
            </p14:xfrm>
          </p:contentPart>
        </mc:Choice>
        <mc:Fallback xmlns="">
          <p:pic>
            <p:nvPicPr>
              <p:cNvPr id="167" name="Ink 166"/>
              <p:cNvPicPr/>
              <p:nvPr/>
            </p:nvPicPr>
            <p:blipFill>
              <a:blip r:embed="rId37"/>
              <a:stretch>
                <a:fillRect/>
              </a:stretch>
            </p:blipFill>
            <p:spPr>
              <a:xfrm>
                <a:off x="6384631" y="3224457"/>
                <a:ext cx="216144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8" name="Ink 167"/>
              <p14:cNvContentPartPr/>
              <p14:nvPr/>
            </p14:nvContentPartPr>
            <p14:xfrm>
              <a:off x="10658191" y="2770137"/>
              <a:ext cx="3095280" cy="1011960"/>
            </p14:xfrm>
          </p:contentPart>
        </mc:Choice>
        <mc:Fallback xmlns="">
          <p:pic>
            <p:nvPicPr>
              <p:cNvPr id="168" name="Ink 167"/>
              <p:cNvPicPr/>
              <p:nvPr/>
            </p:nvPicPr>
            <p:blipFill>
              <a:blip r:embed="rId39"/>
              <a:stretch>
                <a:fillRect/>
              </a:stretch>
            </p:blipFill>
            <p:spPr>
              <a:xfrm>
                <a:off x="10648471" y="2761497"/>
                <a:ext cx="3120120" cy="1029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9" name="Ink 168"/>
              <p14:cNvContentPartPr/>
              <p14:nvPr/>
            </p14:nvContentPartPr>
            <p14:xfrm>
              <a:off x="12324271" y="3531897"/>
              <a:ext cx="2880" cy="6480"/>
            </p14:xfrm>
          </p:contentPart>
        </mc:Choice>
        <mc:Fallback xmlns="">
          <p:pic>
            <p:nvPicPr>
              <p:cNvPr id="169" name="Ink 168"/>
              <p:cNvPicPr/>
              <p:nvPr/>
            </p:nvPicPr>
            <p:blipFill>
              <a:blip r:embed="rId41"/>
              <a:stretch>
                <a:fillRect/>
              </a:stretch>
            </p:blipFill>
            <p:spPr>
              <a:xfrm>
                <a:off x="12317791" y="3525777"/>
                <a:ext cx="15480" cy="19440"/>
              </a:xfrm>
              <a:prstGeom prst="rect">
                <a:avLst/>
              </a:prstGeom>
            </p:spPr>
          </p:pic>
        </mc:Fallback>
      </mc:AlternateContent>
    </p:spTree>
    <p:extLst>
      <p:ext uri="{BB962C8B-B14F-4D97-AF65-F5344CB8AC3E}">
        <p14:creationId xmlns:p14="http://schemas.microsoft.com/office/powerpoint/2010/main" val="969563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Monolithic structure</a:t>
            </a:r>
            <a:endParaRPr lang="en-IN" dirty="0"/>
          </a:p>
        </p:txBody>
      </p:sp>
      <p:sp>
        <p:nvSpPr>
          <p:cNvPr id="3" name="Content Placeholder 2"/>
          <p:cNvSpPr>
            <a:spLocks noGrp="1"/>
          </p:cNvSpPr>
          <p:nvPr>
            <p:ph idx="1"/>
          </p:nvPr>
        </p:nvSpPr>
        <p:spPr/>
        <p:txBody>
          <a:bodyPr>
            <a:normAutofit fontScale="70000" lnSpcReduction="20000"/>
          </a:bodyPr>
          <a:lstStyle/>
          <a:p>
            <a:r>
              <a:rPr lang="en-US" dirty="0" smtClean="0"/>
              <a:t>Advantage: </a:t>
            </a:r>
          </a:p>
          <a:p>
            <a:pPr marL="857250" lvl="1" indent="-457200">
              <a:buFont typeface="Arial" panose="020B0604020202020204" pitchFamily="34" charset="0"/>
              <a:buChar char="•"/>
            </a:pPr>
            <a:r>
              <a:rPr lang="en-US" dirty="0" smtClean="0"/>
              <a:t>Simple to design</a:t>
            </a:r>
          </a:p>
          <a:p>
            <a:pPr marL="857250" lvl="1" indent="-457200">
              <a:buFont typeface="Arial" panose="020B0604020202020204" pitchFamily="34" charset="0"/>
              <a:buChar char="•"/>
            </a:pPr>
            <a:r>
              <a:rPr lang="en-US" dirty="0"/>
              <a:t>there is very little overhead in the system-call interface, and communication within the kernel is </a:t>
            </a:r>
            <a:r>
              <a:rPr lang="en-US" dirty="0" smtClean="0"/>
              <a:t>fast.</a:t>
            </a:r>
          </a:p>
          <a:p>
            <a:pPr marL="857250" lvl="1" indent="-457200">
              <a:buFont typeface="Arial" panose="020B0604020202020204" pitchFamily="34" charset="0"/>
              <a:buChar char="•"/>
            </a:pPr>
            <a:r>
              <a:rPr lang="en-US" dirty="0"/>
              <a:t>Performance is good, there is very little overhead in the system call interface or in communication within the kernel.</a:t>
            </a:r>
            <a:endParaRPr lang="en-US" dirty="0" smtClean="0"/>
          </a:p>
          <a:p>
            <a:r>
              <a:rPr lang="en-US" dirty="0" smtClean="0"/>
              <a:t>Disadvantages:</a:t>
            </a:r>
          </a:p>
          <a:p>
            <a:pPr lvl="1"/>
            <a:r>
              <a:rPr lang="en-US" dirty="0"/>
              <a:t>difficult to implement </a:t>
            </a:r>
            <a:r>
              <a:rPr lang="en-US" dirty="0" smtClean="0"/>
              <a:t>,maintain and extend because most </a:t>
            </a:r>
            <a:r>
              <a:rPr lang="en-US" dirty="0"/>
              <a:t>of the OS functionality( like file </a:t>
            </a:r>
            <a:r>
              <a:rPr lang="en-US" dirty="0" err="1"/>
              <a:t>handling,CPU</a:t>
            </a:r>
            <a:r>
              <a:rPr lang="en-US" dirty="0"/>
              <a:t> </a:t>
            </a:r>
            <a:r>
              <a:rPr lang="en-US" dirty="0" err="1"/>
              <a:t>scheduling,Memory</a:t>
            </a:r>
            <a:r>
              <a:rPr lang="en-US" dirty="0"/>
              <a:t> management </a:t>
            </a:r>
            <a:r>
              <a:rPr lang="en-US" dirty="0" err="1"/>
              <a:t>etc</a:t>
            </a:r>
            <a:r>
              <a:rPr lang="en-US" dirty="0"/>
              <a:t> are placed into one layer </a:t>
            </a:r>
            <a:r>
              <a:rPr lang="en-US" dirty="0" err="1"/>
              <a:t>i.e.kernel</a:t>
            </a:r>
            <a:r>
              <a:rPr lang="en-US" dirty="0"/>
              <a:t> ) is provided in least space.</a:t>
            </a:r>
          </a:p>
          <a:p>
            <a:pPr lvl="1"/>
            <a:endParaRPr lang="en-US" dirty="0" smtClean="0"/>
          </a:p>
          <a:p>
            <a:pPr lvl="1"/>
            <a:r>
              <a:rPr lang="en-US" dirty="0" smtClean="0"/>
              <a:t>Do not have a well defined structure.</a:t>
            </a:r>
          </a:p>
          <a:p>
            <a:pPr lvl="1"/>
            <a:r>
              <a:rPr lang="en-US" dirty="0"/>
              <a:t>In MS-DOS, the interfaces and levels of functionality are not well </a:t>
            </a:r>
            <a:r>
              <a:rPr lang="en-US" dirty="0" err="1" smtClean="0"/>
              <a:t>separated.i.e</a:t>
            </a:r>
            <a:r>
              <a:rPr lang="en-US" dirty="0"/>
              <a:t>. application programs are able to access the basic I/O routines to write directly to the display and disk drives. Such freedom leaves MS-DOS vulnerable to errant (or malicious) programs, causing entire system crashes when user programs fail.</a:t>
            </a:r>
          </a:p>
          <a:p>
            <a:pPr lvl="1"/>
            <a:r>
              <a:rPr lang="en-US" dirty="0" smtClean="0"/>
              <a:t>Limited by hardware function, i.e. no hardware protection</a:t>
            </a:r>
          </a:p>
          <a:p>
            <a:pPr lvl="1"/>
            <a:r>
              <a:rPr lang="en-US" dirty="0"/>
              <a:t>The monolithic approach is often known as a tightly coupled system because changes to one part of the system can have wide-ranging effects on other parts</a:t>
            </a:r>
            <a:endParaRPr lang="en-US" dirty="0" smtClean="0"/>
          </a:p>
          <a:p>
            <a:pPr lvl="1"/>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147</a:t>
            </a:fld>
            <a:endParaRPr lang="en-US"/>
          </a:p>
        </p:txBody>
      </p:sp>
    </p:spTree>
    <p:extLst>
      <p:ext uri="{BB962C8B-B14F-4D97-AF65-F5344CB8AC3E}">
        <p14:creationId xmlns:p14="http://schemas.microsoft.com/office/powerpoint/2010/main" val="6104391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Operating </a:t>
            </a:r>
            <a:r>
              <a:rPr spc="-30" dirty="0"/>
              <a:t>System</a:t>
            </a:r>
            <a:r>
              <a:rPr spc="-85" dirty="0"/>
              <a:t> </a:t>
            </a:r>
            <a:r>
              <a:rPr spc="-10" dirty="0"/>
              <a:t>Structure</a:t>
            </a:r>
          </a:p>
        </p:txBody>
      </p:sp>
      <p:sp>
        <p:nvSpPr>
          <p:cNvPr id="3" name="object 3"/>
          <p:cNvSpPr txBox="1"/>
          <p:nvPr/>
        </p:nvSpPr>
        <p:spPr>
          <a:xfrm>
            <a:off x="768502" y="946992"/>
            <a:ext cx="7155815" cy="5704767"/>
          </a:xfrm>
          <a:prstGeom prst="rect">
            <a:avLst/>
          </a:prstGeom>
        </p:spPr>
        <p:txBody>
          <a:bodyPr vert="horz" wrap="square" lIns="0" tIns="102235" rIns="0" bIns="0" rtlCol="0">
            <a:spAutoFit/>
          </a:bodyPr>
          <a:lstStyle/>
          <a:p>
            <a:pPr marL="12700" algn="just">
              <a:lnSpc>
                <a:spcPct val="100000"/>
              </a:lnSpc>
              <a:spcBef>
                <a:spcPts val="805"/>
              </a:spcBef>
            </a:pPr>
            <a:r>
              <a:rPr sz="2800" b="1" spc="-20" dirty="0">
                <a:latin typeface="Carlito"/>
                <a:cs typeface="Carlito"/>
              </a:rPr>
              <a:t>2.Layered</a:t>
            </a:r>
            <a:r>
              <a:rPr sz="2800" b="1" spc="45" dirty="0">
                <a:latin typeface="Carlito"/>
                <a:cs typeface="Carlito"/>
              </a:rPr>
              <a:t> </a:t>
            </a:r>
            <a:r>
              <a:rPr sz="2800" b="1" spc="-10" dirty="0">
                <a:latin typeface="Carlito"/>
                <a:cs typeface="Carlito"/>
              </a:rPr>
              <a:t>Approach</a:t>
            </a:r>
            <a:endParaRPr sz="2800" dirty="0">
              <a:latin typeface="Carlito"/>
              <a:cs typeface="Carlito"/>
            </a:endParaRPr>
          </a:p>
          <a:p>
            <a:pPr marL="342900" indent="-342900">
              <a:buFont typeface="Arial" panose="020B0604020202020204" pitchFamily="34" charset="0"/>
              <a:buChar char="•"/>
            </a:pPr>
            <a:r>
              <a:rPr lang="en-US" altLang="en-US" sz="2400" dirty="0"/>
              <a:t>The operating system is divided into a number of layers (levels), each built on top of lower layers.  The bottom layer (layer 0), is the hardware; the highest (layer N) is the user interface</a:t>
            </a:r>
            <a:r>
              <a:rPr lang="en-US" altLang="en-US" sz="2400" dirty="0" smtClean="0"/>
              <a:t>.</a:t>
            </a:r>
          </a:p>
          <a:p>
            <a:pPr marL="342900" indent="-342900">
              <a:buFont typeface="Arial" panose="020B0604020202020204" pitchFamily="34" charset="0"/>
              <a:buChar char="•"/>
            </a:pPr>
            <a:r>
              <a:rPr lang="en-US" sz="2400" dirty="0"/>
              <a:t>An operating-system layer is an implementation of an abstract object made up of data and the operations that can manipulate those data. A typical operating-system layer—say, layer M—consists of data structures and a set of routines that can be invoked by higher-level layers. Layer M, in turn, can invoke operations on lower-level layers.</a:t>
            </a:r>
            <a:endParaRPr lang="en-US" altLang="en-US" sz="2400" dirty="0"/>
          </a:p>
          <a:p>
            <a:pPr marL="342900" indent="-342900">
              <a:buFont typeface="Arial" panose="020B0604020202020204" pitchFamily="34" charset="0"/>
              <a:buChar char="•"/>
            </a:pPr>
            <a:r>
              <a:rPr lang="en-US" altLang="en-US" sz="2400" dirty="0"/>
              <a:t>With modularity, layers are selected such that each uses functions (operations) and services of only lower-level </a:t>
            </a:r>
            <a:r>
              <a:rPr lang="en-US" altLang="en-US" sz="2400" dirty="0" smtClean="0"/>
              <a:t>layers</a:t>
            </a:r>
            <a:endParaRPr lang="en-US" altLang="en-US" sz="2400" dirty="0"/>
          </a:p>
        </p:txBody>
      </p:sp>
      <p:sp>
        <p:nvSpPr>
          <p:cNvPr id="4" name="object 4"/>
          <p:cNvSpPr/>
          <p:nvPr/>
        </p:nvSpPr>
        <p:spPr>
          <a:xfrm>
            <a:off x="780986" y="4661408"/>
            <a:ext cx="91440" cy="497205"/>
          </a:xfrm>
          <a:custGeom>
            <a:avLst/>
            <a:gdLst/>
            <a:ahLst/>
            <a:cxnLst/>
            <a:rect l="l" t="t" r="r" b="b"/>
            <a:pathLst>
              <a:path w="91440" h="497204">
                <a:moveTo>
                  <a:pt x="91439" y="0"/>
                </a:moveTo>
                <a:lnTo>
                  <a:pt x="0" y="0"/>
                </a:lnTo>
                <a:lnTo>
                  <a:pt x="0" y="496824"/>
                </a:lnTo>
                <a:lnTo>
                  <a:pt x="91439" y="496824"/>
                </a:lnTo>
                <a:lnTo>
                  <a:pt x="91439" y="0"/>
                </a:lnTo>
                <a:close/>
              </a:path>
            </a:pathLst>
          </a:custGeom>
          <a:solidFill>
            <a:srgbClr val="FFFF00"/>
          </a:solidFill>
        </p:spPr>
        <p:txBody>
          <a:bodyPr wrap="square" lIns="0" tIns="0" rIns="0" bIns="0" rtlCol="0"/>
          <a:lstStyle/>
          <a:p>
            <a:endParaRPr/>
          </a:p>
        </p:txBody>
      </p:sp>
      <p:sp>
        <p:nvSpPr>
          <p:cNvPr id="5" name="object 5"/>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305800" y="1376172"/>
            <a:ext cx="4562856" cy="456285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9" name="object 9"/>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10" name="object 10"/>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148</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10986151" y="3639647"/>
              <a:ext cx="213120" cy="538482"/>
            </p14:xfrm>
          </p:contentPart>
        </mc:Choice>
        <mc:Fallback xmlns="">
          <p:pic>
            <p:nvPicPr>
              <p:cNvPr id="19" name="Ink 18"/>
              <p:cNvPicPr/>
              <p:nvPr/>
            </p:nvPicPr>
            <p:blipFill>
              <a:blip r:embed="rId7"/>
              <a:stretch>
                <a:fillRect/>
              </a:stretch>
            </p:blipFill>
            <p:spPr>
              <a:xfrm>
                <a:off x="10960591" y="1375246"/>
                <a:ext cx="714960" cy="28108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7" name="Ink 186"/>
              <p14:cNvContentPartPr/>
              <p14:nvPr/>
            </p14:nvContentPartPr>
            <p14:xfrm>
              <a:off x="12561151" y="6860332"/>
              <a:ext cx="28800" cy="40837"/>
            </p14:xfrm>
          </p:contentPart>
        </mc:Choice>
        <mc:Fallback xmlns="">
          <p:pic>
            <p:nvPicPr>
              <p:cNvPr id="187" name="Ink 186"/>
              <p:cNvPicPr/>
              <p:nvPr/>
            </p:nvPicPr>
            <p:blipFill>
              <a:blip r:embed="rId17"/>
              <a:stretch>
                <a:fillRect/>
              </a:stretch>
            </p:blipFill>
            <p:spPr>
              <a:xfrm>
                <a:off x="11708311" y="6542089"/>
                <a:ext cx="1146600" cy="74824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9" name="Ink 228"/>
              <p14:cNvContentPartPr/>
              <p14:nvPr/>
            </p14:nvContentPartPr>
            <p14:xfrm>
              <a:off x="7084471" y="4629287"/>
              <a:ext cx="43560" cy="8280"/>
            </p14:xfrm>
          </p:contentPart>
        </mc:Choice>
        <mc:Fallback xmlns="">
          <p:pic>
            <p:nvPicPr>
              <p:cNvPr id="229" name="Ink 228"/>
              <p:cNvPicPr/>
              <p:nvPr/>
            </p:nvPicPr>
            <p:blipFill>
              <a:blip r:embed="rId23"/>
              <a:stretch>
                <a:fillRect/>
              </a:stretch>
            </p:blipFill>
            <p:spPr>
              <a:xfrm>
                <a:off x="558031" y="4614887"/>
                <a:ext cx="8997120" cy="2615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3" name="Ink 232"/>
              <p14:cNvContentPartPr/>
              <p14:nvPr/>
            </p14:nvContentPartPr>
            <p14:xfrm>
              <a:off x="11955271" y="3828647"/>
              <a:ext cx="42840" cy="22242"/>
            </p14:xfrm>
          </p:contentPart>
        </mc:Choice>
        <mc:Fallback xmlns="">
          <p:pic>
            <p:nvPicPr>
              <p:cNvPr id="233" name="Ink 232"/>
              <p:cNvPicPr/>
              <p:nvPr/>
            </p:nvPicPr>
            <p:blipFill>
              <a:blip r:embed="rId25"/>
              <a:stretch>
                <a:fillRect/>
              </a:stretch>
            </p:blipFill>
            <p:spPr>
              <a:xfrm>
                <a:off x="7624471" y="3148966"/>
                <a:ext cx="6147000" cy="435844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0" name="Ink 239"/>
              <p14:cNvContentPartPr/>
              <p14:nvPr/>
            </p14:nvContentPartPr>
            <p14:xfrm>
              <a:off x="11167951" y="2671247"/>
              <a:ext cx="2880" cy="1362"/>
            </p14:xfrm>
          </p:contentPart>
        </mc:Choice>
        <mc:Fallback xmlns="">
          <p:pic>
            <p:nvPicPr>
              <p:cNvPr id="240" name="Ink 239"/>
              <p:cNvPicPr/>
              <p:nvPr/>
            </p:nvPicPr>
            <p:blipFill>
              <a:blip r:embed="rId27"/>
              <a:stretch>
                <a:fillRect/>
              </a:stretch>
            </p:blipFill>
            <p:spPr>
              <a:xfrm>
                <a:off x="9930991" y="2422841"/>
                <a:ext cx="1243800" cy="68393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5" name="Ink 244"/>
              <p14:cNvContentPartPr/>
              <p14:nvPr/>
            </p14:nvContentPartPr>
            <p14:xfrm>
              <a:off x="11251111" y="1505567"/>
              <a:ext cx="24840" cy="9642"/>
            </p14:xfrm>
          </p:contentPart>
        </mc:Choice>
        <mc:Fallback xmlns="">
          <p:pic>
            <p:nvPicPr>
              <p:cNvPr id="245" name="Ink 244"/>
              <p:cNvPicPr/>
              <p:nvPr/>
            </p:nvPicPr>
            <p:blipFill>
              <a:blip r:embed="rId29"/>
              <a:stretch>
                <a:fillRect/>
              </a:stretch>
            </p:blipFill>
            <p:spPr>
              <a:xfrm>
                <a:off x="5757511" y="1247806"/>
                <a:ext cx="5982120" cy="215380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0" name="Ink 249"/>
              <p14:cNvContentPartPr/>
              <p14:nvPr/>
            </p14:nvContentPartPr>
            <p14:xfrm>
              <a:off x="10890031" y="2761967"/>
              <a:ext cx="137880" cy="84240"/>
            </p14:xfrm>
          </p:contentPart>
        </mc:Choice>
        <mc:Fallback xmlns="">
          <p:pic>
            <p:nvPicPr>
              <p:cNvPr id="250" name="Ink 249"/>
              <p:cNvPicPr/>
              <p:nvPr/>
            </p:nvPicPr>
            <p:blipFill>
              <a:blip r:embed="rId33"/>
              <a:stretch>
                <a:fillRect/>
              </a:stretch>
            </p:blipFill>
            <p:spPr>
              <a:xfrm>
                <a:off x="10018111" y="789527"/>
                <a:ext cx="3269160" cy="3385440"/>
              </a:xfrm>
              <a:prstGeom prst="rect">
                <a:avLst/>
              </a:prstGeom>
            </p:spPr>
          </p:pic>
        </mc:Fallback>
      </mc:AlternateContent>
      <p:sp>
        <p:nvSpPr>
          <p:cNvPr id="11" name="TextBox 10"/>
          <p:cNvSpPr txBox="1"/>
          <p:nvPr/>
        </p:nvSpPr>
        <p:spPr>
          <a:xfrm>
            <a:off x="7696200" y="5939028"/>
            <a:ext cx="5486400" cy="1477328"/>
          </a:xfrm>
          <a:prstGeom prst="rect">
            <a:avLst/>
          </a:prstGeom>
          <a:noFill/>
        </p:spPr>
        <p:txBody>
          <a:bodyPr wrap="square" rtlCol="0">
            <a:spAutoFit/>
          </a:bodyPr>
          <a:lstStyle/>
          <a:p>
            <a:r>
              <a:rPr lang="en-US" spc="-5" dirty="0">
                <a:latin typeface="Carlito"/>
                <a:cs typeface="Carlito"/>
              </a:rPr>
              <a:t>This approach </a:t>
            </a:r>
            <a:r>
              <a:rPr lang="en-US" spc="-10" dirty="0">
                <a:latin typeface="Carlito"/>
                <a:cs typeface="Carlito"/>
              </a:rPr>
              <a:t>allows </a:t>
            </a:r>
            <a:r>
              <a:rPr lang="en-US" dirty="0">
                <a:latin typeface="Carlito"/>
                <a:cs typeface="Carlito"/>
              </a:rPr>
              <a:t>each </a:t>
            </a:r>
            <a:r>
              <a:rPr lang="en-US" spc="-20" dirty="0">
                <a:latin typeface="Carlito"/>
                <a:cs typeface="Carlito"/>
              </a:rPr>
              <a:t>layer </a:t>
            </a:r>
            <a:r>
              <a:rPr lang="en-US" spc="-15" dirty="0">
                <a:latin typeface="Carlito"/>
                <a:cs typeface="Carlito"/>
              </a:rPr>
              <a:t>to </a:t>
            </a:r>
            <a:r>
              <a:rPr lang="en-US" spc="-5" dirty="0">
                <a:latin typeface="Carlito"/>
                <a:cs typeface="Carlito"/>
              </a:rPr>
              <a:t>be developed </a:t>
            </a:r>
            <a:r>
              <a:rPr lang="en-US" dirty="0">
                <a:latin typeface="Carlito"/>
                <a:cs typeface="Carlito"/>
              </a:rPr>
              <a:t>and  </a:t>
            </a:r>
            <a:r>
              <a:rPr lang="en-US" spc="-5" dirty="0">
                <a:latin typeface="Carlito"/>
                <a:cs typeface="Carlito"/>
              </a:rPr>
              <a:t>debugged </a:t>
            </a:r>
            <a:r>
              <a:rPr lang="en-US" spc="-15" dirty="0">
                <a:latin typeface="Carlito"/>
                <a:cs typeface="Carlito"/>
              </a:rPr>
              <a:t>independently, </a:t>
            </a:r>
            <a:r>
              <a:rPr lang="en-US" dirty="0">
                <a:latin typeface="Carlito"/>
                <a:cs typeface="Carlito"/>
              </a:rPr>
              <a:t>with the </a:t>
            </a:r>
            <a:r>
              <a:rPr lang="en-US" spc="-5" dirty="0">
                <a:latin typeface="Carlito"/>
                <a:cs typeface="Carlito"/>
              </a:rPr>
              <a:t>assumption </a:t>
            </a:r>
            <a:r>
              <a:rPr lang="en-US" spc="-10" dirty="0">
                <a:latin typeface="Carlito"/>
                <a:cs typeface="Carlito"/>
              </a:rPr>
              <a:t>that </a:t>
            </a:r>
            <a:r>
              <a:rPr lang="en-US" dirty="0">
                <a:latin typeface="Carlito"/>
                <a:cs typeface="Carlito"/>
              </a:rPr>
              <a:t>all  </a:t>
            </a:r>
            <a:r>
              <a:rPr lang="en-US" spc="-10" dirty="0">
                <a:latin typeface="Carlito"/>
                <a:cs typeface="Carlito"/>
              </a:rPr>
              <a:t>lower </a:t>
            </a:r>
            <a:r>
              <a:rPr lang="en-US" spc="-20" dirty="0">
                <a:latin typeface="Carlito"/>
                <a:cs typeface="Carlito"/>
              </a:rPr>
              <a:t>layers have </a:t>
            </a:r>
            <a:r>
              <a:rPr lang="en-US" spc="-5" dirty="0">
                <a:latin typeface="Carlito"/>
                <a:cs typeface="Carlito"/>
              </a:rPr>
              <a:t>already been debugged </a:t>
            </a:r>
            <a:r>
              <a:rPr lang="en-US" dirty="0">
                <a:latin typeface="Carlito"/>
                <a:cs typeface="Carlito"/>
              </a:rPr>
              <a:t>and </a:t>
            </a:r>
            <a:r>
              <a:rPr lang="en-US" spc="-15" dirty="0">
                <a:latin typeface="Carlito"/>
                <a:cs typeface="Carlito"/>
              </a:rPr>
              <a:t>are  </a:t>
            </a:r>
            <a:r>
              <a:rPr lang="en-US" spc="-10" dirty="0">
                <a:latin typeface="Carlito"/>
                <a:cs typeface="Carlito"/>
              </a:rPr>
              <a:t>trusted </a:t>
            </a:r>
            <a:r>
              <a:rPr lang="en-US" spc="-15" dirty="0">
                <a:latin typeface="Carlito"/>
                <a:cs typeface="Carlito"/>
              </a:rPr>
              <a:t>to </a:t>
            </a:r>
            <a:r>
              <a:rPr lang="en-US" spc="-10" dirty="0">
                <a:latin typeface="Carlito"/>
                <a:cs typeface="Carlito"/>
              </a:rPr>
              <a:t>deliver proper</a:t>
            </a:r>
            <a:r>
              <a:rPr lang="en-US" spc="20" dirty="0">
                <a:latin typeface="Carlito"/>
                <a:cs typeface="Carlito"/>
              </a:rPr>
              <a:t> </a:t>
            </a:r>
            <a:r>
              <a:rPr lang="en-US" dirty="0">
                <a:latin typeface="Carlito"/>
                <a:cs typeface="Carlito"/>
              </a:rPr>
              <a:t>services.</a:t>
            </a:r>
          </a:p>
          <a:p>
            <a:endParaRPr lang="en-IN" dirty="0"/>
          </a:p>
        </p:txBody>
      </p:sp>
    </p:spTree>
    <p:extLst>
      <p:ext uri="{BB962C8B-B14F-4D97-AF65-F5344CB8AC3E}">
        <p14:creationId xmlns:p14="http://schemas.microsoft.com/office/powerpoint/2010/main" val="42439712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371600" y="2506709"/>
            <a:ext cx="12344400" cy="4827694"/>
          </a:xfrm>
        </p:spPr>
        <p:txBody>
          <a:bodyPr/>
          <a:lstStyle/>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149</a:t>
            </a:fld>
            <a:endParaRPr lang="en-US"/>
          </a:p>
        </p:txBody>
      </p:sp>
      <mc:AlternateContent xmlns:mc="http://schemas.openxmlformats.org/markup-compatibility/2006" xmlns:p14="http://schemas.microsoft.com/office/powerpoint/2010/main">
        <mc:Choice Requires="p14">
          <p:contentPart p14:bwMode="auto" r:id="rId2">
            <p14:nvContentPartPr>
              <p14:cNvPr id="60" name="Ink 59"/>
              <p14:cNvContentPartPr/>
              <p14:nvPr/>
            </p14:nvContentPartPr>
            <p14:xfrm>
              <a:off x="10289551" y="3727252"/>
              <a:ext cx="2290320" cy="415080"/>
            </p14:xfrm>
          </p:contentPart>
        </mc:Choice>
        <mc:Fallback xmlns="">
          <p:pic>
            <p:nvPicPr>
              <p:cNvPr id="60" name="Ink 59"/>
              <p:cNvPicPr/>
              <p:nvPr/>
            </p:nvPicPr>
            <p:blipFill>
              <a:blip r:embed="rId3"/>
              <a:stretch>
                <a:fillRect/>
              </a:stretch>
            </p:blipFill>
            <p:spPr>
              <a:xfrm>
                <a:off x="10281271" y="3718972"/>
                <a:ext cx="2315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3" name="Ink 72"/>
              <p14:cNvContentPartPr/>
              <p14:nvPr/>
            </p14:nvContentPartPr>
            <p14:xfrm>
              <a:off x="10328071" y="5625532"/>
              <a:ext cx="1940760" cy="587520"/>
            </p14:xfrm>
          </p:contentPart>
        </mc:Choice>
        <mc:Fallback xmlns="">
          <p:pic>
            <p:nvPicPr>
              <p:cNvPr id="73" name="Ink 72"/>
              <p:cNvPicPr/>
              <p:nvPr/>
            </p:nvPicPr>
            <p:blipFill>
              <a:blip r:embed="rId5"/>
              <a:stretch>
                <a:fillRect/>
              </a:stretch>
            </p:blipFill>
            <p:spPr>
              <a:xfrm>
                <a:off x="10316911" y="5614732"/>
                <a:ext cx="196524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4" name="Ink 73"/>
              <p14:cNvContentPartPr/>
              <p14:nvPr/>
            </p14:nvContentPartPr>
            <p14:xfrm>
              <a:off x="11911711" y="6118012"/>
              <a:ext cx="1545840" cy="300960"/>
            </p14:xfrm>
          </p:contentPart>
        </mc:Choice>
        <mc:Fallback xmlns="">
          <p:pic>
            <p:nvPicPr>
              <p:cNvPr id="74" name="Ink 73"/>
              <p:cNvPicPr/>
              <p:nvPr/>
            </p:nvPicPr>
            <p:blipFill>
              <a:blip r:embed="rId7"/>
              <a:stretch>
                <a:fillRect/>
              </a:stretch>
            </p:blipFill>
            <p:spPr>
              <a:xfrm>
                <a:off x="11903791" y="6112252"/>
                <a:ext cx="1569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8" name="Ink 87"/>
              <p14:cNvContentPartPr/>
              <p14:nvPr/>
            </p14:nvContentPartPr>
            <p14:xfrm>
              <a:off x="2233831" y="4316212"/>
              <a:ext cx="3519720" cy="2355120"/>
            </p14:xfrm>
          </p:contentPart>
        </mc:Choice>
        <mc:Fallback xmlns="">
          <p:pic>
            <p:nvPicPr>
              <p:cNvPr id="88" name="Ink 87"/>
              <p:cNvPicPr/>
              <p:nvPr/>
            </p:nvPicPr>
            <p:blipFill>
              <a:blip r:embed="rId9"/>
              <a:stretch>
                <a:fillRect/>
              </a:stretch>
            </p:blipFill>
            <p:spPr>
              <a:xfrm>
                <a:off x="2224111" y="4302172"/>
                <a:ext cx="3543840" cy="2379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6" name="Ink 105"/>
              <p14:cNvContentPartPr/>
              <p14:nvPr/>
            </p14:nvContentPartPr>
            <p14:xfrm>
              <a:off x="1585440" y="1184932"/>
              <a:ext cx="13162351" cy="5914800"/>
            </p14:xfrm>
          </p:contentPart>
        </mc:Choice>
        <mc:Fallback xmlns="">
          <p:pic>
            <p:nvPicPr>
              <p:cNvPr id="106" name="Ink 105"/>
              <p:cNvPicPr/>
              <p:nvPr/>
            </p:nvPicPr>
            <p:blipFill>
              <a:blip r:embed="rId11"/>
              <a:stretch>
                <a:fillRect/>
              </a:stretch>
            </p:blipFill>
            <p:spPr>
              <a:xfrm>
                <a:off x="1576080" y="1172332"/>
                <a:ext cx="13179271" cy="594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2" name="Ink 141"/>
              <p14:cNvContentPartPr/>
              <p14:nvPr/>
            </p14:nvContentPartPr>
            <p14:xfrm>
              <a:off x="172440" y="2107972"/>
              <a:ext cx="4087111" cy="3464640"/>
            </p14:xfrm>
          </p:contentPart>
        </mc:Choice>
        <mc:Fallback xmlns="">
          <p:pic>
            <p:nvPicPr>
              <p:cNvPr id="142" name="Ink 141"/>
              <p:cNvPicPr/>
              <p:nvPr/>
            </p:nvPicPr>
            <p:blipFill>
              <a:blip r:embed="rId13"/>
              <a:stretch>
                <a:fillRect/>
              </a:stretch>
            </p:blipFill>
            <p:spPr>
              <a:xfrm>
                <a:off x="159840" y="2093572"/>
                <a:ext cx="4109791" cy="348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4" name="Ink 143"/>
              <p14:cNvContentPartPr/>
              <p14:nvPr/>
            </p14:nvContentPartPr>
            <p14:xfrm>
              <a:off x="9504720" y="2816452"/>
              <a:ext cx="2225551" cy="324000"/>
            </p14:xfrm>
          </p:contentPart>
        </mc:Choice>
        <mc:Fallback xmlns="">
          <p:pic>
            <p:nvPicPr>
              <p:cNvPr id="144" name="Ink 143"/>
              <p:cNvPicPr/>
              <p:nvPr/>
            </p:nvPicPr>
            <p:blipFill>
              <a:blip r:embed="rId15"/>
              <a:stretch>
                <a:fillRect/>
              </a:stretch>
            </p:blipFill>
            <p:spPr>
              <a:xfrm>
                <a:off x="9495000" y="2808532"/>
                <a:ext cx="2249311"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2" name="Ink 151"/>
              <p14:cNvContentPartPr/>
              <p14:nvPr/>
            </p14:nvContentPartPr>
            <p14:xfrm>
              <a:off x="3604435" y="1620923"/>
              <a:ext cx="2545231" cy="4125960"/>
            </p14:xfrm>
          </p:contentPart>
        </mc:Choice>
        <mc:Fallback xmlns="">
          <p:pic>
            <p:nvPicPr>
              <p:cNvPr id="152" name="Ink 151"/>
              <p:cNvPicPr/>
              <p:nvPr/>
            </p:nvPicPr>
            <p:blipFill>
              <a:blip r:embed="rId17"/>
              <a:stretch>
                <a:fillRect/>
              </a:stretch>
            </p:blipFill>
            <p:spPr>
              <a:xfrm>
                <a:off x="3597955" y="1612283"/>
                <a:ext cx="2563951" cy="414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3" name="Ink 152"/>
              <p14:cNvContentPartPr/>
              <p14:nvPr/>
            </p14:nvContentPartPr>
            <p14:xfrm>
              <a:off x="2009520" y="2695132"/>
              <a:ext cx="2139151" cy="902520"/>
            </p14:xfrm>
          </p:contentPart>
        </mc:Choice>
        <mc:Fallback xmlns="">
          <p:pic>
            <p:nvPicPr>
              <p:cNvPr id="153" name="Ink 152"/>
              <p:cNvPicPr/>
              <p:nvPr/>
            </p:nvPicPr>
            <p:blipFill>
              <a:blip r:embed="rId19"/>
              <a:stretch>
                <a:fillRect/>
              </a:stretch>
            </p:blipFill>
            <p:spPr>
              <a:xfrm>
                <a:off x="1998720" y="2680372"/>
                <a:ext cx="2164711" cy="93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5" name="Ink 154"/>
              <p14:cNvContentPartPr/>
              <p14:nvPr/>
            </p14:nvContentPartPr>
            <p14:xfrm>
              <a:off x="1227741" y="1631332"/>
              <a:ext cx="4481280" cy="3279600"/>
            </p14:xfrm>
          </p:contentPart>
        </mc:Choice>
        <mc:Fallback xmlns="">
          <p:pic>
            <p:nvPicPr>
              <p:cNvPr id="155" name="Ink 154"/>
              <p:cNvPicPr/>
              <p:nvPr/>
            </p:nvPicPr>
            <p:blipFill>
              <a:blip r:embed="rId21"/>
              <a:stretch>
                <a:fillRect/>
              </a:stretch>
            </p:blipFill>
            <p:spPr>
              <a:xfrm>
                <a:off x="1215861" y="1616572"/>
                <a:ext cx="4506840" cy="3306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6" name="Ink 155"/>
              <p14:cNvContentPartPr/>
              <p14:nvPr/>
            </p14:nvContentPartPr>
            <p14:xfrm>
              <a:off x="2230560" y="3409372"/>
              <a:ext cx="2657911" cy="1139400"/>
            </p14:xfrm>
          </p:contentPart>
        </mc:Choice>
        <mc:Fallback xmlns="">
          <p:pic>
            <p:nvPicPr>
              <p:cNvPr id="156" name="Ink 155"/>
              <p:cNvPicPr/>
              <p:nvPr/>
            </p:nvPicPr>
            <p:blipFill>
              <a:blip r:embed="rId23"/>
              <a:stretch>
                <a:fillRect/>
              </a:stretch>
            </p:blipFill>
            <p:spPr>
              <a:xfrm>
                <a:off x="2222640" y="3395692"/>
                <a:ext cx="2680591" cy="1167840"/>
              </a:xfrm>
              <a:prstGeom prst="rect">
                <a:avLst/>
              </a:prstGeom>
            </p:spPr>
          </p:pic>
        </mc:Fallback>
      </mc:AlternateContent>
    </p:spTree>
    <p:extLst>
      <p:ext uri="{BB962C8B-B14F-4D97-AF65-F5344CB8AC3E}">
        <p14:creationId xmlns:p14="http://schemas.microsoft.com/office/powerpoint/2010/main" val="120251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074F53-2466-4B46-B40D-D77C5B07B179}"/>
              </a:ext>
            </a:extLst>
          </p:cNvPr>
          <p:cNvSpPr>
            <a:spLocks noGrp="1"/>
          </p:cNvSpPr>
          <p:nvPr>
            <p:ph type="dt" sz="half" idx="10"/>
          </p:nvPr>
        </p:nvSpPr>
        <p:spPr/>
        <p:txBody>
          <a:bodyPr/>
          <a:lstStyle/>
          <a:p>
            <a:fld id="{19B705DA-9DE2-42D6-AD1A-29C335E3F6BB}" type="datetime3">
              <a:rPr lang="en-US" smtClean="0"/>
              <a:t>10 January 2023</a:t>
            </a:fld>
            <a:endParaRPr lang="en-US"/>
          </a:p>
        </p:txBody>
      </p:sp>
      <p:sp>
        <p:nvSpPr>
          <p:cNvPr id="5" name="Footer Placeholder 4">
            <a:extLst>
              <a:ext uri="{FF2B5EF4-FFF2-40B4-BE49-F238E27FC236}">
                <a16:creationId xmlns:a16="http://schemas.microsoft.com/office/drawing/2014/main" id="{E1508653-C002-47E5-B900-51D1E638BA61}"/>
              </a:ext>
            </a:extLst>
          </p:cNvPr>
          <p:cNvSpPr>
            <a:spLocks noGrp="1"/>
          </p:cNvSpPr>
          <p:nvPr>
            <p:ph type="ftr" sz="quarter" idx="11"/>
          </p:nvPr>
        </p:nvSpPr>
        <p:spPr/>
        <p:txBody>
          <a:bodyPr/>
          <a:lstStyle/>
          <a:p>
            <a:r>
              <a:rPr lang="en-US"/>
              <a:t>Department of CSE                   19ECS204 &amp; Operating Systems</a:t>
            </a:r>
          </a:p>
        </p:txBody>
      </p:sp>
      <p:sp>
        <p:nvSpPr>
          <p:cNvPr id="6" name="Slide Number Placeholder 5">
            <a:extLst>
              <a:ext uri="{FF2B5EF4-FFF2-40B4-BE49-F238E27FC236}">
                <a16:creationId xmlns:a16="http://schemas.microsoft.com/office/drawing/2014/main" id="{62AB5BB2-7416-4EC0-A407-7E31CBEC91B6}"/>
              </a:ext>
            </a:extLst>
          </p:cNvPr>
          <p:cNvSpPr>
            <a:spLocks noGrp="1"/>
          </p:cNvSpPr>
          <p:nvPr>
            <p:ph type="sldNum" sz="quarter" idx="12"/>
          </p:nvPr>
        </p:nvSpPr>
        <p:spPr/>
        <p:txBody>
          <a:bodyPr/>
          <a:lstStyle/>
          <a:p>
            <a:fld id="{98F4A237-58DC-4CB8-A92A-C7FDFBDB682E}" type="slidenum">
              <a:rPr lang="en-US" smtClean="0"/>
              <a:pPr/>
              <a:t>15</a:t>
            </a:fld>
            <a:endParaRPr lang="en-US"/>
          </a:p>
        </p:txBody>
      </p:sp>
      <p:pic>
        <p:nvPicPr>
          <p:cNvPr id="5122" name="Picture 2" descr="Unit 4 Real Time Operating System">
            <a:extLst>
              <a:ext uri="{FF2B5EF4-FFF2-40B4-BE49-F238E27FC236}">
                <a16:creationId xmlns:a16="http://schemas.microsoft.com/office/drawing/2014/main" id="{7DE64EA6-A45A-49EF-B09B-C2327DEC61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9328" y="345233"/>
            <a:ext cx="11449272" cy="6056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A57E622-9F8D-4382-B57C-2BC4214249ED}"/>
              </a:ext>
            </a:extLst>
          </p:cNvPr>
          <p:cNvPicPr>
            <a:picLocks noChangeAspect="1"/>
          </p:cNvPicPr>
          <p:nvPr/>
        </p:nvPicPr>
        <p:blipFill>
          <a:blip r:embed="rId3"/>
          <a:stretch>
            <a:fillRect/>
          </a:stretch>
        </p:blipFill>
        <p:spPr>
          <a:xfrm>
            <a:off x="10746432" y="350797"/>
            <a:ext cx="2796114" cy="785425"/>
          </a:xfrm>
          <a:prstGeom prst="rect">
            <a:avLst/>
          </a:prstGeom>
        </p:spPr>
      </p:pic>
    </p:spTree>
    <p:extLst>
      <p:ext uri="{BB962C8B-B14F-4D97-AF65-F5344CB8AC3E}">
        <p14:creationId xmlns:p14="http://schemas.microsoft.com/office/powerpoint/2010/main" val="23166390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a:t>
            </a:r>
            <a:endParaRPr lang="en-IN" dirty="0"/>
          </a:p>
        </p:txBody>
      </p:sp>
      <p:sp>
        <p:nvSpPr>
          <p:cNvPr id="3" name="Content Placeholder 2"/>
          <p:cNvSpPr>
            <a:spLocks noGrp="1"/>
          </p:cNvSpPr>
          <p:nvPr>
            <p:ph idx="1"/>
          </p:nvPr>
        </p:nvSpPr>
        <p:spPr/>
        <p:txBody>
          <a:bodyPr/>
          <a:lstStyle/>
          <a:p>
            <a:r>
              <a:rPr lang="en-US" dirty="0"/>
              <a:t>loosely coupled system. Such a system is divided into separate, smaller components that have specific and limited </a:t>
            </a:r>
            <a:r>
              <a:rPr lang="en-US" dirty="0" err="1"/>
              <a:t>functionality</a:t>
            </a:r>
            <a:r>
              <a:rPr lang="en-US" dirty="0"/>
              <a:t>. All these components together comprise the kernel. The advantage of this modular approach is that changes in one component affect only that component, and no others, allowing system implementers more freedom in creating and changing the inner workings of the system</a:t>
            </a:r>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150</a:t>
            </a:fld>
            <a:endParaRPr lang="en-US"/>
          </a:p>
        </p:txBody>
      </p:sp>
    </p:spTree>
    <p:extLst>
      <p:ext uri="{BB962C8B-B14F-4D97-AF65-F5344CB8AC3E}">
        <p14:creationId xmlns:p14="http://schemas.microsoft.com/office/powerpoint/2010/main" val="22286465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545253"/>
          </a:xfrm>
        </p:spPr>
        <p:txBody>
          <a:bodyPr>
            <a:normAutofit fontScale="90000"/>
          </a:bodyPr>
          <a:lstStyle/>
          <a:p>
            <a:r>
              <a:rPr lang="en-US" dirty="0" smtClean="0"/>
              <a:t>Layered </a:t>
            </a:r>
            <a:endParaRPr lang="en-IN" dirty="0"/>
          </a:p>
        </p:txBody>
      </p:sp>
      <p:sp>
        <p:nvSpPr>
          <p:cNvPr id="3" name="Content Placeholder 2"/>
          <p:cNvSpPr>
            <a:spLocks noGrp="1"/>
          </p:cNvSpPr>
          <p:nvPr>
            <p:ph idx="1"/>
          </p:nvPr>
        </p:nvSpPr>
        <p:spPr>
          <a:xfrm>
            <a:off x="685800" y="914400"/>
            <a:ext cx="12344400" cy="5620176"/>
          </a:xfrm>
        </p:spPr>
        <p:txBody>
          <a:bodyPr>
            <a:normAutofit fontScale="62500" lnSpcReduction="20000"/>
          </a:bodyPr>
          <a:lstStyle/>
          <a:p>
            <a:r>
              <a:rPr lang="en-US" dirty="0" smtClean="0"/>
              <a:t>Advantages:</a:t>
            </a:r>
          </a:p>
          <a:p>
            <a:pPr lvl="1"/>
            <a:r>
              <a:rPr lang="en-US" dirty="0" smtClean="0"/>
              <a:t>Very modular</a:t>
            </a:r>
          </a:p>
          <a:p>
            <a:pPr lvl="1"/>
            <a:r>
              <a:rPr lang="en-US" dirty="0" smtClean="0"/>
              <a:t>Easy to debug ,Simplicity in construction because if </a:t>
            </a:r>
            <a:r>
              <a:rPr lang="en-US" dirty="0"/>
              <a:t>an error is found during the debugging of a particular layer, the error must be on that layer, because the layers below it are already debugged. Thus, the design and implementation of the system are simplified</a:t>
            </a:r>
            <a:r>
              <a:rPr lang="en-US" dirty="0" smtClean="0"/>
              <a:t>.</a:t>
            </a:r>
          </a:p>
          <a:p>
            <a:pPr lvl="1"/>
            <a:r>
              <a:rPr lang="en-US" dirty="0"/>
              <a:t>Each layer is implemented only with operations provided by lower-level layers. A layer does not need to know how these operations are implemented; it needs to know only what these operations do. Hence, each layer hides the existence of certain data structures, operations, and hardware from higher-level layers</a:t>
            </a:r>
            <a:endParaRPr lang="en-US" dirty="0" smtClean="0"/>
          </a:p>
          <a:p>
            <a:r>
              <a:rPr lang="en-US" dirty="0" smtClean="0"/>
              <a:t>Disadvantage:</a:t>
            </a:r>
          </a:p>
          <a:p>
            <a:pPr lvl="1"/>
            <a:r>
              <a:rPr lang="en-US" dirty="0"/>
              <a:t>appropriately defining the various layers. Because a layer can use only lower-level layers, careful planning is necessary. </a:t>
            </a:r>
            <a:endParaRPr lang="en-US" dirty="0" smtClean="0"/>
          </a:p>
          <a:p>
            <a:pPr lvl="1"/>
            <a:r>
              <a:rPr lang="en-US" dirty="0" smtClean="0"/>
              <a:t>There is communication overhead in between layers</a:t>
            </a:r>
          </a:p>
          <a:p>
            <a:pPr lvl="1"/>
            <a:r>
              <a:rPr lang="en-US" dirty="0" smtClean="0"/>
              <a:t>Less efficient because system call execution takes more time.</a:t>
            </a:r>
            <a:r>
              <a:rPr lang="en-US" dirty="0"/>
              <a:t> For instance, when a user program executes an I/O operation, it executes a system call that is trapped to the I/O layer, which calls the memory-management layer, which in turn calls the CPU-scheduling layer, which is then passed to the hardware. At each layer, the parameters may be modified, data may need to be passed, and so on. Each layer adds overhead to the system call. The net result is a system call that takes longer than does one on a </a:t>
            </a:r>
            <a:r>
              <a:rPr lang="en-US" dirty="0" err="1"/>
              <a:t>nonlayered</a:t>
            </a:r>
            <a:r>
              <a:rPr lang="en-US" dirty="0"/>
              <a:t> system</a:t>
            </a:r>
            <a:endParaRPr lang="en-US" dirty="0" smtClean="0"/>
          </a:p>
          <a:p>
            <a:pPr lvl="1"/>
            <a:r>
              <a:rPr lang="en-US" dirty="0"/>
              <a:t>Layered systems have been successfully used in computer networks (such as TCP/IP) and web applications. Nevertheless, relatively few operating </a:t>
            </a:r>
            <a:r>
              <a:rPr lang="en-US" dirty="0" err="1"/>
              <a:t>systems</a:t>
            </a:r>
            <a:r>
              <a:rPr lang="en-US" dirty="0"/>
              <a:t> use a pure layered approach. One reason involves the challenges of appropriately defining the functionality of each layer. In addition, the overall performance of such systems is poor due to the overhead of requiring a user program to traverse through multiple layers to obtain an operating-system </a:t>
            </a:r>
            <a:r>
              <a:rPr lang="en-US" dirty="0" err="1"/>
              <a:t>ser</a:t>
            </a:r>
            <a:r>
              <a:rPr lang="en-US" dirty="0" err="1" smtClean="0"/>
              <a:t>vice</a:t>
            </a:r>
            <a:endParaRPr lang="en-US" dirty="0" smtClean="0"/>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151</a:t>
            </a:fld>
            <a:endParaRPr lang="en-US"/>
          </a:p>
        </p:txBody>
      </p:sp>
    </p:spTree>
    <p:extLst>
      <p:ext uri="{BB962C8B-B14F-4D97-AF65-F5344CB8AC3E}">
        <p14:creationId xmlns:p14="http://schemas.microsoft.com/office/powerpoint/2010/main" val="28543041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788921" y="211667"/>
            <a:ext cx="8778240" cy="614679"/>
          </a:xfrm>
        </p:spPr>
        <p:txBody>
          <a:bodyPr>
            <a:normAutofit fontScale="90000"/>
          </a:bodyPr>
          <a:lstStyle/>
          <a:p>
            <a:pPr eaLnBrk="1" hangingPunct="1"/>
            <a:r>
              <a:rPr lang="en-US" altLang="en-US" dirty="0" smtClean="0"/>
              <a:t>Microkernel System Structure </a:t>
            </a:r>
            <a:endParaRPr lang="en-US" altLang="en-US" sz="2560" dirty="0"/>
          </a:p>
        </p:txBody>
      </p:sp>
      <p:sp>
        <p:nvSpPr>
          <p:cNvPr id="81923" name="Rectangle 3"/>
          <p:cNvSpPr>
            <a:spLocks noGrp="1" noChangeArrowheads="1"/>
          </p:cNvSpPr>
          <p:nvPr>
            <p:ph idx="1"/>
          </p:nvPr>
        </p:nvSpPr>
        <p:spPr>
          <a:xfrm>
            <a:off x="2892213" y="1181947"/>
            <a:ext cx="7396480" cy="5249333"/>
          </a:xfrm>
        </p:spPr>
        <p:txBody>
          <a:bodyPr>
            <a:normAutofit fontScale="62500" lnSpcReduction="20000"/>
          </a:bodyPr>
          <a:lstStyle/>
          <a:p>
            <a:r>
              <a:rPr lang="en-US" dirty="0"/>
              <a:t>This method structures the operating system by removing all nonessential components from the kernel and implementing them as system and user-level programs. The result is a smaller kernel. </a:t>
            </a:r>
            <a:endParaRPr lang="en-US" dirty="0" smtClean="0"/>
          </a:p>
          <a:p>
            <a:r>
              <a:rPr lang="en-US" dirty="0"/>
              <a:t>microkernels provide minimal process and memory management, in addition to a communication facility.</a:t>
            </a:r>
            <a:endParaRPr lang="en-US" altLang="en-US" dirty="0" smtClean="0"/>
          </a:p>
          <a:p>
            <a:r>
              <a:rPr lang="en-US" altLang="en-US" dirty="0" smtClean="0"/>
              <a:t>Moves as much from the kernel into user space</a:t>
            </a:r>
          </a:p>
          <a:p>
            <a:r>
              <a:rPr lang="en-US" altLang="en-US" b="1" dirty="0" smtClean="0">
                <a:solidFill>
                  <a:srgbClr val="3366FF"/>
                </a:solidFill>
              </a:rPr>
              <a:t>Mach </a:t>
            </a:r>
            <a:r>
              <a:rPr lang="en-US" altLang="en-US" dirty="0" smtClean="0"/>
              <a:t>example of </a:t>
            </a:r>
            <a:r>
              <a:rPr lang="en-US" altLang="en-US" b="1" dirty="0" smtClean="0">
                <a:solidFill>
                  <a:srgbClr val="3366FF"/>
                </a:solidFill>
              </a:rPr>
              <a:t>microkernel</a:t>
            </a:r>
          </a:p>
          <a:p>
            <a:pPr lvl="1"/>
            <a:r>
              <a:rPr lang="en-US" altLang="en-US" dirty="0" smtClean="0"/>
              <a:t>Mac OS X kernel (</a:t>
            </a:r>
            <a:r>
              <a:rPr lang="en-US" altLang="en-US" b="1" dirty="0" smtClean="0">
                <a:solidFill>
                  <a:srgbClr val="3366FF"/>
                </a:solidFill>
              </a:rPr>
              <a:t>Darwin</a:t>
            </a:r>
            <a:r>
              <a:rPr lang="en-US" altLang="en-US" dirty="0" smtClean="0"/>
              <a:t>) partly based on Mach</a:t>
            </a:r>
            <a:endParaRPr lang="en-US" altLang="en-US" sz="853" dirty="0"/>
          </a:p>
          <a:p>
            <a:r>
              <a:rPr lang="en-US" altLang="en-US" dirty="0" smtClean="0"/>
              <a:t>Communication takes place between user modules using </a:t>
            </a:r>
            <a:r>
              <a:rPr lang="en-US" altLang="en-US" b="1" dirty="0" smtClean="0">
                <a:solidFill>
                  <a:srgbClr val="3366FF"/>
                </a:solidFill>
              </a:rPr>
              <a:t>message passing</a:t>
            </a:r>
            <a:endParaRPr lang="en-US" altLang="en-US" sz="853" dirty="0"/>
          </a:p>
          <a:p>
            <a:r>
              <a:rPr lang="en-US" altLang="en-US" dirty="0" smtClean="0"/>
              <a:t>Benefits:</a:t>
            </a:r>
          </a:p>
          <a:p>
            <a:pPr lvl="1"/>
            <a:r>
              <a:rPr lang="en-US" altLang="en-US" dirty="0" smtClean="0"/>
              <a:t>Easier to extend a microkernel</a:t>
            </a:r>
          </a:p>
          <a:p>
            <a:pPr lvl="1"/>
            <a:r>
              <a:rPr lang="en-US" altLang="en-US" dirty="0" smtClean="0"/>
              <a:t>Easier to port the operating system to new architectures</a:t>
            </a:r>
          </a:p>
          <a:p>
            <a:pPr lvl="1"/>
            <a:r>
              <a:rPr lang="en-US" altLang="en-US" dirty="0" smtClean="0"/>
              <a:t>More reliable (less code is running in kernel mode)</a:t>
            </a:r>
          </a:p>
          <a:p>
            <a:pPr lvl="1"/>
            <a:r>
              <a:rPr lang="en-US" altLang="en-US" dirty="0" smtClean="0"/>
              <a:t>More secure</a:t>
            </a:r>
            <a:endParaRPr lang="en-US" altLang="en-US" sz="853" dirty="0"/>
          </a:p>
          <a:p>
            <a:r>
              <a:rPr lang="en-US" altLang="en-US" dirty="0" smtClean="0"/>
              <a:t>Detriments:</a:t>
            </a:r>
          </a:p>
          <a:p>
            <a:pPr lvl="1"/>
            <a:r>
              <a:rPr lang="en-US" altLang="en-US" dirty="0" smtClean="0"/>
              <a:t>Performance overhead of user space to kernel space communication</a:t>
            </a:r>
          </a:p>
        </p:txBody>
      </p:sp>
      <mc:AlternateContent xmlns:mc="http://schemas.openxmlformats.org/markup-compatibility/2006" xmlns:p14="http://schemas.microsoft.com/office/powerpoint/2010/main">
        <mc:Choice Requires="p14">
          <p:contentPart p14:bwMode="auto" r:id="rId3">
            <p14:nvContentPartPr>
              <p14:cNvPr id="25" name="Ink 24"/>
              <p14:cNvContentPartPr/>
              <p14:nvPr/>
            </p14:nvContentPartPr>
            <p14:xfrm>
              <a:off x="11502031" y="4236292"/>
              <a:ext cx="2112840" cy="527040"/>
            </p14:xfrm>
          </p:contentPart>
        </mc:Choice>
        <mc:Fallback xmlns="">
          <p:pic>
            <p:nvPicPr>
              <p:cNvPr id="25" name="Ink 24"/>
              <p:cNvPicPr/>
              <p:nvPr/>
            </p:nvPicPr>
            <p:blipFill>
              <a:blip r:embed="rId12"/>
              <a:stretch>
                <a:fillRect/>
              </a:stretch>
            </p:blipFill>
            <p:spPr>
              <a:xfrm>
                <a:off x="10710751" y="2414692"/>
                <a:ext cx="2910600" cy="240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p14:cNvContentPartPr/>
              <p14:nvPr/>
            </p14:nvContentPartPr>
            <p14:xfrm>
              <a:off x="4701631" y="3089332"/>
              <a:ext cx="9360" cy="3240"/>
            </p14:xfrm>
          </p:contentPart>
        </mc:Choice>
        <mc:Fallback xmlns="">
          <p:pic>
            <p:nvPicPr>
              <p:cNvPr id="27" name="Ink 26"/>
              <p:cNvPicPr/>
              <p:nvPr/>
            </p:nvPicPr>
            <p:blipFill>
              <a:blip r:embed="rId14"/>
              <a:stretch>
                <a:fillRect/>
              </a:stretch>
            </p:blipFill>
            <p:spPr>
              <a:xfrm>
                <a:off x="4696231" y="3083212"/>
                <a:ext cx="198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1928" name="Ink 81927"/>
              <p14:cNvContentPartPr/>
              <p14:nvPr/>
            </p14:nvContentPartPr>
            <p14:xfrm>
              <a:off x="6546271" y="5555692"/>
              <a:ext cx="5400" cy="5760"/>
            </p14:xfrm>
          </p:contentPart>
        </mc:Choice>
        <mc:Fallback xmlns="">
          <p:pic>
            <p:nvPicPr>
              <p:cNvPr id="81928" name="Ink 81927"/>
              <p:cNvPicPr/>
              <p:nvPr/>
            </p:nvPicPr>
            <p:blipFill>
              <a:blip r:embed="rId24"/>
              <a:stretch>
                <a:fillRect/>
              </a:stretch>
            </p:blipFill>
            <p:spPr>
              <a:xfrm>
                <a:off x="6538351" y="5546692"/>
                <a:ext cx="21600" cy="21240"/>
              </a:xfrm>
              <a:prstGeom prst="rect">
                <a:avLst/>
              </a:prstGeom>
            </p:spPr>
          </p:pic>
        </mc:Fallback>
      </mc:AlternateContent>
    </p:spTree>
    <p:extLst>
      <p:ext uri="{BB962C8B-B14F-4D97-AF65-F5344CB8AC3E}">
        <p14:creationId xmlns:p14="http://schemas.microsoft.com/office/powerpoint/2010/main" val="17150987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6964" y="334518"/>
            <a:ext cx="6272530" cy="696595"/>
          </a:xfrm>
          <a:prstGeom prst="rect">
            <a:avLst/>
          </a:prstGeom>
        </p:spPr>
        <p:txBody>
          <a:bodyPr vert="horz" wrap="square" lIns="0" tIns="12700" rIns="0" bIns="0" rtlCol="0">
            <a:spAutoFit/>
          </a:bodyPr>
          <a:lstStyle/>
          <a:p>
            <a:pPr marL="12700">
              <a:lnSpc>
                <a:spcPct val="100000"/>
              </a:lnSpc>
              <a:spcBef>
                <a:spcPts val="100"/>
              </a:spcBef>
            </a:pPr>
            <a:r>
              <a:rPr spc="-15" dirty="0"/>
              <a:t>Operating </a:t>
            </a:r>
            <a:r>
              <a:rPr spc="-30" dirty="0"/>
              <a:t>System</a:t>
            </a:r>
            <a:r>
              <a:rPr spc="-85" dirty="0"/>
              <a:t> </a:t>
            </a:r>
            <a:r>
              <a:rPr spc="-10" dirty="0"/>
              <a:t>Structure</a:t>
            </a:r>
          </a:p>
        </p:txBody>
      </p:sp>
      <p:sp>
        <p:nvSpPr>
          <p:cNvPr id="3" name="object 3"/>
          <p:cNvSpPr txBox="1"/>
          <p:nvPr/>
        </p:nvSpPr>
        <p:spPr>
          <a:xfrm>
            <a:off x="768502" y="1065835"/>
            <a:ext cx="9975215" cy="5350183"/>
          </a:xfrm>
          <a:prstGeom prst="rect">
            <a:avLst/>
          </a:prstGeom>
        </p:spPr>
        <p:txBody>
          <a:bodyPr vert="horz" wrap="square" lIns="0" tIns="101600" rIns="0" bIns="0" rtlCol="0">
            <a:spAutoFit/>
          </a:bodyPr>
          <a:lstStyle/>
          <a:p>
            <a:pPr marL="12700" algn="just">
              <a:lnSpc>
                <a:spcPct val="100000"/>
              </a:lnSpc>
              <a:spcBef>
                <a:spcPts val="800"/>
              </a:spcBef>
            </a:pPr>
            <a:r>
              <a:rPr sz="2800" b="1" spc="-5" dirty="0">
                <a:latin typeface="Carlito"/>
                <a:cs typeface="Carlito"/>
              </a:rPr>
              <a:t>3.</a:t>
            </a:r>
            <a:r>
              <a:rPr sz="2800" b="1" dirty="0">
                <a:latin typeface="Carlito"/>
                <a:cs typeface="Carlito"/>
              </a:rPr>
              <a:t> </a:t>
            </a:r>
            <a:r>
              <a:rPr sz="2800" b="1" spc="-15" dirty="0">
                <a:latin typeface="Carlito"/>
                <a:cs typeface="Carlito"/>
              </a:rPr>
              <a:t>Microkernels</a:t>
            </a:r>
            <a:endParaRPr sz="2800" dirty="0">
              <a:latin typeface="Carlito"/>
              <a:cs typeface="Carlito"/>
            </a:endParaRPr>
          </a:p>
          <a:p>
            <a:pPr marL="355600" marR="6350" indent="-342900" algn="just">
              <a:lnSpc>
                <a:spcPct val="100000"/>
              </a:lnSpc>
              <a:spcBef>
                <a:spcPts val="605"/>
              </a:spcBef>
              <a:buFont typeface="Arial"/>
              <a:buChar char="•"/>
              <a:tabLst>
                <a:tab pos="355600" algn="l"/>
              </a:tabLst>
            </a:pPr>
            <a:r>
              <a:rPr sz="2400" spc="-5" dirty="0">
                <a:latin typeface="Carlito"/>
                <a:cs typeface="Carlito"/>
              </a:rPr>
              <a:t>The basic </a:t>
            </a:r>
            <a:r>
              <a:rPr sz="2400" dirty="0">
                <a:latin typeface="Carlito"/>
                <a:cs typeface="Carlito"/>
              </a:rPr>
              <a:t>idea </a:t>
            </a:r>
            <a:r>
              <a:rPr sz="2400" spc="-5" dirty="0">
                <a:latin typeface="Carlito"/>
                <a:cs typeface="Carlito"/>
              </a:rPr>
              <a:t>behind </a:t>
            </a:r>
            <a:r>
              <a:rPr sz="2400" spc="-10" dirty="0">
                <a:latin typeface="Carlito"/>
                <a:cs typeface="Carlito"/>
              </a:rPr>
              <a:t>micro </a:t>
            </a:r>
            <a:r>
              <a:rPr sz="2400" spc="-15" dirty="0">
                <a:latin typeface="Carlito"/>
                <a:cs typeface="Carlito"/>
              </a:rPr>
              <a:t>kernels </a:t>
            </a:r>
            <a:r>
              <a:rPr sz="2400" dirty="0">
                <a:latin typeface="Carlito"/>
                <a:cs typeface="Carlito"/>
              </a:rPr>
              <a:t>is </a:t>
            </a:r>
            <a:r>
              <a:rPr sz="2400" spc="-15" dirty="0">
                <a:latin typeface="Carlito"/>
                <a:cs typeface="Carlito"/>
              </a:rPr>
              <a:t>to remove </a:t>
            </a:r>
            <a:r>
              <a:rPr sz="2400" dirty="0">
                <a:latin typeface="Carlito"/>
                <a:cs typeface="Carlito"/>
              </a:rPr>
              <a:t>all </a:t>
            </a:r>
            <a:r>
              <a:rPr sz="2400" spc="-5" dirty="0">
                <a:latin typeface="Carlito"/>
                <a:cs typeface="Carlito"/>
              </a:rPr>
              <a:t>non-essential </a:t>
            </a:r>
            <a:r>
              <a:rPr sz="2400" dirty="0">
                <a:latin typeface="Carlito"/>
                <a:cs typeface="Carlito"/>
              </a:rPr>
              <a:t>services  </a:t>
            </a:r>
            <a:r>
              <a:rPr sz="2400" spc="-15" dirty="0">
                <a:latin typeface="Carlito"/>
                <a:cs typeface="Carlito"/>
              </a:rPr>
              <a:t>from </a:t>
            </a:r>
            <a:r>
              <a:rPr sz="2400" dirty="0">
                <a:latin typeface="Carlito"/>
                <a:cs typeface="Carlito"/>
              </a:rPr>
              <a:t>the </a:t>
            </a:r>
            <a:r>
              <a:rPr sz="2400" spc="-15" dirty="0">
                <a:latin typeface="Carlito"/>
                <a:cs typeface="Carlito"/>
              </a:rPr>
              <a:t>kernel, </a:t>
            </a:r>
            <a:r>
              <a:rPr sz="2400" dirty="0">
                <a:latin typeface="Carlito"/>
                <a:cs typeface="Carlito"/>
              </a:rPr>
              <a:t>and </a:t>
            </a:r>
            <a:r>
              <a:rPr sz="2400" spc="-5" dirty="0">
                <a:latin typeface="Carlito"/>
                <a:cs typeface="Carlito"/>
              </a:rPr>
              <a:t>implement them </a:t>
            </a:r>
            <a:r>
              <a:rPr sz="2400" dirty="0">
                <a:latin typeface="Carlito"/>
                <a:cs typeface="Carlito"/>
              </a:rPr>
              <a:t>as </a:t>
            </a:r>
            <a:r>
              <a:rPr sz="2400" spc="-25" dirty="0">
                <a:latin typeface="Carlito"/>
                <a:cs typeface="Carlito"/>
              </a:rPr>
              <a:t>system </a:t>
            </a:r>
            <a:r>
              <a:rPr sz="2400" spc="-5" dirty="0">
                <a:latin typeface="Carlito"/>
                <a:cs typeface="Carlito"/>
              </a:rPr>
              <a:t>applications </a:t>
            </a:r>
            <a:r>
              <a:rPr sz="2400" spc="-10" dirty="0">
                <a:latin typeface="Carlito"/>
                <a:cs typeface="Carlito"/>
              </a:rPr>
              <a:t>instead, thereby  </a:t>
            </a:r>
            <a:r>
              <a:rPr sz="2400" dirty="0">
                <a:latin typeface="Carlito"/>
                <a:cs typeface="Carlito"/>
              </a:rPr>
              <a:t>making </a:t>
            </a:r>
            <a:r>
              <a:rPr sz="2400" spc="-5" dirty="0">
                <a:latin typeface="Carlito"/>
                <a:cs typeface="Carlito"/>
              </a:rPr>
              <a:t>the </a:t>
            </a:r>
            <a:r>
              <a:rPr sz="2400" spc="-15" dirty="0">
                <a:latin typeface="Carlito"/>
                <a:cs typeface="Carlito"/>
              </a:rPr>
              <a:t>kernel </a:t>
            </a:r>
            <a:r>
              <a:rPr sz="2400" dirty="0">
                <a:latin typeface="Carlito"/>
                <a:cs typeface="Carlito"/>
              </a:rPr>
              <a:t>as </a:t>
            </a:r>
            <a:r>
              <a:rPr sz="2400" spc="-5" dirty="0">
                <a:latin typeface="Carlito"/>
                <a:cs typeface="Carlito"/>
              </a:rPr>
              <a:t>small </a:t>
            </a:r>
            <a:r>
              <a:rPr sz="2400" dirty="0">
                <a:latin typeface="Carlito"/>
                <a:cs typeface="Carlito"/>
              </a:rPr>
              <a:t>and </a:t>
            </a:r>
            <a:r>
              <a:rPr sz="2400" spc="-10" dirty="0">
                <a:latin typeface="Carlito"/>
                <a:cs typeface="Carlito"/>
              </a:rPr>
              <a:t>efficient </a:t>
            </a:r>
            <a:r>
              <a:rPr sz="2400" dirty="0">
                <a:latin typeface="Carlito"/>
                <a:cs typeface="Carlito"/>
              </a:rPr>
              <a:t>as</a:t>
            </a:r>
            <a:r>
              <a:rPr sz="2400" spc="-80" dirty="0">
                <a:latin typeface="Carlito"/>
                <a:cs typeface="Carlito"/>
              </a:rPr>
              <a:t> </a:t>
            </a:r>
            <a:r>
              <a:rPr sz="2400" spc="-5" dirty="0">
                <a:latin typeface="Carlito"/>
                <a:cs typeface="Carlito"/>
              </a:rPr>
              <a:t>possible.</a:t>
            </a:r>
            <a:endParaRPr sz="2400" dirty="0">
              <a:latin typeface="Carlito"/>
              <a:cs typeface="Carlito"/>
            </a:endParaRPr>
          </a:p>
          <a:p>
            <a:pPr marL="355600" marR="7620" indent="-342900">
              <a:lnSpc>
                <a:spcPct val="100000"/>
              </a:lnSpc>
              <a:spcBef>
                <a:spcPts val="575"/>
              </a:spcBef>
              <a:buFont typeface="Arial"/>
              <a:buChar char="•"/>
              <a:tabLst>
                <a:tab pos="354965" algn="l"/>
                <a:tab pos="355600" algn="l"/>
                <a:tab pos="1139825" algn="l"/>
                <a:tab pos="2879090" algn="l"/>
                <a:tab pos="3964304" algn="l"/>
                <a:tab pos="4735830" algn="l"/>
                <a:tab pos="5824220" algn="l"/>
                <a:tab pos="6436360" algn="l"/>
                <a:tab pos="7626984" algn="l"/>
                <a:tab pos="9492615" algn="l"/>
              </a:tabLst>
            </a:pPr>
            <a:r>
              <a:rPr sz="2400" dirty="0">
                <a:latin typeface="Carlito"/>
                <a:cs typeface="Carlito"/>
              </a:rPr>
              <a:t>Mo</a:t>
            </a:r>
            <a:r>
              <a:rPr sz="2400" spc="-35" dirty="0">
                <a:latin typeface="Carlito"/>
                <a:cs typeface="Carlito"/>
              </a:rPr>
              <a:t>s</a:t>
            </a:r>
            <a:r>
              <a:rPr sz="2400" dirty="0">
                <a:latin typeface="Carlito"/>
                <a:cs typeface="Carlito"/>
              </a:rPr>
              <a:t>t	m</a:t>
            </a:r>
            <a:r>
              <a:rPr sz="2400" spc="-10" dirty="0">
                <a:latin typeface="Carlito"/>
                <a:cs typeface="Carlito"/>
              </a:rPr>
              <a:t>i</a:t>
            </a:r>
            <a:r>
              <a:rPr sz="2400" dirty="0">
                <a:latin typeface="Carlito"/>
                <a:cs typeface="Carlito"/>
              </a:rPr>
              <a:t>c</a:t>
            </a:r>
            <a:r>
              <a:rPr sz="2400" spc="-30" dirty="0">
                <a:latin typeface="Carlito"/>
                <a:cs typeface="Carlito"/>
              </a:rPr>
              <a:t>r</a:t>
            </a:r>
            <a:r>
              <a:rPr sz="2400" spc="-20" dirty="0">
                <a:latin typeface="Carlito"/>
                <a:cs typeface="Carlito"/>
              </a:rPr>
              <a:t>o</a:t>
            </a:r>
            <a:r>
              <a:rPr sz="2400" spc="-75" dirty="0">
                <a:latin typeface="Carlito"/>
                <a:cs typeface="Carlito"/>
              </a:rPr>
              <a:t>k</a:t>
            </a:r>
            <a:r>
              <a:rPr sz="2400" dirty="0">
                <a:latin typeface="Carlito"/>
                <a:cs typeface="Carlito"/>
              </a:rPr>
              <a:t>e</a:t>
            </a:r>
            <a:r>
              <a:rPr sz="2400" spc="5" dirty="0">
                <a:latin typeface="Carlito"/>
                <a:cs typeface="Carlito"/>
              </a:rPr>
              <a:t>r</a:t>
            </a:r>
            <a:r>
              <a:rPr sz="2400" spc="-5" dirty="0">
                <a:latin typeface="Carlito"/>
                <a:cs typeface="Carlito"/>
              </a:rPr>
              <a:t>nel</a:t>
            </a:r>
            <a:r>
              <a:rPr sz="2400" dirty="0">
                <a:latin typeface="Carlito"/>
                <a:cs typeface="Carlito"/>
              </a:rPr>
              <a:t>s	</a:t>
            </a:r>
            <a:r>
              <a:rPr sz="2400" spc="-5" dirty="0">
                <a:latin typeface="Carlito"/>
                <a:cs typeface="Carlito"/>
              </a:rPr>
              <a:t>p</a:t>
            </a:r>
            <a:r>
              <a:rPr sz="2400" spc="-35" dirty="0">
                <a:latin typeface="Carlito"/>
                <a:cs typeface="Carlito"/>
              </a:rPr>
              <a:t>r</a:t>
            </a:r>
            <a:r>
              <a:rPr sz="2400" spc="-30" dirty="0">
                <a:latin typeface="Carlito"/>
                <a:cs typeface="Carlito"/>
              </a:rPr>
              <a:t>o</a:t>
            </a:r>
            <a:r>
              <a:rPr sz="2400" dirty="0">
                <a:latin typeface="Carlito"/>
                <a:cs typeface="Carlito"/>
              </a:rPr>
              <a:t>vide	</a:t>
            </a:r>
            <a:r>
              <a:rPr sz="2400" spc="-5" dirty="0">
                <a:latin typeface="Carlito"/>
                <a:cs typeface="Carlito"/>
              </a:rPr>
              <a:t>basi</a:t>
            </a:r>
            <a:r>
              <a:rPr sz="2400" dirty="0">
                <a:latin typeface="Carlito"/>
                <a:cs typeface="Carlito"/>
              </a:rPr>
              <a:t>c	</a:t>
            </a:r>
            <a:r>
              <a:rPr sz="2400" spc="-5" dirty="0">
                <a:latin typeface="Carlito"/>
                <a:cs typeface="Carlito"/>
              </a:rPr>
              <a:t>p</a:t>
            </a:r>
            <a:r>
              <a:rPr sz="2400" spc="-35" dirty="0">
                <a:latin typeface="Carlito"/>
                <a:cs typeface="Carlito"/>
              </a:rPr>
              <a:t>r</a:t>
            </a:r>
            <a:r>
              <a:rPr sz="2400" spc="-5" dirty="0">
                <a:latin typeface="Carlito"/>
                <a:cs typeface="Carlito"/>
              </a:rPr>
              <a:t>oces</a:t>
            </a:r>
            <a:r>
              <a:rPr sz="2400" dirty="0">
                <a:latin typeface="Carlito"/>
                <a:cs typeface="Carlito"/>
              </a:rPr>
              <a:t>s	and	me</a:t>
            </a:r>
            <a:r>
              <a:rPr sz="2400" spc="5" dirty="0">
                <a:latin typeface="Carlito"/>
                <a:cs typeface="Carlito"/>
              </a:rPr>
              <a:t>m</a:t>
            </a:r>
            <a:r>
              <a:rPr sz="2400" spc="-5" dirty="0">
                <a:latin typeface="Carlito"/>
                <a:cs typeface="Carlito"/>
              </a:rPr>
              <a:t>or</a:t>
            </a:r>
            <a:r>
              <a:rPr sz="2400" dirty="0">
                <a:latin typeface="Carlito"/>
                <a:cs typeface="Carlito"/>
              </a:rPr>
              <a:t>y	mana</a:t>
            </a:r>
            <a:r>
              <a:rPr sz="2400" spc="-20" dirty="0">
                <a:latin typeface="Carlito"/>
                <a:cs typeface="Carlito"/>
              </a:rPr>
              <a:t>g</a:t>
            </a:r>
            <a:r>
              <a:rPr sz="2400" dirty="0">
                <a:latin typeface="Carlito"/>
                <a:cs typeface="Carlito"/>
              </a:rPr>
              <a:t>em</a:t>
            </a:r>
            <a:r>
              <a:rPr sz="2400" spc="10" dirty="0">
                <a:latin typeface="Carlito"/>
                <a:cs typeface="Carlito"/>
              </a:rPr>
              <a:t>e</a:t>
            </a:r>
            <a:r>
              <a:rPr sz="2400" spc="-40" dirty="0">
                <a:latin typeface="Carlito"/>
                <a:cs typeface="Carlito"/>
              </a:rPr>
              <a:t>n</a:t>
            </a:r>
            <a:r>
              <a:rPr sz="2400" dirty="0">
                <a:latin typeface="Carlito"/>
                <a:cs typeface="Carlito"/>
              </a:rPr>
              <a:t>t,	and  </a:t>
            </a:r>
            <a:r>
              <a:rPr sz="2400" spc="-5" dirty="0">
                <a:latin typeface="Carlito"/>
                <a:cs typeface="Carlito"/>
              </a:rPr>
              <a:t>message passing between other </a:t>
            </a:r>
            <a:r>
              <a:rPr sz="2400" dirty="0">
                <a:latin typeface="Carlito"/>
                <a:cs typeface="Carlito"/>
              </a:rPr>
              <a:t>services, and </a:t>
            </a:r>
            <a:r>
              <a:rPr sz="2400" spc="-5" dirty="0">
                <a:latin typeface="Carlito"/>
                <a:cs typeface="Carlito"/>
              </a:rPr>
              <a:t>not </a:t>
            </a:r>
            <a:r>
              <a:rPr sz="2400" dirty="0">
                <a:latin typeface="Carlito"/>
                <a:cs typeface="Carlito"/>
              </a:rPr>
              <a:t>much</a:t>
            </a:r>
            <a:r>
              <a:rPr sz="2400" spc="-35" dirty="0">
                <a:latin typeface="Carlito"/>
                <a:cs typeface="Carlito"/>
              </a:rPr>
              <a:t> </a:t>
            </a:r>
            <a:r>
              <a:rPr sz="2400" spc="-10" dirty="0">
                <a:latin typeface="Carlito"/>
                <a:cs typeface="Carlito"/>
              </a:rPr>
              <a:t>more.</a:t>
            </a:r>
            <a:endParaRPr sz="2400" dirty="0">
              <a:latin typeface="Carlito"/>
              <a:cs typeface="Carlito"/>
            </a:endParaRPr>
          </a:p>
          <a:p>
            <a:pPr marL="355600" marR="5715" indent="-342900">
              <a:lnSpc>
                <a:spcPct val="100000"/>
              </a:lnSpc>
              <a:spcBef>
                <a:spcPts val="575"/>
              </a:spcBef>
              <a:buFont typeface="Arial"/>
              <a:buChar char="•"/>
              <a:tabLst>
                <a:tab pos="354965" algn="l"/>
                <a:tab pos="355600" algn="l"/>
              </a:tabLst>
            </a:pPr>
            <a:r>
              <a:rPr sz="2400" spc="-5" dirty="0">
                <a:latin typeface="Carlito"/>
                <a:cs typeface="Carlito"/>
              </a:rPr>
              <a:t>Security </a:t>
            </a:r>
            <a:r>
              <a:rPr sz="2400" dirty="0">
                <a:latin typeface="Carlito"/>
                <a:cs typeface="Carlito"/>
              </a:rPr>
              <a:t>and </a:t>
            </a:r>
            <a:r>
              <a:rPr sz="2400" spc="-10" dirty="0">
                <a:latin typeface="Carlito"/>
                <a:cs typeface="Carlito"/>
              </a:rPr>
              <a:t>protection can </a:t>
            </a:r>
            <a:r>
              <a:rPr sz="2400" spc="-5" dirty="0">
                <a:latin typeface="Carlito"/>
                <a:cs typeface="Carlito"/>
              </a:rPr>
              <a:t>be enhanced, </a:t>
            </a:r>
            <a:r>
              <a:rPr sz="2400" dirty="0">
                <a:latin typeface="Carlito"/>
                <a:cs typeface="Carlito"/>
              </a:rPr>
              <a:t>as </a:t>
            </a:r>
            <a:r>
              <a:rPr sz="2400" spc="-15" dirty="0">
                <a:latin typeface="Carlito"/>
                <a:cs typeface="Carlito"/>
              </a:rPr>
              <a:t>most </a:t>
            </a:r>
            <a:r>
              <a:rPr sz="2400" dirty="0">
                <a:latin typeface="Carlito"/>
                <a:cs typeface="Carlito"/>
              </a:rPr>
              <a:t>services </a:t>
            </a:r>
            <a:r>
              <a:rPr sz="2400" spc="-15" dirty="0">
                <a:latin typeface="Carlito"/>
                <a:cs typeface="Carlito"/>
              </a:rPr>
              <a:t>are </a:t>
            </a:r>
            <a:r>
              <a:rPr sz="2400" spc="-10" dirty="0">
                <a:latin typeface="Carlito"/>
                <a:cs typeface="Carlito"/>
              </a:rPr>
              <a:t>performed </a:t>
            </a:r>
            <a:r>
              <a:rPr sz="2400" dirty="0">
                <a:latin typeface="Carlito"/>
                <a:cs typeface="Carlito"/>
              </a:rPr>
              <a:t>in  </a:t>
            </a:r>
            <a:r>
              <a:rPr sz="2400" spc="-5" dirty="0">
                <a:latin typeface="Carlito"/>
                <a:cs typeface="Carlito"/>
              </a:rPr>
              <a:t>user </a:t>
            </a:r>
            <a:r>
              <a:rPr sz="2400" dirty="0">
                <a:latin typeface="Carlito"/>
                <a:cs typeface="Carlito"/>
              </a:rPr>
              <a:t>mode, </a:t>
            </a:r>
            <a:r>
              <a:rPr sz="2400" spc="-5" dirty="0">
                <a:latin typeface="Carlito"/>
                <a:cs typeface="Carlito"/>
              </a:rPr>
              <a:t>not </a:t>
            </a:r>
            <a:r>
              <a:rPr sz="2400" spc="-15" dirty="0">
                <a:latin typeface="Carlito"/>
                <a:cs typeface="Carlito"/>
              </a:rPr>
              <a:t>kernel</a:t>
            </a:r>
            <a:r>
              <a:rPr sz="2400" spc="-20" dirty="0">
                <a:latin typeface="Carlito"/>
                <a:cs typeface="Carlito"/>
              </a:rPr>
              <a:t> </a:t>
            </a:r>
            <a:r>
              <a:rPr sz="2400" dirty="0">
                <a:latin typeface="Carlito"/>
                <a:cs typeface="Carlito"/>
              </a:rPr>
              <a:t>mode.</a:t>
            </a:r>
          </a:p>
          <a:p>
            <a:pPr marL="355600" marR="8255" indent="-342900">
              <a:lnSpc>
                <a:spcPct val="100000"/>
              </a:lnSpc>
              <a:spcBef>
                <a:spcPts val="580"/>
              </a:spcBef>
              <a:buFont typeface="Arial"/>
              <a:buChar char="•"/>
              <a:tabLst>
                <a:tab pos="354965" algn="l"/>
                <a:tab pos="355600" algn="l"/>
              </a:tabLst>
            </a:pPr>
            <a:r>
              <a:rPr sz="2400" spc="-20" dirty="0">
                <a:latin typeface="Carlito"/>
                <a:cs typeface="Carlito"/>
              </a:rPr>
              <a:t>System </a:t>
            </a:r>
            <a:r>
              <a:rPr sz="2400" spc="-10" dirty="0">
                <a:latin typeface="Carlito"/>
                <a:cs typeface="Carlito"/>
              </a:rPr>
              <a:t>expansion can </a:t>
            </a:r>
            <a:r>
              <a:rPr sz="2400" dirty="0">
                <a:latin typeface="Carlito"/>
                <a:cs typeface="Carlito"/>
              </a:rPr>
              <a:t>also </a:t>
            </a:r>
            <a:r>
              <a:rPr sz="2400" spc="-5" dirty="0">
                <a:latin typeface="Carlito"/>
                <a:cs typeface="Carlito"/>
              </a:rPr>
              <a:t>be </a:t>
            </a:r>
            <a:r>
              <a:rPr sz="2400" spc="-35" dirty="0">
                <a:latin typeface="Carlito"/>
                <a:cs typeface="Carlito"/>
              </a:rPr>
              <a:t>easier, </a:t>
            </a:r>
            <a:r>
              <a:rPr sz="2400" spc="-5" dirty="0">
                <a:latin typeface="Carlito"/>
                <a:cs typeface="Carlito"/>
              </a:rPr>
              <a:t>because </a:t>
            </a:r>
            <a:r>
              <a:rPr sz="2400" dirty="0">
                <a:latin typeface="Carlito"/>
                <a:cs typeface="Carlito"/>
              </a:rPr>
              <a:t>it </a:t>
            </a:r>
            <a:r>
              <a:rPr sz="2400" spc="-5" dirty="0">
                <a:latin typeface="Carlito"/>
                <a:cs typeface="Carlito"/>
              </a:rPr>
              <a:t>only </a:t>
            </a:r>
            <a:r>
              <a:rPr sz="2400" spc="-15" dirty="0">
                <a:latin typeface="Carlito"/>
                <a:cs typeface="Carlito"/>
              </a:rPr>
              <a:t>involves </a:t>
            </a:r>
            <a:r>
              <a:rPr sz="2400" dirty="0">
                <a:latin typeface="Carlito"/>
                <a:cs typeface="Carlito"/>
              </a:rPr>
              <a:t>adding </a:t>
            </a:r>
            <a:r>
              <a:rPr sz="2400" spc="-10" dirty="0">
                <a:latin typeface="Carlito"/>
                <a:cs typeface="Carlito"/>
              </a:rPr>
              <a:t>more  </a:t>
            </a:r>
            <a:r>
              <a:rPr sz="2400" spc="-25" dirty="0">
                <a:latin typeface="Carlito"/>
                <a:cs typeface="Carlito"/>
              </a:rPr>
              <a:t>system </a:t>
            </a:r>
            <a:r>
              <a:rPr sz="2400" spc="-5" dirty="0">
                <a:latin typeface="Carlito"/>
                <a:cs typeface="Carlito"/>
              </a:rPr>
              <a:t>applications, not rebuilding </a:t>
            </a:r>
            <a:r>
              <a:rPr sz="2400" dirty="0">
                <a:latin typeface="Carlito"/>
                <a:cs typeface="Carlito"/>
              </a:rPr>
              <a:t>a </a:t>
            </a:r>
            <a:r>
              <a:rPr sz="2400" spc="-5" dirty="0">
                <a:latin typeface="Carlito"/>
                <a:cs typeface="Carlito"/>
              </a:rPr>
              <a:t>new</a:t>
            </a:r>
            <a:r>
              <a:rPr sz="2400" spc="-20" dirty="0">
                <a:latin typeface="Carlito"/>
                <a:cs typeface="Carlito"/>
              </a:rPr>
              <a:t> </a:t>
            </a:r>
            <a:r>
              <a:rPr sz="2400" spc="-10" dirty="0">
                <a:latin typeface="Carlito"/>
                <a:cs typeface="Carlito"/>
              </a:rPr>
              <a:t>kernel.</a:t>
            </a:r>
            <a:endParaRPr sz="2400" dirty="0">
              <a:latin typeface="Carlito"/>
              <a:cs typeface="Carlito"/>
            </a:endParaRPr>
          </a:p>
          <a:p>
            <a:pPr marL="355600" indent="-342900">
              <a:lnSpc>
                <a:spcPct val="100000"/>
              </a:lnSpc>
              <a:spcBef>
                <a:spcPts val="575"/>
              </a:spcBef>
              <a:buFont typeface="Arial"/>
              <a:buChar char="•"/>
              <a:tabLst>
                <a:tab pos="354965" algn="l"/>
                <a:tab pos="355600" algn="l"/>
              </a:tabLst>
            </a:pPr>
            <a:r>
              <a:rPr sz="2400" dirty="0">
                <a:latin typeface="Carlito"/>
                <a:cs typeface="Carlito"/>
              </a:rPr>
              <a:t>Mach </a:t>
            </a:r>
            <a:r>
              <a:rPr sz="2400" spc="-15" dirty="0">
                <a:latin typeface="Carlito"/>
                <a:cs typeface="Carlito"/>
              </a:rPr>
              <a:t>was </a:t>
            </a:r>
            <a:r>
              <a:rPr sz="2400" spc="-10" dirty="0">
                <a:latin typeface="Carlito"/>
                <a:cs typeface="Carlito"/>
              </a:rPr>
              <a:t>the </a:t>
            </a:r>
            <a:r>
              <a:rPr sz="2400" spc="-20" dirty="0">
                <a:latin typeface="Carlito"/>
                <a:cs typeface="Carlito"/>
              </a:rPr>
              <a:t>first </a:t>
            </a:r>
            <a:r>
              <a:rPr sz="2400" dirty="0">
                <a:latin typeface="Carlito"/>
                <a:cs typeface="Carlito"/>
              </a:rPr>
              <a:t>and </a:t>
            </a:r>
            <a:r>
              <a:rPr sz="2400" spc="-10" dirty="0">
                <a:latin typeface="Carlito"/>
                <a:cs typeface="Carlito"/>
              </a:rPr>
              <a:t>most </a:t>
            </a:r>
            <a:r>
              <a:rPr sz="2400" spc="-5" dirty="0">
                <a:latin typeface="Carlito"/>
                <a:cs typeface="Carlito"/>
              </a:rPr>
              <a:t>widely known </a:t>
            </a:r>
            <a:r>
              <a:rPr sz="2400" spc="-15" dirty="0">
                <a:latin typeface="Carlito"/>
                <a:cs typeface="Carlito"/>
              </a:rPr>
              <a:t>microkernel, </a:t>
            </a:r>
            <a:r>
              <a:rPr sz="2400" spc="-5" dirty="0">
                <a:latin typeface="Carlito"/>
                <a:cs typeface="Carlito"/>
              </a:rPr>
              <a:t>and </a:t>
            </a:r>
            <a:r>
              <a:rPr sz="2400" spc="-10" dirty="0">
                <a:latin typeface="Carlito"/>
                <a:cs typeface="Carlito"/>
              </a:rPr>
              <a:t>now forms</a:t>
            </a:r>
            <a:r>
              <a:rPr sz="2400" spc="295" dirty="0">
                <a:latin typeface="Carlito"/>
                <a:cs typeface="Carlito"/>
              </a:rPr>
              <a:t> </a:t>
            </a:r>
            <a:r>
              <a:rPr sz="2400" dirty="0" smtClean="0">
                <a:latin typeface="Carlito"/>
                <a:cs typeface="Carlito"/>
              </a:rPr>
              <a:t>a</a:t>
            </a:r>
            <a:r>
              <a:rPr lang="en-US" sz="2400" dirty="0" smtClean="0">
                <a:latin typeface="Carlito"/>
                <a:cs typeface="Carlito"/>
              </a:rPr>
              <a:t> </a:t>
            </a:r>
            <a:r>
              <a:rPr sz="2400" dirty="0" smtClean="0">
                <a:latin typeface="Carlito"/>
                <a:cs typeface="Carlito"/>
              </a:rPr>
              <a:t>major </a:t>
            </a:r>
            <a:r>
              <a:rPr sz="2400" spc="-10" dirty="0">
                <a:latin typeface="Carlito"/>
                <a:cs typeface="Carlito"/>
              </a:rPr>
              <a:t>component </a:t>
            </a:r>
            <a:r>
              <a:rPr sz="2400" spc="-5" dirty="0">
                <a:latin typeface="Carlito"/>
                <a:cs typeface="Carlito"/>
              </a:rPr>
              <a:t>of </a:t>
            </a:r>
            <a:r>
              <a:rPr sz="2400" dirty="0">
                <a:latin typeface="Carlito"/>
                <a:cs typeface="Carlito"/>
              </a:rPr>
              <a:t>Mac</a:t>
            </a:r>
            <a:r>
              <a:rPr sz="2400" spc="-25" dirty="0">
                <a:latin typeface="Carlito"/>
                <a:cs typeface="Carlito"/>
              </a:rPr>
              <a:t> </a:t>
            </a:r>
            <a:r>
              <a:rPr sz="2400" spc="-5" dirty="0">
                <a:latin typeface="Carlito"/>
                <a:cs typeface="Carlito"/>
              </a:rPr>
              <a:t>OSX.</a:t>
            </a:r>
            <a:endParaRPr sz="2400" dirty="0">
              <a:latin typeface="Carlito"/>
              <a:cs typeface="Carlito"/>
            </a:endParaRPr>
          </a:p>
        </p:txBody>
      </p:sp>
      <p:sp>
        <p:nvSpPr>
          <p:cNvPr id="4" name="object 4"/>
          <p:cNvSpPr/>
          <p:nvPr/>
        </p:nvSpPr>
        <p:spPr>
          <a:xfrm>
            <a:off x="780986" y="6096165"/>
            <a:ext cx="91440" cy="497205"/>
          </a:xfrm>
          <a:custGeom>
            <a:avLst/>
            <a:gdLst/>
            <a:ahLst/>
            <a:cxnLst/>
            <a:rect l="l" t="t" r="r" b="b"/>
            <a:pathLst>
              <a:path w="91440" h="497204">
                <a:moveTo>
                  <a:pt x="91439" y="0"/>
                </a:moveTo>
                <a:lnTo>
                  <a:pt x="0" y="0"/>
                </a:lnTo>
                <a:lnTo>
                  <a:pt x="0" y="496823"/>
                </a:lnTo>
                <a:lnTo>
                  <a:pt x="91439" y="496823"/>
                </a:lnTo>
                <a:lnTo>
                  <a:pt x="91439" y="0"/>
                </a:lnTo>
                <a:close/>
              </a:path>
            </a:pathLst>
          </a:custGeom>
          <a:solidFill>
            <a:srgbClr val="FFFF00"/>
          </a:solidFill>
        </p:spPr>
        <p:txBody>
          <a:bodyPr wrap="square" lIns="0" tIns="0" rIns="0" bIns="0" rtlCol="0"/>
          <a:lstStyle/>
          <a:p>
            <a:endParaRPr/>
          </a:p>
        </p:txBody>
      </p:sp>
      <p:sp>
        <p:nvSpPr>
          <p:cNvPr id="5" name="object 5"/>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153</a:t>
            </a:fld>
            <a:endParaRPr sz="1200">
              <a:latin typeface="Carlito"/>
              <a:cs typeface="Carlito"/>
            </a:endParaRPr>
          </a:p>
        </p:txBody>
      </p:sp>
    </p:spTree>
    <p:extLst>
      <p:ext uri="{BB962C8B-B14F-4D97-AF65-F5344CB8AC3E}">
        <p14:creationId xmlns:p14="http://schemas.microsoft.com/office/powerpoint/2010/main" val="28071477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37849"/>
            <a:ext cx="7973694" cy="689932"/>
          </a:xfrm>
          <a:prstGeom prst="rect">
            <a:avLst/>
          </a:prstGeom>
        </p:spPr>
        <p:txBody>
          <a:bodyPr vert="horz" wrap="square" lIns="0" tIns="12700" rIns="0" bIns="0" rtlCol="0">
            <a:spAutoFit/>
          </a:bodyPr>
          <a:lstStyle/>
          <a:p>
            <a:pPr marL="12700">
              <a:lnSpc>
                <a:spcPct val="100000"/>
              </a:lnSpc>
              <a:spcBef>
                <a:spcPts val="100"/>
              </a:spcBef>
            </a:pPr>
            <a:r>
              <a:rPr lang="en-US" spc="-15" dirty="0" smtClean="0"/>
              <a:t>Microkernel System </a:t>
            </a:r>
            <a:r>
              <a:rPr spc="-10" dirty="0" smtClean="0"/>
              <a:t>Structure</a:t>
            </a:r>
            <a:endParaRPr spc="-10" dirty="0"/>
          </a:p>
        </p:txBody>
      </p:sp>
      <p:sp>
        <p:nvSpPr>
          <p:cNvPr id="3" name="object 3"/>
          <p:cNvSpPr/>
          <p:nvPr/>
        </p:nvSpPr>
        <p:spPr>
          <a:xfrm>
            <a:off x="445943" y="1346167"/>
            <a:ext cx="9061704" cy="47853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049000" y="304800"/>
            <a:ext cx="2512336" cy="714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329942" y="6431381"/>
            <a:ext cx="364553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Times New Roman"/>
                <a:cs typeface="Times New Roman"/>
              </a:rPr>
              <a:t>Architecture </a:t>
            </a:r>
            <a:r>
              <a:rPr sz="1800" b="1" dirty="0">
                <a:latin typeface="Times New Roman"/>
                <a:cs typeface="Times New Roman"/>
              </a:rPr>
              <a:t>of a typical</a:t>
            </a:r>
            <a:r>
              <a:rPr sz="1800" b="1" spc="-30" dirty="0">
                <a:latin typeface="Times New Roman"/>
                <a:cs typeface="Times New Roman"/>
              </a:rPr>
              <a:t> </a:t>
            </a:r>
            <a:r>
              <a:rPr sz="1800" b="1" spc="-5" dirty="0">
                <a:latin typeface="Times New Roman"/>
                <a:cs typeface="Times New Roman"/>
              </a:rPr>
              <a:t>microkernel</a:t>
            </a:r>
            <a:endParaRPr sz="1800">
              <a:latin typeface="Times New Roman"/>
              <a:cs typeface="Times New Roman"/>
            </a:endParaRPr>
          </a:p>
        </p:txBody>
      </p:sp>
      <p:sp>
        <p:nvSpPr>
          <p:cNvPr id="6" name="object 6"/>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154</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4">
            <p14:nvContentPartPr>
              <p14:cNvPr id="196" name="Ink 195"/>
              <p14:cNvContentPartPr/>
              <p14:nvPr/>
            </p14:nvContentPartPr>
            <p14:xfrm>
              <a:off x="11613271" y="3978892"/>
              <a:ext cx="16200" cy="7920"/>
            </p14:xfrm>
          </p:contentPart>
        </mc:Choice>
        <mc:Fallback xmlns="">
          <p:pic>
            <p:nvPicPr>
              <p:cNvPr id="196" name="Ink 195"/>
              <p:cNvPicPr/>
              <p:nvPr/>
            </p:nvPicPr>
            <p:blipFill>
              <a:blip r:embed="rId7"/>
              <a:stretch>
                <a:fillRect/>
              </a:stretch>
            </p:blipFill>
            <p:spPr>
              <a:xfrm>
                <a:off x="11600671" y="3967012"/>
                <a:ext cx="38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9" name="Ink 328"/>
              <p14:cNvContentPartPr/>
              <p14:nvPr/>
            </p14:nvContentPartPr>
            <p14:xfrm>
              <a:off x="10497991" y="26452"/>
              <a:ext cx="15480" cy="9360"/>
            </p14:xfrm>
          </p:contentPart>
        </mc:Choice>
        <mc:Fallback xmlns="">
          <p:pic>
            <p:nvPicPr>
              <p:cNvPr id="329" name="Ink 328"/>
              <p:cNvPicPr/>
              <p:nvPr/>
            </p:nvPicPr>
            <p:blipFill>
              <a:blip r:embed="rId23"/>
              <a:stretch>
                <a:fillRect/>
              </a:stretch>
            </p:blipFill>
            <p:spPr>
              <a:xfrm>
                <a:off x="7930111" y="17092"/>
                <a:ext cx="4392360" cy="294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2" name="Ink 331"/>
              <p14:cNvContentPartPr/>
              <p14:nvPr/>
            </p14:nvContentPartPr>
            <p14:xfrm>
              <a:off x="1935031" y="2314972"/>
              <a:ext cx="43560" cy="198360"/>
            </p14:xfrm>
          </p:contentPart>
        </mc:Choice>
        <mc:Fallback xmlns="">
          <p:pic>
            <p:nvPicPr>
              <p:cNvPr id="332" name="Ink 331"/>
              <p:cNvPicPr/>
              <p:nvPr/>
            </p:nvPicPr>
            <p:blipFill>
              <a:blip r:embed="rId25"/>
              <a:stretch>
                <a:fillRect/>
              </a:stretch>
            </p:blipFill>
            <p:spPr>
              <a:xfrm>
                <a:off x="1930351" y="633772"/>
                <a:ext cx="3072600" cy="20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3" name="Ink 342"/>
              <p14:cNvContentPartPr/>
              <p14:nvPr/>
            </p14:nvContentPartPr>
            <p14:xfrm>
              <a:off x="2239951" y="2172052"/>
              <a:ext cx="10440" cy="38880"/>
            </p14:xfrm>
          </p:contentPart>
        </mc:Choice>
        <mc:Fallback xmlns="">
          <p:pic>
            <p:nvPicPr>
              <p:cNvPr id="343" name="Ink 342"/>
              <p:cNvPicPr/>
              <p:nvPr/>
            </p:nvPicPr>
            <p:blipFill>
              <a:blip r:embed="rId27"/>
              <a:stretch>
                <a:fillRect/>
              </a:stretch>
            </p:blipFill>
            <p:spPr>
              <a:xfrm>
                <a:off x="2232391" y="2163412"/>
                <a:ext cx="24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4" name="Ink 343"/>
              <p14:cNvContentPartPr/>
              <p14:nvPr/>
            </p14:nvContentPartPr>
            <p14:xfrm>
              <a:off x="2091271" y="2548252"/>
              <a:ext cx="27000" cy="7200"/>
            </p14:xfrm>
          </p:contentPart>
        </mc:Choice>
        <mc:Fallback xmlns="">
          <p:pic>
            <p:nvPicPr>
              <p:cNvPr id="344" name="Ink 343"/>
              <p:cNvPicPr/>
              <p:nvPr/>
            </p:nvPicPr>
            <p:blipFill>
              <a:blip r:embed="rId29"/>
              <a:stretch>
                <a:fillRect/>
              </a:stretch>
            </p:blipFill>
            <p:spPr>
              <a:xfrm>
                <a:off x="2084431" y="2543212"/>
                <a:ext cx="38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8" name="Ink 347"/>
              <p14:cNvContentPartPr/>
              <p14:nvPr/>
            </p14:nvContentPartPr>
            <p14:xfrm>
              <a:off x="7166191" y="2011852"/>
              <a:ext cx="345960" cy="549000"/>
            </p14:xfrm>
          </p:contentPart>
        </mc:Choice>
        <mc:Fallback xmlns="">
          <p:pic>
            <p:nvPicPr>
              <p:cNvPr id="348" name="Ink 347"/>
              <p:cNvPicPr/>
              <p:nvPr/>
            </p:nvPicPr>
            <p:blipFill>
              <a:blip r:embed="rId33"/>
              <a:stretch>
                <a:fillRect/>
              </a:stretch>
            </p:blipFill>
            <p:spPr>
              <a:xfrm>
                <a:off x="7159351" y="2006092"/>
                <a:ext cx="75600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2" name="Ink 351"/>
              <p14:cNvContentPartPr/>
              <p14:nvPr/>
            </p14:nvContentPartPr>
            <p14:xfrm>
              <a:off x="5254591" y="2682892"/>
              <a:ext cx="1800" cy="1080"/>
            </p14:xfrm>
          </p:contentPart>
        </mc:Choice>
        <mc:Fallback xmlns="">
          <p:pic>
            <p:nvPicPr>
              <p:cNvPr id="352" name="Ink 351"/>
              <p:cNvPicPr/>
              <p:nvPr/>
            </p:nvPicPr>
            <p:blipFill>
              <a:blip r:embed="rId39"/>
              <a:stretch>
                <a:fillRect/>
              </a:stretch>
            </p:blipFill>
            <p:spPr>
              <a:xfrm>
                <a:off x="5250271" y="2678932"/>
                <a:ext cx="1080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1" name="Ink 360"/>
              <p14:cNvContentPartPr/>
              <p14:nvPr/>
            </p14:nvContentPartPr>
            <p14:xfrm>
              <a:off x="2595631" y="756172"/>
              <a:ext cx="3274920" cy="3422520"/>
            </p14:xfrm>
          </p:contentPart>
        </mc:Choice>
        <mc:Fallback xmlns="">
          <p:pic>
            <p:nvPicPr>
              <p:cNvPr id="361" name="Ink 360"/>
              <p:cNvPicPr/>
              <p:nvPr/>
            </p:nvPicPr>
            <p:blipFill>
              <a:blip r:embed="rId43"/>
              <a:stretch>
                <a:fillRect/>
              </a:stretch>
            </p:blipFill>
            <p:spPr>
              <a:xfrm>
                <a:off x="1743151" y="745012"/>
                <a:ext cx="4438800" cy="4009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2" name="Ink 361"/>
              <p14:cNvContentPartPr/>
              <p14:nvPr/>
            </p14:nvContentPartPr>
            <p14:xfrm>
              <a:off x="2623711" y="4071052"/>
              <a:ext cx="14040" cy="29520"/>
            </p14:xfrm>
          </p:contentPart>
        </mc:Choice>
        <mc:Fallback xmlns="">
          <p:pic>
            <p:nvPicPr>
              <p:cNvPr id="362" name="Ink 361"/>
              <p:cNvPicPr/>
              <p:nvPr/>
            </p:nvPicPr>
            <p:blipFill>
              <a:blip r:embed="rId45"/>
              <a:stretch>
                <a:fillRect/>
              </a:stretch>
            </p:blipFill>
            <p:spPr>
              <a:xfrm>
                <a:off x="2618311" y="4065652"/>
                <a:ext cx="26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3" name="Ink 362"/>
              <p14:cNvContentPartPr/>
              <p14:nvPr/>
            </p14:nvContentPartPr>
            <p14:xfrm>
              <a:off x="9675031" y="2378332"/>
              <a:ext cx="48600" cy="23040"/>
            </p14:xfrm>
          </p:contentPart>
        </mc:Choice>
        <mc:Fallback xmlns="">
          <p:pic>
            <p:nvPicPr>
              <p:cNvPr id="363" name="Ink 362"/>
              <p:cNvPicPr/>
              <p:nvPr/>
            </p:nvPicPr>
            <p:blipFill>
              <a:blip r:embed="rId47"/>
              <a:stretch>
                <a:fillRect/>
              </a:stretch>
            </p:blipFill>
            <p:spPr>
              <a:xfrm>
                <a:off x="9168871" y="2077372"/>
                <a:ext cx="562680" cy="177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7" name="Ink 386"/>
              <p14:cNvContentPartPr/>
              <p14:nvPr/>
            </p14:nvContentPartPr>
            <p14:xfrm>
              <a:off x="4150111" y="4212532"/>
              <a:ext cx="4968720" cy="861997"/>
            </p14:xfrm>
          </p:contentPart>
        </mc:Choice>
        <mc:Fallback xmlns="">
          <p:pic>
            <p:nvPicPr>
              <p:cNvPr id="387" name="Ink 386"/>
              <p:cNvPicPr/>
              <p:nvPr/>
            </p:nvPicPr>
            <p:blipFill>
              <a:blip r:embed="rId61"/>
              <a:stretch>
                <a:fillRect/>
              </a:stretch>
            </p:blipFill>
            <p:spPr>
              <a:xfrm>
                <a:off x="4139311" y="4204611"/>
                <a:ext cx="4983840" cy="21677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9" name="Ink 408"/>
              <p14:cNvContentPartPr/>
              <p14:nvPr/>
            </p14:nvContentPartPr>
            <p14:xfrm>
              <a:off x="3106831" y="5249332"/>
              <a:ext cx="27720" cy="2880"/>
            </p14:xfrm>
          </p:contentPart>
        </mc:Choice>
        <mc:Fallback xmlns="">
          <p:pic>
            <p:nvPicPr>
              <p:cNvPr id="409" name="Ink 408"/>
              <p:cNvPicPr/>
              <p:nvPr/>
            </p:nvPicPr>
            <p:blipFill>
              <a:blip r:embed="rId79"/>
              <a:stretch>
                <a:fillRect/>
              </a:stretch>
            </p:blipFill>
            <p:spPr>
              <a:xfrm>
                <a:off x="3102151" y="5245012"/>
                <a:ext cx="36720" cy="11880"/>
              </a:xfrm>
              <a:prstGeom prst="rect">
                <a:avLst/>
              </a:prstGeom>
            </p:spPr>
          </p:pic>
        </mc:Fallback>
      </mc:AlternateContent>
      <p:sp>
        <p:nvSpPr>
          <p:cNvPr id="10" name="TextBox 9"/>
          <p:cNvSpPr txBox="1"/>
          <p:nvPr/>
        </p:nvSpPr>
        <p:spPr>
          <a:xfrm>
            <a:off x="10058400" y="2011852"/>
            <a:ext cx="3048000" cy="3416320"/>
          </a:xfrm>
          <a:prstGeom prst="rect">
            <a:avLst/>
          </a:prstGeom>
          <a:noFill/>
        </p:spPr>
        <p:txBody>
          <a:bodyPr wrap="square" rtlCol="0">
            <a:spAutoFit/>
          </a:bodyPr>
          <a:lstStyle/>
          <a:p>
            <a:r>
              <a:rPr lang="en-US" dirty="0"/>
              <a:t>Tru64 UNIX (formerly Digital UNIX) provides a UNIX interface to the user, but it is implemented with a Mach </a:t>
            </a:r>
            <a:r>
              <a:rPr lang="en-US" dirty="0" smtClean="0"/>
              <a:t>kernel</a:t>
            </a:r>
          </a:p>
          <a:p>
            <a:r>
              <a:rPr lang="en-US" dirty="0"/>
              <a:t>The Mac OS X kernel (also known as Darwin) is also partly based on the Mach </a:t>
            </a:r>
            <a:r>
              <a:rPr lang="en-US" dirty="0" smtClean="0"/>
              <a:t>microkernel</a:t>
            </a:r>
          </a:p>
          <a:p>
            <a:r>
              <a:rPr lang="en-US" dirty="0"/>
              <a:t>Another example is QNX, a real-time operating system for embedded systems</a:t>
            </a:r>
            <a:endParaRPr lang="en-IN" dirty="0"/>
          </a:p>
        </p:txBody>
      </p:sp>
    </p:spTree>
    <p:extLst>
      <p:ext uri="{BB962C8B-B14F-4D97-AF65-F5344CB8AC3E}">
        <p14:creationId xmlns:p14="http://schemas.microsoft.com/office/powerpoint/2010/main" val="3083365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392853"/>
          </a:xfrm>
        </p:spPr>
        <p:txBody>
          <a:bodyPr>
            <a:normAutofit fontScale="90000"/>
          </a:bodyPr>
          <a:lstStyle/>
          <a:p>
            <a:r>
              <a:rPr lang="en-US" dirty="0" smtClean="0"/>
              <a:t>Microkernel</a:t>
            </a:r>
            <a:endParaRPr lang="en-IN" dirty="0"/>
          </a:p>
        </p:txBody>
      </p:sp>
      <p:sp>
        <p:nvSpPr>
          <p:cNvPr id="3" name="Content Placeholder 2"/>
          <p:cNvSpPr>
            <a:spLocks noGrp="1"/>
          </p:cNvSpPr>
          <p:nvPr>
            <p:ph idx="1"/>
          </p:nvPr>
        </p:nvSpPr>
        <p:spPr>
          <a:xfrm>
            <a:off x="685800" y="609600"/>
            <a:ext cx="12344400" cy="5924976"/>
          </a:xfrm>
        </p:spPr>
        <p:txBody>
          <a:bodyPr>
            <a:normAutofit/>
          </a:bodyPr>
          <a:lstStyle/>
          <a:p>
            <a:endParaRPr lang="en-US" dirty="0" smtClean="0"/>
          </a:p>
          <a:p>
            <a:r>
              <a:rPr lang="en-US" dirty="0" smtClean="0"/>
              <a:t>Advantages</a:t>
            </a:r>
          </a:p>
          <a:p>
            <a:pPr lvl="1"/>
            <a:r>
              <a:rPr lang="en-US" dirty="0" smtClean="0"/>
              <a:t>extending </a:t>
            </a:r>
            <a:r>
              <a:rPr lang="en-US" dirty="0"/>
              <a:t>the operating system easier. All new services are added to user space and </a:t>
            </a:r>
            <a:r>
              <a:rPr lang="en-US" dirty="0" err="1"/>
              <a:t>consequently</a:t>
            </a:r>
            <a:r>
              <a:rPr lang="en-US" dirty="0"/>
              <a:t> do not require modification of the kernel. When the kernel does have to be modified, the changes tend to be fewer, because the microkernel is a smaller kernel. </a:t>
            </a:r>
            <a:endParaRPr lang="en-US" dirty="0" smtClean="0"/>
          </a:p>
          <a:p>
            <a:pPr lvl="1"/>
            <a:r>
              <a:rPr lang="en-US" dirty="0" smtClean="0"/>
              <a:t>The </a:t>
            </a:r>
            <a:r>
              <a:rPr lang="en-US" dirty="0"/>
              <a:t>resulting operating system is easier to port from one hardware design to </a:t>
            </a:r>
            <a:r>
              <a:rPr lang="en-US" dirty="0" smtClean="0"/>
              <a:t>another</a:t>
            </a:r>
            <a:r>
              <a:rPr lang="en-US" dirty="0"/>
              <a:t> </a:t>
            </a:r>
            <a:r>
              <a:rPr lang="en-US" dirty="0" smtClean="0"/>
              <a:t>because microkernel is small.</a:t>
            </a:r>
          </a:p>
          <a:p>
            <a:pPr lvl="1"/>
            <a:r>
              <a:rPr lang="en-US" dirty="0" smtClean="0"/>
              <a:t> </a:t>
            </a:r>
            <a:r>
              <a:rPr lang="en-US" dirty="0"/>
              <a:t>The microkernel also provides more security and reliability, since most services are running as user—rather than kernel—processes. If a service fails, the rest of the operating system remains untouched.</a:t>
            </a:r>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155</a:t>
            </a:fld>
            <a:endParaRPr lang="en-US"/>
          </a:p>
        </p:txBody>
      </p:sp>
    </p:spTree>
    <p:extLst>
      <p:ext uri="{BB962C8B-B14F-4D97-AF65-F5344CB8AC3E}">
        <p14:creationId xmlns:p14="http://schemas.microsoft.com/office/powerpoint/2010/main" val="280347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12344400" cy="392853"/>
          </a:xfrm>
        </p:spPr>
        <p:txBody>
          <a:bodyPr>
            <a:normAutofit fontScale="90000"/>
          </a:bodyPr>
          <a:lstStyle/>
          <a:p>
            <a:r>
              <a:rPr lang="en-US" dirty="0" smtClean="0"/>
              <a:t>Microkernel</a:t>
            </a:r>
            <a:endParaRPr lang="en-IN" dirty="0"/>
          </a:p>
        </p:txBody>
      </p:sp>
      <p:sp>
        <p:nvSpPr>
          <p:cNvPr id="3" name="Content Placeholder 2"/>
          <p:cNvSpPr>
            <a:spLocks noGrp="1"/>
          </p:cNvSpPr>
          <p:nvPr>
            <p:ph idx="1"/>
          </p:nvPr>
        </p:nvSpPr>
        <p:spPr>
          <a:xfrm>
            <a:off x="685800" y="609600"/>
            <a:ext cx="12344400" cy="5924976"/>
          </a:xfrm>
        </p:spPr>
        <p:txBody>
          <a:bodyPr>
            <a:normAutofit/>
          </a:bodyPr>
          <a:lstStyle/>
          <a:p>
            <a:endParaRPr lang="en-US" dirty="0" smtClean="0"/>
          </a:p>
          <a:p>
            <a:r>
              <a:rPr lang="en-US" dirty="0" smtClean="0"/>
              <a:t>Disadvantages</a:t>
            </a:r>
          </a:p>
          <a:p>
            <a:pPr lvl="1"/>
            <a:r>
              <a:rPr lang="en-US" dirty="0"/>
              <a:t>Unfortunately, the performance of microkernels can suffer due to increased system-function overhead. When two user-level services must communicate, messages must be copied between the services, which reside in separate address spaces</a:t>
            </a:r>
            <a:r>
              <a:rPr lang="en-US" dirty="0" smtClean="0"/>
              <a:t>.</a:t>
            </a:r>
          </a:p>
          <a:p>
            <a:pPr lvl="1"/>
            <a:r>
              <a:rPr lang="en-US" dirty="0" smtClean="0"/>
              <a:t> </a:t>
            </a:r>
            <a:r>
              <a:rPr lang="en-US" dirty="0"/>
              <a:t>In addition, the operating system may have to switch from one process to the next to exchange the messages. The overhead involved in copying messages and switching between processes has been the largest impediment to the growth of microkernel-based operating systems</a:t>
            </a:r>
            <a:endParaRPr lang="en-US" dirty="0" smtClean="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156</a:t>
            </a:fld>
            <a:endParaRPr lang="en-US"/>
          </a:p>
        </p:txBody>
      </p:sp>
    </p:spTree>
    <p:extLst>
      <p:ext uri="{BB962C8B-B14F-4D97-AF65-F5344CB8AC3E}">
        <p14:creationId xmlns:p14="http://schemas.microsoft.com/office/powerpoint/2010/main" val="176878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en-US" smtClean="0"/>
              <a:t>Modules</a:t>
            </a:r>
          </a:p>
        </p:txBody>
      </p:sp>
      <p:sp>
        <p:nvSpPr>
          <p:cNvPr id="86019" name="Rectangle 3"/>
          <p:cNvSpPr>
            <a:spLocks noGrp="1" noChangeArrowheads="1"/>
          </p:cNvSpPr>
          <p:nvPr>
            <p:ph type="body" idx="1"/>
          </p:nvPr>
        </p:nvSpPr>
        <p:spPr>
          <a:xfrm>
            <a:off x="2841414" y="1315721"/>
            <a:ext cx="7464213" cy="4832773"/>
          </a:xfrm>
        </p:spPr>
        <p:txBody>
          <a:bodyPr>
            <a:normAutofit fontScale="77500" lnSpcReduction="20000"/>
          </a:bodyPr>
          <a:lstStyle/>
          <a:p>
            <a:r>
              <a:rPr lang="en-US" altLang="en-US" dirty="0" smtClean="0"/>
              <a:t>Many modern operating systems implement </a:t>
            </a:r>
            <a:r>
              <a:rPr lang="en-US" altLang="en-US" b="1" dirty="0" smtClean="0">
                <a:solidFill>
                  <a:srgbClr val="3366FF"/>
                </a:solidFill>
              </a:rPr>
              <a:t>loadable</a:t>
            </a:r>
            <a:r>
              <a:rPr lang="en-US" altLang="en-US" dirty="0" smtClean="0"/>
              <a:t> </a:t>
            </a:r>
            <a:r>
              <a:rPr lang="en-US" altLang="en-US" b="1" dirty="0" smtClean="0">
                <a:solidFill>
                  <a:srgbClr val="3366FF"/>
                </a:solidFill>
              </a:rPr>
              <a:t>kernel modules</a:t>
            </a:r>
          </a:p>
          <a:p>
            <a:r>
              <a:rPr lang="en-US" dirty="0" smtClean="0"/>
              <a:t>Here</a:t>
            </a:r>
            <a:r>
              <a:rPr lang="en-US" dirty="0"/>
              <a:t>, the kernel has a set of core components and links in additional services via modules, either at boot time or during run time. This type of design is common in modern implementations of UNIX, such as Solaris, Linux, and Mac OS X, as well as Windows.</a:t>
            </a:r>
            <a:endParaRPr lang="en-US" altLang="en-US" b="1" dirty="0" smtClean="0">
              <a:solidFill>
                <a:srgbClr val="3366FF"/>
              </a:solidFill>
            </a:endParaRPr>
          </a:p>
          <a:p>
            <a:pPr lvl="1"/>
            <a:r>
              <a:rPr lang="en-US" altLang="en-US" dirty="0" smtClean="0"/>
              <a:t>Uses object-oriented approach</a:t>
            </a:r>
          </a:p>
          <a:p>
            <a:pPr lvl="1"/>
            <a:r>
              <a:rPr lang="en-US" altLang="en-US" dirty="0" smtClean="0"/>
              <a:t>Each core component is separate</a:t>
            </a:r>
          </a:p>
          <a:p>
            <a:pPr lvl="1"/>
            <a:r>
              <a:rPr lang="en-US" altLang="en-US" dirty="0" smtClean="0"/>
              <a:t>Each talks to the others over known interfaces</a:t>
            </a:r>
          </a:p>
          <a:p>
            <a:pPr lvl="1"/>
            <a:r>
              <a:rPr lang="en-US" altLang="en-US" dirty="0" smtClean="0"/>
              <a:t>Each is loadable as needed within the kernel</a:t>
            </a:r>
          </a:p>
          <a:p>
            <a:r>
              <a:rPr lang="en-US" altLang="en-US" dirty="0" smtClean="0"/>
              <a:t>Overall, similar to layers but with more flexible</a:t>
            </a:r>
          </a:p>
          <a:p>
            <a:pPr lvl="1"/>
            <a:r>
              <a:rPr lang="en-US" altLang="en-US" dirty="0" smtClean="0"/>
              <a:t>Linux, Solaris, </a:t>
            </a:r>
            <a:r>
              <a:rPr lang="en-US" altLang="en-US" dirty="0" err="1" smtClean="0"/>
              <a:t>etc</a:t>
            </a:r>
            <a:endParaRPr lang="en-US" altLang="en-US" dirty="0" smtClean="0"/>
          </a:p>
        </p:txBody>
      </p:sp>
    </p:spTree>
    <p:extLst>
      <p:ext uri="{BB962C8B-B14F-4D97-AF65-F5344CB8AC3E}">
        <p14:creationId xmlns:p14="http://schemas.microsoft.com/office/powerpoint/2010/main" val="21360114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6964" y="334518"/>
            <a:ext cx="6272530" cy="696595"/>
          </a:xfrm>
          <a:prstGeom prst="rect">
            <a:avLst/>
          </a:prstGeom>
        </p:spPr>
        <p:txBody>
          <a:bodyPr vert="horz" wrap="square" lIns="0" tIns="12700" rIns="0" bIns="0" rtlCol="0">
            <a:spAutoFit/>
          </a:bodyPr>
          <a:lstStyle/>
          <a:p>
            <a:pPr marL="12700">
              <a:lnSpc>
                <a:spcPct val="100000"/>
              </a:lnSpc>
              <a:spcBef>
                <a:spcPts val="100"/>
              </a:spcBef>
            </a:pPr>
            <a:r>
              <a:rPr lang="en-US" spc="-15" dirty="0" smtClean="0"/>
              <a:t>Modular</a:t>
            </a:r>
            <a:endParaRPr spc="-10" dirty="0"/>
          </a:p>
        </p:txBody>
      </p:sp>
      <p:sp>
        <p:nvSpPr>
          <p:cNvPr id="3" name="object 3"/>
          <p:cNvSpPr/>
          <p:nvPr/>
        </p:nvSpPr>
        <p:spPr>
          <a:xfrm>
            <a:off x="8996933" y="2049907"/>
            <a:ext cx="68580" cy="372110"/>
          </a:xfrm>
          <a:custGeom>
            <a:avLst/>
            <a:gdLst/>
            <a:ahLst/>
            <a:cxnLst/>
            <a:rect l="l" t="t" r="r" b="b"/>
            <a:pathLst>
              <a:path w="68579" h="372110">
                <a:moveTo>
                  <a:pt x="68579" y="0"/>
                </a:moveTo>
                <a:lnTo>
                  <a:pt x="0" y="0"/>
                </a:lnTo>
                <a:lnTo>
                  <a:pt x="0" y="371856"/>
                </a:lnTo>
                <a:lnTo>
                  <a:pt x="68579" y="371856"/>
                </a:lnTo>
                <a:lnTo>
                  <a:pt x="68579" y="0"/>
                </a:lnTo>
                <a:close/>
              </a:path>
            </a:pathLst>
          </a:custGeom>
          <a:solidFill>
            <a:srgbClr val="FFFF00"/>
          </a:solidFill>
        </p:spPr>
        <p:txBody>
          <a:bodyPr wrap="square" lIns="0" tIns="0" rIns="0" bIns="0" rtlCol="0"/>
          <a:lstStyle/>
          <a:p>
            <a:endParaRPr/>
          </a:p>
        </p:txBody>
      </p:sp>
      <p:sp>
        <p:nvSpPr>
          <p:cNvPr id="4" name="object 4"/>
          <p:cNvSpPr txBox="1"/>
          <p:nvPr/>
        </p:nvSpPr>
        <p:spPr>
          <a:xfrm>
            <a:off x="768502" y="1065835"/>
            <a:ext cx="11898986" cy="6396623"/>
          </a:xfrm>
          <a:prstGeom prst="rect">
            <a:avLst/>
          </a:prstGeom>
        </p:spPr>
        <p:txBody>
          <a:bodyPr vert="horz" wrap="square" lIns="0" tIns="101600" rIns="0" bIns="0" rtlCol="0">
            <a:spAutoFit/>
          </a:bodyPr>
          <a:lstStyle/>
          <a:p>
            <a:pPr marL="355600" marR="7620" indent="-342900">
              <a:lnSpc>
                <a:spcPct val="100000"/>
              </a:lnSpc>
              <a:spcBef>
                <a:spcPts val="605"/>
              </a:spcBef>
              <a:buFont typeface="Arial"/>
              <a:buChar char="•"/>
              <a:tabLst>
                <a:tab pos="354965" algn="l"/>
                <a:tab pos="355600" algn="l"/>
                <a:tab pos="1511935" algn="l"/>
                <a:tab pos="2010410" algn="l"/>
                <a:tab pos="3810635" algn="l"/>
                <a:tab pos="4156710" algn="l"/>
                <a:tab pos="6316345" algn="l"/>
                <a:tab pos="7023100" algn="l"/>
                <a:tab pos="7325359" algn="l"/>
                <a:tab pos="8616315" algn="l"/>
                <a:tab pos="9419590" algn="l"/>
              </a:tabLst>
            </a:pPr>
            <a:r>
              <a:rPr sz="2400" dirty="0" smtClean="0">
                <a:latin typeface="Carlito"/>
                <a:cs typeface="Carlito"/>
              </a:rPr>
              <a:t>Modern</a:t>
            </a:r>
            <a:r>
              <a:rPr sz="2400" dirty="0">
                <a:latin typeface="Carlito"/>
                <a:cs typeface="Carlito"/>
              </a:rPr>
              <a:t>	</a:t>
            </a:r>
            <a:r>
              <a:rPr sz="2400" spc="-10" dirty="0">
                <a:latin typeface="Carlito"/>
                <a:cs typeface="Carlito"/>
              </a:rPr>
              <a:t>O</a:t>
            </a:r>
            <a:r>
              <a:rPr sz="2400" dirty="0">
                <a:latin typeface="Carlito"/>
                <a:cs typeface="Carlito"/>
              </a:rPr>
              <a:t>S	</a:t>
            </a:r>
            <a:r>
              <a:rPr sz="2400" spc="-5" dirty="0">
                <a:latin typeface="Carlito"/>
                <a:cs typeface="Carlito"/>
              </a:rPr>
              <a:t>d</a:t>
            </a:r>
            <a:r>
              <a:rPr sz="2400" spc="-10" dirty="0">
                <a:latin typeface="Carlito"/>
                <a:cs typeface="Carlito"/>
              </a:rPr>
              <a:t>e</a:t>
            </a:r>
            <a:r>
              <a:rPr sz="2400" spc="-30" dirty="0">
                <a:latin typeface="Carlito"/>
                <a:cs typeface="Carlito"/>
              </a:rPr>
              <a:t>v</a:t>
            </a:r>
            <a:r>
              <a:rPr sz="2400" dirty="0">
                <a:latin typeface="Carlito"/>
                <a:cs typeface="Carlito"/>
              </a:rPr>
              <a:t>elopm</a:t>
            </a:r>
            <a:r>
              <a:rPr sz="2400" spc="5" dirty="0">
                <a:latin typeface="Carlito"/>
                <a:cs typeface="Carlito"/>
              </a:rPr>
              <a:t>e</a:t>
            </a:r>
            <a:r>
              <a:rPr sz="2400" spc="-25" dirty="0">
                <a:latin typeface="Carlito"/>
                <a:cs typeface="Carlito"/>
              </a:rPr>
              <a:t>n</a:t>
            </a:r>
            <a:r>
              <a:rPr sz="2400" dirty="0">
                <a:latin typeface="Carlito"/>
                <a:cs typeface="Carlito"/>
              </a:rPr>
              <a:t>t	is	</a:t>
            </a:r>
            <a:r>
              <a:rPr sz="2400" spc="-5" dirty="0">
                <a:latin typeface="Carlito"/>
                <a:cs typeface="Carlito"/>
              </a:rPr>
              <a:t>object-orie</a:t>
            </a:r>
            <a:r>
              <a:rPr sz="2400" spc="-25" dirty="0">
                <a:latin typeface="Carlito"/>
                <a:cs typeface="Carlito"/>
              </a:rPr>
              <a:t>nt</a:t>
            </a:r>
            <a:r>
              <a:rPr sz="2400" dirty="0">
                <a:latin typeface="Carlito"/>
                <a:cs typeface="Carlito"/>
              </a:rPr>
              <a:t>ed,	with	a	</a:t>
            </a:r>
            <a:r>
              <a:rPr sz="2400" spc="-35" dirty="0">
                <a:latin typeface="Carlito"/>
                <a:cs typeface="Carlito"/>
              </a:rPr>
              <a:t>r</a:t>
            </a:r>
            <a:r>
              <a:rPr sz="2400" dirty="0">
                <a:latin typeface="Carlito"/>
                <a:cs typeface="Carlito"/>
              </a:rPr>
              <a:t>el</a:t>
            </a:r>
            <a:r>
              <a:rPr sz="2400" spc="-30" dirty="0">
                <a:latin typeface="Carlito"/>
                <a:cs typeface="Carlito"/>
              </a:rPr>
              <a:t>a</a:t>
            </a:r>
            <a:r>
              <a:rPr sz="2400" dirty="0">
                <a:latin typeface="Carlito"/>
                <a:cs typeface="Carlito"/>
              </a:rPr>
              <a:t>ti</a:t>
            </a:r>
            <a:r>
              <a:rPr sz="2400" spc="-30" dirty="0">
                <a:latin typeface="Carlito"/>
                <a:cs typeface="Carlito"/>
              </a:rPr>
              <a:t>v</a:t>
            </a:r>
            <a:r>
              <a:rPr sz="2400" dirty="0">
                <a:latin typeface="Carlito"/>
                <a:cs typeface="Carlito"/>
              </a:rPr>
              <a:t>ely	</a:t>
            </a:r>
            <a:r>
              <a:rPr sz="2400" spc="-5" dirty="0">
                <a:latin typeface="Carlito"/>
                <a:cs typeface="Carlito"/>
              </a:rPr>
              <a:t>sm</a:t>
            </a:r>
            <a:r>
              <a:rPr sz="2400" spc="-10" dirty="0">
                <a:latin typeface="Carlito"/>
                <a:cs typeface="Carlito"/>
              </a:rPr>
              <a:t>a</a:t>
            </a:r>
            <a:r>
              <a:rPr sz="2400" dirty="0">
                <a:latin typeface="Carlito"/>
                <a:cs typeface="Carlito"/>
              </a:rPr>
              <a:t>ll	</a:t>
            </a:r>
            <a:r>
              <a:rPr sz="2400" spc="-20" dirty="0">
                <a:latin typeface="Carlito"/>
                <a:cs typeface="Carlito"/>
              </a:rPr>
              <a:t>c</a:t>
            </a:r>
            <a:r>
              <a:rPr sz="2400" spc="-5" dirty="0">
                <a:latin typeface="Carlito"/>
                <a:cs typeface="Carlito"/>
              </a:rPr>
              <a:t>o</a:t>
            </a:r>
            <a:r>
              <a:rPr sz="2400" spc="-40" dirty="0">
                <a:latin typeface="Carlito"/>
                <a:cs typeface="Carlito"/>
              </a:rPr>
              <a:t>r</a:t>
            </a:r>
            <a:r>
              <a:rPr sz="2400" dirty="0">
                <a:latin typeface="Carlito"/>
                <a:cs typeface="Carlito"/>
              </a:rPr>
              <a:t>e  </a:t>
            </a:r>
            <a:r>
              <a:rPr sz="2400" spc="-15" dirty="0">
                <a:latin typeface="Carlito"/>
                <a:cs typeface="Carlito"/>
              </a:rPr>
              <a:t>kernel </a:t>
            </a:r>
            <a:r>
              <a:rPr sz="2400" dirty="0">
                <a:latin typeface="Carlito"/>
                <a:cs typeface="Carlito"/>
              </a:rPr>
              <a:t>and a </a:t>
            </a:r>
            <a:r>
              <a:rPr sz="2400" spc="-5" dirty="0">
                <a:latin typeface="Carlito"/>
                <a:cs typeface="Carlito"/>
              </a:rPr>
              <a:t>set of </a:t>
            </a:r>
            <a:r>
              <a:rPr sz="2400" b="1" i="1" spc="-5" dirty="0">
                <a:latin typeface="Carlito"/>
                <a:cs typeface="Carlito"/>
              </a:rPr>
              <a:t>modules </a:t>
            </a:r>
            <a:r>
              <a:rPr sz="2400" dirty="0">
                <a:latin typeface="Carlito"/>
                <a:cs typeface="Carlito"/>
              </a:rPr>
              <a:t>which </a:t>
            </a:r>
            <a:r>
              <a:rPr sz="2400" spc="-10" dirty="0">
                <a:latin typeface="Carlito"/>
                <a:cs typeface="Carlito"/>
              </a:rPr>
              <a:t>can </a:t>
            </a:r>
            <a:r>
              <a:rPr sz="2400" spc="-5" dirty="0">
                <a:latin typeface="Carlito"/>
                <a:cs typeface="Carlito"/>
              </a:rPr>
              <a:t>be </a:t>
            </a:r>
            <a:r>
              <a:rPr sz="2400" spc="-15" dirty="0">
                <a:latin typeface="Carlito"/>
                <a:cs typeface="Carlito"/>
              </a:rPr>
              <a:t>linked </a:t>
            </a:r>
            <a:r>
              <a:rPr sz="2400" dirty="0">
                <a:latin typeface="Carlito"/>
                <a:cs typeface="Carlito"/>
              </a:rPr>
              <a:t>in</a:t>
            </a:r>
            <a:r>
              <a:rPr sz="2400" spc="-35" dirty="0">
                <a:latin typeface="Carlito"/>
                <a:cs typeface="Carlito"/>
              </a:rPr>
              <a:t> </a:t>
            </a:r>
            <a:r>
              <a:rPr sz="2400" spc="-15" dirty="0">
                <a:latin typeface="Carlito"/>
                <a:cs typeface="Carlito"/>
              </a:rPr>
              <a:t>dynamically.</a:t>
            </a:r>
            <a:endParaRPr sz="2400" dirty="0">
              <a:latin typeface="Carlito"/>
              <a:cs typeface="Carlito"/>
            </a:endParaRPr>
          </a:p>
          <a:p>
            <a:pPr marL="355600" indent="-342900">
              <a:lnSpc>
                <a:spcPct val="100000"/>
              </a:lnSpc>
              <a:spcBef>
                <a:spcPts val="575"/>
              </a:spcBef>
              <a:buFont typeface="Arial"/>
              <a:buChar char="•"/>
              <a:tabLst>
                <a:tab pos="354965" algn="l"/>
                <a:tab pos="355600" algn="l"/>
              </a:tabLst>
            </a:pPr>
            <a:r>
              <a:rPr sz="2400" spc="-5" dirty="0">
                <a:latin typeface="Carlito"/>
                <a:cs typeface="Carlito"/>
              </a:rPr>
              <a:t>Modules</a:t>
            </a:r>
            <a:r>
              <a:rPr sz="2400" spc="45" dirty="0">
                <a:latin typeface="Carlito"/>
                <a:cs typeface="Carlito"/>
              </a:rPr>
              <a:t> </a:t>
            </a:r>
            <a:r>
              <a:rPr sz="2400" spc="-15" dirty="0">
                <a:latin typeface="Carlito"/>
                <a:cs typeface="Carlito"/>
              </a:rPr>
              <a:t>are</a:t>
            </a:r>
            <a:r>
              <a:rPr sz="2400" spc="65" dirty="0">
                <a:latin typeface="Carlito"/>
                <a:cs typeface="Carlito"/>
              </a:rPr>
              <a:t> </a:t>
            </a:r>
            <a:r>
              <a:rPr sz="2400" spc="-5" dirty="0">
                <a:latin typeface="Carlito"/>
                <a:cs typeface="Carlito"/>
              </a:rPr>
              <a:t>similar</a:t>
            </a:r>
            <a:r>
              <a:rPr sz="2400" spc="55" dirty="0">
                <a:latin typeface="Carlito"/>
                <a:cs typeface="Carlito"/>
              </a:rPr>
              <a:t> </a:t>
            </a:r>
            <a:r>
              <a:rPr sz="2400" spc="-15" dirty="0">
                <a:latin typeface="Carlito"/>
                <a:cs typeface="Carlito"/>
              </a:rPr>
              <a:t>to</a:t>
            </a:r>
            <a:r>
              <a:rPr sz="2400" spc="40" dirty="0">
                <a:latin typeface="Carlito"/>
                <a:cs typeface="Carlito"/>
              </a:rPr>
              <a:t> </a:t>
            </a:r>
            <a:r>
              <a:rPr sz="2400" spc="-20" dirty="0">
                <a:latin typeface="Carlito"/>
                <a:cs typeface="Carlito"/>
              </a:rPr>
              <a:t>layers</a:t>
            </a:r>
            <a:r>
              <a:rPr sz="2400" spc="45" dirty="0">
                <a:latin typeface="Carlito"/>
                <a:cs typeface="Carlito"/>
              </a:rPr>
              <a:t> </a:t>
            </a:r>
            <a:r>
              <a:rPr sz="2400" dirty="0">
                <a:latin typeface="Carlito"/>
                <a:cs typeface="Carlito"/>
              </a:rPr>
              <a:t>in</a:t>
            </a:r>
            <a:r>
              <a:rPr sz="2400" spc="50" dirty="0">
                <a:latin typeface="Carlito"/>
                <a:cs typeface="Carlito"/>
              </a:rPr>
              <a:t> </a:t>
            </a:r>
            <a:r>
              <a:rPr sz="2400" spc="-10" dirty="0">
                <a:latin typeface="Carlito"/>
                <a:cs typeface="Carlito"/>
              </a:rPr>
              <a:t>that</a:t>
            </a:r>
            <a:r>
              <a:rPr sz="2400" spc="35" dirty="0">
                <a:latin typeface="Carlito"/>
                <a:cs typeface="Carlito"/>
              </a:rPr>
              <a:t> </a:t>
            </a:r>
            <a:r>
              <a:rPr sz="2400" dirty="0">
                <a:latin typeface="Carlito"/>
                <a:cs typeface="Carlito"/>
              </a:rPr>
              <a:t>each</a:t>
            </a:r>
            <a:r>
              <a:rPr sz="2400" spc="45" dirty="0">
                <a:latin typeface="Carlito"/>
                <a:cs typeface="Carlito"/>
              </a:rPr>
              <a:t> </a:t>
            </a:r>
            <a:r>
              <a:rPr sz="2400" spc="-20" dirty="0">
                <a:latin typeface="Carlito"/>
                <a:cs typeface="Carlito"/>
              </a:rPr>
              <a:t>subsystem</a:t>
            </a:r>
            <a:r>
              <a:rPr sz="2400" spc="45" dirty="0">
                <a:latin typeface="Carlito"/>
                <a:cs typeface="Carlito"/>
              </a:rPr>
              <a:t> </a:t>
            </a:r>
            <a:r>
              <a:rPr sz="2400" spc="-5" dirty="0">
                <a:latin typeface="Carlito"/>
                <a:cs typeface="Carlito"/>
              </a:rPr>
              <a:t>has</a:t>
            </a:r>
            <a:r>
              <a:rPr sz="2400" spc="45" dirty="0">
                <a:latin typeface="Carlito"/>
                <a:cs typeface="Carlito"/>
              </a:rPr>
              <a:t> </a:t>
            </a:r>
            <a:r>
              <a:rPr sz="2400" dirty="0">
                <a:latin typeface="Carlito"/>
                <a:cs typeface="Carlito"/>
              </a:rPr>
              <a:t>clearly</a:t>
            </a:r>
            <a:r>
              <a:rPr sz="2400" spc="60" dirty="0">
                <a:latin typeface="Carlito"/>
                <a:cs typeface="Carlito"/>
              </a:rPr>
              <a:t> </a:t>
            </a:r>
            <a:r>
              <a:rPr sz="2400" spc="-10" dirty="0">
                <a:latin typeface="Carlito"/>
                <a:cs typeface="Carlito"/>
              </a:rPr>
              <a:t>defined</a:t>
            </a:r>
            <a:r>
              <a:rPr sz="2400" spc="65" dirty="0">
                <a:latin typeface="Carlito"/>
                <a:cs typeface="Carlito"/>
              </a:rPr>
              <a:t> </a:t>
            </a:r>
            <a:r>
              <a:rPr sz="2400" spc="-15" dirty="0">
                <a:latin typeface="Carlito"/>
                <a:cs typeface="Carlito"/>
              </a:rPr>
              <a:t>tasks</a:t>
            </a:r>
            <a:endParaRPr sz="2400" dirty="0">
              <a:latin typeface="Carlito"/>
              <a:cs typeface="Carlito"/>
            </a:endParaRPr>
          </a:p>
          <a:p>
            <a:pPr marL="355600">
              <a:lnSpc>
                <a:spcPct val="100000"/>
              </a:lnSpc>
            </a:pPr>
            <a:r>
              <a:rPr sz="2400" dirty="0">
                <a:latin typeface="Carlito"/>
                <a:cs typeface="Carlito"/>
              </a:rPr>
              <a:t>and </a:t>
            </a:r>
            <a:r>
              <a:rPr sz="2400" spc="-10" dirty="0">
                <a:latin typeface="Carlito"/>
                <a:cs typeface="Carlito"/>
              </a:rPr>
              <a:t>interfaces, </a:t>
            </a:r>
            <a:r>
              <a:rPr sz="2400" spc="-5" dirty="0">
                <a:latin typeface="Carlito"/>
                <a:cs typeface="Carlito"/>
              </a:rPr>
              <a:t>but </a:t>
            </a:r>
            <a:r>
              <a:rPr sz="2400" spc="-20" dirty="0">
                <a:latin typeface="Carlito"/>
                <a:cs typeface="Carlito"/>
              </a:rPr>
              <a:t>any </a:t>
            </a:r>
            <a:r>
              <a:rPr sz="2400" dirty="0">
                <a:latin typeface="Carlito"/>
                <a:cs typeface="Carlito"/>
              </a:rPr>
              <a:t>module is </a:t>
            </a:r>
            <a:r>
              <a:rPr sz="2400" spc="-10" dirty="0">
                <a:latin typeface="Carlito"/>
                <a:cs typeface="Carlito"/>
              </a:rPr>
              <a:t>free </a:t>
            </a:r>
            <a:r>
              <a:rPr sz="2400" spc="-15" dirty="0">
                <a:latin typeface="Carlito"/>
                <a:cs typeface="Carlito"/>
              </a:rPr>
              <a:t>to contact </a:t>
            </a:r>
            <a:r>
              <a:rPr sz="2400" spc="-20" dirty="0">
                <a:latin typeface="Carlito"/>
                <a:cs typeface="Carlito"/>
              </a:rPr>
              <a:t>any </a:t>
            </a:r>
            <a:r>
              <a:rPr sz="2400" spc="-5" dirty="0">
                <a:latin typeface="Carlito"/>
                <a:cs typeface="Carlito"/>
              </a:rPr>
              <a:t>other</a:t>
            </a:r>
            <a:r>
              <a:rPr sz="2400" spc="20" dirty="0">
                <a:latin typeface="Carlito"/>
                <a:cs typeface="Carlito"/>
              </a:rPr>
              <a:t> </a:t>
            </a:r>
            <a:r>
              <a:rPr sz="2400" dirty="0">
                <a:latin typeface="Carlito"/>
                <a:cs typeface="Carlito"/>
              </a:rPr>
              <a:t>module</a:t>
            </a:r>
          </a:p>
          <a:p>
            <a:pPr marL="355600" marR="8255" indent="-342900" algn="just">
              <a:lnSpc>
                <a:spcPct val="100000"/>
              </a:lnSpc>
              <a:spcBef>
                <a:spcPts val="575"/>
              </a:spcBef>
              <a:buFont typeface="Arial"/>
              <a:buChar char="•"/>
              <a:tabLst>
                <a:tab pos="355600" algn="l"/>
              </a:tabLst>
            </a:pPr>
            <a:r>
              <a:rPr sz="2400" spc="-5" dirty="0">
                <a:latin typeface="Carlito"/>
                <a:cs typeface="Carlito"/>
              </a:rPr>
              <a:t>The </a:t>
            </a:r>
            <a:r>
              <a:rPr sz="2400" spc="-15" dirty="0">
                <a:latin typeface="Carlito"/>
                <a:cs typeface="Carlito"/>
              </a:rPr>
              <a:t>kernel </a:t>
            </a:r>
            <a:r>
              <a:rPr sz="2400" spc="-10" dirty="0">
                <a:latin typeface="Carlito"/>
                <a:cs typeface="Carlito"/>
              </a:rPr>
              <a:t>is relatively </a:t>
            </a:r>
            <a:r>
              <a:rPr sz="2400" spc="-5" dirty="0">
                <a:latin typeface="Carlito"/>
                <a:cs typeface="Carlito"/>
              </a:rPr>
              <a:t>small </a:t>
            </a:r>
            <a:r>
              <a:rPr sz="2400" dirty="0">
                <a:latin typeface="Carlito"/>
                <a:cs typeface="Carlito"/>
              </a:rPr>
              <a:t>in this </a:t>
            </a:r>
            <a:r>
              <a:rPr sz="2400" spc="-10" dirty="0">
                <a:latin typeface="Carlito"/>
                <a:cs typeface="Carlito"/>
              </a:rPr>
              <a:t>architecture, </a:t>
            </a:r>
            <a:r>
              <a:rPr sz="2400" spc="-5" dirty="0">
                <a:latin typeface="Carlito"/>
                <a:cs typeface="Carlito"/>
              </a:rPr>
              <a:t>similar </a:t>
            </a:r>
            <a:r>
              <a:rPr sz="2400" spc="-15" dirty="0">
                <a:latin typeface="Carlito"/>
                <a:cs typeface="Carlito"/>
              </a:rPr>
              <a:t>to microkernels, </a:t>
            </a:r>
            <a:r>
              <a:rPr sz="2400" spc="-5" dirty="0">
                <a:latin typeface="Carlito"/>
                <a:cs typeface="Carlito"/>
              </a:rPr>
              <a:t>but  </a:t>
            </a:r>
            <a:r>
              <a:rPr sz="2400" dirty="0">
                <a:latin typeface="Carlito"/>
                <a:cs typeface="Carlito"/>
              </a:rPr>
              <a:t>the </a:t>
            </a:r>
            <a:r>
              <a:rPr sz="2400" spc="-15" dirty="0">
                <a:latin typeface="Carlito"/>
                <a:cs typeface="Carlito"/>
              </a:rPr>
              <a:t>kernel </a:t>
            </a:r>
            <a:r>
              <a:rPr sz="2400" spc="-10" dirty="0">
                <a:latin typeface="Carlito"/>
                <a:cs typeface="Carlito"/>
              </a:rPr>
              <a:t>does </a:t>
            </a:r>
            <a:r>
              <a:rPr sz="2400" spc="-5" dirty="0">
                <a:latin typeface="Carlito"/>
                <a:cs typeface="Carlito"/>
              </a:rPr>
              <a:t>not </a:t>
            </a:r>
            <a:r>
              <a:rPr sz="2400" spc="-15" dirty="0">
                <a:latin typeface="Carlito"/>
                <a:cs typeface="Carlito"/>
              </a:rPr>
              <a:t>have to </a:t>
            </a:r>
            <a:r>
              <a:rPr sz="2400" spc="-5" dirty="0">
                <a:latin typeface="Carlito"/>
                <a:cs typeface="Carlito"/>
              </a:rPr>
              <a:t>implement message passing since modules </a:t>
            </a:r>
            <a:r>
              <a:rPr sz="2400" spc="-15" dirty="0">
                <a:latin typeface="Carlito"/>
                <a:cs typeface="Carlito"/>
              </a:rPr>
              <a:t>are  </a:t>
            </a:r>
            <a:r>
              <a:rPr sz="2400" spc="-10" dirty="0">
                <a:latin typeface="Carlito"/>
                <a:cs typeface="Carlito"/>
              </a:rPr>
              <a:t>free </a:t>
            </a:r>
            <a:r>
              <a:rPr sz="2400" spc="-15" dirty="0">
                <a:latin typeface="Carlito"/>
                <a:cs typeface="Carlito"/>
              </a:rPr>
              <a:t>to contact </a:t>
            </a:r>
            <a:r>
              <a:rPr sz="2400" dirty="0">
                <a:latin typeface="Carlito"/>
                <a:cs typeface="Carlito"/>
              </a:rPr>
              <a:t>each </a:t>
            </a:r>
            <a:r>
              <a:rPr sz="2400" spc="-5" dirty="0">
                <a:latin typeface="Carlito"/>
                <a:cs typeface="Carlito"/>
              </a:rPr>
              <a:t>other</a:t>
            </a:r>
            <a:r>
              <a:rPr sz="2400" dirty="0">
                <a:latin typeface="Carlito"/>
                <a:cs typeface="Carlito"/>
              </a:rPr>
              <a:t> </a:t>
            </a:r>
            <a:r>
              <a:rPr sz="2400" spc="-25" dirty="0">
                <a:latin typeface="Carlito"/>
                <a:cs typeface="Carlito"/>
              </a:rPr>
              <a:t>directly</a:t>
            </a:r>
            <a:r>
              <a:rPr sz="2400" spc="-25" dirty="0" smtClean="0">
                <a:latin typeface="Carlito"/>
                <a:cs typeface="Carlito"/>
              </a:rPr>
              <a:t>.</a:t>
            </a:r>
            <a:endParaRPr lang="en-US" sz="2400" spc="-25" dirty="0" smtClean="0">
              <a:latin typeface="Carlito"/>
              <a:cs typeface="Carlito"/>
            </a:endParaRPr>
          </a:p>
          <a:p>
            <a:pPr marL="355600" marR="8255" indent="-342900" algn="just">
              <a:lnSpc>
                <a:spcPct val="100000"/>
              </a:lnSpc>
              <a:spcBef>
                <a:spcPts val="575"/>
              </a:spcBef>
              <a:buFont typeface="Arial"/>
              <a:buChar char="•"/>
              <a:tabLst>
                <a:tab pos="355600" algn="l"/>
              </a:tabLst>
            </a:pPr>
            <a:r>
              <a:rPr lang="en-US" sz="2400" dirty="0"/>
              <a:t>The idea of the design is for the kernel to provide core services while other services are implemented dynamically, as the kernel is running. </a:t>
            </a:r>
            <a:endParaRPr lang="en-US" sz="2400" dirty="0" smtClean="0"/>
          </a:p>
          <a:p>
            <a:pPr marL="355600" marR="8255" indent="-342900" algn="just">
              <a:lnSpc>
                <a:spcPct val="100000"/>
              </a:lnSpc>
              <a:spcBef>
                <a:spcPts val="575"/>
              </a:spcBef>
              <a:buFont typeface="Arial"/>
              <a:buChar char="•"/>
              <a:tabLst>
                <a:tab pos="355600" algn="l"/>
              </a:tabLst>
            </a:pPr>
            <a:r>
              <a:rPr lang="en-US" sz="2400" dirty="0"/>
              <a:t>The overall result resembles a layered system in that each kernel section has defined, protected interfaces; but it is more flexible than a layered system, because any module can call any other module. </a:t>
            </a:r>
            <a:endParaRPr lang="en-US" sz="2400" dirty="0" smtClean="0"/>
          </a:p>
          <a:p>
            <a:pPr marL="355600" marR="8255" indent="-342900" algn="just">
              <a:lnSpc>
                <a:spcPct val="100000"/>
              </a:lnSpc>
              <a:spcBef>
                <a:spcPts val="575"/>
              </a:spcBef>
              <a:buFont typeface="Arial"/>
              <a:buChar char="•"/>
              <a:tabLst>
                <a:tab pos="355600" algn="l"/>
              </a:tabLst>
            </a:pPr>
            <a:r>
              <a:rPr lang="en-US" sz="2400" dirty="0"/>
              <a:t>The approach is also similar to the microkernel approach in that the primary module has only core functions and knowledge of how to load and communicate with other modules; but it is more efficient, because modules do not need to invoke message passing in order to communicate</a:t>
            </a:r>
            <a:endParaRPr sz="2400" dirty="0">
              <a:latin typeface="Carlito"/>
              <a:cs typeface="Carlito"/>
            </a:endParaRPr>
          </a:p>
        </p:txBody>
      </p:sp>
      <p:sp>
        <p:nvSpPr>
          <p:cNvPr id="5" name="object 5"/>
          <p:cNvSpPr/>
          <p:nvPr/>
        </p:nvSpPr>
        <p:spPr>
          <a:xfrm>
            <a:off x="1123886" y="4486783"/>
            <a:ext cx="91440" cy="497205"/>
          </a:xfrm>
          <a:custGeom>
            <a:avLst/>
            <a:gdLst/>
            <a:ahLst/>
            <a:cxnLst/>
            <a:rect l="l" t="t" r="r" b="b"/>
            <a:pathLst>
              <a:path w="91440" h="497204">
                <a:moveTo>
                  <a:pt x="91440" y="0"/>
                </a:moveTo>
                <a:lnTo>
                  <a:pt x="0" y="0"/>
                </a:lnTo>
                <a:lnTo>
                  <a:pt x="0" y="496824"/>
                </a:lnTo>
                <a:lnTo>
                  <a:pt x="91440" y="496824"/>
                </a:lnTo>
                <a:lnTo>
                  <a:pt x="91440" y="0"/>
                </a:lnTo>
                <a:close/>
              </a:path>
            </a:pathLst>
          </a:custGeom>
          <a:solidFill>
            <a:srgbClr val="FFFF00"/>
          </a:solidFill>
        </p:spPr>
        <p:txBody>
          <a:bodyPr wrap="square" lIns="0" tIns="0" rIns="0" bIns="0" rtlCol="0"/>
          <a:lstStyle/>
          <a:p>
            <a:endParaRPr/>
          </a:p>
        </p:txBody>
      </p:sp>
      <p:sp>
        <p:nvSpPr>
          <p:cNvPr id="6" name="object 6"/>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8" name="object 8"/>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9" name="object 9"/>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10" name="object 10"/>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158</a:t>
            </a:fld>
            <a:endParaRPr sz="1200">
              <a:latin typeface="Carlito"/>
              <a:cs typeface="Carlito"/>
            </a:endParaRPr>
          </a:p>
        </p:txBody>
      </p:sp>
    </p:spTree>
    <p:extLst>
      <p:ext uri="{BB962C8B-B14F-4D97-AF65-F5344CB8AC3E}">
        <p14:creationId xmlns:p14="http://schemas.microsoft.com/office/powerpoint/2010/main" val="1587479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5001" y="194512"/>
            <a:ext cx="5697855" cy="627736"/>
          </a:xfrm>
          <a:prstGeom prst="rect">
            <a:avLst/>
          </a:prstGeom>
        </p:spPr>
        <p:txBody>
          <a:bodyPr vert="horz" wrap="square" lIns="0" tIns="12065" rIns="0" bIns="0" rtlCol="0">
            <a:spAutoFit/>
          </a:bodyPr>
          <a:lstStyle/>
          <a:p>
            <a:pPr marL="12700">
              <a:lnSpc>
                <a:spcPct val="100000"/>
              </a:lnSpc>
              <a:spcBef>
                <a:spcPts val="95"/>
              </a:spcBef>
            </a:pPr>
            <a:r>
              <a:rPr lang="en-US" altLang="en-US" sz="4000" dirty="0"/>
              <a:t>Solaris Modular Approach</a:t>
            </a:r>
            <a:endParaRPr sz="4000" dirty="0"/>
          </a:p>
        </p:txBody>
      </p:sp>
      <p:sp>
        <p:nvSpPr>
          <p:cNvPr id="3" name="object 3"/>
          <p:cNvSpPr/>
          <p:nvPr/>
        </p:nvSpPr>
        <p:spPr>
          <a:xfrm>
            <a:off x="1524000" y="995172"/>
            <a:ext cx="7153656" cy="55321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049000" y="304800"/>
            <a:ext cx="2512336" cy="714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416300" y="6592620"/>
            <a:ext cx="24517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Solaris loadable</a:t>
            </a:r>
            <a:r>
              <a:rPr sz="1800" b="1" spc="-65" dirty="0">
                <a:latin typeface="Times New Roman"/>
                <a:cs typeface="Times New Roman"/>
              </a:rPr>
              <a:t> </a:t>
            </a:r>
            <a:r>
              <a:rPr sz="1800" b="1" spc="-5" dirty="0">
                <a:latin typeface="Times New Roman"/>
                <a:cs typeface="Times New Roman"/>
              </a:rPr>
              <a:t>modules</a:t>
            </a:r>
            <a:endParaRPr sz="1800">
              <a:latin typeface="Times New Roman"/>
              <a:cs typeface="Times New Roman"/>
            </a:endParaRPr>
          </a:p>
        </p:txBody>
      </p:sp>
      <p:sp>
        <p:nvSpPr>
          <p:cNvPr id="6" name="object 6"/>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159</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9796539" y="2065132"/>
              <a:ext cx="5572" cy="24840"/>
            </p14:xfrm>
          </p:contentPart>
        </mc:Choice>
        <mc:Fallback xmlns="">
          <p:pic>
            <p:nvPicPr>
              <p:cNvPr id="27" name="Ink 26"/>
              <p:cNvPicPr/>
              <p:nvPr/>
            </p:nvPicPr>
            <p:blipFill>
              <a:blip r:embed="rId15"/>
              <a:stretch>
                <a:fillRect/>
              </a:stretch>
            </p:blipFill>
            <p:spPr>
              <a:xfrm>
                <a:off x="5776059" y="959932"/>
                <a:ext cx="6754133" cy="240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p14:cNvContentPartPr/>
              <p14:nvPr/>
            </p14:nvContentPartPr>
            <p14:xfrm>
              <a:off x="14736271" y="6237532"/>
              <a:ext cx="19800" cy="11520"/>
            </p14:xfrm>
          </p:contentPart>
        </mc:Choice>
        <mc:Fallback xmlns="">
          <p:pic>
            <p:nvPicPr>
              <p:cNvPr id="35" name="Ink 34"/>
              <p:cNvPicPr/>
              <p:nvPr/>
            </p:nvPicPr>
            <p:blipFill>
              <a:blip r:embed="rId17"/>
              <a:stretch>
                <a:fillRect/>
              </a:stretch>
            </p:blipFill>
            <p:spPr>
              <a:xfrm>
                <a:off x="14727631" y="6230332"/>
                <a:ext cx="41760" cy="32040"/>
              </a:xfrm>
              <a:prstGeom prst="rect">
                <a:avLst/>
              </a:prstGeom>
            </p:spPr>
          </p:pic>
        </mc:Fallback>
      </mc:AlternateContent>
      <p:sp>
        <p:nvSpPr>
          <p:cNvPr id="10" name="TextBox 9"/>
          <p:cNvSpPr txBox="1"/>
          <p:nvPr/>
        </p:nvSpPr>
        <p:spPr>
          <a:xfrm>
            <a:off x="9029700" y="1371600"/>
            <a:ext cx="2552700" cy="3416320"/>
          </a:xfrm>
          <a:prstGeom prst="rect">
            <a:avLst/>
          </a:prstGeom>
          <a:noFill/>
        </p:spPr>
        <p:txBody>
          <a:bodyPr wrap="square" rtlCol="0">
            <a:spAutoFit/>
          </a:bodyPr>
          <a:lstStyle/>
          <a:p>
            <a:r>
              <a:rPr lang="en-US" dirty="0"/>
              <a:t>The Solaris operating system structure, shown in Figure </a:t>
            </a:r>
            <a:r>
              <a:rPr lang="en-US" dirty="0" smtClean="0"/>
              <a:t>is </a:t>
            </a:r>
            <a:r>
              <a:rPr lang="en-US" dirty="0"/>
              <a:t>organized around a core kernel with seven types of loadable kernel </a:t>
            </a:r>
            <a:r>
              <a:rPr lang="en-US" dirty="0" smtClean="0"/>
              <a:t>modules</a:t>
            </a:r>
          </a:p>
          <a:p>
            <a:endParaRPr lang="en-US" dirty="0" smtClean="0"/>
          </a:p>
          <a:p>
            <a:r>
              <a:rPr lang="en-US" dirty="0"/>
              <a:t>Linux also uses loadable kernel modules, primarily for supporting device drivers and file systems.</a:t>
            </a:r>
            <a:endParaRPr lang="en-IN" dirty="0"/>
          </a:p>
        </p:txBody>
      </p:sp>
    </p:spTree>
    <p:extLst>
      <p:ext uri="{BB962C8B-B14F-4D97-AF65-F5344CB8AC3E}">
        <p14:creationId xmlns:p14="http://schemas.microsoft.com/office/powerpoint/2010/main" val="99103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8915400" cy="851745"/>
          </a:xfrm>
        </p:spPr>
        <p:txBody>
          <a:bodyPr>
            <a:normAutofit/>
          </a:bodyPr>
          <a:lstStyle/>
          <a:p>
            <a:r>
              <a:rPr lang="en-US" sz="4000" dirty="0"/>
              <a:t>Introduction to OS</a:t>
            </a:r>
          </a:p>
        </p:txBody>
      </p:sp>
      <p:sp>
        <p:nvSpPr>
          <p:cNvPr id="3" name="Content Placeholder 2"/>
          <p:cNvSpPr>
            <a:spLocks noGrp="1"/>
          </p:cNvSpPr>
          <p:nvPr>
            <p:ph idx="1"/>
          </p:nvPr>
        </p:nvSpPr>
        <p:spPr>
          <a:xfrm>
            <a:off x="763874" y="1371600"/>
            <a:ext cx="8380126" cy="5105400"/>
          </a:xfrm>
        </p:spPr>
        <p:txBody>
          <a:bodyPr>
            <a:normAutofit fontScale="70000" lnSpcReduction="20000"/>
          </a:bodyPr>
          <a:lstStyle/>
          <a:p>
            <a:pPr marL="0" indent="0" algn="l">
              <a:buNone/>
            </a:pPr>
            <a:r>
              <a:rPr lang="en-US" sz="2400" b="0" i="0" u="none" strike="noStrike" baseline="0" dirty="0">
                <a:latin typeface="Times New Roman" panose="02020603050405020304" pitchFamily="18" charset="0"/>
              </a:rPr>
              <a:t>Computer system is divided into</a:t>
            </a:r>
          </a:p>
          <a:p>
            <a:pPr marL="0" indent="0" algn="l">
              <a:buNone/>
            </a:pPr>
            <a:r>
              <a:rPr lang="en-IN" sz="2400" b="0" i="0" u="none" strike="noStrike" baseline="0" dirty="0">
                <a:latin typeface="Times New Roman" panose="02020603050405020304" pitchFamily="18" charset="0"/>
              </a:rPr>
              <a:t>1. Hardware</a:t>
            </a:r>
          </a:p>
          <a:p>
            <a:pPr marL="0" indent="0" algn="l">
              <a:buNone/>
            </a:pPr>
            <a:r>
              <a:rPr lang="en-IN" sz="2400" b="0" i="0" u="none" strike="noStrike" baseline="0" dirty="0">
                <a:latin typeface="Times New Roman" panose="02020603050405020304" pitchFamily="18" charset="0"/>
              </a:rPr>
              <a:t>2. Operating system</a:t>
            </a:r>
          </a:p>
          <a:p>
            <a:pPr marL="0" indent="0" algn="l">
              <a:buNone/>
            </a:pPr>
            <a:r>
              <a:rPr lang="en-IN" sz="2400" b="0" i="0" u="none" strike="noStrike" baseline="0" dirty="0">
                <a:latin typeface="Times New Roman" panose="02020603050405020304" pitchFamily="18" charset="0"/>
              </a:rPr>
              <a:t>3. Application program</a:t>
            </a:r>
          </a:p>
          <a:p>
            <a:pPr marL="0" indent="0" algn="l">
              <a:buNone/>
            </a:pPr>
            <a:r>
              <a:rPr lang="en-IN" sz="2400" b="0" i="0" u="none" strike="noStrike" baseline="0" dirty="0">
                <a:latin typeface="Times New Roman" panose="02020603050405020304" pitchFamily="18" charset="0"/>
              </a:rPr>
              <a:t>4. </a:t>
            </a:r>
            <a:r>
              <a:rPr lang="en-IN" sz="2400" b="0" i="0" u="none" strike="noStrike" baseline="0" dirty="0" smtClean="0">
                <a:latin typeface="Times New Roman" panose="02020603050405020304" pitchFamily="18" charset="0"/>
              </a:rPr>
              <a:t>Users</a:t>
            </a:r>
          </a:p>
          <a:p>
            <a:pPr marL="0" lvl="0" indent="0">
              <a:spcBef>
                <a:spcPts val="0"/>
              </a:spcBef>
              <a:buClr>
                <a:schemeClr val="dk1"/>
              </a:buClr>
              <a:buSzPts val="2800"/>
              <a:buNone/>
            </a:pPr>
            <a:r>
              <a:rPr lang="en-US" sz="2400" dirty="0"/>
              <a:t>A computer System can be divided into four components:</a:t>
            </a:r>
          </a:p>
          <a:p>
            <a:pPr marL="0" lvl="0" indent="0">
              <a:spcBef>
                <a:spcPts val="560"/>
              </a:spcBef>
              <a:buClr>
                <a:schemeClr val="dk1"/>
              </a:buClr>
              <a:buSzPts val="2800"/>
              <a:buNone/>
            </a:pPr>
            <a:endParaRPr lang="en-US" sz="2400" dirty="0"/>
          </a:p>
          <a:p>
            <a:pPr marL="514350" lvl="0" indent="-514350">
              <a:spcBef>
                <a:spcPts val="560"/>
              </a:spcBef>
              <a:buClr>
                <a:schemeClr val="dk1"/>
              </a:buClr>
              <a:buSzPts val="2800"/>
              <a:buAutoNum type="arabicPeriod"/>
            </a:pPr>
            <a:r>
              <a:rPr lang="en-US" sz="2400" b="1" dirty="0"/>
              <a:t>Hardware</a:t>
            </a:r>
            <a:r>
              <a:rPr lang="en-US" sz="2400" dirty="0"/>
              <a:t>: CPU, memory and the i/o devices- provides the basic computing resources for the system.</a:t>
            </a:r>
          </a:p>
          <a:p>
            <a:pPr marL="514350" lvl="0" indent="-514350">
              <a:spcBef>
                <a:spcPts val="560"/>
              </a:spcBef>
              <a:buClr>
                <a:schemeClr val="dk1"/>
              </a:buClr>
              <a:buSzPts val="2800"/>
              <a:buAutoNum type="arabicPeriod"/>
            </a:pPr>
            <a:r>
              <a:rPr lang="en-US" sz="2400" b="1" dirty="0"/>
              <a:t>Application Programs</a:t>
            </a:r>
            <a:r>
              <a:rPr lang="en-US" sz="2400" dirty="0"/>
              <a:t>: Word processor, e-mails, web browsers- define the ways in which these resources are used to solve user’s computing problems.</a:t>
            </a:r>
          </a:p>
          <a:p>
            <a:pPr marL="514350" lvl="0" indent="-514350">
              <a:spcBef>
                <a:spcPts val="560"/>
              </a:spcBef>
              <a:buClr>
                <a:schemeClr val="dk1"/>
              </a:buClr>
              <a:buSzPts val="2800"/>
              <a:buAutoNum type="arabicPeriod"/>
            </a:pPr>
            <a:r>
              <a:rPr lang="en-US" sz="2400" b="1" dirty="0"/>
              <a:t>Operating System</a:t>
            </a:r>
            <a:r>
              <a:rPr lang="en-US" sz="2400" dirty="0"/>
              <a:t>: acts as an interface b/w the hardware and the User.</a:t>
            </a:r>
          </a:p>
          <a:p>
            <a:pPr marL="514350" lvl="0" indent="-514350">
              <a:spcBef>
                <a:spcPts val="560"/>
              </a:spcBef>
              <a:buClr>
                <a:schemeClr val="dk1"/>
              </a:buClr>
              <a:buSzPts val="2800"/>
              <a:buAutoNum type="arabicPeriod"/>
            </a:pPr>
            <a:r>
              <a:rPr lang="en-US" sz="2400" b="1" dirty="0"/>
              <a:t>User</a:t>
            </a:r>
            <a:r>
              <a:rPr lang="en-US" sz="2400" dirty="0"/>
              <a:t>: uses Application programs to interact with the hardware with the help of OS</a:t>
            </a:r>
          </a:p>
          <a:p>
            <a:pPr marL="0" indent="0" algn="l">
              <a:buNone/>
            </a:pPr>
            <a:endParaRPr lang="en-IN" sz="2400" b="0" i="0" u="none" strike="noStrike" baseline="0" dirty="0">
              <a:latin typeface="Times New Roman" panose="02020603050405020304" pitchFamily="18" charset="0"/>
            </a:endParaRPr>
          </a:p>
          <a:p>
            <a:pPr algn="just">
              <a:lnSpc>
                <a:spcPct val="150000"/>
              </a:lnSpc>
            </a:pPr>
            <a:r>
              <a:rPr lang="en-US" sz="2400" b="0" i="0" u="none" strike="noStrike" baseline="0" dirty="0">
                <a:latin typeface="Times New Roman" panose="02020603050405020304" pitchFamily="18" charset="0"/>
              </a:rPr>
              <a:t>End user employs the application program.</a:t>
            </a:r>
          </a:p>
          <a:p>
            <a:pPr algn="just"/>
            <a:r>
              <a:rPr lang="en-US" sz="2400" b="0" i="0" u="none" strike="noStrike" baseline="0" dirty="0">
                <a:latin typeface="Times New Roman" panose="02020603050405020304" pitchFamily="18" charset="0"/>
              </a:rPr>
              <a:t> Application programs uses the system software to produce an application program for end user. </a:t>
            </a:r>
          </a:p>
          <a:p>
            <a:pPr algn="just"/>
            <a:r>
              <a:rPr lang="en-US" sz="2400" dirty="0">
                <a:latin typeface="Times New Roman" panose="02020603050405020304" pitchFamily="18" charset="0"/>
              </a:rPr>
              <a:t>O</a:t>
            </a:r>
            <a:r>
              <a:rPr lang="en-US" sz="2400" b="0" i="0" u="none" strike="noStrike" baseline="0" dirty="0">
                <a:latin typeface="Times New Roman" panose="02020603050405020304" pitchFamily="18" charset="0"/>
              </a:rPr>
              <a:t>perating system programmers uses the hardware to implement </a:t>
            </a:r>
            <a:r>
              <a:rPr lang="en-IN" sz="2400" b="0" i="0" u="none" strike="noStrike" baseline="0" dirty="0">
                <a:latin typeface="Times New Roman" panose="02020603050405020304" pitchFamily="18" charset="0"/>
              </a:rPr>
              <a:t>system software</a:t>
            </a:r>
            <a:r>
              <a:rPr lang="en-IN" sz="2400" b="0" i="0" u="none" strike="noStrike" baseline="0" dirty="0" smtClean="0">
                <a:latin typeface="Times New Roman" panose="02020603050405020304" pitchFamily="18" charset="0"/>
              </a:rPr>
              <a:t>.</a:t>
            </a:r>
            <a:endParaRPr lang="en-US" sz="4000"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16</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2052" name="Picture 4" descr="Operating system - Wikipedia">
            <a:extLst>
              <a:ext uri="{FF2B5EF4-FFF2-40B4-BE49-F238E27FC236}">
                <a16:creationId xmlns:a16="http://schemas.microsoft.com/office/drawing/2014/main" id="{CF708868-9639-4D92-BCB9-CCA8A55999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9800" y="1551550"/>
            <a:ext cx="3474163" cy="514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4007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468880" y="211667"/>
            <a:ext cx="8778240" cy="614679"/>
          </a:xfrm>
        </p:spPr>
        <p:txBody>
          <a:bodyPr>
            <a:normAutofit fontScale="90000"/>
          </a:bodyPr>
          <a:lstStyle/>
          <a:p>
            <a:pPr eaLnBrk="1" hangingPunct="1"/>
            <a:r>
              <a:rPr lang="en-US" altLang="en-US" smtClean="0"/>
              <a:t>Hybrid Systems</a:t>
            </a:r>
          </a:p>
        </p:txBody>
      </p:sp>
      <p:sp>
        <p:nvSpPr>
          <p:cNvPr id="90115" name="Rectangle 3"/>
          <p:cNvSpPr>
            <a:spLocks noGrp="1" noChangeArrowheads="1"/>
          </p:cNvSpPr>
          <p:nvPr>
            <p:ph type="body" idx="1"/>
          </p:nvPr>
        </p:nvSpPr>
        <p:spPr>
          <a:xfrm>
            <a:off x="2841413" y="1315721"/>
            <a:ext cx="7750387" cy="4832773"/>
          </a:xfrm>
        </p:spPr>
        <p:txBody>
          <a:bodyPr>
            <a:normAutofit fontScale="85000" lnSpcReduction="20000"/>
          </a:bodyPr>
          <a:lstStyle/>
          <a:p>
            <a:r>
              <a:rPr lang="en-US" altLang="en-US" smtClean="0"/>
              <a:t>Most modern operating systems are actually not one pure model</a:t>
            </a:r>
          </a:p>
          <a:p>
            <a:pPr lvl="1"/>
            <a:r>
              <a:rPr lang="en-US" altLang="en-US" smtClean="0"/>
              <a:t>Hybrid combines multiple approaches to address performance, security, usability needs</a:t>
            </a:r>
          </a:p>
          <a:p>
            <a:pPr lvl="1"/>
            <a:r>
              <a:rPr lang="en-US" altLang="en-US" smtClean="0"/>
              <a:t>Linux and Solaris kernels in kernel address space, so monolithic, plus modular for dynamic loading of functionality</a:t>
            </a:r>
          </a:p>
          <a:p>
            <a:pPr lvl="1"/>
            <a:r>
              <a:rPr lang="en-US" altLang="en-US" smtClean="0"/>
              <a:t>Windows mostly monolithic, plus microkernel for different subsystem </a:t>
            </a:r>
            <a:r>
              <a:rPr lang="en-US" altLang="en-US" b="1" i="1" smtClean="0"/>
              <a:t>personalities</a:t>
            </a:r>
          </a:p>
          <a:p>
            <a:r>
              <a:rPr lang="en-US" altLang="en-US" smtClean="0"/>
              <a:t>Apple Mac OS X hybrid, layered, </a:t>
            </a:r>
            <a:r>
              <a:rPr lang="en-US" altLang="en-US" b="1" smtClean="0">
                <a:solidFill>
                  <a:srgbClr val="3366FF"/>
                </a:solidFill>
              </a:rPr>
              <a:t>Aqua</a:t>
            </a:r>
            <a:r>
              <a:rPr lang="en-US" altLang="en-US" smtClean="0"/>
              <a:t> UI plus </a:t>
            </a:r>
            <a:r>
              <a:rPr lang="en-US" altLang="en-US" b="1" smtClean="0">
                <a:solidFill>
                  <a:srgbClr val="3366FF"/>
                </a:solidFill>
              </a:rPr>
              <a:t>Cocoa</a:t>
            </a:r>
            <a:r>
              <a:rPr lang="en-US" altLang="en-US" smtClean="0"/>
              <a:t> programming environment</a:t>
            </a:r>
          </a:p>
          <a:p>
            <a:pPr lvl="1"/>
            <a:r>
              <a:rPr lang="en-US" altLang="en-US" smtClean="0"/>
              <a:t>Below is kernel consisting of Mach microkernel and BSD Unix parts, plus I/O kit and dynamically loadable modules (called </a:t>
            </a:r>
            <a:r>
              <a:rPr lang="en-US" altLang="en-US" b="1" smtClean="0">
                <a:solidFill>
                  <a:srgbClr val="3366FF"/>
                </a:solidFill>
              </a:rPr>
              <a:t>kernel extensions</a:t>
            </a:r>
            <a:r>
              <a:rPr lang="en-US" altLang="en-US" smtClean="0"/>
              <a:t>)</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921191" y="309052"/>
              <a:ext cx="1167480" cy="410400"/>
            </p14:xfrm>
          </p:contentPart>
        </mc:Choice>
        <mc:Fallback xmlns="">
          <p:pic>
            <p:nvPicPr>
              <p:cNvPr id="3" name="Ink 2"/>
              <p:cNvPicPr/>
              <p:nvPr/>
            </p:nvPicPr>
            <p:blipFill>
              <a:blip r:embed="rId4"/>
              <a:stretch>
                <a:fillRect/>
              </a:stretch>
            </p:blipFill>
            <p:spPr>
              <a:xfrm>
                <a:off x="8909671" y="301132"/>
                <a:ext cx="118692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8308111" y="1740772"/>
              <a:ext cx="4606560" cy="2802960"/>
            </p14:xfrm>
          </p:contentPart>
        </mc:Choice>
        <mc:Fallback xmlns="">
          <p:pic>
            <p:nvPicPr>
              <p:cNvPr id="6" name="Ink 5"/>
              <p:cNvPicPr/>
              <p:nvPr/>
            </p:nvPicPr>
            <p:blipFill>
              <a:blip r:embed="rId6"/>
              <a:stretch>
                <a:fillRect/>
              </a:stretch>
            </p:blipFill>
            <p:spPr>
              <a:xfrm>
                <a:off x="8300551" y="1733572"/>
                <a:ext cx="4624920" cy="282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p14:cNvContentPartPr/>
              <p14:nvPr/>
            </p14:nvContentPartPr>
            <p14:xfrm>
              <a:off x="3993871" y="2631412"/>
              <a:ext cx="4305600" cy="122040"/>
            </p14:xfrm>
          </p:contentPart>
        </mc:Choice>
        <mc:Fallback xmlns="">
          <p:pic>
            <p:nvPicPr>
              <p:cNvPr id="17" name="Ink 16"/>
              <p:cNvPicPr/>
              <p:nvPr/>
            </p:nvPicPr>
            <p:blipFill>
              <a:blip r:embed="rId8"/>
              <a:stretch>
                <a:fillRect/>
              </a:stretch>
            </p:blipFill>
            <p:spPr>
              <a:xfrm>
                <a:off x="3984511" y="2619172"/>
                <a:ext cx="4329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11419591" y="4005532"/>
              <a:ext cx="1766520" cy="789120"/>
            </p14:xfrm>
          </p:contentPart>
        </mc:Choice>
        <mc:Fallback xmlns="">
          <p:pic>
            <p:nvPicPr>
              <p:cNvPr id="19" name="Ink 18"/>
              <p:cNvPicPr/>
              <p:nvPr/>
            </p:nvPicPr>
            <p:blipFill>
              <a:blip r:embed="rId10"/>
              <a:stretch>
                <a:fillRect/>
              </a:stretch>
            </p:blipFill>
            <p:spPr>
              <a:xfrm>
                <a:off x="11413471" y="3994372"/>
                <a:ext cx="178740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11566831" y="4406212"/>
              <a:ext cx="1419840" cy="742320"/>
            </p14:xfrm>
          </p:contentPart>
        </mc:Choice>
        <mc:Fallback xmlns="">
          <p:pic>
            <p:nvPicPr>
              <p:cNvPr id="20" name="Ink 19"/>
              <p:cNvPicPr/>
              <p:nvPr/>
            </p:nvPicPr>
            <p:blipFill>
              <a:blip r:embed="rId12"/>
              <a:stretch>
                <a:fillRect/>
              </a:stretch>
            </p:blipFill>
            <p:spPr>
              <a:xfrm>
                <a:off x="11558911" y="4398652"/>
                <a:ext cx="144252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p14:cNvContentPartPr/>
              <p14:nvPr/>
            </p14:nvContentPartPr>
            <p14:xfrm>
              <a:off x="3684271" y="4670092"/>
              <a:ext cx="2557440" cy="111240"/>
            </p14:xfrm>
          </p:contentPart>
        </mc:Choice>
        <mc:Fallback xmlns="">
          <p:pic>
            <p:nvPicPr>
              <p:cNvPr id="22" name="Ink 21"/>
              <p:cNvPicPr/>
              <p:nvPr/>
            </p:nvPicPr>
            <p:blipFill>
              <a:blip r:embed="rId14"/>
              <a:stretch>
                <a:fillRect/>
              </a:stretch>
            </p:blipFill>
            <p:spPr>
              <a:xfrm>
                <a:off x="3675631" y="4660732"/>
                <a:ext cx="2572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p14:cNvContentPartPr/>
              <p14:nvPr/>
            </p14:nvContentPartPr>
            <p14:xfrm>
              <a:off x="7767751" y="4689892"/>
              <a:ext cx="1359360" cy="98640"/>
            </p14:xfrm>
          </p:contentPart>
        </mc:Choice>
        <mc:Fallback xmlns="">
          <p:pic>
            <p:nvPicPr>
              <p:cNvPr id="24" name="Ink 23"/>
              <p:cNvPicPr/>
              <p:nvPr/>
            </p:nvPicPr>
            <p:blipFill>
              <a:blip r:embed="rId16"/>
              <a:stretch>
                <a:fillRect/>
              </a:stretch>
            </p:blipFill>
            <p:spPr>
              <a:xfrm>
                <a:off x="7760911" y="4680925"/>
                <a:ext cx="1380240" cy="12195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p14:cNvContentPartPr/>
              <p14:nvPr/>
            </p14:nvContentPartPr>
            <p14:xfrm>
              <a:off x="3477631" y="5023972"/>
              <a:ext cx="1137240" cy="72360"/>
            </p14:xfrm>
          </p:contentPart>
        </mc:Choice>
        <mc:Fallback xmlns="">
          <p:pic>
            <p:nvPicPr>
              <p:cNvPr id="27" name="Ink 26"/>
              <p:cNvPicPr/>
              <p:nvPr/>
            </p:nvPicPr>
            <p:blipFill>
              <a:blip r:embed="rId18"/>
              <a:stretch>
                <a:fillRect/>
              </a:stretch>
            </p:blipFill>
            <p:spPr>
              <a:xfrm>
                <a:off x="3466471" y="5009212"/>
                <a:ext cx="1163520" cy="92160"/>
              </a:xfrm>
              <a:prstGeom prst="rect">
                <a:avLst/>
              </a:prstGeom>
            </p:spPr>
          </p:pic>
        </mc:Fallback>
      </mc:AlternateContent>
    </p:spTree>
    <p:extLst>
      <p:ext uri="{BB962C8B-B14F-4D97-AF65-F5344CB8AC3E}">
        <p14:creationId xmlns:p14="http://schemas.microsoft.com/office/powerpoint/2010/main" val="24578540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Mac OS X Structure</a:t>
            </a:r>
          </a:p>
        </p:txBody>
      </p:sp>
      <p:pic>
        <p:nvPicPr>
          <p:cNvPr id="92163" name="Content Placeholder 3" descr="2_16.pdf"/>
          <p:cNvPicPr>
            <a:picLocks noGrp="1" noChangeAspect="1"/>
          </p:cNvPicPr>
          <p:nvPr>
            <p:ph idx="1"/>
          </p:nvPr>
        </p:nvPicPr>
        <p:blipFill>
          <a:blip r:embed="rId2" cstate="print">
            <a:extLst>
              <a:ext uri="{28A0092B-C50C-407E-A947-70E740481C1C}">
                <a14:useLocalDpi xmlns:a14="http://schemas.microsoft.com/office/drawing/2010/main" val="0"/>
              </a:ext>
            </a:extLst>
          </a:blip>
          <a:srcRect l="554" r="554"/>
          <a:stretch>
            <a:fillRect/>
          </a:stretch>
        </p:blipFill>
        <p:spPr>
          <a:xfrm>
            <a:off x="2971801" y="1556174"/>
            <a:ext cx="7904480" cy="4351867"/>
          </a:xfr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997911" y="1247932"/>
              <a:ext cx="2982960" cy="136080"/>
            </p14:xfrm>
          </p:contentPart>
        </mc:Choice>
        <mc:Fallback xmlns="">
          <p:pic>
            <p:nvPicPr>
              <p:cNvPr id="3" name="Ink 2"/>
              <p:cNvPicPr/>
              <p:nvPr/>
            </p:nvPicPr>
            <p:blipFill>
              <a:blip r:embed="rId4"/>
              <a:stretch>
                <a:fillRect/>
              </a:stretch>
            </p:blipFill>
            <p:spPr>
              <a:xfrm>
                <a:off x="4986391" y="1236412"/>
                <a:ext cx="3010320" cy="159840"/>
              </a:xfrm>
              <a:prstGeom prst="rect">
                <a:avLst/>
              </a:prstGeom>
            </p:spPr>
          </p:pic>
        </mc:Fallback>
      </mc:AlternateContent>
    </p:spTree>
    <p:extLst>
      <p:ext uri="{BB962C8B-B14F-4D97-AF65-F5344CB8AC3E}">
        <p14:creationId xmlns:p14="http://schemas.microsoft.com/office/powerpoint/2010/main" val="1831278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468880" y="177801"/>
            <a:ext cx="8778240" cy="614679"/>
          </a:xfrm>
        </p:spPr>
        <p:txBody>
          <a:bodyPr>
            <a:normAutofit fontScale="90000"/>
          </a:bodyPr>
          <a:lstStyle/>
          <a:p>
            <a:pPr eaLnBrk="1" hangingPunct="1"/>
            <a:r>
              <a:rPr lang="en-US" altLang="en-US" smtClean="0"/>
              <a:t>iOS</a:t>
            </a:r>
          </a:p>
        </p:txBody>
      </p:sp>
      <p:sp>
        <p:nvSpPr>
          <p:cNvPr id="93187" name="Rectangle 3"/>
          <p:cNvSpPr>
            <a:spLocks noGrp="1" noChangeArrowheads="1"/>
          </p:cNvSpPr>
          <p:nvPr>
            <p:ph type="body" idx="1"/>
          </p:nvPr>
        </p:nvSpPr>
        <p:spPr>
          <a:xfrm>
            <a:off x="2841414" y="1315721"/>
            <a:ext cx="5850467" cy="4832773"/>
          </a:xfrm>
        </p:spPr>
        <p:txBody>
          <a:bodyPr>
            <a:normAutofit fontScale="85000" lnSpcReduction="20000"/>
          </a:bodyPr>
          <a:lstStyle/>
          <a:p>
            <a:r>
              <a:rPr lang="en-US" altLang="en-US" smtClean="0"/>
              <a:t>Apple mobile OS for </a:t>
            </a:r>
            <a:r>
              <a:rPr lang="en-US" altLang="en-US" b="1" i="1" smtClean="0"/>
              <a:t>iPhone</a:t>
            </a:r>
            <a:r>
              <a:rPr lang="en-US" altLang="en-US" smtClean="0"/>
              <a:t>, </a:t>
            </a:r>
            <a:r>
              <a:rPr lang="en-US" altLang="en-US" b="1" i="1" smtClean="0"/>
              <a:t>iPad</a:t>
            </a:r>
            <a:endParaRPr lang="en-US" altLang="en-US" smtClean="0"/>
          </a:p>
          <a:p>
            <a:pPr lvl="1"/>
            <a:r>
              <a:rPr lang="en-US" altLang="en-US" smtClean="0"/>
              <a:t>Structured on Mac OS X, added functionality</a:t>
            </a:r>
          </a:p>
          <a:p>
            <a:pPr lvl="1"/>
            <a:r>
              <a:rPr lang="en-US" altLang="en-US" smtClean="0"/>
              <a:t>Does not run OS X applications natively</a:t>
            </a:r>
          </a:p>
          <a:p>
            <a:pPr lvl="2"/>
            <a:r>
              <a:rPr lang="en-US" altLang="en-US" smtClean="0"/>
              <a:t>Also runs on different CPU architecture (ARM vs. Intel)</a:t>
            </a:r>
          </a:p>
          <a:p>
            <a:pPr lvl="1"/>
            <a:r>
              <a:rPr lang="en-US" altLang="en-US" b="1" smtClean="0">
                <a:solidFill>
                  <a:srgbClr val="3366FF"/>
                </a:solidFill>
              </a:rPr>
              <a:t>Cocoa Touch </a:t>
            </a:r>
            <a:r>
              <a:rPr lang="en-US" altLang="en-US" smtClean="0"/>
              <a:t>Objective-C API for developing apps</a:t>
            </a:r>
          </a:p>
          <a:p>
            <a:pPr lvl="1"/>
            <a:r>
              <a:rPr lang="en-US" altLang="en-US" b="1" smtClean="0">
                <a:solidFill>
                  <a:srgbClr val="3366FF"/>
                </a:solidFill>
              </a:rPr>
              <a:t>Media services </a:t>
            </a:r>
            <a:r>
              <a:rPr lang="en-US" altLang="en-US" smtClean="0"/>
              <a:t>layer for graphics, audio, video</a:t>
            </a:r>
          </a:p>
          <a:p>
            <a:pPr lvl="1"/>
            <a:r>
              <a:rPr lang="en-US" altLang="en-US" b="1" smtClean="0">
                <a:solidFill>
                  <a:srgbClr val="3366FF"/>
                </a:solidFill>
              </a:rPr>
              <a:t>Core services </a:t>
            </a:r>
            <a:r>
              <a:rPr lang="en-US" altLang="en-US" smtClean="0"/>
              <a:t>provides cloud computing, databases</a:t>
            </a:r>
          </a:p>
          <a:p>
            <a:pPr lvl="1"/>
            <a:r>
              <a:rPr lang="en-US" altLang="en-US" smtClean="0"/>
              <a:t>Core operating system, based on Mac OS X kernel</a:t>
            </a:r>
          </a:p>
        </p:txBody>
      </p:sp>
      <p:pic>
        <p:nvPicPr>
          <p:cNvPr id="93188" name="Picture 1" descr="2_17.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8601" y="2592494"/>
            <a:ext cx="2082800" cy="217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224471" y="2490292"/>
              <a:ext cx="711720" cy="296640"/>
            </p14:xfrm>
          </p:contentPart>
        </mc:Choice>
        <mc:Fallback xmlns="">
          <p:pic>
            <p:nvPicPr>
              <p:cNvPr id="2" name="Ink 1"/>
              <p:cNvPicPr/>
              <p:nvPr/>
            </p:nvPicPr>
            <p:blipFill>
              <a:blip r:embed="rId5"/>
              <a:stretch>
                <a:fillRect/>
              </a:stretch>
            </p:blipFill>
            <p:spPr>
              <a:xfrm>
                <a:off x="11216911" y="2480572"/>
                <a:ext cx="725760" cy="315720"/>
              </a:xfrm>
              <a:prstGeom prst="rect">
                <a:avLst/>
              </a:prstGeom>
            </p:spPr>
          </p:pic>
        </mc:Fallback>
      </mc:AlternateContent>
    </p:spTree>
    <p:extLst>
      <p:ext uri="{BB962C8B-B14F-4D97-AF65-F5344CB8AC3E}">
        <p14:creationId xmlns:p14="http://schemas.microsoft.com/office/powerpoint/2010/main" val="38508612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468880" y="162560"/>
            <a:ext cx="8778240" cy="614681"/>
          </a:xfrm>
        </p:spPr>
        <p:txBody>
          <a:bodyPr>
            <a:normAutofit fontScale="90000"/>
          </a:bodyPr>
          <a:lstStyle/>
          <a:p>
            <a:pPr eaLnBrk="1" hangingPunct="1"/>
            <a:r>
              <a:rPr lang="en-US" altLang="en-US" smtClean="0"/>
              <a:t>Android</a:t>
            </a:r>
          </a:p>
        </p:txBody>
      </p:sp>
      <p:sp>
        <p:nvSpPr>
          <p:cNvPr id="95235" name="Rectangle 3"/>
          <p:cNvSpPr>
            <a:spLocks noGrp="1" noChangeArrowheads="1"/>
          </p:cNvSpPr>
          <p:nvPr>
            <p:ph type="body" idx="1"/>
          </p:nvPr>
        </p:nvSpPr>
        <p:spPr>
          <a:xfrm>
            <a:off x="2875280" y="1114214"/>
            <a:ext cx="7733454" cy="4832773"/>
          </a:xfrm>
        </p:spPr>
        <p:txBody>
          <a:bodyPr>
            <a:normAutofit fontScale="77500" lnSpcReduction="20000"/>
          </a:bodyPr>
          <a:lstStyle/>
          <a:p>
            <a:r>
              <a:rPr lang="en-US" altLang="en-US" smtClean="0"/>
              <a:t>Developed by Open Handset Alliance (mostly Google)</a:t>
            </a:r>
          </a:p>
          <a:p>
            <a:pPr lvl="1"/>
            <a:r>
              <a:rPr lang="en-US" altLang="en-US" smtClean="0"/>
              <a:t>Open Source</a:t>
            </a:r>
          </a:p>
          <a:p>
            <a:r>
              <a:rPr lang="en-US" altLang="en-US" smtClean="0"/>
              <a:t>Similar stack to IOS</a:t>
            </a:r>
          </a:p>
          <a:p>
            <a:r>
              <a:rPr lang="en-US" altLang="en-US" smtClean="0"/>
              <a:t>Based on Linux kernel but modified</a:t>
            </a:r>
          </a:p>
          <a:p>
            <a:pPr lvl="1"/>
            <a:r>
              <a:rPr lang="en-US" altLang="en-US" smtClean="0"/>
              <a:t>Provides process, memory, device-driver management</a:t>
            </a:r>
          </a:p>
          <a:p>
            <a:pPr lvl="1"/>
            <a:r>
              <a:rPr lang="en-US" altLang="en-US" smtClean="0"/>
              <a:t>Adds power management </a:t>
            </a:r>
          </a:p>
          <a:p>
            <a:r>
              <a:rPr lang="en-US" altLang="en-US" smtClean="0"/>
              <a:t>Runtime environment includes core set of libraries and Dalvik virtual machine</a:t>
            </a:r>
          </a:p>
          <a:p>
            <a:pPr lvl="1"/>
            <a:r>
              <a:rPr lang="en-US" altLang="en-US" smtClean="0"/>
              <a:t>Apps developed in Java plus Android API</a:t>
            </a:r>
          </a:p>
          <a:p>
            <a:pPr lvl="2"/>
            <a:r>
              <a:rPr lang="en-US" altLang="en-US" smtClean="0"/>
              <a:t>Java class files compiled to Java bytecode then translated to executable than runs in Dalvik VM</a:t>
            </a:r>
          </a:p>
          <a:p>
            <a:r>
              <a:rPr lang="en-US" altLang="en-US" smtClean="0"/>
              <a:t>Libraries include frameworks for web browser (webkit), database (SQLite), multimedia, smaller libc</a:t>
            </a:r>
          </a:p>
        </p:txBody>
      </p:sp>
    </p:spTree>
    <p:extLst>
      <p:ext uri="{BB962C8B-B14F-4D97-AF65-F5344CB8AC3E}">
        <p14:creationId xmlns:p14="http://schemas.microsoft.com/office/powerpoint/2010/main" val="23272098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468880" y="228601"/>
            <a:ext cx="8778240" cy="614679"/>
          </a:xfrm>
        </p:spPr>
        <p:txBody>
          <a:bodyPr>
            <a:normAutofit fontScale="90000"/>
          </a:bodyPr>
          <a:lstStyle/>
          <a:p>
            <a:pPr eaLnBrk="1" hangingPunct="1"/>
            <a:r>
              <a:rPr lang="en-US" altLang="en-US" smtClean="0"/>
              <a:t>Android Architecture</a:t>
            </a:r>
          </a:p>
        </p:txBody>
      </p:sp>
      <p:pic>
        <p:nvPicPr>
          <p:cNvPr id="97283" name="Content Placeholder 2" descr="2_18.pdf"/>
          <p:cNvPicPr>
            <a:picLocks noGrp="1" noChangeAspect="1"/>
          </p:cNvPicPr>
          <p:nvPr>
            <p:ph idx="1"/>
          </p:nvPr>
        </p:nvPicPr>
        <p:blipFill>
          <a:blip r:embed="rId3" cstate="print">
            <a:extLst>
              <a:ext uri="{28A0092B-C50C-407E-A947-70E740481C1C}">
                <a14:useLocalDpi xmlns:a14="http://schemas.microsoft.com/office/drawing/2010/main" val="0"/>
              </a:ext>
            </a:extLst>
          </a:blip>
          <a:srcRect t="15273" b="15273"/>
          <a:stretch>
            <a:fillRect/>
          </a:stretch>
        </p:blipFill>
        <p:spPr>
          <a:xfrm>
            <a:off x="3242735" y="1259840"/>
            <a:ext cx="7738533" cy="4262121"/>
          </a:xfrm>
        </p:spPr>
      </p:pic>
    </p:spTree>
    <p:extLst>
      <p:ext uri="{BB962C8B-B14F-4D97-AF65-F5344CB8AC3E}">
        <p14:creationId xmlns:p14="http://schemas.microsoft.com/office/powerpoint/2010/main" val="5077922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3144521" y="211667"/>
            <a:ext cx="8102599" cy="614679"/>
          </a:xfrm>
        </p:spPr>
        <p:txBody>
          <a:bodyPr>
            <a:normAutofit fontScale="90000"/>
          </a:bodyPr>
          <a:lstStyle/>
          <a:p>
            <a:pPr eaLnBrk="1" hangingPunct="1"/>
            <a:r>
              <a:rPr lang="en-US" altLang="en-US" smtClean="0"/>
              <a:t>Operating-System Debugging</a:t>
            </a:r>
          </a:p>
        </p:txBody>
      </p:sp>
      <p:sp>
        <p:nvSpPr>
          <p:cNvPr id="99331" name="Content Placeholder 2"/>
          <p:cNvSpPr>
            <a:spLocks noGrp="1"/>
          </p:cNvSpPr>
          <p:nvPr>
            <p:ph idx="1"/>
          </p:nvPr>
        </p:nvSpPr>
        <p:spPr>
          <a:xfrm>
            <a:off x="2841413" y="1315721"/>
            <a:ext cx="8270240" cy="5237479"/>
          </a:xfrm>
        </p:spPr>
        <p:txBody>
          <a:bodyPr>
            <a:normAutofit fontScale="77500" lnSpcReduction="20000"/>
          </a:bodyPr>
          <a:lstStyle/>
          <a:p>
            <a:r>
              <a:rPr lang="en-US" altLang="en-US" b="1" smtClean="0">
                <a:solidFill>
                  <a:srgbClr val="3366FF"/>
                </a:solidFill>
              </a:rPr>
              <a:t>Debugging</a:t>
            </a:r>
            <a:r>
              <a:rPr lang="en-US" altLang="en-US" smtClean="0">
                <a:solidFill>
                  <a:srgbClr val="3366FF"/>
                </a:solidFill>
              </a:rPr>
              <a:t> </a:t>
            </a:r>
            <a:r>
              <a:rPr lang="en-US" altLang="en-US" smtClean="0"/>
              <a:t>is finding and fixing errors, or </a:t>
            </a:r>
            <a:r>
              <a:rPr lang="en-US" altLang="en-US" b="1" smtClean="0">
                <a:solidFill>
                  <a:srgbClr val="3366FF"/>
                </a:solidFill>
              </a:rPr>
              <a:t>bugs</a:t>
            </a:r>
          </a:p>
          <a:p>
            <a:r>
              <a:rPr lang="en-US" altLang="en-US" smtClean="0"/>
              <a:t>OS generate </a:t>
            </a:r>
            <a:r>
              <a:rPr lang="en-US" altLang="en-US" b="1" smtClean="0">
                <a:solidFill>
                  <a:srgbClr val="3366FF"/>
                </a:solidFill>
              </a:rPr>
              <a:t>log files</a:t>
            </a:r>
            <a:r>
              <a:rPr lang="en-US" altLang="en-US" smtClean="0">
                <a:solidFill>
                  <a:srgbClr val="3366FF"/>
                </a:solidFill>
              </a:rPr>
              <a:t> </a:t>
            </a:r>
            <a:r>
              <a:rPr lang="en-US" altLang="en-US" smtClean="0">
                <a:solidFill>
                  <a:srgbClr val="000000"/>
                </a:solidFill>
              </a:rPr>
              <a:t>containing error information</a:t>
            </a:r>
          </a:p>
          <a:p>
            <a:r>
              <a:rPr lang="en-US" altLang="en-US" smtClean="0">
                <a:solidFill>
                  <a:srgbClr val="000000"/>
                </a:solidFill>
              </a:rPr>
              <a:t>Failure of an application can generate </a:t>
            </a:r>
            <a:r>
              <a:rPr lang="en-US" altLang="en-US" b="1" smtClean="0">
                <a:solidFill>
                  <a:srgbClr val="3366FF"/>
                </a:solidFill>
              </a:rPr>
              <a:t>core dump</a:t>
            </a:r>
            <a:r>
              <a:rPr lang="en-US" altLang="en-US" smtClean="0">
                <a:solidFill>
                  <a:srgbClr val="3366FF"/>
                </a:solidFill>
              </a:rPr>
              <a:t> </a:t>
            </a:r>
            <a:r>
              <a:rPr lang="en-US" altLang="en-US" smtClean="0">
                <a:solidFill>
                  <a:srgbClr val="000000"/>
                </a:solidFill>
              </a:rPr>
              <a:t>file capturing memory of the process</a:t>
            </a:r>
          </a:p>
          <a:p>
            <a:r>
              <a:rPr lang="en-US" altLang="en-US" smtClean="0">
                <a:solidFill>
                  <a:srgbClr val="000000"/>
                </a:solidFill>
              </a:rPr>
              <a:t>Operating system failure can generate </a:t>
            </a:r>
            <a:r>
              <a:rPr lang="en-US" altLang="en-US" b="1" smtClean="0">
                <a:solidFill>
                  <a:srgbClr val="3366FF"/>
                </a:solidFill>
              </a:rPr>
              <a:t>crash dump</a:t>
            </a:r>
            <a:r>
              <a:rPr lang="en-US" altLang="en-US" smtClean="0">
                <a:solidFill>
                  <a:srgbClr val="3366FF"/>
                </a:solidFill>
              </a:rPr>
              <a:t> </a:t>
            </a:r>
            <a:r>
              <a:rPr lang="en-US" altLang="en-US" smtClean="0">
                <a:solidFill>
                  <a:srgbClr val="000000"/>
                </a:solidFill>
              </a:rPr>
              <a:t>file containing kernel memory</a:t>
            </a:r>
          </a:p>
          <a:p>
            <a:r>
              <a:rPr lang="en-US" altLang="en-US" smtClean="0">
                <a:solidFill>
                  <a:srgbClr val="000000"/>
                </a:solidFill>
              </a:rPr>
              <a:t>Beyond crashes, performance tuning can optimize system performance</a:t>
            </a:r>
          </a:p>
          <a:p>
            <a:pPr lvl="1"/>
            <a:r>
              <a:rPr lang="en-US" altLang="en-US" smtClean="0">
                <a:solidFill>
                  <a:srgbClr val="000000"/>
                </a:solidFill>
              </a:rPr>
              <a:t>Sometimes using </a:t>
            </a:r>
            <a:r>
              <a:rPr lang="en-US" altLang="en-US" b="1" i="1" smtClean="0">
                <a:solidFill>
                  <a:srgbClr val="000000"/>
                </a:solidFill>
              </a:rPr>
              <a:t>trace listings</a:t>
            </a:r>
            <a:r>
              <a:rPr lang="en-US" altLang="en-US" smtClean="0">
                <a:solidFill>
                  <a:srgbClr val="000000"/>
                </a:solidFill>
              </a:rPr>
              <a:t> of activities, recorded for analysis</a:t>
            </a:r>
          </a:p>
          <a:p>
            <a:pPr lvl="1"/>
            <a:r>
              <a:rPr lang="en-US" altLang="en-US" b="1" smtClean="0">
                <a:solidFill>
                  <a:srgbClr val="3366FF"/>
                </a:solidFill>
              </a:rPr>
              <a:t>Profiling</a:t>
            </a:r>
            <a:r>
              <a:rPr lang="en-US" altLang="en-US" smtClean="0">
                <a:solidFill>
                  <a:srgbClr val="000000"/>
                </a:solidFill>
              </a:rPr>
              <a:t> is periodic sampling of instruction pointer to look for statistical trends</a:t>
            </a:r>
          </a:p>
          <a:p>
            <a:pPr>
              <a:buFont typeface="Monotype Sorts" pitchFamily="-84" charset="2"/>
              <a:buNone/>
            </a:pPr>
            <a:r>
              <a:rPr lang="en-US" altLang="en-US" smtClean="0">
                <a:solidFill>
                  <a:srgbClr val="000000"/>
                </a:solidFill>
              </a:rPr>
              <a:t>Kernighan</a:t>
            </a:r>
            <a:r>
              <a:rPr lang="ja-JP" altLang="en-US" smtClean="0">
                <a:solidFill>
                  <a:srgbClr val="000000"/>
                </a:solidFill>
              </a:rPr>
              <a:t>’</a:t>
            </a:r>
            <a:r>
              <a:rPr lang="en-US" altLang="ja-JP" smtClean="0">
                <a:solidFill>
                  <a:srgbClr val="000000"/>
                </a:solidFill>
              </a:rPr>
              <a:t>s Law: </a:t>
            </a:r>
            <a:r>
              <a:rPr lang="ja-JP" altLang="en-US" smtClean="0"/>
              <a:t>“</a:t>
            </a:r>
            <a:r>
              <a:rPr lang="en-US" altLang="ja-JP" smtClean="0"/>
              <a:t>Debugging is twice as hard as writing the code in the first place. Therefore, if you write the code as cleverly as possible, you are, by definition, not smart enough to debug it.</a:t>
            </a:r>
            <a:r>
              <a:rPr lang="ja-JP" altLang="en-US" smtClean="0"/>
              <a:t>”</a:t>
            </a:r>
            <a:endParaRPr lang="en-US" altLang="en-US" smtClean="0"/>
          </a:p>
        </p:txBody>
      </p:sp>
    </p:spTree>
    <p:extLst>
      <p:ext uri="{BB962C8B-B14F-4D97-AF65-F5344CB8AC3E}">
        <p14:creationId xmlns:p14="http://schemas.microsoft.com/office/powerpoint/2010/main" val="9382860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834640" y="145627"/>
            <a:ext cx="8778240" cy="614681"/>
          </a:xfrm>
        </p:spPr>
        <p:txBody>
          <a:bodyPr/>
          <a:lstStyle/>
          <a:p>
            <a:pPr eaLnBrk="1" hangingPunct="1"/>
            <a:r>
              <a:rPr lang="en-US" altLang="en-US" sz="3200"/>
              <a:t>DTrace</a:t>
            </a:r>
          </a:p>
        </p:txBody>
      </p:sp>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l="19221" t="1375" r="19221" b="2376"/>
          <a:stretch>
            <a:fillRect/>
          </a:stretch>
        </p:blipFill>
        <p:spPr bwMode="auto">
          <a:xfrm>
            <a:off x="6626014" y="1082041"/>
            <a:ext cx="4580466" cy="5369559"/>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3428" name="Content Placeholder 2"/>
          <p:cNvSpPr txBox="1">
            <a:spLocks/>
          </p:cNvSpPr>
          <p:nvPr/>
        </p:nvSpPr>
        <p:spPr bwMode="auto">
          <a:xfrm>
            <a:off x="2841413" y="1315721"/>
            <a:ext cx="3637280" cy="52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342900" indent="-34290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1920">
                <a:solidFill>
                  <a:srgbClr val="000000"/>
                </a:solidFill>
              </a:rPr>
              <a:t>DTrace tool in Solaris, FreeBSD, Mac OS X allows live instrumentation on production systems</a:t>
            </a:r>
          </a:p>
          <a:p>
            <a:pPr lvl="1">
              <a:buClr>
                <a:srgbClr val="993300"/>
              </a:buClr>
              <a:buSzPct val="90000"/>
              <a:buFont typeface="Monotype Sorts" pitchFamily="-84" charset="2"/>
              <a:buChar char="n"/>
            </a:pPr>
            <a:r>
              <a:rPr lang="en-US" altLang="en-US" sz="1920" b="1">
                <a:solidFill>
                  <a:srgbClr val="3366FF"/>
                </a:solidFill>
              </a:rPr>
              <a:t>Probes </a:t>
            </a:r>
            <a:r>
              <a:rPr lang="en-US" altLang="en-US" sz="1920">
                <a:solidFill>
                  <a:srgbClr val="000000"/>
                </a:solidFill>
              </a:rPr>
              <a:t>fire when code is executed within a </a:t>
            </a:r>
            <a:r>
              <a:rPr lang="en-US" altLang="en-US" sz="1920" b="1">
                <a:solidFill>
                  <a:srgbClr val="3366FF"/>
                </a:solidFill>
              </a:rPr>
              <a:t>provider</a:t>
            </a:r>
            <a:r>
              <a:rPr lang="en-US" altLang="en-US" sz="1920">
                <a:solidFill>
                  <a:srgbClr val="000000"/>
                </a:solidFill>
              </a:rPr>
              <a:t>, capturing state data and sending it to </a:t>
            </a:r>
            <a:r>
              <a:rPr lang="en-US" altLang="en-US" sz="1920" b="1">
                <a:solidFill>
                  <a:srgbClr val="3366FF"/>
                </a:solidFill>
              </a:rPr>
              <a:t>consumers</a:t>
            </a:r>
            <a:r>
              <a:rPr lang="en-US" altLang="en-US" sz="1920">
                <a:solidFill>
                  <a:srgbClr val="000000"/>
                </a:solidFill>
              </a:rPr>
              <a:t> of those probes </a:t>
            </a:r>
            <a:br>
              <a:rPr lang="en-US" altLang="en-US" sz="1920">
                <a:solidFill>
                  <a:srgbClr val="000000"/>
                </a:solidFill>
              </a:rPr>
            </a:br>
            <a:endParaRPr lang="en-US" altLang="en-US" sz="1920">
              <a:solidFill>
                <a:srgbClr val="000000"/>
              </a:solidFill>
            </a:endParaRPr>
          </a:p>
          <a:p>
            <a:r>
              <a:rPr lang="en-US" altLang="en-US" sz="1920">
                <a:solidFill>
                  <a:srgbClr val="000000"/>
                </a:solidFill>
              </a:rPr>
              <a:t>Example of following XEventsQueued system call move from libc library to kernel and back</a:t>
            </a:r>
          </a:p>
        </p:txBody>
      </p:sp>
    </p:spTree>
    <p:extLst>
      <p:ext uri="{BB962C8B-B14F-4D97-AF65-F5344CB8AC3E}">
        <p14:creationId xmlns:p14="http://schemas.microsoft.com/office/powerpoint/2010/main" val="29355614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834640" y="145627"/>
            <a:ext cx="8778240" cy="614681"/>
          </a:xfrm>
        </p:spPr>
        <p:txBody>
          <a:bodyPr/>
          <a:lstStyle/>
          <a:p>
            <a:pPr eaLnBrk="1" hangingPunct="1"/>
            <a:r>
              <a:rPr lang="en-US" altLang="en-US" sz="3200"/>
              <a:t>Dtrace (Cont.)</a:t>
            </a:r>
          </a:p>
        </p:txBody>
      </p:sp>
      <p:sp>
        <p:nvSpPr>
          <p:cNvPr id="105475" name="Content Placeholder 2"/>
          <p:cNvSpPr txBox="1">
            <a:spLocks/>
          </p:cNvSpPr>
          <p:nvPr/>
        </p:nvSpPr>
        <p:spPr bwMode="auto">
          <a:xfrm>
            <a:off x="2841413" y="1315721"/>
            <a:ext cx="3637280" cy="523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1920">
                <a:solidFill>
                  <a:srgbClr val="000000"/>
                </a:solidFill>
              </a:rPr>
              <a:t>DTrace code to record amount of time each process with UserID 101 is in running mode (on CPU) in nanoseconds</a:t>
            </a:r>
          </a:p>
        </p:txBody>
      </p:sp>
      <p:pic>
        <p:nvPicPr>
          <p:cNvPr id="105476" name="Picture 1" descr="Screen Shot 2012-12-01 at 2.40.3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6827" y="1613748"/>
            <a:ext cx="4319694"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2" descr="Screen Shot 2012-12-01 at 2.40.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1413" y="3242734"/>
            <a:ext cx="5061374" cy="256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0039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163147" y="177801"/>
            <a:ext cx="8083973" cy="614679"/>
          </a:xfrm>
        </p:spPr>
        <p:txBody>
          <a:bodyPr>
            <a:normAutofit fontScale="90000"/>
          </a:bodyPr>
          <a:lstStyle/>
          <a:p>
            <a:pPr eaLnBrk="1" hangingPunct="1"/>
            <a:r>
              <a:rPr lang="en-US" altLang="en-US" smtClean="0"/>
              <a:t>Operating System Generation</a:t>
            </a:r>
          </a:p>
        </p:txBody>
      </p:sp>
      <p:sp>
        <p:nvSpPr>
          <p:cNvPr id="55299" name="Rectangle 3"/>
          <p:cNvSpPr>
            <a:spLocks noGrp="1" noChangeArrowheads="1"/>
          </p:cNvSpPr>
          <p:nvPr>
            <p:ph type="body" idx="1"/>
          </p:nvPr>
        </p:nvSpPr>
        <p:spPr>
          <a:xfrm>
            <a:off x="2841414" y="1315721"/>
            <a:ext cx="7311813" cy="4832773"/>
          </a:xfrm>
        </p:spPr>
        <p:txBody>
          <a:bodyPr>
            <a:normAutofit fontScale="92500" lnSpcReduction="10000"/>
          </a:bodyPr>
          <a:lstStyle/>
          <a:p>
            <a:pPr>
              <a:buFont typeface="Monotype Sorts" charset="0"/>
              <a:buChar char="n"/>
              <a:defRPr/>
            </a:pPr>
            <a:r>
              <a:rPr lang="en-US" dirty="0">
                <a:ea typeface="ＭＳ Ｐゴシック" charset="0"/>
                <a:cs typeface="ＭＳ Ｐゴシック" charset="0"/>
              </a:rPr>
              <a:t>Operating systems are designed to run on any of a class of machines; the system must be configured for each specific computer </a:t>
            </a:r>
            <a:r>
              <a:rPr lang="en-US" dirty="0" smtClean="0">
                <a:ea typeface="ＭＳ Ｐゴシック" charset="0"/>
                <a:cs typeface="ＭＳ Ｐゴシック" charset="0"/>
              </a:rPr>
              <a:t>site</a:t>
            </a:r>
            <a:endParaRPr lang="en-US" dirty="0">
              <a:ea typeface="ＭＳ Ｐゴシック" charset="0"/>
              <a:cs typeface="ＭＳ Ｐゴシック" charset="0"/>
            </a:endParaRPr>
          </a:p>
          <a:p>
            <a:pPr>
              <a:buFont typeface="Monotype Sorts" charset="0"/>
              <a:buChar char="n"/>
              <a:defRPr/>
            </a:pPr>
            <a:r>
              <a:rPr lang="en-US" b="1" kern="1200" dirty="0">
                <a:solidFill>
                  <a:srgbClr val="3366FF"/>
                </a:solidFill>
                <a:ea typeface="ＭＳ Ｐゴシック" charset="-128"/>
                <a:cs typeface="ＭＳ Ｐゴシック" charset="0"/>
              </a:rPr>
              <a:t>SYSGEN</a:t>
            </a:r>
            <a:r>
              <a:rPr lang="en-US" dirty="0">
                <a:ea typeface="ＭＳ Ｐゴシック" charset="0"/>
                <a:cs typeface="ＭＳ Ｐゴシック" charset="0"/>
              </a:rPr>
              <a:t> program obtains information concerning the specific configuration of the hardware </a:t>
            </a:r>
            <a:r>
              <a:rPr lang="en-US" dirty="0" smtClean="0">
                <a:ea typeface="ＭＳ Ｐゴシック" charset="0"/>
                <a:cs typeface="ＭＳ Ｐゴシック" charset="0"/>
              </a:rPr>
              <a:t>system</a:t>
            </a:r>
          </a:p>
          <a:p>
            <a:pPr lvl="1">
              <a:buFont typeface="Monotype Sorts" charset="0"/>
              <a:buChar char="l"/>
              <a:defRPr/>
            </a:pPr>
            <a:r>
              <a:rPr lang="en-US" dirty="0" smtClean="0">
                <a:ea typeface="ＭＳ Ｐゴシック" charset="0"/>
                <a:cs typeface="ＭＳ Ｐゴシック" charset="0"/>
              </a:rPr>
              <a:t>Used to build system-specific compiled kernel or system-tuned</a:t>
            </a:r>
          </a:p>
          <a:p>
            <a:pPr lvl="1">
              <a:buFont typeface="Monotype Sorts" charset="0"/>
              <a:buChar char="l"/>
              <a:defRPr/>
            </a:pPr>
            <a:r>
              <a:rPr lang="en-US" dirty="0" smtClean="0">
                <a:ea typeface="ＭＳ Ｐゴシック" charset="0"/>
                <a:cs typeface="ＭＳ Ｐゴシック" charset="0"/>
              </a:rPr>
              <a:t>Can general more efficient code than one general kernel</a:t>
            </a: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38019654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468880" y="177801"/>
            <a:ext cx="8778240" cy="614679"/>
          </a:xfrm>
        </p:spPr>
        <p:txBody>
          <a:bodyPr>
            <a:normAutofit fontScale="90000"/>
          </a:bodyPr>
          <a:lstStyle/>
          <a:p>
            <a:pPr eaLnBrk="1" hangingPunct="1"/>
            <a:r>
              <a:rPr lang="en-US" altLang="en-US" smtClean="0"/>
              <a:t>System Boot</a:t>
            </a:r>
          </a:p>
        </p:txBody>
      </p:sp>
      <p:sp>
        <p:nvSpPr>
          <p:cNvPr id="109571" name="Rectangle 3"/>
          <p:cNvSpPr>
            <a:spLocks noGrp="1" noChangeArrowheads="1"/>
          </p:cNvSpPr>
          <p:nvPr>
            <p:ph type="body" idx="1"/>
          </p:nvPr>
        </p:nvSpPr>
        <p:spPr>
          <a:xfrm>
            <a:off x="2926081" y="1231055"/>
            <a:ext cx="7901093" cy="4832773"/>
          </a:xfrm>
        </p:spPr>
        <p:txBody>
          <a:bodyPr>
            <a:normAutofit fontScale="77500" lnSpcReduction="20000"/>
          </a:bodyPr>
          <a:lstStyle/>
          <a:p>
            <a:r>
              <a:rPr lang="en-US" altLang="en-US" smtClean="0"/>
              <a:t>When power initialized on system, execution starts at a fixed memory location</a:t>
            </a:r>
          </a:p>
          <a:p>
            <a:pPr lvl="1"/>
            <a:r>
              <a:rPr lang="en-US" altLang="en-US" smtClean="0"/>
              <a:t>Firmware ROM used to hold initial boot code</a:t>
            </a:r>
          </a:p>
          <a:p>
            <a:r>
              <a:rPr lang="en-US" altLang="en-US" smtClean="0"/>
              <a:t>Operating system must be made available to hardware so hardware can start it</a:t>
            </a:r>
          </a:p>
          <a:p>
            <a:pPr lvl="1"/>
            <a:r>
              <a:rPr lang="en-US" altLang="en-US" smtClean="0"/>
              <a:t>Small piece of code – </a:t>
            </a:r>
            <a:r>
              <a:rPr lang="en-US" altLang="en-US" b="1" smtClean="0">
                <a:solidFill>
                  <a:srgbClr val="3366FF"/>
                </a:solidFill>
              </a:rPr>
              <a:t>bootstrap loader</a:t>
            </a:r>
            <a:r>
              <a:rPr lang="en-US" altLang="en-US" smtClean="0"/>
              <a:t>, stored in </a:t>
            </a:r>
            <a:r>
              <a:rPr lang="en-US" altLang="en-US" b="1" smtClean="0">
                <a:solidFill>
                  <a:srgbClr val="3366FF"/>
                </a:solidFill>
              </a:rPr>
              <a:t>ROM</a:t>
            </a:r>
            <a:r>
              <a:rPr lang="en-US" altLang="en-US" smtClean="0"/>
              <a:t> or </a:t>
            </a:r>
            <a:r>
              <a:rPr lang="en-US" altLang="en-US" b="1" smtClean="0">
                <a:solidFill>
                  <a:srgbClr val="3366FF"/>
                </a:solidFill>
              </a:rPr>
              <a:t>EEPROM</a:t>
            </a:r>
            <a:r>
              <a:rPr lang="en-US" altLang="en-US" smtClean="0"/>
              <a:t> locates the kernel, loads it into memory, and starts it</a:t>
            </a:r>
          </a:p>
          <a:p>
            <a:pPr lvl="1"/>
            <a:r>
              <a:rPr lang="en-US" altLang="en-US" smtClean="0"/>
              <a:t>Sometimes two-step process where </a:t>
            </a:r>
            <a:r>
              <a:rPr lang="en-US" altLang="en-US" b="1" smtClean="0">
                <a:solidFill>
                  <a:srgbClr val="3366FF"/>
                </a:solidFill>
              </a:rPr>
              <a:t>boot block </a:t>
            </a:r>
            <a:r>
              <a:rPr lang="en-US" altLang="en-US" smtClean="0"/>
              <a:t>at fixed location loaded by ROM code, which loads bootstrap loader from disk</a:t>
            </a:r>
          </a:p>
          <a:p>
            <a:r>
              <a:rPr lang="en-US" altLang="en-US" smtClean="0"/>
              <a:t>Common bootstrap loader, </a:t>
            </a:r>
            <a:r>
              <a:rPr lang="en-US" altLang="en-US" b="1" smtClean="0">
                <a:solidFill>
                  <a:srgbClr val="3366FF"/>
                </a:solidFill>
              </a:rPr>
              <a:t>GRUB</a:t>
            </a:r>
            <a:r>
              <a:rPr lang="en-US" altLang="en-US" smtClean="0"/>
              <a:t>, allows selection of kernel from multiple disks, versions, kernel options</a:t>
            </a:r>
          </a:p>
          <a:p>
            <a:r>
              <a:rPr lang="en-US" altLang="en-US" smtClean="0"/>
              <a:t>Kernel loads and system is then </a:t>
            </a:r>
            <a:r>
              <a:rPr lang="en-US" altLang="en-US" b="1" smtClean="0">
                <a:solidFill>
                  <a:srgbClr val="3366FF"/>
                </a:solidFill>
              </a:rPr>
              <a:t>running</a:t>
            </a:r>
          </a:p>
        </p:txBody>
      </p:sp>
    </p:spTree>
    <p:extLst>
      <p:ext uri="{BB962C8B-B14F-4D97-AF65-F5344CB8AC3E}">
        <p14:creationId xmlns:p14="http://schemas.microsoft.com/office/powerpoint/2010/main" val="1925526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History of OS</a:t>
            </a:r>
          </a:p>
        </p:txBody>
      </p:sp>
      <p:sp>
        <p:nvSpPr>
          <p:cNvPr id="3" name="Content Placeholder 2"/>
          <p:cNvSpPr>
            <a:spLocks noGrp="1"/>
          </p:cNvSpPr>
          <p:nvPr>
            <p:ph idx="1"/>
          </p:nvPr>
        </p:nvSpPr>
        <p:spPr>
          <a:xfrm>
            <a:off x="689548" y="1512147"/>
            <a:ext cx="10207052" cy="4975014"/>
          </a:xfrm>
        </p:spPr>
        <p:txBody>
          <a:bodyPr>
            <a:normAutofit/>
          </a:bodyPr>
          <a:lstStyle/>
          <a:p>
            <a:pPr algn="just">
              <a:buFont typeface="Arial" panose="020B0604020202020204" pitchFamily="34" charset="0"/>
              <a:buChar char="•"/>
            </a:pPr>
            <a:r>
              <a:rPr lang="en-US" sz="2400" b="0" i="0" dirty="0">
                <a:solidFill>
                  <a:srgbClr val="222222"/>
                </a:solidFill>
                <a:effectLst/>
                <a:highlight>
                  <a:srgbClr val="FFFF00"/>
                </a:highlight>
                <a:latin typeface="Times New Roman" panose="02020603050405020304" pitchFamily="18" charset="0"/>
                <a:cs typeface="Times New Roman" panose="02020603050405020304" pitchFamily="18" charset="0"/>
              </a:rPr>
              <a:t>Operating systems </a:t>
            </a:r>
            <a:r>
              <a:rPr lang="en-US" sz="2400" b="0" i="0" dirty="0">
                <a:solidFill>
                  <a:srgbClr val="222222"/>
                </a:solidFill>
                <a:effectLst/>
                <a:latin typeface="Times New Roman" panose="02020603050405020304" pitchFamily="18" charset="0"/>
                <a:cs typeface="Times New Roman" panose="02020603050405020304" pitchFamily="18" charset="0"/>
              </a:rPr>
              <a:t>were first developed in the late 1950s to manage tape storage</a:t>
            </a:r>
          </a:p>
          <a:p>
            <a:pPr algn="just">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The General Motors Research Lab implemented the first OS in the early 1950s for their IBM 701</a:t>
            </a:r>
          </a:p>
          <a:p>
            <a:pPr algn="just">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In the mid-1960s, operating systems started to use disks</a:t>
            </a:r>
          </a:p>
          <a:p>
            <a:pPr algn="just">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In the late 1960s, the first version of the Unix OS was developed</a:t>
            </a:r>
          </a:p>
          <a:p>
            <a:pPr algn="just">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The first OS built by Microsoft was DOS. It was built in 1981 by purchasing the 86-DOS software from a Seattle company</a:t>
            </a:r>
          </a:p>
          <a:p>
            <a:pPr algn="just">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The present-day popular OS Windows first came to existence in 1985 when a GUI was created and paired with MS-DOS.</a:t>
            </a:r>
          </a:p>
          <a:p>
            <a:pPr lvl="0" algn="just">
              <a:lnSpc>
                <a:spcPct val="150000"/>
              </a:lnSpc>
            </a:pP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17</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41632871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8797" y="334518"/>
            <a:ext cx="2851150" cy="696595"/>
          </a:xfrm>
          <a:prstGeom prst="rect">
            <a:avLst/>
          </a:prstGeom>
        </p:spPr>
        <p:txBody>
          <a:bodyPr vert="horz" wrap="square" lIns="0" tIns="12700" rIns="0" bIns="0" rtlCol="0">
            <a:spAutoFit/>
          </a:bodyPr>
          <a:lstStyle/>
          <a:p>
            <a:pPr marL="12700">
              <a:lnSpc>
                <a:spcPct val="100000"/>
              </a:lnSpc>
              <a:spcBef>
                <a:spcPts val="100"/>
              </a:spcBef>
            </a:pPr>
            <a:r>
              <a:rPr spc="-30" dirty="0"/>
              <a:t>System</a:t>
            </a:r>
            <a:r>
              <a:rPr spc="-100" dirty="0"/>
              <a:t> </a:t>
            </a:r>
            <a:r>
              <a:rPr dirty="0"/>
              <a:t>Boot</a:t>
            </a:r>
          </a:p>
        </p:txBody>
      </p:sp>
      <p:sp>
        <p:nvSpPr>
          <p:cNvPr id="3" name="object 3"/>
          <p:cNvSpPr txBox="1"/>
          <p:nvPr/>
        </p:nvSpPr>
        <p:spPr>
          <a:xfrm>
            <a:off x="768502" y="1085214"/>
            <a:ext cx="9974580" cy="6693499"/>
          </a:xfrm>
          <a:prstGeom prst="rect">
            <a:avLst/>
          </a:prstGeom>
        </p:spPr>
        <p:txBody>
          <a:bodyPr vert="horz" wrap="square" lIns="0" tIns="85725" rIns="0" bIns="0" rtlCol="0">
            <a:spAutoFit/>
          </a:bodyPr>
          <a:lstStyle/>
          <a:p>
            <a:pPr marL="355600" indent="-342900" algn="just">
              <a:lnSpc>
                <a:spcPct val="100000"/>
              </a:lnSpc>
              <a:spcBef>
                <a:spcPts val="675"/>
              </a:spcBef>
              <a:buFont typeface="Arial"/>
              <a:buChar char="•"/>
              <a:tabLst>
                <a:tab pos="355600" algn="l"/>
              </a:tabLst>
            </a:pPr>
            <a:r>
              <a:rPr sz="2200" spc="-10" dirty="0">
                <a:latin typeface="Carlito"/>
                <a:cs typeface="Carlito"/>
              </a:rPr>
              <a:t>The process </a:t>
            </a:r>
            <a:r>
              <a:rPr sz="2200" dirty="0">
                <a:latin typeface="Carlito"/>
                <a:cs typeface="Carlito"/>
              </a:rPr>
              <a:t>of </a:t>
            </a:r>
            <a:r>
              <a:rPr sz="2200" spc="-10" dirty="0">
                <a:latin typeface="Carlito"/>
                <a:cs typeface="Carlito"/>
              </a:rPr>
              <a:t>starting </a:t>
            </a:r>
            <a:r>
              <a:rPr sz="2200" spc="-5" dirty="0">
                <a:latin typeface="Carlito"/>
                <a:cs typeface="Carlito"/>
              </a:rPr>
              <a:t>a </a:t>
            </a:r>
            <a:r>
              <a:rPr sz="2200" spc="-15" dirty="0">
                <a:latin typeface="Carlito"/>
                <a:cs typeface="Carlito"/>
              </a:rPr>
              <a:t>computer </a:t>
            </a:r>
            <a:r>
              <a:rPr sz="2200" spc="-10" dirty="0">
                <a:latin typeface="Carlito"/>
                <a:cs typeface="Carlito"/>
              </a:rPr>
              <a:t>by </a:t>
            </a:r>
            <a:r>
              <a:rPr sz="2200" spc="-5" dirty="0">
                <a:latin typeface="Carlito"/>
                <a:cs typeface="Carlito"/>
              </a:rPr>
              <a:t>loading the </a:t>
            </a:r>
            <a:r>
              <a:rPr sz="2200" spc="-15" dirty="0">
                <a:latin typeface="Carlito"/>
                <a:cs typeface="Carlito"/>
              </a:rPr>
              <a:t>kernel </a:t>
            </a:r>
            <a:r>
              <a:rPr sz="2200" spc="-5" dirty="0">
                <a:latin typeface="Carlito"/>
                <a:cs typeface="Carlito"/>
              </a:rPr>
              <a:t>is known as</a:t>
            </a:r>
            <a:r>
              <a:rPr sz="2200" spc="165" dirty="0">
                <a:latin typeface="Carlito"/>
                <a:cs typeface="Carlito"/>
              </a:rPr>
              <a:t> </a:t>
            </a:r>
            <a:r>
              <a:rPr sz="2400" b="1" spc="-5" dirty="0">
                <a:latin typeface="Carlito"/>
                <a:cs typeface="Carlito"/>
              </a:rPr>
              <a:t>booting</a:t>
            </a:r>
            <a:r>
              <a:rPr sz="2400" b="1" spc="-5" dirty="0" smtClean="0">
                <a:latin typeface="Carlito"/>
                <a:cs typeface="Carlito"/>
              </a:rPr>
              <a:t>.</a:t>
            </a:r>
            <a:endParaRPr lang="en-US" sz="2400" b="1" spc="-5" dirty="0" smtClean="0">
              <a:latin typeface="Carlito"/>
              <a:cs typeface="Carlito"/>
            </a:endParaRPr>
          </a:p>
          <a:p>
            <a:pPr marL="355600" indent="-342900" algn="just">
              <a:lnSpc>
                <a:spcPct val="100000"/>
              </a:lnSpc>
              <a:spcBef>
                <a:spcPts val="675"/>
              </a:spcBef>
              <a:buFont typeface="Arial"/>
              <a:buChar char="•"/>
              <a:tabLst>
                <a:tab pos="355600" algn="l"/>
              </a:tabLst>
            </a:pPr>
            <a:r>
              <a:rPr lang="en-US" sz="2400" b="1" spc="-5" dirty="0" smtClean="0">
                <a:latin typeface="Carlito"/>
                <a:cs typeface="Carlito"/>
              </a:rPr>
              <a:t>The BIOS initiates the booting </a:t>
            </a:r>
            <a:r>
              <a:rPr lang="en-US" sz="2400" b="1" spc="-5" dirty="0" err="1" smtClean="0">
                <a:latin typeface="Carlito"/>
                <a:cs typeface="Carlito"/>
              </a:rPr>
              <a:t>processby</a:t>
            </a:r>
            <a:r>
              <a:rPr lang="en-US" sz="2400" b="1" spc="-5" dirty="0" smtClean="0">
                <a:latin typeface="Carlito"/>
                <a:cs typeface="Carlito"/>
              </a:rPr>
              <a:t> loading the Master Boot Record(MBR) from a </a:t>
            </a:r>
            <a:r>
              <a:rPr lang="en-US" sz="2400" b="1" spc="-5" dirty="0" err="1" smtClean="0">
                <a:latin typeface="Carlito"/>
                <a:cs typeface="Carlito"/>
              </a:rPr>
              <a:t>device.MBR</a:t>
            </a:r>
            <a:r>
              <a:rPr lang="en-US" sz="2400" b="1" spc="-5" dirty="0" smtClean="0">
                <a:latin typeface="Carlito"/>
                <a:cs typeface="Carlito"/>
              </a:rPr>
              <a:t> </a:t>
            </a:r>
            <a:r>
              <a:rPr lang="en-US" sz="2400" b="1" spc="-5" dirty="0" err="1" smtClean="0">
                <a:latin typeface="Carlito"/>
                <a:cs typeface="Carlito"/>
              </a:rPr>
              <a:t>ccontains</a:t>
            </a:r>
            <a:r>
              <a:rPr lang="en-US" sz="2400" b="1" spc="-5" dirty="0" smtClean="0">
                <a:latin typeface="Carlito"/>
                <a:cs typeface="Carlito"/>
              </a:rPr>
              <a:t> OS boot loader.</a:t>
            </a:r>
            <a:endParaRPr sz="2400" dirty="0">
              <a:latin typeface="Carlito"/>
              <a:cs typeface="Carlito"/>
            </a:endParaRPr>
          </a:p>
          <a:p>
            <a:pPr marL="355600" marR="5080" indent="-342900" algn="just">
              <a:lnSpc>
                <a:spcPct val="100299"/>
              </a:lnSpc>
              <a:spcBef>
                <a:spcPts val="565"/>
              </a:spcBef>
              <a:buFont typeface="Arial"/>
              <a:buChar char="•"/>
              <a:tabLst>
                <a:tab pos="355600" algn="l"/>
              </a:tabLst>
            </a:pPr>
            <a:r>
              <a:rPr sz="2200" spc="-5" dirty="0">
                <a:latin typeface="Carlito"/>
                <a:cs typeface="Carlito"/>
              </a:rPr>
              <a:t>On </a:t>
            </a:r>
            <a:r>
              <a:rPr sz="2200" spc="-10" dirty="0">
                <a:latin typeface="Carlito"/>
                <a:cs typeface="Carlito"/>
              </a:rPr>
              <a:t>most computer </a:t>
            </a:r>
            <a:r>
              <a:rPr sz="2200" spc="-15" dirty="0">
                <a:latin typeface="Carlito"/>
                <a:cs typeface="Carlito"/>
              </a:rPr>
              <a:t>systems, </a:t>
            </a:r>
            <a:r>
              <a:rPr sz="2200" spc="-5" dirty="0">
                <a:latin typeface="Carlito"/>
                <a:cs typeface="Carlito"/>
              </a:rPr>
              <a:t>a </a:t>
            </a:r>
            <a:r>
              <a:rPr sz="2200" dirty="0">
                <a:latin typeface="Carlito"/>
                <a:cs typeface="Carlito"/>
              </a:rPr>
              <a:t>small </a:t>
            </a:r>
            <a:r>
              <a:rPr sz="2200" spc="-5" dirty="0">
                <a:latin typeface="Carlito"/>
                <a:cs typeface="Carlito"/>
              </a:rPr>
              <a:t>piece </a:t>
            </a:r>
            <a:r>
              <a:rPr sz="2200" dirty="0">
                <a:latin typeface="Carlito"/>
                <a:cs typeface="Carlito"/>
              </a:rPr>
              <a:t>of </a:t>
            </a:r>
            <a:r>
              <a:rPr sz="2200" spc="-10" dirty="0">
                <a:latin typeface="Carlito"/>
                <a:cs typeface="Carlito"/>
              </a:rPr>
              <a:t>code </a:t>
            </a:r>
            <a:r>
              <a:rPr sz="2200" spc="-5" dirty="0">
                <a:latin typeface="Carlito"/>
                <a:cs typeface="Carlito"/>
              </a:rPr>
              <a:t>known as </a:t>
            </a:r>
            <a:r>
              <a:rPr sz="2400" b="1" spc="-10" dirty="0">
                <a:latin typeface="Carlito"/>
                <a:cs typeface="Carlito"/>
              </a:rPr>
              <a:t>bootstrap </a:t>
            </a:r>
            <a:r>
              <a:rPr sz="2400" b="1" spc="-15" dirty="0">
                <a:latin typeface="Carlito"/>
                <a:cs typeface="Carlito"/>
              </a:rPr>
              <a:t>program </a:t>
            </a:r>
            <a:r>
              <a:rPr sz="2400" b="1" spc="5" dirty="0">
                <a:latin typeface="Carlito"/>
                <a:cs typeface="Carlito"/>
              </a:rPr>
              <a:t>or  </a:t>
            </a:r>
            <a:r>
              <a:rPr sz="2400" b="1" spc="-10" dirty="0">
                <a:latin typeface="Carlito"/>
                <a:cs typeface="Carlito"/>
              </a:rPr>
              <a:t>bootstrap </a:t>
            </a:r>
            <a:r>
              <a:rPr sz="2400" b="1" dirty="0">
                <a:latin typeface="Carlito"/>
                <a:cs typeface="Carlito"/>
              </a:rPr>
              <a:t>loader </a:t>
            </a:r>
            <a:r>
              <a:rPr sz="2200" spc="-15" dirty="0">
                <a:latin typeface="Carlito"/>
                <a:cs typeface="Carlito"/>
              </a:rPr>
              <a:t>locates </a:t>
            </a:r>
            <a:r>
              <a:rPr sz="2200" spc="-5" dirty="0">
                <a:latin typeface="Carlito"/>
                <a:cs typeface="Carlito"/>
              </a:rPr>
              <a:t>the </a:t>
            </a:r>
            <a:r>
              <a:rPr sz="2200" spc="-15" dirty="0">
                <a:latin typeface="Carlito"/>
                <a:cs typeface="Carlito"/>
              </a:rPr>
              <a:t>kernel </a:t>
            </a:r>
            <a:r>
              <a:rPr sz="2200" spc="-5" dirty="0">
                <a:latin typeface="Carlito"/>
                <a:cs typeface="Carlito"/>
              </a:rPr>
              <a:t>loads it </a:t>
            </a:r>
            <a:r>
              <a:rPr sz="2200" spc="-20" dirty="0">
                <a:latin typeface="Carlito"/>
                <a:cs typeface="Carlito"/>
              </a:rPr>
              <a:t>into </a:t>
            </a:r>
            <a:r>
              <a:rPr sz="2200" spc="-5" dirty="0">
                <a:latin typeface="Carlito"/>
                <a:cs typeface="Carlito"/>
              </a:rPr>
              <a:t>the main </a:t>
            </a:r>
            <a:r>
              <a:rPr sz="2200" dirty="0">
                <a:latin typeface="Carlito"/>
                <a:cs typeface="Carlito"/>
              </a:rPr>
              <a:t>memory </a:t>
            </a:r>
            <a:r>
              <a:rPr sz="2200" spc="-5" dirty="0">
                <a:latin typeface="Carlito"/>
                <a:cs typeface="Carlito"/>
              </a:rPr>
              <a:t>and </a:t>
            </a:r>
            <a:r>
              <a:rPr sz="2200" spc="-10" dirty="0">
                <a:latin typeface="Carlito"/>
                <a:cs typeface="Carlito"/>
              </a:rPr>
              <a:t>starts </a:t>
            </a:r>
            <a:r>
              <a:rPr sz="2200" spc="-5" dirty="0">
                <a:latin typeface="Carlito"/>
                <a:cs typeface="Carlito"/>
              </a:rPr>
              <a:t>its  </a:t>
            </a:r>
            <a:r>
              <a:rPr sz="2200" spc="-15" dirty="0">
                <a:latin typeface="Carlito"/>
                <a:cs typeface="Carlito"/>
              </a:rPr>
              <a:t>execution.</a:t>
            </a:r>
            <a:endParaRPr sz="2200" dirty="0">
              <a:latin typeface="Carlito"/>
              <a:cs typeface="Carlito"/>
            </a:endParaRPr>
          </a:p>
          <a:p>
            <a:pPr marL="355600" marR="6985" indent="-342900" algn="just">
              <a:lnSpc>
                <a:spcPct val="100000"/>
              </a:lnSpc>
              <a:spcBef>
                <a:spcPts val="530"/>
              </a:spcBef>
              <a:buFont typeface="Arial"/>
              <a:buChar char="•"/>
              <a:tabLst>
                <a:tab pos="355600" algn="l"/>
              </a:tabLst>
            </a:pPr>
            <a:r>
              <a:rPr sz="2200" spc="-10" dirty="0">
                <a:latin typeface="Carlito"/>
                <a:cs typeface="Carlito"/>
              </a:rPr>
              <a:t>The </a:t>
            </a:r>
            <a:r>
              <a:rPr sz="2200" spc="-15" dirty="0">
                <a:latin typeface="Carlito"/>
                <a:cs typeface="Carlito"/>
              </a:rPr>
              <a:t>bootstrap </a:t>
            </a:r>
            <a:r>
              <a:rPr sz="2200" spc="-20" dirty="0">
                <a:latin typeface="Carlito"/>
                <a:cs typeface="Carlito"/>
              </a:rPr>
              <a:t>program </a:t>
            </a:r>
            <a:r>
              <a:rPr sz="2200" spc="-10" dirty="0">
                <a:latin typeface="Carlito"/>
                <a:cs typeface="Carlito"/>
              </a:rPr>
              <a:t>can </a:t>
            </a:r>
            <a:r>
              <a:rPr sz="2200" spc="-15" dirty="0">
                <a:latin typeface="Carlito"/>
                <a:cs typeface="Carlito"/>
              </a:rPr>
              <a:t>perform </a:t>
            </a:r>
            <a:r>
              <a:rPr sz="2200" spc="-5" dirty="0">
                <a:latin typeface="Carlito"/>
                <a:cs typeface="Carlito"/>
              </a:rPr>
              <a:t>a </a:t>
            </a:r>
            <a:r>
              <a:rPr sz="2200" spc="-10" dirty="0">
                <a:latin typeface="Carlito"/>
                <a:cs typeface="Carlito"/>
              </a:rPr>
              <a:t>variety </a:t>
            </a:r>
            <a:r>
              <a:rPr sz="2200" dirty="0">
                <a:latin typeface="Carlito"/>
                <a:cs typeface="Carlito"/>
              </a:rPr>
              <a:t>of </a:t>
            </a:r>
            <a:r>
              <a:rPr sz="2200" spc="-10" dirty="0">
                <a:latin typeface="Carlito"/>
                <a:cs typeface="Carlito"/>
              </a:rPr>
              <a:t>tasks. </a:t>
            </a:r>
            <a:r>
              <a:rPr sz="2200" spc="-5" dirty="0">
                <a:latin typeface="Carlito"/>
                <a:cs typeface="Carlito"/>
              </a:rPr>
              <a:t>Usually ,one </a:t>
            </a:r>
            <a:r>
              <a:rPr sz="2200" spc="-10" dirty="0">
                <a:latin typeface="Carlito"/>
                <a:cs typeface="Carlito"/>
              </a:rPr>
              <a:t>task </a:t>
            </a:r>
            <a:r>
              <a:rPr sz="2200" spc="-5" dirty="0">
                <a:latin typeface="Carlito"/>
                <a:cs typeface="Carlito"/>
              </a:rPr>
              <a:t>is </a:t>
            </a:r>
            <a:r>
              <a:rPr sz="2200" spc="-15" dirty="0">
                <a:latin typeface="Carlito"/>
                <a:cs typeface="Carlito"/>
              </a:rPr>
              <a:t>to </a:t>
            </a:r>
            <a:r>
              <a:rPr sz="2200" spc="-5" dirty="0">
                <a:latin typeface="Carlito"/>
                <a:cs typeface="Carlito"/>
              </a:rPr>
              <a:t>run  </a:t>
            </a:r>
            <a:r>
              <a:rPr sz="2200" spc="-10" dirty="0">
                <a:latin typeface="Carlito"/>
                <a:cs typeface="Carlito"/>
              </a:rPr>
              <a:t>diagnostics </a:t>
            </a:r>
            <a:r>
              <a:rPr sz="2200" spc="-20" dirty="0">
                <a:latin typeface="Carlito"/>
                <a:cs typeface="Carlito"/>
              </a:rPr>
              <a:t>to </a:t>
            </a:r>
            <a:r>
              <a:rPr sz="2200" spc="-10" dirty="0">
                <a:latin typeface="Carlito"/>
                <a:cs typeface="Carlito"/>
              </a:rPr>
              <a:t>determine </a:t>
            </a:r>
            <a:r>
              <a:rPr sz="2200" spc="-5" dirty="0">
                <a:latin typeface="Carlito"/>
                <a:cs typeface="Carlito"/>
              </a:rPr>
              <a:t>the </a:t>
            </a:r>
            <a:r>
              <a:rPr sz="2200" spc="-25" dirty="0">
                <a:latin typeface="Carlito"/>
                <a:cs typeface="Carlito"/>
              </a:rPr>
              <a:t>state </a:t>
            </a:r>
            <a:r>
              <a:rPr sz="2200" dirty="0">
                <a:latin typeface="Carlito"/>
                <a:cs typeface="Carlito"/>
              </a:rPr>
              <a:t>of </a:t>
            </a:r>
            <a:r>
              <a:rPr sz="2200" spc="-5" dirty="0">
                <a:latin typeface="Carlito"/>
                <a:cs typeface="Carlito"/>
              </a:rPr>
              <a:t>the</a:t>
            </a:r>
            <a:r>
              <a:rPr sz="2200" spc="140" dirty="0">
                <a:latin typeface="Carlito"/>
                <a:cs typeface="Carlito"/>
              </a:rPr>
              <a:t> </a:t>
            </a:r>
            <a:r>
              <a:rPr sz="2200" spc="-5" dirty="0">
                <a:latin typeface="Carlito"/>
                <a:cs typeface="Carlito"/>
              </a:rPr>
              <a:t>machine.</a:t>
            </a:r>
            <a:endParaRPr sz="2200" dirty="0">
              <a:latin typeface="Carlito"/>
              <a:cs typeface="Carlito"/>
            </a:endParaRPr>
          </a:p>
          <a:p>
            <a:pPr marL="355600" marR="5080" indent="-342900" algn="just">
              <a:lnSpc>
                <a:spcPct val="100000"/>
              </a:lnSpc>
              <a:spcBef>
                <a:spcPts val="530"/>
              </a:spcBef>
              <a:buFont typeface="Arial"/>
              <a:buChar char="•"/>
              <a:tabLst>
                <a:tab pos="355600" algn="l"/>
              </a:tabLst>
            </a:pPr>
            <a:r>
              <a:rPr sz="2200" spc="-5" dirty="0">
                <a:latin typeface="Carlito"/>
                <a:cs typeface="Carlito"/>
              </a:rPr>
              <a:t>When the </a:t>
            </a:r>
            <a:r>
              <a:rPr sz="2200" spc="-20" dirty="0">
                <a:latin typeface="Carlito"/>
                <a:cs typeface="Carlito"/>
              </a:rPr>
              <a:t>system </a:t>
            </a:r>
            <a:r>
              <a:rPr sz="2200" spc="-15" dirty="0">
                <a:latin typeface="Carlito"/>
                <a:cs typeface="Carlito"/>
              </a:rPr>
              <a:t>powers </a:t>
            </a:r>
            <a:r>
              <a:rPr sz="2200" spc="-10" dirty="0">
                <a:latin typeface="Carlito"/>
                <a:cs typeface="Carlito"/>
              </a:rPr>
              <a:t>up, </a:t>
            </a:r>
            <a:r>
              <a:rPr sz="2200" spc="-5" dirty="0">
                <a:latin typeface="Carlito"/>
                <a:cs typeface="Carlito"/>
              </a:rPr>
              <a:t>an </a:t>
            </a:r>
            <a:r>
              <a:rPr sz="2200" spc="-10" dirty="0">
                <a:latin typeface="Carlito"/>
                <a:cs typeface="Carlito"/>
              </a:rPr>
              <a:t>interrupt </a:t>
            </a:r>
            <a:r>
              <a:rPr sz="2200" spc="-5" dirty="0">
                <a:latin typeface="Carlito"/>
                <a:cs typeface="Carlito"/>
              </a:rPr>
              <a:t>is </a:t>
            </a:r>
            <a:r>
              <a:rPr sz="2200" spc="-15" dirty="0">
                <a:latin typeface="Carlito"/>
                <a:cs typeface="Carlito"/>
              </a:rPr>
              <a:t>generated </a:t>
            </a:r>
            <a:r>
              <a:rPr sz="2200" spc="-5" dirty="0">
                <a:latin typeface="Carlito"/>
                <a:cs typeface="Carlito"/>
              </a:rPr>
              <a:t>which loads a </a:t>
            </a:r>
            <a:r>
              <a:rPr sz="2200" dirty="0">
                <a:latin typeface="Carlito"/>
                <a:cs typeface="Carlito"/>
              </a:rPr>
              <a:t>memory  </a:t>
            </a:r>
            <a:r>
              <a:rPr sz="2200" spc="-10" dirty="0">
                <a:latin typeface="Carlito"/>
                <a:cs typeface="Carlito"/>
              </a:rPr>
              <a:t>address </a:t>
            </a:r>
            <a:r>
              <a:rPr sz="2200" spc="-20" dirty="0">
                <a:latin typeface="Carlito"/>
                <a:cs typeface="Carlito"/>
              </a:rPr>
              <a:t>into </a:t>
            </a:r>
            <a:r>
              <a:rPr sz="2200" spc="-5" dirty="0">
                <a:latin typeface="Carlito"/>
                <a:cs typeface="Carlito"/>
              </a:rPr>
              <a:t>the </a:t>
            </a:r>
            <a:r>
              <a:rPr sz="2200" spc="-20" dirty="0">
                <a:latin typeface="Carlito"/>
                <a:cs typeface="Carlito"/>
              </a:rPr>
              <a:t>program </a:t>
            </a:r>
            <a:r>
              <a:rPr sz="2200" spc="-40" dirty="0">
                <a:latin typeface="Carlito"/>
                <a:cs typeface="Carlito"/>
              </a:rPr>
              <a:t>counter, </a:t>
            </a:r>
            <a:r>
              <a:rPr sz="2200" spc="-5" dirty="0">
                <a:latin typeface="Carlito"/>
                <a:cs typeface="Carlito"/>
              </a:rPr>
              <a:t>and the </a:t>
            </a:r>
            <a:r>
              <a:rPr sz="2200" spc="-20" dirty="0">
                <a:latin typeface="Carlito"/>
                <a:cs typeface="Carlito"/>
              </a:rPr>
              <a:t>system </a:t>
            </a:r>
            <a:r>
              <a:rPr sz="2200" spc="-5" dirty="0">
                <a:latin typeface="Carlito"/>
                <a:cs typeface="Carlito"/>
              </a:rPr>
              <a:t>begins </a:t>
            </a:r>
            <a:r>
              <a:rPr sz="2200" spc="-15" dirty="0">
                <a:latin typeface="Carlito"/>
                <a:cs typeface="Carlito"/>
              </a:rPr>
              <a:t>executing </a:t>
            </a:r>
            <a:r>
              <a:rPr sz="2200" spc="-5" dirty="0">
                <a:latin typeface="Carlito"/>
                <a:cs typeface="Carlito"/>
              </a:rPr>
              <a:t>instructions  </a:t>
            </a:r>
            <a:r>
              <a:rPr sz="2200" spc="-15" dirty="0">
                <a:latin typeface="Carlito"/>
                <a:cs typeface="Carlito"/>
              </a:rPr>
              <a:t>found at </a:t>
            </a:r>
            <a:r>
              <a:rPr sz="2200" spc="-10" dirty="0">
                <a:latin typeface="Carlito"/>
                <a:cs typeface="Carlito"/>
              </a:rPr>
              <a:t>that </a:t>
            </a:r>
            <a:r>
              <a:rPr sz="2200" spc="-5" dirty="0">
                <a:latin typeface="Carlito"/>
                <a:cs typeface="Carlito"/>
              </a:rPr>
              <a:t>address. </a:t>
            </a:r>
            <a:r>
              <a:rPr sz="2200" spc="-10" dirty="0">
                <a:latin typeface="Carlito"/>
                <a:cs typeface="Carlito"/>
              </a:rPr>
              <a:t>This address points </a:t>
            </a:r>
            <a:r>
              <a:rPr sz="2200" spc="-20" dirty="0">
                <a:latin typeface="Carlito"/>
                <a:cs typeface="Carlito"/>
              </a:rPr>
              <a:t>to </a:t>
            </a:r>
            <a:r>
              <a:rPr sz="2200" spc="-5" dirty="0">
                <a:latin typeface="Carlito"/>
                <a:cs typeface="Carlito"/>
              </a:rPr>
              <a:t>the </a:t>
            </a:r>
            <a:r>
              <a:rPr sz="2200" spc="-10" dirty="0">
                <a:latin typeface="Carlito"/>
                <a:cs typeface="Carlito"/>
              </a:rPr>
              <a:t>"bootstrap" </a:t>
            </a:r>
            <a:r>
              <a:rPr sz="2200" spc="-20" dirty="0">
                <a:latin typeface="Carlito"/>
                <a:cs typeface="Carlito"/>
              </a:rPr>
              <a:t>program </a:t>
            </a:r>
            <a:r>
              <a:rPr sz="2200" spc="-15" dirty="0">
                <a:latin typeface="Carlito"/>
                <a:cs typeface="Carlito"/>
              </a:rPr>
              <a:t>located </a:t>
            </a:r>
            <a:r>
              <a:rPr sz="2200" spc="-5" dirty="0">
                <a:latin typeface="Carlito"/>
                <a:cs typeface="Carlito"/>
              </a:rPr>
              <a:t>in  </a:t>
            </a:r>
            <a:r>
              <a:rPr sz="2200" spc="-15" dirty="0">
                <a:latin typeface="Carlito"/>
                <a:cs typeface="Carlito"/>
              </a:rPr>
              <a:t>ROM </a:t>
            </a:r>
            <a:r>
              <a:rPr sz="2200" spc="-10" dirty="0">
                <a:latin typeface="Carlito"/>
                <a:cs typeface="Carlito"/>
              </a:rPr>
              <a:t>chips </a:t>
            </a:r>
            <a:r>
              <a:rPr sz="2200" spc="-5" dirty="0">
                <a:latin typeface="Carlito"/>
                <a:cs typeface="Carlito"/>
              </a:rPr>
              <a:t>( </a:t>
            </a:r>
            <a:r>
              <a:rPr sz="2200" dirty="0">
                <a:latin typeface="Carlito"/>
                <a:cs typeface="Carlito"/>
              </a:rPr>
              <a:t>or </a:t>
            </a:r>
            <a:r>
              <a:rPr sz="2200" spc="-15" dirty="0">
                <a:latin typeface="Carlito"/>
                <a:cs typeface="Carlito"/>
              </a:rPr>
              <a:t>EPROM </a:t>
            </a:r>
            <a:r>
              <a:rPr sz="2200" spc="-10" dirty="0">
                <a:latin typeface="Carlito"/>
                <a:cs typeface="Carlito"/>
              </a:rPr>
              <a:t>chips </a:t>
            </a:r>
            <a:r>
              <a:rPr sz="2200" spc="-5" dirty="0">
                <a:latin typeface="Carlito"/>
                <a:cs typeface="Carlito"/>
              </a:rPr>
              <a:t>) </a:t>
            </a:r>
            <a:r>
              <a:rPr sz="2200" dirty="0">
                <a:latin typeface="Carlito"/>
                <a:cs typeface="Carlito"/>
              </a:rPr>
              <a:t>on </a:t>
            </a:r>
            <a:r>
              <a:rPr sz="2200" spc="-5" dirty="0">
                <a:latin typeface="Carlito"/>
                <a:cs typeface="Carlito"/>
              </a:rPr>
              <a:t>the</a:t>
            </a:r>
            <a:r>
              <a:rPr sz="2200" spc="85" dirty="0">
                <a:latin typeface="Carlito"/>
                <a:cs typeface="Carlito"/>
              </a:rPr>
              <a:t> </a:t>
            </a:r>
            <a:r>
              <a:rPr sz="2200" spc="-5" dirty="0">
                <a:latin typeface="Carlito"/>
                <a:cs typeface="Carlito"/>
              </a:rPr>
              <a:t>motherboard.</a:t>
            </a:r>
            <a:endParaRPr sz="2200" dirty="0">
              <a:latin typeface="Carlito"/>
              <a:cs typeface="Carlito"/>
            </a:endParaRPr>
          </a:p>
          <a:p>
            <a:pPr marL="355600" marR="5715" indent="-342900" algn="just">
              <a:lnSpc>
                <a:spcPct val="100000"/>
              </a:lnSpc>
              <a:spcBef>
                <a:spcPts val="530"/>
              </a:spcBef>
              <a:buFont typeface="Arial"/>
              <a:buChar char="•"/>
              <a:tabLst>
                <a:tab pos="355600" algn="l"/>
              </a:tabLst>
            </a:pPr>
            <a:r>
              <a:rPr sz="2200" spc="-10" dirty="0">
                <a:latin typeface="Carlito"/>
                <a:cs typeface="Carlito"/>
              </a:rPr>
              <a:t>The </a:t>
            </a:r>
            <a:r>
              <a:rPr sz="2200" spc="-15" dirty="0">
                <a:latin typeface="Carlito"/>
                <a:cs typeface="Carlito"/>
              </a:rPr>
              <a:t>ROM bootstrap </a:t>
            </a:r>
            <a:r>
              <a:rPr sz="2200" spc="-20" dirty="0">
                <a:latin typeface="Carlito"/>
                <a:cs typeface="Carlito"/>
              </a:rPr>
              <a:t>program </a:t>
            </a:r>
            <a:r>
              <a:rPr sz="2200" spc="-15" dirty="0">
                <a:latin typeface="Carlito"/>
                <a:cs typeface="Carlito"/>
              </a:rPr>
              <a:t>first </a:t>
            </a:r>
            <a:r>
              <a:rPr sz="2200" spc="-5" dirty="0">
                <a:latin typeface="Carlito"/>
                <a:cs typeface="Carlito"/>
              </a:rPr>
              <a:t>runs </a:t>
            </a:r>
            <a:r>
              <a:rPr sz="2200" spc="-20" dirty="0">
                <a:latin typeface="Carlito"/>
                <a:cs typeface="Carlito"/>
              </a:rPr>
              <a:t>hardware </a:t>
            </a:r>
            <a:r>
              <a:rPr sz="2200" spc="-10" dirty="0">
                <a:latin typeface="Carlito"/>
                <a:cs typeface="Carlito"/>
              </a:rPr>
              <a:t>checks, determining what </a:t>
            </a:r>
            <a:r>
              <a:rPr sz="2200" spc="-15" dirty="0">
                <a:latin typeface="Carlito"/>
                <a:cs typeface="Carlito"/>
              </a:rPr>
              <a:t>physical  </a:t>
            </a:r>
            <a:r>
              <a:rPr sz="2200" spc="-10" dirty="0">
                <a:latin typeface="Carlito"/>
                <a:cs typeface="Carlito"/>
              </a:rPr>
              <a:t>resources are present </a:t>
            </a:r>
            <a:r>
              <a:rPr sz="2200" spc="-5" dirty="0">
                <a:latin typeface="Carlito"/>
                <a:cs typeface="Carlito"/>
              </a:rPr>
              <a:t>and doing </a:t>
            </a:r>
            <a:r>
              <a:rPr sz="2200" spc="-10" dirty="0">
                <a:latin typeface="Carlito"/>
                <a:cs typeface="Carlito"/>
              </a:rPr>
              <a:t>power-on </a:t>
            </a:r>
            <a:r>
              <a:rPr sz="2200" spc="-5" dirty="0">
                <a:latin typeface="Carlito"/>
                <a:cs typeface="Carlito"/>
              </a:rPr>
              <a:t>self </a:t>
            </a:r>
            <a:r>
              <a:rPr sz="2200" spc="-10" dirty="0">
                <a:latin typeface="Carlito"/>
                <a:cs typeface="Carlito"/>
              </a:rPr>
              <a:t>tests </a:t>
            </a:r>
            <a:r>
              <a:rPr sz="2200" spc="-5" dirty="0">
                <a:latin typeface="Carlito"/>
                <a:cs typeface="Carlito"/>
              </a:rPr>
              <a:t>( POST ) of all HW </a:t>
            </a:r>
            <a:r>
              <a:rPr sz="2200" spc="-20" dirty="0">
                <a:latin typeface="Carlito"/>
                <a:cs typeface="Carlito"/>
              </a:rPr>
              <a:t>for </a:t>
            </a:r>
            <a:r>
              <a:rPr sz="2200" spc="-5" dirty="0">
                <a:latin typeface="Carlito"/>
                <a:cs typeface="Carlito"/>
              </a:rPr>
              <a:t>which this  is </a:t>
            </a:r>
            <a:r>
              <a:rPr sz="2200" spc="-10" dirty="0">
                <a:latin typeface="Carlito"/>
                <a:cs typeface="Carlito"/>
              </a:rPr>
              <a:t>applicable. </a:t>
            </a:r>
            <a:r>
              <a:rPr sz="2200" dirty="0">
                <a:latin typeface="Carlito"/>
                <a:cs typeface="Carlito"/>
              </a:rPr>
              <a:t>Some </a:t>
            </a:r>
            <a:r>
              <a:rPr sz="2200" spc="-5" dirty="0">
                <a:latin typeface="Carlito"/>
                <a:cs typeface="Carlito"/>
              </a:rPr>
              <a:t>devices, </a:t>
            </a:r>
            <a:r>
              <a:rPr sz="2200" spc="-10" dirty="0">
                <a:latin typeface="Carlito"/>
                <a:cs typeface="Carlito"/>
              </a:rPr>
              <a:t>such </a:t>
            </a:r>
            <a:r>
              <a:rPr sz="2200" spc="-5" dirty="0">
                <a:latin typeface="Carlito"/>
                <a:cs typeface="Carlito"/>
              </a:rPr>
              <a:t>as </a:t>
            </a:r>
            <a:r>
              <a:rPr sz="2200" spc="-15" dirty="0">
                <a:latin typeface="Carlito"/>
                <a:cs typeface="Carlito"/>
              </a:rPr>
              <a:t>controller cards may </a:t>
            </a:r>
            <a:r>
              <a:rPr sz="2200" spc="-20" dirty="0">
                <a:latin typeface="Carlito"/>
                <a:cs typeface="Carlito"/>
              </a:rPr>
              <a:t>have </a:t>
            </a:r>
            <a:r>
              <a:rPr sz="2200" spc="-5" dirty="0">
                <a:latin typeface="Carlito"/>
                <a:cs typeface="Carlito"/>
              </a:rPr>
              <a:t>their </a:t>
            </a:r>
            <a:r>
              <a:rPr sz="2200" spc="-10" dirty="0">
                <a:latin typeface="Carlito"/>
                <a:cs typeface="Carlito"/>
              </a:rPr>
              <a:t>own on-board  diagnostics, </a:t>
            </a:r>
            <a:r>
              <a:rPr sz="2200" spc="-5" dirty="0">
                <a:latin typeface="Carlito"/>
                <a:cs typeface="Carlito"/>
              </a:rPr>
              <a:t>which </a:t>
            </a:r>
            <a:r>
              <a:rPr sz="2200" spc="-10" dirty="0">
                <a:latin typeface="Carlito"/>
                <a:cs typeface="Carlito"/>
              </a:rPr>
              <a:t>are called by </a:t>
            </a:r>
            <a:r>
              <a:rPr sz="2200" spc="-5" dirty="0">
                <a:latin typeface="Carlito"/>
                <a:cs typeface="Carlito"/>
              </a:rPr>
              <a:t>the </a:t>
            </a:r>
            <a:r>
              <a:rPr sz="2200" spc="-15" dirty="0">
                <a:latin typeface="Carlito"/>
                <a:cs typeface="Carlito"/>
              </a:rPr>
              <a:t>ROM bootstrap</a:t>
            </a:r>
            <a:r>
              <a:rPr sz="2200" spc="85" dirty="0">
                <a:latin typeface="Carlito"/>
                <a:cs typeface="Carlito"/>
              </a:rPr>
              <a:t> </a:t>
            </a:r>
            <a:r>
              <a:rPr sz="2200" spc="-15" dirty="0">
                <a:latin typeface="Carlito"/>
                <a:cs typeface="Carlito"/>
              </a:rPr>
              <a:t>program.</a:t>
            </a:r>
            <a:endParaRPr sz="2200" dirty="0">
              <a:latin typeface="Carlito"/>
              <a:cs typeface="Carlito"/>
            </a:endParaRPr>
          </a:p>
        </p:txBody>
      </p:sp>
      <p:sp>
        <p:nvSpPr>
          <p:cNvPr id="4" name="object 4"/>
          <p:cNvSpPr/>
          <p:nvPr/>
        </p:nvSpPr>
        <p:spPr>
          <a:xfrm>
            <a:off x="11049000" y="304800"/>
            <a:ext cx="2512336" cy="71485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170</a:t>
            </a:fld>
            <a:endParaRPr sz="12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70" name="Ink 69"/>
              <p14:cNvContentPartPr/>
              <p14:nvPr/>
            </p14:nvContentPartPr>
            <p14:xfrm>
              <a:off x="11521111" y="4950908"/>
              <a:ext cx="2057400" cy="1644480"/>
            </p14:xfrm>
          </p:contentPart>
        </mc:Choice>
        <mc:Fallback xmlns="">
          <p:pic>
            <p:nvPicPr>
              <p:cNvPr id="70" name="Ink 69"/>
              <p:cNvPicPr/>
              <p:nvPr/>
            </p:nvPicPr>
            <p:blipFill>
              <a:blip r:embed="rId4"/>
              <a:stretch>
                <a:fillRect/>
              </a:stretch>
            </p:blipFill>
            <p:spPr>
              <a:xfrm>
                <a:off x="11516431" y="4942988"/>
                <a:ext cx="2073240" cy="165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0" name="Ink 79"/>
              <p14:cNvContentPartPr/>
              <p14:nvPr/>
            </p14:nvContentPartPr>
            <p14:xfrm>
              <a:off x="10389631" y="1090268"/>
              <a:ext cx="1888560" cy="1677600"/>
            </p14:xfrm>
          </p:contentPart>
        </mc:Choice>
        <mc:Fallback xmlns="">
          <p:pic>
            <p:nvPicPr>
              <p:cNvPr id="80" name="Ink 79"/>
              <p:cNvPicPr/>
              <p:nvPr/>
            </p:nvPicPr>
            <p:blipFill>
              <a:blip r:embed="rId6"/>
              <a:stretch>
                <a:fillRect/>
              </a:stretch>
            </p:blipFill>
            <p:spPr>
              <a:xfrm>
                <a:off x="10380631" y="1083068"/>
                <a:ext cx="1904400" cy="169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0" name="Ink 99"/>
              <p14:cNvContentPartPr/>
              <p14:nvPr/>
            </p14:nvContentPartPr>
            <p14:xfrm>
              <a:off x="11247511" y="5583428"/>
              <a:ext cx="2257920" cy="1471320"/>
            </p14:xfrm>
          </p:contentPart>
        </mc:Choice>
        <mc:Fallback xmlns="">
          <p:pic>
            <p:nvPicPr>
              <p:cNvPr id="100" name="Ink 99"/>
              <p:cNvPicPr/>
              <p:nvPr/>
            </p:nvPicPr>
            <p:blipFill>
              <a:blip r:embed="rId8"/>
              <a:stretch>
                <a:fillRect/>
              </a:stretch>
            </p:blipFill>
            <p:spPr>
              <a:xfrm>
                <a:off x="11238511" y="5570828"/>
                <a:ext cx="2275200" cy="149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9" name="Ink 108"/>
              <p14:cNvContentPartPr/>
              <p14:nvPr/>
            </p14:nvContentPartPr>
            <p14:xfrm>
              <a:off x="12024391" y="1660868"/>
              <a:ext cx="1676880" cy="5078160"/>
            </p14:xfrm>
          </p:contentPart>
        </mc:Choice>
        <mc:Fallback xmlns="">
          <p:pic>
            <p:nvPicPr>
              <p:cNvPr id="109" name="Ink 108"/>
              <p:cNvPicPr/>
              <p:nvPr/>
            </p:nvPicPr>
            <p:blipFill>
              <a:blip r:embed="rId10"/>
              <a:stretch>
                <a:fillRect/>
              </a:stretch>
            </p:blipFill>
            <p:spPr>
              <a:xfrm>
                <a:off x="12017191" y="1651508"/>
                <a:ext cx="1696680" cy="510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0" name="Ink 109"/>
              <p14:cNvContentPartPr/>
              <p14:nvPr/>
            </p14:nvContentPartPr>
            <p14:xfrm>
              <a:off x="13026631" y="5720948"/>
              <a:ext cx="78840" cy="912240"/>
            </p14:xfrm>
          </p:contentPart>
        </mc:Choice>
        <mc:Fallback xmlns="">
          <p:pic>
            <p:nvPicPr>
              <p:cNvPr id="110" name="Ink 109"/>
              <p:cNvPicPr/>
              <p:nvPr/>
            </p:nvPicPr>
            <p:blipFill>
              <a:blip r:embed="rId12"/>
              <a:stretch>
                <a:fillRect/>
              </a:stretch>
            </p:blipFill>
            <p:spPr>
              <a:xfrm>
                <a:off x="13014031" y="5708348"/>
                <a:ext cx="103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1" name="Ink 110"/>
              <p14:cNvContentPartPr/>
              <p14:nvPr/>
            </p14:nvContentPartPr>
            <p14:xfrm>
              <a:off x="13099351" y="5951708"/>
              <a:ext cx="544680" cy="124920"/>
            </p14:xfrm>
          </p:contentPart>
        </mc:Choice>
        <mc:Fallback xmlns="">
          <p:pic>
            <p:nvPicPr>
              <p:cNvPr id="111" name="Ink 110"/>
              <p:cNvPicPr/>
              <p:nvPr/>
            </p:nvPicPr>
            <p:blipFill>
              <a:blip r:embed="rId14"/>
              <a:stretch>
                <a:fillRect/>
              </a:stretch>
            </p:blipFill>
            <p:spPr>
              <a:xfrm>
                <a:off x="13089991" y="5943788"/>
                <a:ext cx="565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2" name="Ink 111"/>
              <p14:cNvContentPartPr/>
              <p14:nvPr/>
            </p14:nvContentPartPr>
            <p14:xfrm>
              <a:off x="12530191" y="4197068"/>
              <a:ext cx="757800" cy="1809720"/>
            </p14:xfrm>
          </p:contentPart>
        </mc:Choice>
        <mc:Fallback xmlns="">
          <p:pic>
            <p:nvPicPr>
              <p:cNvPr id="112" name="Ink 111"/>
              <p:cNvPicPr/>
              <p:nvPr/>
            </p:nvPicPr>
            <p:blipFill>
              <a:blip r:embed="rId16"/>
              <a:stretch>
                <a:fillRect/>
              </a:stretch>
            </p:blipFill>
            <p:spPr>
              <a:xfrm>
                <a:off x="12524431" y="4190948"/>
                <a:ext cx="769680" cy="182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3" name="Ink 112"/>
              <p14:cNvContentPartPr/>
              <p14:nvPr/>
            </p14:nvContentPartPr>
            <p14:xfrm>
              <a:off x="12115831" y="3231908"/>
              <a:ext cx="1135800" cy="173880"/>
            </p14:xfrm>
          </p:contentPart>
        </mc:Choice>
        <mc:Fallback xmlns="">
          <p:pic>
            <p:nvPicPr>
              <p:cNvPr id="113" name="Ink 112"/>
              <p:cNvPicPr/>
              <p:nvPr/>
            </p:nvPicPr>
            <p:blipFill>
              <a:blip r:embed="rId18"/>
              <a:stretch>
                <a:fillRect/>
              </a:stretch>
            </p:blipFill>
            <p:spPr>
              <a:xfrm>
                <a:off x="12105391" y="3219308"/>
                <a:ext cx="1160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4" name="Ink 113"/>
              <p14:cNvContentPartPr/>
              <p14:nvPr/>
            </p14:nvContentPartPr>
            <p14:xfrm>
              <a:off x="12017551" y="3667868"/>
              <a:ext cx="304560" cy="326520"/>
            </p14:xfrm>
          </p:contentPart>
        </mc:Choice>
        <mc:Fallback xmlns="">
          <p:pic>
            <p:nvPicPr>
              <p:cNvPr id="114" name="Ink 113"/>
              <p:cNvPicPr/>
              <p:nvPr/>
            </p:nvPicPr>
            <p:blipFill>
              <a:blip r:embed="rId20"/>
              <a:stretch>
                <a:fillRect/>
              </a:stretch>
            </p:blipFill>
            <p:spPr>
              <a:xfrm>
                <a:off x="12008551" y="3658868"/>
                <a:ext cx="3196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Ink 116"/>
              <p14:cNvContentPartPr/>
              <p14:nvPr/>
            </p14:nvContentPartPr>
            <p14:xfrm>
              <a:off x="11471431" y="3892508"/>
              <a:ext cx="645840" cy="1449720"/>
            </p14:xfrm>
          </p:contentPart>
        </mc:Choice>
        <mc:Fallback xmlns="">
          <p:pic>
            <p:nvPicPr>
              <p:cNvPr id="117" name="Ink 116"/>
              <p:cNvPicPr/>
              <p:nvPr/>
            </p:nvPicPr>
            <p:blipFill>
              <a:blip r:embed="rId22"/>
              <a:stretch>
                <a:fillRect/>
              </a:stretch>
            </p:blipFill>
            <p:spPr>
              <a:xfrm>
                <a:off x="11460991" y="3882788"/>
                <a:ext cx="662040" cy="146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9" name="Ink 118"/>
              <p14:cNvContentPartPr/>
              <p14:nvPr/>
            </p14:nvContentPartPr>
            <p14:xfrm>
              <a:off x="10383871" y="1584908"/>
              <a:ext cx="1893960" cy="1881360"/>
            </p14:xfrm>
          </p:contentPart>
        </mc:Choice>
        <mc:Fallback xmlns="">
          <p:pic>
            <p:nvPicPr>
              <p:cNvPr id="119" name="Ink 118"/>
              <p:cNvPicPr/>
              <p:nvPr/>
            </p:nvPicPr>
            <p:blipFill>
              <a:blip r:embed="rId24"/>
              <a:stretch>
                <a:fillRect/>
              </a:stretch>
            </p:blipFill>
            <p:spPr>
              <a:xfrm>
                <a:off x="10374511" y="1576628"/>
                <a:ext cx="1918080" cy="1901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2" name="Ink 121"/>
              <p14:cNvContentPartPr/>
              <p14:nvPr/>
            </p14:nvContentPartPr>
            <p14:xfrm>
              <a:off x="11399071" y="4480388"/>
              <a:ext cx="2133360" cy="1007280"/>
            </p14:xfrm>
          </p:contentPart>
        </mc:Choice>
        <mc:Fallback xmlns="">
          <p:pic>
            <p:nvPicPr>
              <p:cNvPr id="122" name="Ink 121"/>
              <p:cNvPicPr/>
              <p:nvPr/>
            </p:nvPicPr>
            <p:blipFill>
              <a:blip r:embed="rId26"/>
              <a:stretch>
                <a:fillRect/>
              </a:stretch>
            </p:blipFill>
            <p:spPr>
              <a:xfrm>
                <a:off x="11390071" y="4471028"/>
                <a:ext cx="2156400" cy="1026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3" name="Ink 122"/>
              <p14:cNvContentPartPr/>
              <p14:nvPr/>
            </p14:nvContentPartPr>
            <p14:xfrm>
              <a:off x="5625391" y="6420788"/>
              <a:ext cx="4771440" cy="56160"/>
            </p14:xfrm>
          </p:contentPart>
        </mc:Choice>
        <mc:Fallback xmlns="">
          <p:pic>
            <p:nvPicPr>
              <p:cNvPr id="123" name="Ink 122"/>
              <p:cNvPicPr/>
              <p:nvPr/>
            </p:nvPicPr>
            <p:blipFill>
              <a:blip r:embed="rId28"/>
              <a:stretch>
                <a:fillRect/>
              </a:stretch>
            </p:blipFill>
            <p:spPr>
              <a:xfrm>
                <a:off x="5612791" y="6408188"/>
                <a:ext cx="4796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5" name="Ink 124"/>
              <p14:cNvContentPartPr/>
              <p14:nvPr/>
            </p14:nvContentPartPr>
            <p14:xfrm>
              <a:off x="2077231" y="6727868"/>
              <a:ext cx="8508240" cy="37080"/>
            </p14:xfrm>
          </p:contentPart>
        </mc:Choice>
        <mc:Fallback xmlns="">
          <p:pic>
            <p:nvPicPr>
              <p:cNvPr id="125" name="Ink 124"/>
              <p:cNvPicPr/>
              <p:nvPr/>
            </p:nvPicPr>
            <p:blipFill>
              <a:blip r:embed="rId30"/>
              <a:stretch>
                <a:fillRect/>
              </a:stretch>
            </p:blipFill>
            <p:spPr>
              <a:xfrm>
                <a:off x="2064631" y="6715268"/>
                <a:ext cx="8533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7" name="Ink 126"/>
              <p14:cNvContentPartPr/>
              <p14:nvPr/>
            </p14:nvContentPartPr>
            <p14:xfrm>
              <a:off x="1232311" y="7005428"/>
              <a:ext cx="4105440" cy="32040"/>
            </p14:xfrm>
          </p:contentPart>
        </mc:Choice>
        <mc:Fallback xmlns="">
          <p:pic>
            <p:nvPicPr>
              <p:cNvPr id="127" name="Ink 126"/>
              <p:cNvPicPr/>
              <p:nvPr/>
            </p:nvPicPr>
            <p:blipFill>
              <a:blip r:embed="rId32"/>
              <a:stretch>
                <a:fillRect/>
              </a:stretch>
            </p:blipFill>
            <p:spPr>
              <a:xfrm>
                <a:off x="1219711" y="6992828"/>
                <a:ext cx="4130640" cy="57240"/>
              </a:xfrm>
              <a:prstGeom prst="rect">
                <a:avLst/>
              </a:prstGeom>
            </p:spPr>
          </p:pic>
        </mc:Fallback>
      </mc:AlternateContent>
    </p:spTree>
    <p:extLst>
      <p:ext uri="{BB962C8B-B14F-4D97-AF65-F5344CB8AC3E}">
        <p14:creationId xmlns:p14="http://schemas.microsoft.com/office/powerpoint/2010/main" val="31993370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stretch>
            <a:fillRect/>
          </a:stretch>
        </p:blipFill>
        <p:spPr>
          <a:xfrm>
            <a:off x="3217844" y="-152399"/>
            <a:ext cx="10083748" cy="6686550"/>
          </a:xfrm>
          <a:prstGeom prst="rect">
            <a:avLst/>
          </a:prstGeom>
        </p:spPr>
      </p:pic>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171</a:t>
            </a:fld>
            <a:endParaRPr lang="en-US"/>
          </a:p>
        </p:txBody>
      </p:sp>
    </p:spTree>
    <p:extLst>
      <p:ext uri="{BB962C8B-B14F-4D97-AF65-F5344CB8AC3E}">
        <p14:creationId xmlns:p14="http://schemas.microsoft.com/office/powerpoint/2010/main" val="2572406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66890" y="2777830"/>
            <a:ext cx="4885110" cy="72187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47209" y="2406218"/>
            <a:ext cx="4940300" cy="1245870"/>
          </a:xfrm>
          <a:prstGeom prst="rect">
            <a:avLst/>
          </a:prstGeom>
        </p:spPr>
        <p:txBody>
          <a:bodyPr vert="horz" wrap="square" lIns="0" tIns="13335" rIns="0" bIns="0" rtlCol="0">
            <a:spAutoFit/>
          </a:bodyPr>
          <a:lstStyle/>
          <a:p>
            <a:pPr marL="12700">
              <a:lnSpc>
                <a:spcPct val="100000"/>
              </a:lnSpc>
              <a:spcBef>
                <a:spcPts val="105"/>
              </a:spcBef>
            </a:pPr>
            <a:r>
              <a:rPr sz="8000" spc="-5" dirty="0">
                <a:solidFill>
                  <a:srgbClr val="C00000"/>
                </a:solidFill>
              </a:rPr>
              <a:t>THANK</a:t>
            </a:r>
            <a:r>
              <a:rPr sz="8000" spc="-70" dirty="0">
                <a:solidFill>
                  <a:srgbClr val="C00000"/>
                </a:solidFill>
              </a:rPr>
              <a:t> </a:t>
            </a:r>
            <a:r>
              <a:rPr sz="8000" spc="-95" dirty="0">
                <a:solidFill>
                  <a:srgbClr val="C00000"/>
                </a:solidFill>
              </a:rPr>
              <a:t>YOU</a:t>
            </a:r>
            <a:endParaRPr sz="8000"/>
          </a:p>
        </p:txBody>
      </p:sp>
      <p:sp>
        <p:nvSpPr>
          <p:cNvPr id="4" name="object 4"/>
          <p:cNvSpPr/>
          <p:nvPr/>
        </p:nvSpPr>
        <p:spPr>
          <a:xfrm>
            <a:off x="10363200" y="304800"/>
            <a:ext cx="3182094" cy="9048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288407" y="6814515"/>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a:spLocks noGrp="1"/>
          </p:cNvSpPr>
          <p:nvPr>
            <p:ph type="dt" sz="half" idx="4294967295"/>
          </p:nvPr>
        </p:nvSpPr>
        <p:spPr>
          <a:prstGeom prst="rect">
            <a:avLst/>
          </a:prstGeom>
        </p:spPr>
        <p:txBody>
          <a:bodyPr vert="horz" wrap="square" lIns="0" tIns="0" rIns="0" bIns="0" rtlCol="0">
            <a:spAutoFit/>
          </a:bodyPr>
          <a:lstStyle/>
          <a:p>
            <a:pPr marL="12700">
              <a:lnSpc>
                <a:spcPts val="1240"/>
              </a:lnSpc>
            </a:pPr>
            <a:r>
              <a:rPr spc="-5" dirty="0"/>
              <a:t>19ECS204:Operating</a:t>
            </a:r>
            <a:r>
              <a:rPr spc="-65" dirty="0"/>
              <a:t> </a:t>
            </a:r>
            <a:r>
              <a:rPr spc="-10" dirty="0"/>
              <a:t>System</a:t>
            </a: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p:nvPr/>
        </p:nvSpPr>
        <p:spPr>
          <a:xfrm>
            <a:off x="12667488" y="6901078"/>
            <a:ext cx="30988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rlito"/>
                <a:cs typeface="Carlito"/>
              </a:rPr>
              <a:t>172</a:t>
            </a:fld>
            <a:endParaRPr sz="1200">
              <a:latin typeface="Carlito"/>
              <a:cs typeface="Carlito"/>
            </a:endParaRPr>
          </a:p>
        </p:txBody>
      </p:sp>
    </p:spTree>
    <p:extLst>
      <p:ext uri="{BB962C8B-B14F-4D97-AF65-F5344CB8AC3E}">
        <p14:creationId xmlns:p14="http://schemas.microsoft.com/office/powerpoint/2010/main" val="26326294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BOOT</a:t>
            </a:r>
            <a:endParaRPr lang="en-IN" dirty="0"/>
          </a:p>
        </p:txBody>
      </p:sp>
      <p:sp>
        <p:nvSpPr>
          <p:cNvPr id="3" name="Date Placeholder 2"/>
          <p:cNvSpPr>
            <a:spLocks noGrp="1"/>
          </p:cNvSpPr>
          <p:nvPr>
            <p:ph type="dt" sz="half" idx="10"/>
          </p:nvPr>
        </p:nvSpPr>
        <p:spPr/>
        <p:txBody>
          <a:bodyPr/>
          <a:lstStyle/>
          <a:p>
            <a:fld id="{9E3C8952-3B03-4F47-B878-50EFF067D9FF}" type="datetime3">
              <a:rPr lang="en-US" smtClean="0"/>
              <a:pPr/>
              <a:t>10 January 2023</a:t>
            </a:fld>
            <a:endParaRPr lang="en-US"/>
          </a:p>
        </p:txBody>
      </p:sp>
      <p:sp>
        <p:nvSpPr>
          <p:cNvPr id="4" name="Footer Placeholder 3"/>
          <p:cNvSpPr>
            <a:spLocks noGrp="1"/>
          </p:cNvSpPr>
          <p:nvPr>
            <p:ph type="ftr" sz="quarter" idx="11"/>
          </p:nvPr>
        </p:nvSpPr>
        <p:spPr/>
        <p:txBody>
          <a:bodyPr/>
          <a:lstStyle/>
          <a:p>
            <a:r>
              <a:rPr lang="en-US" smtClean="0"/>
              <a:t>Department of Biotechnology, GIT                            Course Code and Course Title:</a:t>
            </a:r>
            <a:endParaRPr lang="en-US"/>
          </a:p>
        </p:txBody>
      </p:sp>
      <p:sp>
        <p:nvSpPr>
          <p:cNvPr id="5" name="Slide Number Placeholder 4"/>
          <p:cNvSpPr>
            <a:spLocks noGrp="1"/>
          </p:cNvSpPr>
          <p:nvPr>
            <p:ph type="sldNum" sz="quarter" idx="12"/>
          </p:nvPr>
        </p:nvSpPr>
        <p:spPr/>
        <p:txBody>
          <a:bodyPr/>
          <a:lstStyle/>
          <a:p>
            <a:fld id="{98F4A237-58DC-4CB8-A92A-C7FDFBDB682E}" type="slidenum">
              <a:rPr lang="en-US" smtClean="0"/>
              <a:pPr/>
              <a:t>173</a:t>
            </a:fld>
            <a:endParaRPr lang="en-US"/>
          </a:p>
        </p:txBody>
      </p:sp>
    </p:spTree>
    <p:extLst>
      <p:ext uri="{BB962C8B-B14F-4D97-AF65-F5344CB8AC3E}">
        <p14:creationId xmlns:p14="http://schemas.microsoft.com/office/powerpoint/2010/main" val="20357310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8F4A237-58DC-4CB8-A92A-C7FDFBDB682E}" type="slidenum">
              <a:rPr lang="en-US" smtClean="0"/>
              <a:pPr/>
              <a:t>174</a:t>
            </a:fld>
            <a:endParaRPr lang="en-US"/>
          </a:p>
        </p:txBody>
      </p:sp>
      <p:sp>
        <p:nvSpPr>
          <p:cNvPr id="10" name="Date Placeholder 9"/>
          <p:cNvSpPr>
            <a:spLocks noGrp="1"/>
          </p:cNvSpPr>
          <p:nvPr>
            <p:ph type="dt" sz="half" idx="10"/>
          </p:nvPr>
        </p:nvSpPr>
        <p:spPr/>
        <p:txBody>
          <a:bodyPr/>
          <a:lstStyle/>
          <a:p>
            <a:fld id="{C6B4B03E-1ADD-4C4E-BA04-A94C7162518E}" type="datetime3">
              <a:rPr lang="en-US" smtClean="0"/>
              <a:pPr/>
              <a:t>10 January 2023</a:t>
            </a:fld>
            <a:endParaRPr lang="en-US"/>
          </a:p>
        </p:txBody>
      </p:sp>
      <p:sp>
        <p:nvSpPr>
          <p:cNvPr id="12" name="Content Placeholder 11"/>
          <p:cNvSpPr txBox="1">
            <a:spLocks noGrp="1"/>
          </p:cNvSpPr>
          <p:nvPr>
            <p:ph idx="1"/>
          </p:nvPr>
        </p:nvSpPr>
        <p:spPr>
          <a:xfrm>
            <a:off x="609600" y="2438400"/>
            <a:ext cx="12420600" cy="1323439"/>
          </a:xfrm>
          <a:prstGeom prst="rect">
            <a:avLst/>
          </a:prstGeom>
          <a:noFill/>
        </p:spPr>
        <p:txBody>
          <a:bodyPr wrap="square">
            <a:spAutoFit/>
          </a:bodyPr>
          <a:lstStyle/>
          <a:p>
            <a:pPr algn="ctr">
              <a:buNone/>
              <a:defRPr/>
            </a:pPr>
            <a:r>
              <a:rPr lang="en-US" sz="8000" dirty="0">
                <a:solidFill>
                  <a:srgbClr val="C00000"/>
                </a:solidFill>
                <a:effectLst>
                  <a:outerShdw blurRad="38100" dist="38100" dir="2700000" algn="tl">
                    <a:srgbClr val="000000">
                      <a:alpha val="43137"/>
                    </a:srgbClr>
                  </a:outerShdw>
                </a:effectLst>
                <a:ea typeface="ＭＳ Ｐゴシック" pitchFamily="1" charset="-128"/>
              </a:rPr>
              <a:t>THANK YOU </a:t>
            </a:r>
          </a:p>
        </p:txBody>
      </p:sp>
      <p:pic>
        <p:nvPicPr>
          <p:cNvPr id="9"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
        <p:nvSpPr>
          <p:cNvPr id="11" name="Footer Placeholder 5">
            <a:extLst>
              <a:ext uri="{FF2B5EF4-FFF2-40B4-BE49-F238E27FC236}">
                <a16:creationId xmlns:a16="http://schemas.microsoft.com/office/drawing/2014/main" id="{1BAFB870-9B34-4B40-BC4B-4DEAD54EB199}"/>
              </a:ext>
            </a:extLst>
          </p:cNvPr>
          <p:cNvSpPr>
            <a:spLocks noGrp="1"/>
          </p:cNvSpPr>
          <p:nvPr>
            <p:ph type="ftr" sz="quarter" idx="11"/>
          </p:nvPr>
        </p:nvSpPr>
        <p:spPr>
          <a:xfrm>
            <a:off x="4629150" y="6784966"/>
            <a:ext cx="5524500" cy="389467"/>
          </a:xfrm>
        </p:spPr>
        <p:txBody>
          <a:bodyPr/>
          <a:lstStyle/>
          <a:p>
            <a:r>
              <a:rPr lang="en-US" dirty="0"/>
              <a:t>Department of CSE, GIT                            19EID233: AI TOOLS</a:t>
            </a:r>
            <a:endParaRPr lang="en-IN"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noAutofit/>
          </a:bodyPr>
          <a:lstStyle/>
          <a:p>
            <a:r>
              <a:rPr lang="en-US" altLang="en-US" sz="4000" dirty="0">
                <a:solidFill>
                  <a:schemeClr val="accent2"/>
                </a:solidFill>
              </a:rPr>
              <a:t/>
            </a:r>
            <a:br>
              <a:rPr lang="en-US" altLang="en-US" sz="4000" dirty="0">
                <a:solidFill>
                  <a:schemeClr val="accent2"/>
                </a:solidFill>
              </a:rPr>
            </a:br>
            <a:r>
              <a:rPr lang="en-US" altLang="en-US" sz="4000" dirty="0"/>
              <a:t>WHAT IS AN OPERATING SYSTEM?</a:t>
            </a:r>
            <a:br>
              <a:rPr lang="en-US" altLang="en-US" sz="4000" dirty="0"/>
            </a:br>
            <a:endParaRPr lang="en-US" sz="4000" dirty="0"/>
          </a:p>
        </p:txBody>
      </p:sp>
      <p:sp>
        <p:nvSpPr>
          <p:cNvPr id="3" name="Content Placeholder 2"/>
          <p:cNvSpPr>
            <a:spLocks noGrp="1"/>
          </p:cNvSpPr>
          <p:nvPr>
            <p:ph idx="1"/>
          </p:nvPr>
        </p:nvSpPr>
        <p:spPr>
          <a:xfrm>
            <a:off x="689548" y="1512147"/>
            <a:ext cx="10054652" cy="4658361"/>
          </a:xfrm>
        </p:spPr>
        <p:txBody>
          <a:bodyPr>
            <a:normAutofit/>
          </a:bodyPr>
          <a:lstStyle/>
          <a:p>
            <a:pPr lvl="0" algn="just">
              <a:lnSpc>
                <a:spcPct val="150000"/>
              </a:lnSpc>
            </a:pPr>
            <a:endParaRPr lang="en-IN" sz="3500" dirty="0"/>
          </a:p>
          <a:p>
            <a:endParaRPr lang="en-US" dirty="0" smtClean="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18</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
        <p:nvSpPr>
          <p:cNvPr id="8" name="Rectangle 2">
            <a:extLst>
              <a:ext uri="{FF2B5EF4-FFF2-40B4-BE49-F238E27FC236}">
                <a16:creationId xmlns:a16="http://schemas.microsoft.com/office/drawing/2014/main" id="{F8C47A21-7CE9-4E1B-B9EC-DC85259730F6}"/>
              </a:ext>
            </a:extLst>
          </p:cNvPr>
          <p:cNvSpPr txBox="1">
            <a:spLocks noChangeArrowheads="1"/>
          </p:cNvSpPr>
          <p:nvPr/>
        </p:nvSpPr>
        <p:spPr>
          <a:xfrm>
            <a:off x="1038225" y="1219200"/>
            <a:ext cx="11458575" cy="51816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n-US" altLang="en-US" sz="2000" b="1" dirty="0">
              <a:solidFill>
                <a:schemeClr val="accent2"/>
              </a:solidFill>
            </a:endParaRPr>
          </a:p>
          <a:p>
            <a:pPr algn="just">
              <a:lnSpc>
                <a:spcPct val="120000"/>
              </a:lnSpc>
            </a:pPr>
            <a:r>
              <a:rPr lang="en-US" altLang="en-US" sz="2400" dirty="0">
                <a:highlight>
                  <a:srgbClr val="FFFF00"/>
                </a:highlight>
                <a:latin typeface="Times New Roman" panose="02020603050405020304" pitchFamily="18" charset="0"/>
                <a:cs typeface="Times New Roman" panose="02020603050405020304" pitchFamily="18" charset="0"/>
              </a:rPr>
              <a:t>An interface between users and </a:t>
            </a:r>
            <a:r>
              <a:rPr lang="en-US" altLang="en-US" sz="2400" dirty="0" smtClean="0">
                <a:highlight>
                  <a:srgbClr val="FFFF00"/>
                </a:highlight>
                <a:latin typeface="Times New Roman" panose="02020603050405020304" pitchFamily="18" charset="0"/>
                <a:cs typeface="Times New Roman" panose="02020603050405020304" pitchFamily="18" charset="0"/>
              </a:rPr>
              <a:t>computer hardware(</a:t>
            </a:r>
            <a:r>
              <a:rPr lang="en-US" altLang="en-US" sz="2400" dirty="0" err="1" smtClean="0">
                <a:highlight>
                  <a:srgbClr val="FFFF00"/>
                </a:highlight>
                <a:latin typeface="Times New Roman" panose="02020603050405020304" pitchFamily="18" charset="0"/>
                <a:cs typeface="Times New Roman" panose="02020603050405020304" pitchFamily="18" charset="0"/>
              </a:rPr>
              <a:t>CPU,Memory,printers</a:t>
            </a:r>
            <a:r>
              <a:rPr lang="en-US" altLang="en-US" sz="2400" dirty="0" smtClean="0">
                <a:highlight>
                  <a:srgbClr val="FFFF00"/>
                </a:highlight>
                <a:latin typeface="Times New Roman" panose="02020603050405020304" pitchFamily="18" charset="0"/>
                <a:cs typeface="Times New Roman" panose="02020603050405020304" pitchFamily="18" charset="0"/>
              </a:rPr>
              <a:t> </a:t>
            </a:r>
            <a:r>
              <a:rPr lang="en-US" altLang="en-US" sz="2400" dirty="0" err="1" smtClean="0">
                <a:highlight>
                  <a:srgbClr val="FFFF00"/>
                </a:highlight>
                <a:latin typeface="Times New Roman" panose="02020603050405020304" pitchFamily="18" charset="0"/>
                <a:cs typeface="Times New Roman" panose="02020603050405020304" pitchFamily="18" charset="0"/>
              </a:rPr>
              <a:t>etc</a:t>
            </a:r>
            <a:r>
              <a:rPr lang="en-US" altLang="en-US" sz="2400" dirty="0" smtClean="0">
                <a:highlight>
                  <a:srgbClr val="FFFF00"/>
                </a:highlight>
                <a:latin typeface="Times New Roman" panose="02020603050405020304" pitchFamily="18" charset="0"/>
                <a:cs typeface="Times New Roman" panose="02020603050405020304" pitchFamily="18" charset="0"/>
              </a:rPr>
              <a:t>) </a:t>
            </a:r>
            <a:r>
              <a:rPr lang="en-US" altLang="en-US" sz="2400" dirty="0">
                <a:highlight>
                  <a:srgbClr val="FFFF00"/>
                </a:highlight>
                <a:latin typeface="Times New Roman" panose="02020603050405020304" pitchFamily="18" charset="0"/>
                <a:cs typeface="Times New Roman" panose="02020603050405020304" pitchFamily="18" charset="0"/>
              </a:rPr>
              <a:t>- an environment "architecture</a:t>
            </a:r>
            <a:r>
              <a:rPr lang="en-US" altLang="en-US" sz="2400" dirty="0" smtClean="0">
                <a:highlight>
                  <a:srgbClr val="FFFF00"/>
                </a:highlight>
                <a:latin typeface="Times New Roman" panose="02020603050405020304" pitchFamily="18" charset="0"/>
                <a:cs typeface="Times New Roman" panose="02020603050405020304" pitchFamily="18" charset="0"/>
              </a:rPr>
              <a:t>”</a:t>
            </a:r>
          </a:p>
          <a:p>
            <a:pPr algn="just">
              <a:lnSpc>
                <a:spcPct val="120000"/>
              </a:lnSpc>
            </a:pPr>
            <a:r>
              <a:rPr lang="en-US" altLang="en-US" sz="2400" dirty="0" smtClean="0">
                <a:highlight>
                  <a:srgbClr val="FFFF00"/>
                </a:highlight>
                <a:latin typeface="Times New Roman" panose="02020603050405020304" pitchFamily="18" charset="0"/>
                <a:cs typeface="Times New Roman" panose="02020603050405020304" pitchFamily="18" charset="0"/>
              </a:rPr>
              <a:t>Resource allocator: giving resources to processes(CPU,/Device/Memory/File)</a:t>
            </a:r>
          </a:p>
          <a:p>
            <a:pPr marL="800100" lvl="2" indent="0" algn="just">
              <a:lnSpc>
                <a:spcPct val="120000"/>
              </a:lnSpc>
              <a:buNone/>
            </a:pPr>
            <a:r>
              <a:rPr lang="en-US" altLang="en-US" sz="1600" dirty="0">
                <a:highlight>
                  <a:srgbClr val="FFFF00"/>
                </a:highlight>
                <a:latin typeface="Times New Roman" panose="02020603050405020304" pitchFamily="18" charset="0"/>
                <a:cs typeface="Times New Roman" panose="02020603050405020304" pitchFamily="18" charset="0"/>
              </a:rPr>
              <a:t> </a:t>
            </a:r>
            <a:r>
              <a:rPr lang="en-US" altLang="en-US" sz="1600" dirty="0" smtClean="0">
                <a:highlight>
                  <a:srgbClr val="FFFF00"/>
                </a:highlight>
                <a:latin typeface="Times New Roman" panose="02020603050405020304" pitchFamily="18" charset="0"/>
                <a:cs typeface="Times New Roman" panose="02020603050405020304" pitchFamily="18" charset="0"/>
              </a:rPr>
              <a:t>       Process1:   Memory</a:t>
            </a:r>
          </a:p>
          <a:p>
            <a:pPr marL="800100" lvl="2" indent="0" algn="just">
              <a:lnSpc>
                <a:spcPct val="120000"/>
              </a:lnSpc>
              <a:buNone/>
            </a:pPr>
            <a:r>
              <a:rPr lang="en-US" altLang="en-US" sz="1600" dirty="0">
                <a:highlight>
                  <a:srgbClr val="FFFF00"/>
                </a:highlight>
                <a:latin typeface="Times New Roman" panose="02020603050405020304" pitchFamily="18" charset="0"/>
                <a:cs typeface="Times New Roman" panose="02020603050405020304" pitchFamily="18" charset="0"/>
              </a:rPr>
              <a:t> </a:t>
            </a:r>
            <a:r>
              <a:rPr lang="en-US" altLang="en-US" sz="1600" dirty="0" smtClean="0">
                <a:highlight>
                  <a:srgbClr val="FFFF00"/>
                </a:highlight>
                <a:latin typeface="Times New Roman" panose="02020603050405020304" pitchFamily="18" charset="0"/>
                <a:cs typeface="Times New Roman" panose="02020603050405020304" pitchFamily="18" charset="0"/>
              </a:rPr>
              <a:t>      Process2: CPU</a:t>
            </a:r>
          </a:p>
          <a:p>
            <a:pPr marL="800100" lvl="2" indent="0" algn="just">
              <a:lnSpc>
                <a:spcPct val="120000"/>
              </a:lnSpc>
              <a:buNone/>
            </a:pPr>
            <a:r>
              <a:rPr lang="en-US" altLang="en-US" sz="1600" dirty="0">
                <a:highlight>
                  <a:srgbClr val="FFFF00"/>
                </a:highlight>
                <a:latin typeface="Times New Roman" panose="02020603050405020304" pitchFamily="18" charset="0"/>
                <a:cs typeface="Times New Roman" panose="02020603050405020304" pitchFamily="18" charset="0"/>
              </a:rPr>
              <a:t> </a:t>
            </a:r>
            <a:r>
              <a:rPr lang="en-US" altLang="en-US" sz="1600" dirty="0" smtClean="0">
                <a:highlight>
                  <a:srgbClr val="FFFF00"/>
                </a:highlight>
                <a:latin typeface="Times New Roman" panose="02020603050405020304" pitchFamily="18" charset="0"/>
                <a:cs typeface="Times New Roman" panose="02020603050405020304" pitchFamily="18" charset="0"/>
              </a:rPr>
              <a:t>      Process3: Printer</a:t>
            </a:r>
          </a:p>
          <a:p>
            <a:pPr lvl="1"/>
            <a:r>
              <a:rPr lang="en-US" altLang="en-US" dirty="0"/>
              <a:t>Manages all resources</a:t>
            </a:r>
          </a:p>
          <a:p>
            <a:pPr lvl="1"/>
            <a:r>
              <a:rPr lang="en-US" altLang="en-US" dirty="0"/>
              <a:t>Decides between conflicting requests for efficient and fair resource use</a:t>
            </a:r>
          </a:p>
          <a:p>
            <a:pPr marL="0" indent="0" algn="just">
              <a:lnSpc>
                <a:spcPct val="120000"/>
              </a:lnSpc>
              <a:buNone/>
            </a:pPr>
            <a:endParaRPr lang="en-US" altLang="en-US" sz="2400" dirty="0" smtClean="0">
              <a:highlight>
                <a:srgbClr val="FFFF00"/>
              </a:highlight>
              <a:latin typeface="Times New Roman" panose="02020603050405020304" pitchFamily="18" charset="0"/>
              <a:cs typeface="Times New Roman" panose="02020603050405020304" pitchFamily="18" charset="0"/>
            </a:endParaRPr>
          </a:p>
          <a:p>
            <a:pPr algn="just">
              <a:lnSpc>
                <a:spcPct val="120000"/>
              </a:lnSpc>
            </a:pPr>
            <a:r>
              <a:rPr lang="en-US" altLang="en-US" sz="2400" dirty="0" smtClean="0">
                <a:highlight>
                  <a:srgbClr val="FFFF00"/>
                </a:highlight>
                <a:latin typeface="Times New Roman" panose="02020603050405020304" pitchFamily="18" charset="0"/>
                <a:cs typeface="Times New Roman" panose="02020603050405020304" pitchFamily="18" charset="0"/>
              </a:rPr>
              <a:t>Manager/Control Program: memory(</a:t>
            </a:r>
            <a:r>
              <a:rPr lang="en-US" altLang="en-US" sz="2400" dirty="0" err="1" smtClean="0">
                <a:highlight>
                  <a:srgbClr val="FFFF00"/>
                </a:highlight>
                <a:latin typeface="Times New Roman" panose="02020603050405020304" pitchFamily="18" charset="0"/>
                <a:cs typeface="Times New Roman" panose="02020603050405020304" pitchFamily="18" charset="0"/>
              </a:rPr>
              <a:t>free,allocated</a:t>
            </a:r>
            <a:r>
              <a:rPr lang="en-US" altLang="en-US" sz="2400" dirty="0" smtClean="0">
                <a:highlight>
                  <a:srgbClr val="FFFF00"/>
                </a:highlight>
                <a:latin typeface="Times New Roman" panose="02020603050405020304" pitchFamily="18" charset="0"/>
                <a:cs typeface="Times New Roman" panose="02020603050405020304" pitchFamily="18" charset="0"/>
              </a:rPr>
              <a:t>), processes(scheduling, </a:t>
            </a:r>
            <a:r>
              <a:rPr lang="en-US" altLang="en-US" sz="2400" dirty="0" err="1" smtClean="0">
                <a:highlight>
                  <a:srgbClr val="FFFF00"/>
                </a:highlight>
                <a:latin typeface="Times New Roman" panose="02020603050405020304" pitchFamily="18" charset="0"/>
                <a:cs typeface="Times New Roman" panose="02020603050405020304" pitchFamily="18" charset="0"/>
              </a:rPr>
              <a:t>everygm</a:t>
            </a:r>
            <a:r>
              <a:rPr lang="en-US" altLang="en-US" sz="2400" dirty="0" smtClean="0">
                <a:highlight>
                  <a:srgbClr val="FFFF00"/>
                </a:highlight>
                <a:latin typeface="Times New Roman" panose="02020603050405020304" pitchFamily="18" charset="0"/>
                <a:cs typeface="Times New Roman" panose="02020603050405020304" pitchFamily="18" charset="0"/>
              </a:rPr>
              <a:t> has a process, process has </a:t>
            </a:r>
            <a:r>
              <a:rPr lang="en-US" altLang="en-US" sz="2400" dirty="0" err="1" smtClean="0">
                <a:highlight>
                  <a:srgbClr val="FFFF00"/>
                </a:highlight>
                <a:latin typeface="Times New Roman" panose="02020603050405020304" pitchFamily="18" charset="0"/>
                <a:cs typeface="Times New Roman" panose="02020603050405020304" pitchFamily="18" charset="0"/>
              </a:rPr>
              <a:t>states,which</a:t>
            </a:r>
            <a:r>
              <a:rPr lang="en-US" altLang="en-US" sz="2400" dirty="0" smtClean="0">
                <a:highlight>
                  <a:srgbClr val="FFFF00"/>
                </a:highlight>
                <a:latin typeface="Times New Roman" panose="02020603050405020304" pitchFamily="18" charset="0"/>
                <a:cs typeface="Times New Roman" panose="02020603050405020304" pitchFamily="18" charset="0"/>
              </a:rPr>
              <a:t> state?),</a:t>
            </a:r>
            <a:r>
              <a:rPr lang="en-US" altLang="en-US" sz="2400" dirty="0" err="1" smtClean="0">
                <a:highlight>
                  <a:srgbClr val="FFFF00"/>
                </a:highlight>
                <a:latin typeface="Times New Roman" panose="02020603050405020304" pitchFamily="18" charset="0"/>
                <a:cs typeface="Times New Roman" panose="02020603050405020304" pitchFamily="18" charset="0"/>
              </a:rPr>
              <a:t>files,security</a:t>
            </a:r>
            <a:r>
              <a:rPr lang="en-US" altLang="en-US" sz="2400" dirty="0" smtClean="0">
                <a:highlight>
                  <a:srgbClr val="FFFF00"/>
                </a:highlight>
                <a:latin typeface="Times New Roman" panose="02020603050405020304" pitchFamily="18" charset="0"/>
                <a:cs typeface="Times New Roman" panose="02020603050405020304" pitchFamily="18" charset="0"/>
              </a:rPr>
              <a:t> </a:t>
            </a:r>
            <a:r>
              <a:rPr lang="en-US" altLang="en-US" sz="2400" dirty="0" err="1" smtClean="0">
                <a:highlight>
                  <a:srgbClr val="FFFF00"/>
                </a:highlight>
                <a:latin typeface="Times New Roman" panose="02020603050405020304" pitchFamily="18" charset="0"/>
                <a:cs typeface="Times New Roman" panose="02020603050405020304" pitchFamily="18" charset="0"/>
              </a:rPr>
              <a:t>etc</a:t>
            </a:r>
            <a:endParaRPr lang="en-US" altLang="en-US" sz="2400" dirty="0">
              <a:highlight>
                <a:srgbClr val="FFFF00"/>
              </a:highlight>
              <a:latin typeface="Times New Roman" panose="02020603050405020304" pitchFamily="18" charset="0"/>
              <a:cs typeface="Times New Roman" panose="02020603050405020304" pitchFamily="18" charset="0"/>
            </a:endParaRPr>
          </a:p>
          <a:p>
            <a:pPr marL="0" lvl="1" indent="0" algn="just">
              <a:lnSpc>
                <a:spcPct val="120000"/>
              </a:lnSpc>
              <a:buNone/>
            </a:pPr>
            <a:r>
              <a:rPr lang="en-US" altLang="en-US" dirty="0" smtClean="0"/>
              <a:t>	Controls </a:t>
            </a:r>
            <a:r>
              <a:rPr lang="en-US" altLang="en-US" dirty="0"/>
              <a:t>execution of programs to prevent errors and improper use of the computer</a:t>
            </a:r>
          </a:p>
          <a:p>
            <a:pPr algn="just">
              <a:lnSpc>
                <a:spcPct val="120000"/>
              </a:lnSpc>
            </a:pPr>
            <a:endParaRPr lang="en-US" altLang="en-US" sz="2400" dirty="0" smtClean="0">
              <a:latin typeface="Times New Roman" panose="02020603050405020304" pitchFamily="18" charset="0"/>
              <a:cs typeface="Times New Roman" panose="02020603050405020304" pitchFamily="18" charset="0"/>
            </a:endParaRPr>
          </a:p>
          <a:p>
            <a:pPr algn="just">
              <a:lnSpc>
                <a:spcPct val="120000"/>
              </a:lnSpc>
            </a:pPr>
            <a:r>
              <a:rPr lang="en-US" altLang="en-US" sz="2400" dirty="0" smtClean="0">
                <a:latin typeface="Times New Roman" panose="02020603050405020304" pitchFamily="18" charset="0"/>
                <a:cs typeface="Times New Roman" panose="02020603050405020304" pitchFamily="18" charset="0"/>
              </a:rPr>
              <a:t>Allows </a:t>
            </a:r>
            <a:r>
              <a:rPr lang="en-US" altLang="en-US" sz="2400" dirty="0">
                <a:latin typeface="Times New Roman" panose="02020603050405020304" pitchFamily="18" charset="0"/>
                <a:cs typeface="Times New Roman" panose="02020603050405020304" pitchFamily="18" charset="0"/>
              </a:rPr>
              <a:t>convenient usage; hides the tedious stuff</a:t>
            </a:r>
          </a:p>
          <a:p>
            <a:pPr algn="just">
              <a:lnSpc>
                <a:spcPct val="120000"/>
              </a:lnSpc>
            </a:pPr>
            <a:r>
              <a:rPr lang="en-US" altLang="en-US" sz="2400" dirty="0">
                <a:latin typeface="Times New Roman" panose="02020603050405020304" pitchFamily="18" charset="0"/>
                <a:cs typeface="Times New Roman" panose="02020603050405020304" pitchFamily="18" charset="0"/>
              </a:rPr>
              <a:t>Allows efficient usage; parallel activity, avoids wasted cycles</a:t>
            </a:r>
          </a:p>
          <a:p>
            <a:pPr algn="just">
              <a:lnSpc>
                <a:spcPct val="120000"/>
              </a:lnSpc>
            </a:pPr>
            <a:r>
              <a:rPr lang="en-US" altLang="en-US" sz="2400" dirty="0">
                <a:latin typeface="Times New Roman" panose="02020603050405020304" pitchFamily="18" charset="0"/>
                <a:cs typeface="Times New Roman" panose="02020603050405020304" pitchFamily="18" charset="0"/>
              </a:rPr>
              <a:t>Provides information protection</a:t>
            </a:r>
          </a:p>
          <a:p>
            <a:pPr algn="just">
              <a:lnSpc>
                <a:spcPct val="120000"/>
              </a:lnSpc>
            </a:pPr>
            <a:r>
              <a:rPr lang="en-US" altLang="en-US" sz="2400" dirty="0">
                <a:latin typeface="Times New Roman" panose="02020603050405020304" pitchFamily="18" charset="0"/>
                <a:cs typeface="Times New Roman" panose="02020603050405020304" pitchFamily="18" charset="0"/>
              </a:rPr>
              <a:t>Gives each user a slice of the </a:t>
            </a:r>
            <a:r>
              <a:rPr lang="en-US" altLang="en-US" sz="2400" dirty="0" smtClean="0">
                <a:latin typeface="Times New Roman" panose="02020603050405020304" pitchFamily="18" charset="0"/>
                <a:cs typeface="Times New Roman" panose="02020603050405020304" pitchFamily="18" charset="0"/>
              </a:rPr>
              <a:t>resources</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352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Definition of Operating System</a:t>
            </a:r>
          </a:p>
        </p:txBody>
      </p:sp>
      <p:sp>
        <p:nvSpPr>
          <p:cNvPr id="3" name="Content Placeholder 2"/>
          <p:cNvSpPr>
            <a:spLocks noGrp="1"/>
          </p:cNvSpPr>
          <p:nvPr>
            <p:ph idx="1"/>
          </p:nvPr>
        </p:nvSpPr>
        <p:spPr>
          <a:xfrm>
            <a:off x="689548" y="1512147"/>
            <a:ext cx="10054652" cy="4658361"/>
          </a:xfrm>
        </p:spPr>
        <p:txBody>
          <a:bodyPr>
            <a:normAutofit/>
          </a:bodyPr>
          <a:lstStyle/>
          <a:p>
            <a:pPr algn="just" fontAlgn="base">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An operating system acts as an intermediary between the user of a computer and computer hardware. The purpose of an operating system is to provide an environment in which a user can execute programs in a convenient and efficient manner.</a:t>
            </a:r>
          </a:p>
          <a:p>
            <a:pPr algn="just" fontAlgn="base">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An operating system is a software that manages the computer hardware. The hardware must provide appropriate mechanisms to ensure the correct operation of the computer system and to prevent user programs from interfering with the proper operation of the system.</a:t>
            </a:r>
          </a:p>
          <a:p>
            <a:pPr lvl="0" algn="just">
              <a:lnSpc>
                <a:spcPct val="150000"/>
              </a:lnSpc>
            </a:pPr>
            <a:endParaRPr lang="en-IN" sz="36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19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4255213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Course Objectives </a:t>
            </a:r>
          </a:p>
        </p:txBody>
      </p:sp>
      <p:sp>
        <p:nvSpPr>
          <p:cNvPr id="3" name="Content Placeholder 2"/>
          <p:cNvSpPr>
            <a:spLocks noGrp="1"/>
          </p:cNvSpPr>
          <p:nvPr>
            <p:ph idx="1"/>
          </p:nvPr>
        </p:nvSpPr>
        <p:spPr>
          <a:xfrm>
            <a:off x="689548" y="1512147"/>
            <a:ext cx="10210800" cy="4658361"/>
          </a:xfrm>
        </p:spPr>
        <p:txBody>
          <a:bodyPr>
            <a:normAutofit/>
          </a:bodyPr>
          <a:lstStyle/>
          <a:p>
            <a:pPr marL="342900" lvl="0" indent="-342900" algn="just">
              <a:lnSpc>
                <a:spcPct val="150000"/>
              </a:lnSpc>
              <a:buFont typeface="+mj-lt"/>
              <a:buAutoNum type="arabicPeriod"/>
            </a:pPr>
            <a:r>
              <a:rPr lang="en-US" sz="2400" dirty="0">
                <a:solidFill>
                  <a:srgbClr val="000000"/>
                </a:solidFill>
                <a:effectLst/>
                <a:latin typeface="Times New Roman" panose="02020603050405020304" pitchFamily="18" charset="0"/>
                <a:ea typeface="Calibri" panose="020F0502020204030204" pitchFamily="34" charset="0"/>
              </a:rPr>
              <a:t>To introduce students with basic concepts of operating system, its functions and services.</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2400" dirty="0">
                <a:solidFill>
                  <a:srgbClr val="000000"/>
                </a:solidFill>
                <a:effectLst/>
                <a:latin typeface="Times New Roman" panose="02020603050405020304" pitchFamily="18" charset="0"/>
                <a:ea typeface="Calibri" panose="020F0502020204030204" pitchFamily="34" charset="0"/>
              </a:rPr>
              <a:t>To provide the basic concepts of process management and synchronization.</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2400" dirty="0">
                <a:solidFill>
                  <a:srgbClr val="000000"/>
                </a:solidFill>
                <a:effectLst/>
                <a:latin typeface="Times New Roman" panose="02020603050405020304" pitchFamily="18" charset="0"/>
                <a:ea typeface="Calibri" panose="020F0502020204030204" pitchFamily="34" charset="0"/>
              </a:rPr>
              <a:t>To familiarize the dead lock issues. </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2400" dirty="0">
                <a:solidFill>
                  <a:srgbClr val="000000"/>
                </a:solidFill>
                <a:effectLst/>
                <a:latin typeface="Times New Roman" panose="02020603050405020304" pitchFamily="18" charset="0"/>
                <a:ea typeface="Calibri" panose="020F0502020204030204" pitchFamily="34" charset="0"/>
              </a:rPr>
              <a:t>To understand the various memory management schemes.</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2400" dirty="0">
                <a:solidFill>
                  <a:srgbClr val="000000"/>
                </a:solidFill>
                <a:effectLst/>
                <a:latin typeface="Times New Roman" panose="02020603050405020304" pitchFamily="18" charset="0"/>
                <a:ea typeface="Calibri" panose="020F0502020204030204" pitchFamily="34" charset="0"/>
              </a:rPr>
              <a:t>To give exposure over </a:t>
            </a:r>
            <a:r>
              <a:rPr lang="en-US" sz="2400" dirty="0" smtClean="0">
                <a:solidFill>
                  <a:srgbClr val="000000"/>
                </a:solidFill>
                <a:effectLst/>
                <a:latin typeface="Times New Roman" panose="02020603050405020304" pitchFamily="18" charset="0"/>
                <a:ea typeface="Calibri" panose="020F0502020204030204" pitchFamily="34" charset="0"/>
              </a:rPr>
              <a:t>mass </a:t>
            </a:r>
            <a:r>
              <a:rPr lang="en-US" sz="2400" dirty="0">
                <a:solidFill>
                  <a:srgbClr val="000000"/>
                </a:solidFill>
                <a:effectLst/>
                <a:latin typeface="Times New Roman" panose="02020603050405020304" pitchFamily="18" charset="0"/>
                <a:ea typeface="Calibri" panose="020F0502020204030204" pitchFamily="34" charset="0"/>
              </a:rPr>
              <a:t>storage structures and </a:t>
            </a:r>
            <a:r>
              <a:rPr lang="en-US" sz="2400" dirty="0" smtClean="0">
                <a:solidFill>
                  <a:srgbClr val="000000"/>
                </a:solidFill>
                <a:effectLst/>
                <a:latin typeface="Times New Roman" panose="02020603050405020304" pitchFamily="18" charset="0"/>
                <a:ea typeface="Calibri" panose="020F0502020204030204" pitchFamily="34" charset="0"/>
              </a:rPr>
              <a:t>system</a:t>
            </a:r>
            <a:r>
              <a:rPr lang="en-US" sz="2400" dirty="0">
                <a:solidFill>
                  <a:srgbClr val="000000"/>
                </a:solidFill>
                <a:latin typeface="Times New Roman" panose="02020603050405020304" pitchFamily="18" charset="0"/>
                <a:ea typeface="Calibri" panose="020F0502020204030204" pitchFamily="34" charset="0"/>
              </a:rPr>
              <a:t> </a:t>
            </a:r>
            <a:r>
              <a:rPr lang="en-US" sz="2400" dirty="0" smtClean="0">
                <a:solidFill>
                  <a:srgbClr val="000000"/>
                </a:solidFill>
                <a:latin typeface="Times New Roman" panose="02020603050405020304" pitchFamily="18" charset="0"/>
                <a:ea typeface="Calibri" panose="020F0502020204030204" pitchFamily="34" charset="0"/>
              </a:rPr>
              <a:t>protection.</a:t>
            </a:r>
            <a:endParaRPr lang="en-IN" sz="2400" dirty="0">
              <a:solidFill>
                <a:srgbClr val="000000"/>
              </a:solidFill>
              <a:effectLst/>
              <a:latin typeface="Times New Roman" panose="02020603050405020304" pitchFamily="18" charset="0"/>
              <a:ea typeface="Calibri" panose="020F0502020204030204" pitchFamily="34" charset="0"/>
            </a:endParaRPr>
          </a:p>
          <a:p>
            <a:pPr lvl="0" algn="just">
              <a:lnSpc>
                <a:spcPct val="150000"/>
              </a:lnSpc>
            </a:pPr>
            <a:endParaRPr lang="en-IN" sz="24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6058935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Definition of Operating System</a:t>
            </a:r>
          </a:p>
        </p:txBody>
      </p:sp>
      <p:sp>
        <p:nvSpPr>
          <p:cNvPr id="3" name="Content Placeholder 2"/>
          <p:cNvSpPr>
            <a:spLocks noGrp="1"/>
          </p:cNvSpPr>
          <p:nvPr>
            <p:ph idx="1"/>
          </p:nvPr>
        </p:nvSpPr>
        <p:spPr>
          <a:xfrm>
            <a:off x="689548" y="1512147"/>
            <a:ext cx="10054652" cy="4658361"/>
          </a:xfrm>
        </p:spPr>
        <p:txBody>
          <a:bodyPr>
            <a:normAutofit fontScale="92500" lnSpcReduction="20000"/>
          </a:bodyPr>
          <a:lstStyle/>
          <a:p>
            <a:pPr marL="0" indent="0" algn="just" fontAlgn="base">
              <a:buNone/>
            </a:pPr>
            <a:r>
              <a:rPr lang="en-US" sz="2400" b="1" i="0" dirty="0">
                <a:solidFill>
                  <a:srgbClr val="40424E"/>
                </a:solidFill>
                <a:effectLst/>
                <a:latin typeface="Times New Roman" panose="02020603050405020304" pitchFamily="18" charset="0"/>
                <a:cs typeface="Times New Roman" panose="02020603050405020304" pitchFamily="18" charset="0"/>
              </a:rPr>
              <a:t>Operating System –</a:t>
            </a:r>
            <a:r>
              <a:rPr lang="en-US" sz="2400" b="0" i="0" dirty="0">
                <a:solidFill>
                  <a:srgbClr val="40424E"/>
                </a:solidFill>
                <a:effectLst/>
                <a:latin typeface="Times New Roman" panose="02020603050405020304" pitchFamily="18" charset="0"/>
                <a:cs typeface="Times New Roman" panose="02020603050405020304" pitchFamily="18" charset="0"/>
              </a:rPr>
              <a:t> Definition:</a:t>
            </a:r>
          </a:p>
          <a:p>
            <a:pPr algn="just" fontAlgn="base">
              <a:buFont typeface="Arial" panose="020B0604020202020204" pitchFamily="34" charset="0"/>
              <a:buChar char="•"/>
            </a:pPr>
            <a:r>
              <a:rPr lang="en-US" sz="2400" b="0" i="0" dirty="0">
                <a:solidFill>
                  <a:srgbClr val="40424E"/>
                </a:solidFill>
                <a:effectLst/>
                <a:latin typeface="Times New Roman" panose="02020603050405020304" pitchFamily="18" charset="0"/>
                <a:cs typeface="Times New Roman" panose="02020603050405020304" pitchFamily="18" charset="0"/>
              </a:rPr>
              <a:t>An operating system is </a:t>
            </a:r>
            <a:r>
              <a:rPr lang="en-US" sz="2400" b="0" i="0" dirty="0">
                <a:solidFill>
                  <a:srgbClr val="40424E"/>
                </a:solidFill>
                <a:effectLst/>
                <a:highlight>
                  <a:srgbClr val="FFFF00"/>
                </a:highlight>
                <a:latin typeface="Times New Roman" panose="02020603050405020304" pitchFamily="18" charset="0"/>
                <a:cs typeface="Times New Roman" panose="02020603050405020304" pitchFamily="18" charset="0"/>
              </a:rPr>
              <a:t>a program that controls</a:t>
            </a:r>
            <a:r>
              <a:rPr lang="en-US" sz="2400" b="0" i="0" dirty="0">
                <a:solidFill>
                  <a:srgbClr val="40424E"/>
                </a:solidFill>
                <a:effectLst/>
                <a:latin typeface="Times New Roman" panose="02020603050405020304" pitchFamily="18" charset="0"/>
                <a:cs typeface="Times New Roman" panose="02020603050405020304" pitchFamily="18" charset="0"/>
              </a:rPr>
              <a:t> the execution of application programs and acts as an interface between the user of a computer and the computer hardware.</a:t>
            </a:r>
          </a:p>
          <a:p>
            <a:pPr algn="just" fontAlgn="base">
              <a:buFont typeface="Arial" panose="020B0604020202020204" pitchFamily="34" charset="0"/>
              <a:buChar char="•"/>
            </a:pPr>
            <a:r>
              <a:rPr lang="en-US" sz="2400" b="0" i="0" dirty="0">
                <a:solidFill>
                  <a:srgbClr val="40424E"/>
                </a:solidFill>
                <a:effectLst/>
                <a:latin typeface="Times New Roman" panose="02020603050405020304" pitchFamily="18" charset="0"/>
                <a:cs typeface="Times New Roman" panose="02020603050405020304" pitchFamily="18" charset="0"/>
              </a:rPr>
              <a:t>A more common definition is that the operating system is the one program running at all times on the computer (usually called the kernel), with all else being application programs.</a:t>
            </a:r>
          </a:p>
          <a:p>
            <a:pPr algn="just" fontAlgn="base">
              <a:buFont typeface="Arial" panose="020B0604020202020204" pitchFamily="34" charset="0"/>
              <a:buChar char="•"/>
            </a:pPr>
            <a:r>
              <a:rPr lang="en-US" sz="2400" b="0" i="0" dirty="0">
                <a:solidFill>
                  <a:srgbClr val="40424E"/>
                </a:solidFill>
                <a:effectLst/>
                <a:latin typeface="Times New Roman" panose="02020603050405020304" pitchFamily="18" charset="0"/>
                <a:cs typeface="Times New Roman" panose="02020603050405020304" pitchFamily="18" charset="0"/>
              </a:rPr>
              <a:t>An operating system is concerned with the allocation of resources and services, such as memory, processors, devices, and information. The operating system correspondingly includes programs to manage these resources, such as a traffic controller, a scheduler, memory management module, I/O programs, and a file system</a:t>
            </a:r>
            <a:r>
              <a:rPr lang="en-US" sz="2400" b="0" i="0" dirty="0" smtClean="0">
                <a:solidFill>
                  <a:srgbClr val="40424E"/>
                </a:solidFill>
                <a:effectLst/>
                <a:latin typeface="Times New Roman" panose="02020603050405020304" pitchFamily="18" charset="0"/>
                <a:cs typeface="Times New Roman" panose="02020603050405020304" pitchFamily="18" charset="0"/>
              </a:rPr>
              <a:t>.</a:t>
            </a:r>
          </a:p>
          <a:p>
            <a:pPr algn="just" fontAlgn="base"/>
            <a:r>
              <a:rPr lang="en-US" altLang="en-US" sz="2400" dirty="0">
                <a:solidFill>
                  <a:srgbClr val="707070"/>
                </a:solidFill>
                <a:latin typeface="Roboto"/>
              </a:rPr>
              <a:t>Operating system is a system software that manages computer resources (hardware as well as applications), acts as an intermediary between a user and computer hardware and makes computer system convenient to use</a:t>
            </a:r>
            <a:endParaRPr lang="en-US" sz="2400" b="0" i="0" dirty="0">
              <a:solidFill>
                <a:srgbClr val="40424E"/>
              </a:solidFill>
              <a:effectLst/>
              <a:latin typeface="Times New Roman" panose="02020603050405020304" pitchFamily="18" charset="0"/>
              <a:cs typeface="Times New Roman" panose="02020603050405020304" pitchFamily="18" charset="0"/>
            </a:endParaRPr>
          </a:p>
          <a:p>
            <a:pPr lvl="0" algn="just">
              <a:lnSpc>
                <a:spcPct val="150000"/>
              </a:lnSpc>
            </a:pPr>
            <a:endParaRPr lang="en-IN" sz="35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20</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094528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Examples of OS</a:t>
            </a:r>
          </a:p>
        </p:txBody>
      </p:sp>
      <p:sp>
        <p:nvSpPr>
          <p:cNvPr id="3" name="Content Placeholder 2"/>
          <p:cNvSpPr>
            <a:spLocks noGrp="1"/>
          </p:cNvSpPr>
          <p:nvPr>
            <p:ph idx="1"/>
          </p:nvPr>
        </p:nvSpPr>
        <p:spPr>
          <a:xfrm>
            <a:off x="689548" y="1512147"/>
            <a:ext cx="10054652" cy="4658361"/>
          </a:xfrm>
        </p:spPr>
        <p:txBody>
          <a:bodyPr>
            <a:normAutofit/>
          </a:bodyPr>
          <a:lstStyle/>
          <a:p>
            <a:pPr marL="0" indent="0" algn="just">
              <a:lnSpc>
                <a:spcPct val="150000"/>
              </a:lnSpc>
              <a:buNone/>
            </a:pPr>
            <a:r>
              <a:rPr lang="en-US" sz="2400" b="0" i="0" dirty="0">
                <a:effectLst/>
                <a:latin typeface="Times New Roman" panose="02020603050405020304" pitchFamily="18" charset="0"/>
                <a:cs typeface="Times New Roman" panose="02020603050405020304" pitchFamily="18" charset="0"/>
              </a:rPr>
              <a:t>The 5 most popular operating systems.</a:t>
            </a:r>
          </a:p>
          <a:p>
            <a:pPr marL="514350" indent="-514350" algn="just">
              <a:lnSpc>
                <a:spcPct val="150000"/>
              </a:lnSpc>
              <a:buFont typeface="+mj-lt"/>
              <a:buAutoNum type="arabicPeriod"/>
            </a:pPr>
            <a:r>
              <a:rPr lang="en-IN" sz="2400" b="0" i="0" dirty="0">
                <a:effectLst/>
                <a:latin typeface="Times New Roman" panose="02020603050405020304" pitchFamily="18" charset="0"/>
                <a:cs typeface="Times New Roman" panose="02020603050405020304" pitchFamily="18" charset="0"/>
              </a:rPr>
              <a:t>Microsoft Windows.-</a:t>
            </a:r>
          </a:p>
          <a:p>
            <a:pPr marL="514350" indent="-514350" algn="just">
              <a:lnSpc>
                <a:spcPct val="150000"/>
              </a:lnSpc>
              <a:buFont typeface="+mj-lt"/>
              <a:buAutoNum type="arabicPeriod"/>
            </a:pPr>
            <a:r>
              <a:rPr lang="en-IN" sz="2400" b="0" i="0" dirty="0">
                <a:effectLst/>
                <a:latin typeface="Times New Roman" panose="02020603050405020304" pitchFamily="18" charset="0"/>
                <a:cs typeface="Times New Roman" panose="02020603050405020304" pitchFamily="18" charset="0"/>
              </a:rPr>
              <a:t>Apple macOS.</a:t>
            </a:r>
          </a:p>
          <a:p>
            <a:pPr marL="514350" indent="-514350" algn="just">
              <a:lnSpc>
                <a:spcPct val="150000"/>
              </a:lnSpc>
              <a:buFont typeface="+mj-lt"/>
              <a:buAutoNum type="arabicPeriod"/>
            </a:pPr>
            <a:r>
              <a:rPr lang="en-IN" sz="2400" b="0" i="0" dirty="0">
                <a:effectLst/>
                <a:latin typeface="Times New Roman" panose="02020603050405020304" pitchFamily="18" charset="0"/>
                <a:cs typeface="Times New Roman" panose="02020603050405020304" pitchFamily="18" charset="0"/>
              </a:rPr>
              <a:t>Google's Android OS.</a:t>
            </a:r>
          </a:p>
          <a:p>
            <a:pPr marL="514350" indent="-514350" algn="just">
              <a:lnSpc>
                <a:spcPct val="150000"/>
              </a:lnSpc>
              <a:buFont typeface="+mj-lt"/>
              <a:buAutoNum type="arabicPeriod"/>
            </a:pPr>
            <a:r>
              <a:rPr lang="en-IN" sz="2400" b="0" i="0" dirty="0">
                <a:effectLst/>
                <a:latin typeface="Times New Roman" panose="02020603050405020304" pitchFamily="18" charset="0"/>
                <a:cs typeface="Times New Roman" panose="02020603050405020304" pitchFamily="18" charset="0"/>
              </a:rPr>
              <a:t>Apple iOS.</a:t>
            </a:r>
          </a:p>
          <a:p>
            <a:pPr marL="514350" indent="-514350" algn="just">
              <a:lnSpc>
                <a:spcPct val="150000"/>
              </a:lnSpc>
              <a:buFont typeface="+mj-lt"/>
              <a:buAutoNum type="arabicPeriod"/>
            </a:pPr>
            <a:r>
              <a:rPr lang="en-IN" sz="2400" b="0" i="0" dirty="0">
                <a:effectLst/>
                <a:latin typeface="Times New Roman" panose="02020603050405020304" pitchFamily="18" charset="0"/>
                <a:cs typeface="Times New Roman" panose="02020603050405020304" pitchFamily="18" charset="0"/>
              </a:rPr>
              <a:t>Linux Operating System.</a:t>
            </a:r>
          </a:p>
          <a:p>
            <a:pPr marL="514350" lvl="0" indent="-514350" algn="just">
              <a:lnSpc>
                <a:spcPct val="150000"/>
              </a:lnSpc>
              <a:buFont typeface="+mj-lt"/>
              <a:buAutoNum type="arabicPeriod"/>
            </a:pPr>
            <a:endParaRPr lang="en-IN" sz="35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3180747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Introduction to OS</a:t>
            </a:r>
          </a:p>
        </p:txBody>
      </p:sp>
      <p:sp>
        <p:nvSpPr>
          <p:cNvPr id="3" name="Content Placeholder 2"/>
          <p:cNvSpPr>
            <a:spLocks noGrp="1"/>
          </p:cNvSpPr>
          <p:nvPr>
            <p:ph idx="1"/>
          </p:nvPr>
        </p:nvSpPr>
        <p:spPr>
          <a:xfrm>
            <a:off x="729090" y="1427818"/>
            <a:ext cx="5524500" cy="5221563"/>
          </a:xfrm>
        </p:spPr>
        <p:txBody>
          <a:bodyPr>
            <a:normAutofit fontScale="92500" lnSpcReduction="10000"/>
          </a:bodyPr>
          <a:lstStyle/>
          <a:p>
            <a:pPr algn="just">
              <a:lnSpc>
                <a:spcPct val="150000"/>
              </a:lnSpc>
            </a:pPr>
            <a:r>
              <a:rPr lang="en-US" sz="2200" b="0" i="0" dirty="0">
                <a:solidFill>
                  <a:srgbClr val="222222"/>
                </a:solidFill>
                <a:effectLst/>
                <a:latin typeface="Times New Roman" panose="02020603050405020304" pitchFamily="18" charset="0"/>
                <a:cs typeface="Times New Roman" panose="02020603050405020304" pitchFamily="18" charset="0"/>
              </a:rPr>
              <a:t> Every computer system must have at least one operating system to run other programs. Applications like Browsers, MS Office, Notepad Games, etc., need some environment to run and perform its tasks.</a:t>
            </a:r>
          </a:p>
          <a:p>
            <a:pPr algn="just">
              <a:lnSpc>
                <a:spcPct val="150000"/>
              </a:lnSpc>
            </a:pPr>
            <a:r>
              <a:rPr lang="en-US" sz="2200" b="0" i="0" dirty="0">
                <a:solidFill>
                  <a:srgbClr val="222222"/>
                </a:solidFill>
                <a:effectLst/>
                <a:latin typeface="Times New Roman" panose="02020603050405020304" pitchFamily="18" charset="0"/>
                <a:cs typeface="Times New Roman" panose="02020603050405020304" pitchFamily="18" charset="0"/>
              </a:rPr>
              <a:t>The OS helps you to communicate with the computer without knowing how to speak the computer's language.</a:t>
            </a:r>
          </a:p>
          <a:p>
            <a:pPr algn="just">
              <a:lnSpc>
                <a:spcPct val="150000"/>
              </a:lnSpc>
            </a:pPr>
            <a:r>
              <a:rPr lang="en-US" sz="2200" b="0" i="0" dirty="0">
                <a:solidFill>
                  <a:srgbClr val="222222"/>
                </a:solidFill>
                <a:effectLst/>
                <a:latin typeface="Times New Roman" panose="02020603050405020304" pitchFamily="18" charset="0"/>
                <a:cs typeface="Times New Roman" panose="02020603050405020304" pitchFamily="18" charset="0"/>
              </a:rPr>
              <a:t> It is not possible for the user to use any computer or mobile device without having an operating system.</a:t>
            </a:r>
          </a:p>
          <a:p>
            <a:pPr lvl="0" algn="just">
              <a:lnSpc>
                <a:spcPct val="150000"/>
              </a:lnSpc>
            </a:pPr>
            <a:endParaRPr lang="en-IN" sz="35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3074" name="Picture 2">
            <a:extLst>
              <a:ext uri="{FF2B5EF4-FFF2-40B4-BE49-F238E27FC236}">
                <a16:creationId xmlns:a16="http://schemas.microsoft.com/office/drawing/2014/main" id="{F6EEE959-96FE-4CB4-AE23-9CC3F8A4E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802" y="1828800"/>
            <a:ext cx="542091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724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OS does?</a:t>
            </a:r>
            <a:endParaRPr lang="en-IN" dirty="0"/>
          </a:p>
        </p:txBody>
      </p:sp>
      <p:sp>
        <p:nvSpPr>
          <p:cNvPr id="3" name="Content Placeholder 2"/>
          <p:cNvSpPr>
            <a:spLocks noGrp="1"/>
          </p:cNvSpPr>
          <p:nvPr>
            <p:ph idx="1"/>
          </p:nvPr>
        </p:nvSpPr>
        <p:spPr/>
        <p:txBody>
          <a:bodyPr/>
          <a:lstStyle/>
          <a:p>
            <a:pPr>
              <a:buNone/>
              <a:defRPr/>
            </a:pPr>
            <a:r>
              <a:rPr lang="en-US" altLang="en-US" sz="2646" dirty="0"/>
              <a:t>An operating system performs basic tasks such as, </a:t>
            </a:r>
          </a:p>
          <a:p>
            <a:pPr>
              <a:buNone/>
              <a:defRPr/>
            </a:pPr>
            <a:endParaRPr lang="en-US" altLang="en-US" sz="2646" dirty="0"/>
          </a:p>
          <a:p>
            <a:pPr lvl="2">
              <a:defRPr/>
            </a:pPr>
            <a:r>
              <a:rPr lang="en-US" altLang="en-US" sz="2646" dirty="0"/>
              <a:t>controlling and allocating memory, </a:t>
            </a:r>
          </a:p>
          <a:p>
            <a:pPr lvl="2">
              <a:defRPr/>
            </a:pPr>
            <a:r>
              <a:rPr lang="en-US" sz="2000" dirty="0">
                <a:solidFill>
                  <a:srgbClr val="555555"/>
                </a:solidFill>
                <a:latin typeface="Comic Sans MS (Body)"/>
              </a:rPr>
              <a:t>Process</a:t>
            </a:r>
            <a:r>
              <a:rPr lang="en-US" sz="2000" dirty="0">
                <a:solidFill>
                  <a:srgbClr val="555555"/>
                </a:solidFill>
                <a:latin typeface="Roboto"/>
              </a:rPr>
              <a:t> Management</a:t>
            </a:r>
          </a:p>
          <a:p>
            <a:pPr lvl="2">
              <a:defRPr/>
            </a:pPr>
            <a:r>
              <a:rPr lang="en-US" altLang="en-US" sz="2646" dirty="0"/>
              <a:t>prioritizing system requests, </a:t>
            </a:r>
          </a:p>
          <a:p>
            <a:pPr lvl="2">
              <a:defRPr/>
            </a:pPr>
            <a:r>
              <a:rPr lang="en-US" altLang="en-US" sz="2646" dirty="0"/>
              <a:t>controlling input and output devices, </a:t>
            </a:r>
          </a:p>
          <a:p>
            <a:pPr lvl="2">
              <a:defRPr/>
            </a:pPr>
            <a:r>
              <a:rPr lang="en-US" altLang="en-US" sz="2646" dirty="0"/>
              <a:t>facilitating networking and </a:t>
            </a:r>
          </a:p>
          <a:p>
            <a:pPr lvl="2">
              <a:defRPr/>
            </a:pPr>
            <a:r>
              <a:rPr lang="en-US" altLang="en-US" sz="2646" dirty="0"/>
              <a:t>managing file systems. </a:t>
            </a: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23</a:t>
            </a:fld>
            <a:endParaRPr lang="en-US"/>
          </a:p>
        </p:txBody>
      </p:sp>
    </p:spTree>
    <p:extLst>
      <p:ext uri="{BB962C8B-B14F-4D97-AF65-F5344CB8AC3E}">
        <p14:creationId xmlns:p14="http://schemas.microsoft.com/office/powerpoint/2010/main" val="351632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Functions of OS</a:t>
            </a:r>
          </a:p>
        </p:txBody>
      </p:sp>
      <p:sp>
        <p:nvSpPr>
          <p:cNvPr id="3" name="Content Placeholder 2"/>
          <p:cNvSpPr>
            <a:spLocks noGrp="1"/>
          </p:cNvSpPr>
          <p:nvPr>
            <p:ph idx="1"/>
          </p:nvPr>
        </p:nvSpPr>
        <p:spPr>
          <a:xfrm>
            <a:off x="689548" y="1512147"/>
            <a:ext cx="10054652" cy="4658361"/>
          </a:xfrm>
        </p:spPr>
        <p:txBody>
          <a:bodyPr>
            <a:normAutofit/>
          </a:bodyPr>
          <a:lstStyle/>
          <a:p>
            <a:pPr marL="0" indent="0" algn="just" fontAlgn="base">
              <a:lnSpc>
                <a:spcPct val="150000"/>
              </a:lnSpc>
              <a:buNone/>
            </a:pPr>
            <a:r>
              <a:rPr lang="en-US" sz="2400" b="1" i="0" dirty="0">
                <a:solidFill>
                  <a:srgbClr val="40424E"/>
                </a:solidFill>
                <a:effectLst/>
                <a:latin typeface="Times New Roman" panose="02020603050405020304" pitchFamily="18" charset="0"/>
                <a:cs typeface="Times New Roman" panose="02020603050405020304" pitchFamily="18" charset="0"/>
              </a:rPr>
              <a:t>Functions of Operating system –</a:t>
            </a:r>
            <a:r>
              <a:rPr lang="en-US" sz="2400" b="0" i="0" dirty="0">
                <a:solidFill>
                  <a:srgbClr val="40424E"/>
                </a:solidFill>
                <a:effectLst/>
                <a:latin typeface="Times New Roman" panose="02020603050405020304" pitchFamily="18" charset="0"/>
                <a:cs typeface="Times New Roman" panose="02020603050405020304" pitchFamily="18" charset="0"/>
              </a:rPr>
              <a:t> Operating system performs three functions:</a:t>
            </a:r>
          </a:p>
          <a:p>
            <a:pPr lvl="1" algn="just" fontAlgn="base">
              <a:lnSpc>
                <a:spcPct val="150000"/>
              </a:lnSpc>
              <a:buFont typeface="+mj-lt"/>
              <a:buAutoNum type="arabicPeriod"/>
            </a:pPr>
            <a:r>
              <a:rPr lang="en-US" sz="2400" b="1" i="0" dirty="0">
                <a:solidFill>
                  <a:srgbClr val="40424E"/>
                </a:solidFill>
                <a:effectLst/>
                <a:latin typeface="Times New Roman" panose="02020603050405020304" pitchFamily="18" charset="0"/>
                <a:cs typeface="Times New Roman" panose="02020603050405020304" pitchFamily="18" charset="0"/>
              </a:rPr>
              <a:t>Convenience:</a:t>
            </a:r>
            <a:r>
              <a:rPr lang="en-US" sz="2400" b="0" i="0" dirty="0">
                <a:solidFill>
                  <a:srgbClr val="40424E"/>
                </a:solidFill>
                <a:effectLst/>
                <a:latin typeface="Times New Roman" panose="02020603050405020304" pitchFamily="18" charset="0"/>
                <a:cs typeface="Times New Roman" panose="02020603050405020304" pitchFamily="18" charset="0"/>
              </a:rPr>
              <a:t> An OS makes a computer more convenient to use.</a:t>
            </a:r>
          </a:p>
          <a:p>
            <a:pPr lvl="1" algn="just" fontAlgn="base">
              <a:lnSpc>
                <a:spcPct val="150000"/>
              </a:lnSpc>
              <a:buFont typeface="+mj-lt"/>
              <a:buAutoNum type="arabicPeriod"/>
            </a:pPr>
            <a:r>
              <a:rPr lang="en-US" sz="2400" b="1" i="0" dirty="0">
                <a:solidFill>
                  <a:srgbClr val="40424E"/>
                </a:solidFill>
                <a:effectLst/>
                <a:latin typeface="Times New Roman" panose="02020603050405020304" pitchFamily="18" charset="0"/>
                <a:cs typeface="Times New Roman" panose="02020603050405020304" pitchFamily="18" charset="0"/>
              </a:rPr>
              <a:t>Efficiency:</a:t>
            </a:r>
            <a:r>
              <a:rPr lang="en-US" sz="2400" b="0" i="0" dirty="0">
                <a:solidFill>
                  <a:srgbClr val="40424E"/>
                </a:solidFill>
                <a:effectLst/>
                <a:latin typeface="Times New Roman" panose="02020603050405020304" pitchFamily="18" charset="0"/>
                <a:cs typeface="Times New Roman" panose="02020603050405020304" pitchFamily="18" charset="0"/>
              </a:rPr>
              <a:t> An OS allows the computer system resources to be used in an efficient manner.</a:t>
            </a:r>
          </a:p>
          <a:p>
            <a:pPr lvl="1" algn="just" fontAlgn="base">
              <a:lnSpc>
                <a:spcPct val="150000"/>
              </a:lnSpc>
              <a:buFont typeface="+mj-lt"/>
              <a:buAutoNum type="arabicPeriod"/>
            </a:pPr>
            <a:r>
              <a:rPr lang="en-US" sz="2400" b="1" i="0" dirty="0">
                <a:solidFill>
                  <a:srgbClr val="40424E"/>
                </a:solidFill>
                <a:effectLst/>
                <a:latin typeface="Times New Roman" panose="02020603050405020304" pitchFamily="18" charset="0"/>
                <a:cs typeface="Times New Roman" panose="02020603050405020304" pitchFamily="18" charset="0"/>
              </a:rPr>
              <a:t>Ability to Evolve:</a:t>
            </a:r>
            <a:r>
              <a:rPr lang="en-US" sz="2400" b="0" i="0" dirty="0">
                <a:solidFill>
                  <a:srgbClr val="40424E"/>
                </a:solidFill>
                <a:effectLst/>
                <a:latin typeface="Times New Roman" panose="02020603050405020304" pitchFamily="18" charset="0"/>
                <a:cs typeface="Times New Roman" panose="02020603050405020304" pitchFamily="18" charset="0"/>
              </a:rPr>
              <a:t> An OS should be constructed in such a way as to permit the effective development, testing and introduction of new system functions at the same time without interfering with service.</a:t>
            </a:r>
          </a:p>
          <a:p>
            <a:pPr lvl="1" algn="just">
              <a:lnSpc>
                <a:spcPct val="150000"/>
              </a:lnSpc>
            </a:pP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347758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normAutofit fontScale="90000"/>
          </a:bodyPr>
          <a:lstStyle/>
          <a:p>
            <a:r>
              <a:rPr lang="en-US" sz="4400" i="0" dirty="0">
                <a:solidFill>
                  <a:srgbClr val="222222"/>
                </a:solidFill>
                <a:effectLst/>
              </a:rPr>
              <a:t>Features of Operating System (OS)</a:t>
            </a:r>
            <a:r>
              <a:rPr lang="en-US" sz="4400" b="1" i="0" dirty="0">
                <a:solidFill>
                  <a:srgbClr val="222222"/>
                </a:solidFill>
                <a:effectLst/>
                <a:latin typeface="Source Sans Pro" panose="020B0503030403020204" pitchFamily="34" charset="0"/>
              </a:rPr>
              <a:t/>
            </a:r>
            <a:br>
              <a:rPr lang="en-US" sz="4400" b="1" i="0" dirty="0">
                <a:solidFill>
                  <a:srgbClr val="222222"/>
                </a:solidFill>
                <a:effectLst/>
                <a:latin typeface="Source Sans Pro" panose="020B0503030403020204" pitchFamily="34" charset="0"/>
              </a:rPr>
            </a:br>
            <a:endParaRPr lang="en-US" dirty="0"/>
          </a:p>
        </p:txBody>
      </p:sp>
      <p:sp>
        <p:nvSpPr>
          <p:cNvPr id="3" name="Content Placeholder 2"/>
          <p:cNvSpPr>
            <a:spLocks noGrp="1"/>
          </p:cNvSpPr>
          <p:nvPr>
            <p:ph idx="1"/>
          </p:nvPr>
        </p:nvSpPr>
        <p:spPr>
          <a:xfrm>
            <a:off x="468754" y="1066800"/>
            <a:ext cx="8903845" cy="5257800"/>
          </a:xfrm>
        </p:spPr>
        <p:txBody>
          <a:bodyPr>
            <a:normAutofit fontScale="92500" lnSpcReduction="20000"/>
          </a:bodyPr>
          <a:lstStyle/>
          <a:p>
            <a:pPr marL="0" indent="0" algn="l">
              <a:lnSpc>
                <a:spcPct val="150000"/>
              </a:lnSpc>
              <a:buNone/>
            </a:pPr>
            <a:r>
              <a:rPr lang="en-US" sz="2400" b="0" i="0" dirty="0">
                <a:solidFill>
                  <a:srgbClr val="222222"/>
                </a:solidFill>
                <a:effectLst/>
                <a:latin typeface="Times New Roman" panose="02020603050405020304" pitchFamily="18" charset="0"/>
                <a:cs typeface="Times New Roman" panose="02020603050405020304" pitchFamily="18" charset="0"/>
              </a:rPr>
              <a:t>Here is a list important features of OS:</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Protected and supervisor mode</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Allows disk access and file systems Device drivers Networking Security</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Program Execution</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Memory management Virtual Memory Multitasking</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Handling I/O operations</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Manipulation of the file system</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Error Detection and handling</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Resource allocation</a:t>
            </a:r>
          </a:p>
          <a:p>
            <a:pPr>
              <a:lnSpc>
                <a:spcPct val="150000"/>
              </a:lnSpc>
            </a:pPr>
            <a:r>
              <a:rPr lang="en-US" sz="2400" b="0" i="0" dirty="0">
                <a:solidFill>
                  <a:srgbClr val="222222"/>
                </a:solidFill>
                <a:effectLst/>
                <a:latin typeface="Times New Roman" panose="02020603050405020304" pitchFamily="18" charset="0"/>
                <a:cs typeface="Times New Roman" panose="02020603050405020304" pitchFamily="18" charset="0"/>
              </a:rPr>
              <a:t>Information and Resource Protection</a:t>
            </a:r>
          </a:p>
          <a:p>
            <a:pPr lvl="0" algn="just">
              <a:lnSpc>
                <a:spcPct val="150000"/>
              </a:lnSpc>
            </a:pPr>
            <a:endParaRPr lang="en-IN" sz="35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25</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479299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9467850" cy="914400"/>
          </a:xfrm>
        </p:spPr>
        <p:txBody>
          <a:bodyPr>
            <a:normAutofit fontScale="90000"/>
          </a:bodyPr>
          <a:lstStyle/>
          <a:p>
            <a:r>
              <a:rPr lang="en-US" sz="4400" i="0" dirty="0">
                <a:solidFill>
                  <a:srgbClr val="222222"/>
                </a:solidFill>
                <a:effectLst/>
              </a:rPr>
              <a:t/>
            </a:r>
            <a:br>
              <a:rPr lang="en-US" sz="4400" i="0" dirty="0">
                <a:solidFill>
                  <a:srgbClr val="222222"/>
                </a:solidFill>
                <a:effectLst/>
              </a:rPr>
            </a:br>
            <a:r>
              <a:rPr lang="en-US" sz="4400" i="0" dirty="0">
                <a:solidFill>
                  <a:srgbClr val="222222"/>
                </a:solidFill>
                <a:effectLst/>
              </a:rPr>
              <a:t>Advantage of using Operating System</a:t>
            </a:r>
            <a:r>
              <a:rPr lang="en-US" sz="4400" b="1" i="0" dirty="0">
                <a:solidFill>
                  <a:srgbClr val="222222"/>
                </a:solidFill>
                <a:effectLst/>
                <a:latin typeface="Source Sans Pro" panose="020B0503030403020204" pitchFamily="34" charset="0"/>
              </a:rPr>
              <a:t/>
            </a:r>
            <a:br>
              <a:rPr lang="en-US" sz="4400" b="1" i="0" dirty="0">
                <a:solidFill>
                  <a:srgbClr val="222222"/>
                </a:solidFill>
                <a:effectLst/>
                <a:latin typeface="Source Sans Pro" panose="020B0503030403020204" pitchFamily="34" charset="0"/>
              </a:rPr>
            </a:br>
            <a:endParaRPr lang="en-US" dirty="0"/>
          </a:p>
        </p:txBody>
      </p:sp>
      <p:sp>
        <p:nvSpPr>
          <p:cNvPr id="3" name="Content Placeholder 2"/>
          <p:cNvSpPr>
            <a:spLocks noGrp="1"/>
          </p:cNvSpPr>
          <p:nvPr>
            <p:ph idx="1"/>
          </p:nvPr>
        </p:nvSpPr>
        <p:spPr>
          <a:xfrm>
            <a:off x="689548" y="1512147"/>
            <a:ext cx="10054652" cy="4658361"/>
          </a:xfrm>
        </p:spPr>
        <p:txBody>
          <a:bodyPr>
            <a:normAutofit/>
          </a:bodyPr>
          <a:lstStyle/>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Allows you to hide details of hardware by creating an abstraction</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Easy to use with a GUI</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Offers an environment in which a user may execute programs/applications</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The operating system must make sure that the computer system convenient to use</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Operating System acts as an intermediary among applications and the hardware components</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It provides the computer system resources with easy to use format</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Acts as an intermediator between all hardware's and software's of the system</a:t>
            </a:r>
          </a:p>
          <a:p>
            <a:pPr lvl="0" algn="just">
              <a:lnSpc>
                <a:spcPct val="150000"/>
              </a:lnSpc>
            </a:pPr>
            <a:endParaRPr lang="en-IN" sz="22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26</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1774179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sz="4400" i="0" dirty="0">
                <a:solidFill>
                  <a:srgbClr val="222222"/>
                </a:solidFill>
                <a:effectLst/>
              </a:rPr>
              <a:t>Disadvantages of Operating System</a:t>
            </a:r>
            <a:endParaRPr lang="en-US" dirty="0"/>
          </a:p>
        </p:txBody>
      </p:sp>
      <p:sp>
        <p:nvSpPr>
          <p:cNvPr id="3" name="Content Placeholder 2"/>
          <p:cNvSpPr>
            <a:spLocks noGrp="1"/>
          </p:cNvSpPr>
          <p:nvPr>
            <p:ph idx="1"/>
          </p:nvPr>
        </p:nvSpPr>
        <p:spPr>
          <a:xfrm>
            <a:off x="689548" y="1512147"/>
            <a:ext cx="10054652" cy="4658361"/>
          </a:xfrm>
        </p:spPr>
        <p:txBody>
          <a:bodyPr>
            <a:normAutofit/>
          </a:bodyPr>
          <a:lstStyle/>
          <a:p>
            <a:pPr algn="just">
              <a:lnSpc>
                <a:spcPct val="150000"/>
              </a:lnSpc>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If any issue occurs in OS, you may lose all the contents which have been stored in your system</a:t>
            </a:r>
          </a:p>
          <a:p>
            <a:pPr algn="just">
              <a:lnSpc>
                <a:spcPct val="150000"/>
              </a:lnSpc>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Operating system's software is quite expensive for small size organization which adds burden on them. Example Windows</a:t>
            </a:r>
          </a:p>
          <a:p>
            <a:pPr algn="just">
              <a:lnSpc>
                <a:spcPct val="150000"/>
              </a:lnSpc>
              <a:buFont typeface="Arial" panose="020B0604020202020204" pitchFamily="34" charset="0"/>
              <a:buChar char="•"/>
            </a:pPr>
            <a:r>
              <a:rPr lang="en-US" sz="2400" b="0" i="0" dirty="0">
                <a:solidFill>
                  <a:srgbClr val="222222"/>
                </a:solidFill>
                <a:effectLst/>
                <a:latin typeface="Times New Roman" panose="02020603050405020304" pitchFamily="18" charset="0"/>
                <a:cs typeface="Times New Roman" panose="02020603050405020304" pitchFamily="18" charset="0"/>
              </a:rPr>
              <a:t>It is never entirely secure as a threat can occur at any time</a:t>
            </a:r>
          </a:p>
          <a:p>
            <a:pPr lvl="0" algn="just">
              <a:lnSpc>
                <a:spcPct val="150000"/>
              </a:lnSpc>
            </a:pP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27</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4235537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5">
            <a:extLst>
              <a:ext uri="{FF2B5EF4-FFF2-40B4-BE49-F238E27FC236}">
                <a16:creationId xmlns:a16="http://schemas.microsoft.com/office/drawing/2014/main" id="{CD0F8FB3-CD64-4672-9721-7A83D8E2C1D8}"/>
              </a:ext>
            </a:extLst>
          </p:cNvPr>
          <p:cNvSpPr>
            <a:spLocks noGrp="1"/>
          </p:cNvSpPr>
          <p:nvPr>
            <p:ph type="sldNum" sz="quarter" idx="4294967295"/>
          </p:nvPr>
        </p:nvSpPr>
        <p:spPr bwMode="auto">
          <a:xfrm>
            <a:off x="8971759" y="6665405"/>
            <a:ext cx="2032341" cy="486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7534" tIns="48767" rIns="97534" bIns="48767" rtlCol="0" anchor="ctr"/>
          <a:lstStyle>
            <a:lvl1pPr>
              <a:defRPr sz="2322">
                <a:solidFill>
                  <a:srgbClr val="000000"/>
                </a:solidFill>
                <a:latin typeface="Comic Sans MS" panose="030F0702030302020204" pitchFamily="66" charset="0"/>
              </a:defRPr>
            </a:lvl1pPr>
            <a:lvl2pPr marL="718953" indent="-276520">
              <a:defRPr sz="2322">
                <a:solidFill>
                  <a:srgbClr val="000000"/>
                </a:solidFill>
                <a:latin typeface="Comic Sans MS" panose="030F0702030302020204" pitchFamily="66" charset="0"/>
              </a:defRPr>
            </a:lvl2pPr>
            <a:lvl3pPr marL="1106081" indent="-221216">
              <a:defRPr sz="2322">
                <a:solidFill>
                  <a:srgbClr val="000000"/>
                </a:solidFill>
                <a:latin typeface="Comic Sans MS" panose="030F0702030302020204" pitchFamily="66" charset="0"/>
              </a:defRPr>
            </a:lvl3pPr>
            <a:lvl4pPr marL="1548514" indent="-221216">
              <a:defRPr sz="2322">
                <a:solidFill>
                  <a:srgbClr val="000000"/>
                </a:solidFill>
                <a:latin typeface="Comic Sans MS" panose="030F0702030302020204" pitchFamily="66" charset="0"/>
              </a:defRPr>
            </a:lvl4pPr>
            <a:lvl5pPr marL="1990946" indent="-221216">
              <a:defRPr sz="2322">
                <a:solidFill>
                  <a:srgbClr val="000000"/>
                </a:solidFill>
                <a:latin typeface="Comic Sans MS" panose="030F0702030302020204" pitchFamily="66" charset="0"/>
              </a:defRPr>
            </a:lvl5pPr>
            <a:lvl6pPr marL="2433378" indent="-221216" eaLnBrk="0" fontAlgn="base" hangingPunct="0">
              <a:spcBef>
                <a:spcPct val="0"/>
              </a:spcBef>
              <a:spcAft>
                <a:spcPct val="0"/>
              </a:spcAft>
              <a:defRPr sz="2322">
                <a:solidFill>
                  <a:srgbClr val="000000"/>
                </a:solidFill>
                <a:latin typeface="Comic Sans MS" panose="030F0702030302020204" pitchFamily="66" charset="0"/>
              </a:defRPr>
            </a:lvl6pPr>
            <a:lvl7pPr marL="2875811" indent="-221216" eaLnBrk="0" fontAlgn="base" hangingPunct="0">
              <a:spcBef>
                <a:spcPct val="0"/>
              </a:spcBef>
              <a:spcAft>
                <a:spcPct val="0"/>
              </a:spcAft>
              <a:defRPr sz="2322">
                <a:solidFill>
                  <a:srgbClr val="000000"/>
                </a:solidFill>
                <a:latin typeface="Comic Sans MS" panose="030F0702030302020204" pitchFamily="66" charset="0"/>
              </a:defRPr>
            </a:lvl7pPr>
            <a:lvl8pPr marL="3318243" indent="-221216" eaLnBrk="0" fontAlgn="base" hangingPunct="0">
              <a:spcBef>
                <a:spcPct val="0"/>
              </a:spcBef>
              <a:spcAft>
                <a:spcPct val="0"/>
              </a:spcAft>
              <a:defRPr sz="2322">
                <a:solidFill>
                  <a:srgbClr val="000000"/>
                </a:solidFill>
                <a:latin typeface="Comic Sans MS" panose="030F0702030302020204" pitchFamily="66" charset="0"/>
              </a:defRPr>
            </a:lvl8pPr>
            <a:lvl9pPr marL="3760676" indent="-221216" eaLnBrk="0" fontAlgn="base" hangingPunct="0">
              <a:spcBef>
                <a:spcPct val="0"/>
              </a:spcBef>
              <a:spcAft>
                <a:spcPct val="0"/>
              </a:spcAft>
              <a:defRPr sz="2322">
                <a:solidFill>
                  <a:srgbClr val="000000"/>
                </a:solidFill>
                <a:latin typeface="Comic Sans MS" panose="030F0702030302020204" pitchFamily="66" charset="0"/>
              </a:defRPr>
            </a:lvl9pPr>
          </a:lstStyle>
          <a:p>
            <a:fld id="{CBDAF1CE-0F99-4695-B57B-72CAE27069A3}" type="slidenum">
              <a:rPr lang="en-US" altLang="en-US" sz="1452" b="1">
                <a:solidFill>
                  <a:schemeClr val="tx1"/>
                </a:solidFill>
                <a:latin typeface="Arial" panose="020B0604020202020204" pitchFamily="34" charset="0"/>
              </a:rPr>
              <a:pPr/>
              <a:t>28</a:t>
            </a:fld>
            <a:endParaRPr lang="en-US" altLang="en-US" sz="1452" b="1">
              <a:solidFill>
                <a:schemeClr val="tx1"/>
              </a:solidFill>
              <a:latin typeface="Arial" panose="020B0604020202020204" pitchFamily="34" charset="0"/>
            </a:endParaRPr>
          </a:p>
        </p:txBody>
      </p:sp>
      <p:sp>
        <p:nvSpPr>
          <p:cNvPr id="32772" name="Rectangle 2">
            <a:extLst>
              <a:ext uri="{FF2B5EF4-FFF2-40B4-BE49-F238E27FC236}">
                <a16:creationId xmlns:a16="http://schemas.microsoft.com/office/drawing/2014/main" id="{FC3CCFA0-4F40-457A-9993-35A1B1BD6A75}"/>
              </a:ext>
            </a:extLst>
          </p:cNvPr>
          <p:cNvSpPr>
            <a:spLocks noGrp="1" noChangeArrowheads="1"/>
          </p:cNvSpPr>
          <p:nvPr>
            <p:ph type="title"/>
          </p:nvPr>
        </p:nvSpPr>
        <p:spPr>
          <a:xfrm>
            <a:off x="609600" y="244251"/>
            <a:ext cx="9525000" cy="1056879"/>
          </a:xfrm>
        </p:spPr>
        <p:txBody>
          <a:bodyPr>
            <a:noAutofit/>
          </a:bodyPr>
          <a:lstStyle/>
          <a:p>
            <a:r>
              <a:rPr lang="en-US" altLang="en-US" sz="3200" dirty="0"/>
              <a:t>Abstract View of the components of a computer System</a:t>
            </a:r>
          </a:p>
        </p:txBody>
      </p:sp>
      <p:pic>
        <p:nvPicPr>
          <p:cNvPr id="32774" name="Picture 7">
            <a:extLst>
              <a:ext uri="{FF2B5EF4-FFF2-40B4-BE49-F238E27FC236}">
                <a16:creationId xmlns:a16="http://schemas.microsoft.com/office/drawing/2014/main" id="{26CC9EFD-AEA0-4BEF-B9D2-1AD245344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95" t="7478" r="7574" b="5096"/>
          <a:stretch>
            <a:fillRect/>
          </a:stretch>
        </p:blipFill>
        <p:spPr bwMode="auto">
          <a:xfrm>
            <a:off x="4988492" y="1381010"/>
            <a:ext cx="6482601" cy="530743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5" name="Text Box 8">
            <a:extLst>
              <a:ext uri="{FF2B5EF4-FFF2-40B4-BE49-F238E27FC236}">
                <a16:creationId xmlns:a16="http://schemas.microsoft.com/office/drawing/2014/main" id="{85A02848-0328-407C-9034-08E82E29C002}"/>
              </a:ext>
            </a:extLst>
          </p:cNvPr>
          <p:cNvSpPr txBox="1">
            <a:spLocks noChangeArrowheads="1"/>
          </p:cNvSpPr>
          <p:nvPr/>
        </p:nvSpPr>
        <p:spPr bwMode="auto">
          <a:xfrm>
            <a:off x="1980689" y="3089221"/>
            <a:ext cx="2276591" cy="336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dirty="0">
                <a:solidFill>
                  <a:schemeClr val="tx1"/>
                </a:solidFill>
                <a:latin typeface="Arial" panose="020B0604020202020204" pitchFamily="34" charset="0"/>
              </a:rPr>
              <a:t>Program Interface</a:t>
            </a:r>
          </a:p>
        </p:txBody>
      </p:sp>
      <p:sp>
        <p:nvSpPr>
          <p:cNvPr id="32776" name="Line 9">
            <a:extLst>
              <a:ext uri="{FF2B5EF4-FFF2-40B4-BE49-F238E27FC236}">
                <a16:creationId xmlns:a16="http://schemas.microsoft.com/office/drawing/2014/main" id="{E3ABB7B6-F31C-44CA-9358-52B18404D167}"/>
              </a:ext>
            </a:extLst>
          </p:cNvPr>
          <p:cNvSpPr>
            <a:spLocks noChangeShapeType="1"/>
          </p:cNvSpPr>
          <p:nvPr/>
        </p:nvSpPr>
        <p:spPr bwMode="auto">
          <a:xfrm>
            <a:off x="4257280" y="3250518"/>
            <a:ext cx="629513" cy="173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dirty="0"/>
          </a:p>
        </p:txBody>
      </p:sp>
      <p:sp>
        <p:nvSpPr>
          <p:cNvPr id="32777" name="Text Box 10">
            <a:extLst>
              <a:ext uri="{FF2B5EF4-FFF2-40B4-BE49-F238E27FC236}">
                <a16:creationId xmlns:a16="http://schemas.microsoft.com/office/drawing/2014/main" id="{EF886255-02FE-4340-89C5-C8440F57861C}"/>
              </a:ext>
            </a:extLst>
          </p:cNvPr>
          <p:cNvSpPr txBox="1">
            <a:spLocks noChangeArrowheads="1"/>
          </p:cNvSpPr>
          <p:nvPr/>
        </p:nvSpPr>
        <p:spPr bwMode="auto">
          <a:xfrm>
            <a:off x="1980689" y="1706676"/>
            <a:ext cx="2276591" cy="336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a:solidFill>
                  <a:schemeClr val="tx1"/>
                </a:solidFill>
                <a:latin typeface="Arial" panose="020B0604020202020204" pitchFamily="34" charset="0"/>
              </a:rPr>
              <a:t>Humans</a:t>
            </a:r>
          </a:p>
        </p:txBody>
      </p:sp>
      <p:sp>
        <p:nvSpPr>
          <p:cNvPr id="32778" name="Line 11">
            <a:extLst>
              <a:ext uri="{FF2B5EF4-FFF2-40B4-BE49-F238E27FC236}">
                <a16:creationId xmlns:a16="http://schemas.microsoft.com/office/drawing/2014/main" id="{B9B51451-C5F4-414B-8D73-43391FA7A2B5}"/>
              </a:ext>
            </a:extLst>
          </p:cNvPr>
          <p:cNvSpPr>
            <a:spLocks noChangeShapeType="1"/>
          </p:cNvSpPr>
          <p:nvPr/>
        </p:nvSpPr>
        <p:spPr bwMode="auto">
          <a:xfrm>
            <a:off x="4257281" y="1869509"/>
            <a:ext cx="644504" cy="342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sp>
        <p:nvSpPr>
          <p:cNvPr id="32779" name="Text Box 12">
            <a:extLst>
              <a:ext uri="{FF2B5EF4-FFF2-40B4-BE49-F238E27FC236}">
                <a16:creationId xmlns:a16="http://schemas.microsoft.com/office/drawing/2014/main" id="{E609E97E-FB15-4FE8-A722-0DDEF91D2BBB}"/>
              </a:ext>
            </a:extLst>
          </p:cNvPr>
          <p:cNvSpPr txBox="1">
            <a:spLocks noChangeArrowheads="1"/>
          </p:cNvSpPr>
          <p:nvPr/>
        </p:nvSpPr>
        <p:spPr bwMode="auto">
          <a:xfrm>
            <a:off x="1980689" y="3983267"/>
            <a:ext cx="2276591" cy="336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dirty="0">
                <a:solidFill>
                  <a:schemeClr val="tx1"/>
                </a:solidFill>
                <a:latin typeface="Arial" panose="020B0604020202020204" pitchFamily="34" charset="0"/>
              </a:rPr>
              <a:t>User Programs</a:t>
            </a:r>
          </a:p>
        </p:txBody>
      </p:sp>
      <p:sp>
        <p:nvSpPr>
          <p:cNvPr id="32780" name="Line 13">
            <a:extLst>
              <a:ext uri="{FF2B5EF4-FFF2-40B4-BE49-F238E27FC236}">
                <a16:creationId xmlns:a16="http://schemas.microsoft.com/office/drawing/2014/main" id="{6DD9598D-FC2C-47E5-A577-1FFE6B58096F}"/>
              </a:ext>
            </a:extLst>
          </p:cNvPr>
          <p:cNvSpPr>
            <a:spLocks noChangeShapeType="1"/>
          </p:cNvSpPr>
          <p:nvPr/>
        </p:nvSpPr>
        <p:spPr bwMode="auto">
          <a:xfrm>
            <a:off x="4257280" y="4144564"/>
            <a:ext cx="64979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sp>
        <p:nvSpPr>
          <p:cNvPr id="32781" name="Text Box 14">
            <a:extLst>
              <a:ext uri="{FF2B5EF4-FFF2-40B4-BE49-F238E27FC236}">
                <a16:creationId xmlns:a16="http://schemas.microsoft.com/office/drawing/2014/main" id="{F39A9012-6251-4230-8435-DEE12D397066}"/>
              </a:ext>
            </a:extLst>
          </p:cNvPr>
          <p:cNvSpPr txBox="1">
            <a:spLocks noChangeArrowheads="1"/>
          </p:cNvSpPr>
          <p:nvPr/>
        </p:nvSpPr>
        <p:spPr bwMode="auto">
          <a:xfrm>
            <a:off x="1980689" y="4633063"/>
            <a:ext cx="2276591" cy="3364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dirty="0">
                <a:solidFill>
                  <a:schemeClr val="tx1"/>
                </a:solidFill>
                <a:latin typeface="Arial" panose="020B0604020202020204" pitchFamily="34" charset="0"/>
              </a:rPr>
              <a:t>O.S. Interface</a:t>
            </a:r>
          </a:p>
        </p:txBody>
      </p:sp>
      <p:sp>
        <p:nvSpPr>
          <p:cNvPr id="32782" name="Line 15">
            <a:extLst>
              <a:ext uri="{FF2B5EF4-FFF2-40B4-BE49-F238E27FC236}">
                <a16:creationId xmlns:a16="http://schemas.microsoft.com/office/drawing/2014/main" id="{5B69A7BE-2A91-45DA-955D-21AADA1A1ADE}"/>
              </a:ext>
            </a:extLst>
          </p:cNvPr>
          <p:cNvSpPr>
            <a:spLocks noChangeShapeType="1"/>
          </p:cNvSpPr>
          <p:nvPr/>
        </p:nvSpPr>
        <p:spPr bwMode="auto">
          <a:xfrm flipV="1">
            <a:off x="4257280" y="4470230"/>
            <a:ext cx="1950925" cy="32566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sp>
        <p:nvSpPr>
          <p:cNvPr id="32783" name="Text Box 16">
            <a:extLst>
              <a:ext uri="{FF2B5EF4-FFF2-40B4-BE49-F238E27FC236}">
                <a16:creationId xmlns:a16="http://schemas.microsoft.com/office/drawing/2014/main" id="{8A070D32-37CE-4F5F-9AE9-F14D0E961678}"/>
              </a:ext>
            </a:extLst>
          </p:cNvPr>
          <p:cNvSpPr txBox="1">
            <a:spLocks noChangeArrowheads="1"/>
          </p:cNvSpPr>
          <p:nvPr/>
        </p:nvSpPr>
        <p:spPr bwMode="auto">
          <a:xfrm>
            <a:off x="1980689" y="5120027"/>
            <a:ext cx="2276591" cy="3379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a:solidFill>
                  <a:schemeClr val="tx1"/>
                </a:solidFill>
                <a:latin typeface="Arial" panose="020B0604020202020204" pitchFamily="34" charset="0"/>
              </a:rPr>
              <a:t>O.S.</a:t>
            </a:r>
          </a:p>
        </p:txBody>
      </p:sp>
      <p:sp>
        <p:nvSpPr>
          <p:cNvPr id="32784" name="Line 17">
            <a:extLst>
              <a:ext uri="{FF2B5EF4-FFF2-40B4-BE49-F238E27FC236}">
                <a16:creationId xmlns:a16="http://schemas.microsoft.com/office/drawing/2014/main" id="{3B6D442B-378F-40DD-BD51-7AF9A389DBC0}"/>
              </a:ext>
            </a:extLst>
          </p:cNvPr>
          <p:cNvSpPr>
            <a:spLocks noChangeShapeType="1"/>
          </p:cNvSpPr>
          <p:nvPr/>
        </p:nvSpPr>
        <p:spPr bwMode="auto">
          <a:xfrm flipV="1">
            <a:off x="4257279" y="4969483"/>
            <a:ext cx="1950925" cy="47621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sp>
        <p:nvSpPr>
          <p:cNvPr id="32785" name="Text Box 18">
            <a:extLst>
              <a:ext uri="{FF2B5EF4-FFF2-40B4-BE49-F238E27FC236}">
                <a16:creationId xmlns:a16="http://schemas.microsoft.com/office/drawing/2014/main" id="{F9081F08-8B37-4786-B6E8-1FC04430C221}"/>
              </a:ext>
            </a:extLst>
          </p:cNvPr>
          <p:cNvSpPr txBox="1">
            <a:spLocks noChangeArrowheads="1"/>
          </p:cNvSpPr>
          <p:nvPr/>
        </p:nvSpPr>
        <p:spPr bwMode="auto">
          <a:xfrm>
            <a:off x="1980689" y="5689942"/>
            <a:ext cx="2682138" cy="574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dirty="0">
                <a:solidFill>
                  <a:schemeClr val="tx1"/>
                </a:solidFill>
                <a:latin typeface="Arial" panose="020B0604020202020204" pitchFamily="34" charset="0"/>
              </a:rPr>
              <a:t>Hardware Interface/ Privileged Instructions</a:t>
            </a:r>
          </a:p>
        </p:txBody>
      </p:sp>
      <p:sp>
        <p:nvSpPr>
          <p:cNvPr id="32786" name="Line 19">
            <a:extLst>
              <a:ext uri="{FF2B5EF4-FFF2-40B4-BE49-F238E27FC236}">
                <a16:creationId xmlns:a16="http://schemas.microsoft.com/office/drawing/2014/main" id="{37A3D0C5-DFD5-4652-81DF-B5B065798EF2}"/>
              </a:ext>
            </a:extLst>
          </p:cNvPr>
          <p:cNvSpPr>
            <a:spLocks noChangeShapeType="1"/>
          </p:cNvSpPr>
          <p:nvPr/>
        </p:nvSpPr>
        <p:spPr bwMode="auto">
          <a:xfrm flipV="1">
            <a:off x="4662826" y="5457981"/>
            <a:ext cx="2682138" cy="55609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sp>
        <p:nvSpPr>
          <p:cNvPr id="32787" name="Text Box 20">
            <a:extLst>
              <a:ext uri="{FF2B5EF4-FFF2-40B4-BE49-F238E27FC236}">
                <a16:creationId xmlns:a16="http://schemas.microsoft.com/office/drawing/2014/main" id="{0013F876-06A9-4C9D-A957-16F90E6358F4}"/>
              </a:ext>
            </a:extLst>
          </p:cNvPr>
          <p:cNvSpPr txBox="1">
            <a:spLocks noChangeArrowheads="1"/>
          </p:cNvSpPr>
          <p:nvPr/>
        </p:nvSpPr>
        <p:spPr bwMode="auto">
          <a:xfrm>
            <a:off x="1980689" y="6502572"/>
            <a:ext cx="2276591" cy="3364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7534" tIns="48767" rIns="97534" bIns="48767">
            <a:spAutoFit/>
          </a:bodyPr>
          <a:lstStyle>
            <a:lvl1pPr>
              <a:defRPr sz="2400">
                <a:solidFill>
                  <a:srgbClr val="000000"/>
                </a:solidFill>
                <a:latin typeface="Comic Sans MS" panose="030F0702030302020204" pitchFamily="66" charset="0"/>
              </a:defRPr>
            </a:lvl1pPr>
            <a:lvl2pPr marL="742950" indent="-285750">
              <a:defRPr sz="2400">
                <a:solidFill>
                  <a:srgbClr val="000000"/>
                </a:solidFill>
                <a:latin typeface="Comic Sans MS" panose="030F0702030302020204" pitchFamily="66" charset="0"/>
              </a:defRPr>
            </a:lvl2pPr>
            <a:lvl3pPr marL="1143000" indent="-228600">
              <a:defRPr sz="2400">
                <a:solidFill>
                  <a:srgbClr val="000000"/>
                </a:solidFill>
                <a:latin typeface="Comic Sans MS" panose="030F0702030302020204" pitchFamily="66" charset="0"/>
              </a:defRPr>
            </a:lvl3pPr>
            <a:lvl4pPr marL="1600200" indent="-228600">
              <a:defRPr sz="2400">
                <a:solidFill>
                  <a:srgbClr val="000000"/>
                </a:solidFill>
                <a:latin typeface="Comic Sans MS" panose="030F0702030302020204" pitchFamily="66" charset="0"/>
              </a:defRPr>
            </a:lvl4pPr>
            <a:lvl5pPr marL="2057400" indent="-228600">
              <a:defRPr sz="2400">
                <a:solidFill>
                  <a:srgbClr val="000000"/>
                </a:solidFill>
                <a:latin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defRPr>
            </a:lvl9pPr>
          </a:lstStyle>
          <a:p>
            <a:pPr>
              <a:spcBef>
                <a:spcPct val="50000"/>
              </a:spcBef>
            </a:pPr>
            <a:r>
              <a:rPr lang="en-US" altLang="en-US" sz="1548" b="1" dirty="0">
                <a:solidFill>
                  <a:schemeClr val="tx1"/>
                </a:solidFill>
                <a:latin typeface="Arial" panose="020B0604020202020204" pitchFamily="34" charset="0"/>
              </a:rPr>
              <a:t>Disk/Tape/Memory</a:t>
            </a:r>
          </a:p>
        </p:txBody>
      </p:sp>
      <p:sp>
        <p:nvSpPr>
          <p:cNvPr id="32788" name="Line 21">
            <a:extLst>
              <a:ext uri="{FF2B5EF4-FFF2-40B4-BE49-F238E27FC236}">
                <a16:creationId xmlns:a16="http://schemas.microsoft.com/office/drawing/2014/main" id="{EDFED261-A3FB-4545-97F6-AA003F65C10C}"/>
              </a:ext>
            </a:extLst>
          </p:cNvPr>
          <p:cNvSpPr>
            <a:spLocks noChangeShapeType="1"/>
          </p:cNvSpPr>
          <p:nvPr/>
        </p:nvSpPr>
        <p:spPr bwMode="auto">
          <a:xfrm flipV="1">
            <a:off x="4257281" y="6026361"/>
            <a:ext cx="3134120" cy="6390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7534" tIns="48767" rIns="97534" bIns="48767"/>
          <a:lstStyle/>
          <a:p>
            <a:endParaRPr lang="en-IN" sz="1742"/>
          </a:p>
        </p:txBody>
      </p:sp>
      <p:pic>
        <p:nvPicPr>
          <p:cNvPr id="21" name="Picture 2">
            <a:extLst>
              <a:ext uri="{FF2B5EF4-FFF2-40B4-BE49-F238E27FC236}">
                <a16:creationId xmlns:a16="http://schemas.microsoft.com/office/drawing/2014/main" id="{415B9B3F-28E3-4850-BFB8-AF607D4AEF86}"/>
              </a:ext>
            </a:extLst>
          </p:cNvPr>
          <p:cNvPicPr>
            <a:picLocks noChangeAspect="1" noChangeArrowheads="1"/>
          </p:cNvPicPr>
          <p:nvPr/>
        </p:nvPicPr>
        <p:blipFill>
          <a:blip r:embed="rId3" cstate="print"/>
          <a:srcRect/>
          <a:stretch>
            <a:fillRect/>
          </a:stretch>
        </p:blipFill>
        <p:spPr bwMode="auto">
          <a:xfrm>
            <a:off x="10591800" y="304800"/>
            <a:ext cx="3028950" cy="850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2947"/>
            <a:ext cx="10400034" cy="1219200"/>
          </a:xfrm>
        </p:spPr>
        <p:txBody>
          <a:bodyPr>
            <a:normAutofit/>
          </a:bodyPr>
          <a:lstStyle/>
          <a:p>
            <a:r>
              <a:rPr lang="en-US" sz="3200" b="0" i="0" u="none" strike="noStrike" baseline="0" dirty="0"/>
              <a:t>How operating system is different from other system software</a:t>
            </a:r>
            <a:endParaRPr lang="en-US" sz="3200" dirty="0"/>
          </a:p>
        </p:txBody>
      </p:sp>
      <p:sp>
        <p:nvSpPr>
          <p:cNvPr id="3" name="Content Placeholder 2"/>
          <p:cNvSpPr>
            <a:spLocks noGrp="1"/>
          </p:cNvSpPr>
          <p:nvPr>
            <p:ph idx="1"/>
          </p:nvPr>
        </p:nvSpPr>
        <p:spPr>
          <a:xfrm>
            <a:off x="500314" y="1676400"/>
            <a:ext cx="11158286" cy="5098849"/>
          </a:xfrm>
        </p:spPr>
        <p:txBody>
          <a:bodyPr>
            <a:normAutofit/>
          </a:bodyPr>
          <a:lstStyle/>
          <a:p>
            <a:pPr marL="0" indent="0" algn="l">
              <a:buNone/>
            </a:pPr>
            <a:r>
              <a:rPr lang="en-US" sz="2400" b="0" i="0" u="none" strike="noStrike" baseline="0" dirty="0">
                <a:latin typeface="Times New Roman" panose="02020603050405020304" pitchFamily="18" charset="0"/>
              </a:rPr>
              <a:t>1. Operating system directly interact with network, it is also a part of system software.</a:t>
            </a:r>
          </a:p>
          <a:p>
            <a:pPr marL="0" indent="0" algn="l">
              <a:buNone/>
            </a:pPr>
            <a:r>
              <a:rPr lang="en-IN" sz="2400" b="0" i="0" u="none" strike="noStrike" baseline="0" dirty="0">
                <a:latin typeface="Times New Roman" panose="02020603050405020304" pitchFamily="18" charset="0"/>
              </a:rPr>
              <a:t>2. It manages peripheral devices</a:t>
            </a:r>
          </a:p>
          <a:p>
            <a:pPr marL="0" indent="0" algn="l">
              <a:buNone/>
            </a:pPr>
            <a:r>
              <a:rPr lang="en-US" sz="2400" b="0" i="0" u="none" strike="noStrike" baseline="0" dirty="0">
                <a:latin typeface="Times New Roman" panose="02020603050405020304" pitchFamily="18" charset="0"/>
              </a:rPr>
              <a:t>3. It looks after the memory management</a:t>
            </a:r>
          </a:p>
          <a:p>
            <a:pPr marL="0" indent="0" algn="l">
              <a:buNone/>
            </a:pPr>
            <a:r>
              <a:rPr lang="en-IN" sz="2400" b="0" i="0" u="none" strike="noStrike" baseline="0" dirty="0">
                <a:latin typeface="Times New Roman" panose="02020603050405020304" pitchFamily="18" charset="0"/>
              </a:rPr>
              <a:t>4. It allocates resources</a:t>
            </a:r>
          </a:p>
          <a:p>
            <a:pPr marL="0" indent="0" algn="l">
              <a:buNone/>
            </a:pPr>
            <a:r>
              <a:rPr lang="en-US" sz="2400" b="0" i="0" u="none" strike="noStrike" baseline="0" dirty="0">
                <a:latin typeface="Times New Roman" panose="02020603050405020304" pitchFamily="18" charset="0"/>
              </a:rPr>
              <a:t>5. It looks the CPU not to sit idle.</a:t>
            </a:r>
          </a:p>
          <a:p>
            <a:pPr marL="0" indent="0" algn="l">
              <a:buNone/>
            </a:pPr>
            <a:r>
              <a:rPr lang="en-US" sz="2200" b="0" i="0" u="none" strike="noStrike" baseline="0" dirty="0">
                <a:latin typeface="Times New Roman" panose="02020603050405020304" pitchFamily="18" charset="0"/>
              </a:rPr>
              <a:t>Operating system can be viewed in two ways</a:t>
            </a:r>
          </a:p>
          <a:p>
            <a:pPr marL="0" indent="0" algn="l">
              <a:buNone/>
            </a:pPr>
            <a:r>
              <a:rPr lang="en-IN" sz="2200" b="0" i="0" u="none" strike="noStrike" baseline="0" dirty="0">
                <a:latin typeface="Times New Roman" panose="02020603050405020304" pitchFamily="18" charset="0"/>
              </a:rPr>
              <a:t>a) User view</a:t>
            </a:r>
          </a:p>
          <a:p>
            <a:pPr marL="0" indent="0" algn="l">
              <a:buNone/>
            </a:pPr>
            <a:r>
              <a:rPr lang="en-IN" sz="2200" b="0" i="0" u="none" strike="noStrike" baseline="0" dirty="0">
                <a:latin typeface="Times New Roman" panose="02020603050405020304" pitchFamily="18" charset="0"/>
              </a:rPr>
              <a:t>b) System </a:t>
            </a:r>
            <a:r>
              <a:rPr lang="en-IN" sz="2200" b="0" i="0" u="none" strike="noStrike" baseline="0" dirty="0" smtClean="0">
                <a:latin typeface="Times New Roman" panose="02020603050405020304" pitchFamily="18" charset="0"/>
              </a:rPr>
              <a:t>view</a:t>
            </a:r>
            <a:endParaRPr lang="en-IN" sz="2200" b="0" i="0" u="none" strike="noStrike" baseline="0" dirty="0">
              <a:latin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98F4A237-58DC-4CB8-A92A-C7FDFBDB682E}" type="slidenum">
              <a:rPr lang="en-US" smtClean="0"/>
              <a:pPr/>
              <a:t>29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628634" y="304800"/>
            <a:ext cx="2992115" cy="839892"/>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049258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Course Outcomes</a:t>
            </a:r>
          </a:p>
        </p:txBody>
      </p:sp>
      <p:sp>
        <p:nvSpPr>
          <p:cNvPr id="3" name="Content Placeholder 2"/>
          <p:cNvSpPr>
            <a:spLocks noGrp="1"/>
          </p:cNvSpPr>
          <p:nvPr>
            <p:ph idx="1"/>
          </p:nvPr>
        </p:nvSpPr>
        <p:spPr>
          <a:xfrm>
            <a:off x="689548" y="1512147"/>
            <a:ext cx="10210800" cy="4658361"/>
          </a:xfrm>
        </p:spPr>
        <p:txBody>
          <a:bodyPr>
            <a:normAutofit/>
          </a:bodyPr>
          <a:lstStyle/>
          <a:p>
            <a:pPr>
              <a:lnSpc>
                <a:spcPct val="107000"/>
              </a:lnSpc>
              <a:spcAft>
                <a:spcPts val="800"/>
              </a:spcAft>
            </a:pP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the end of the course the student will be able to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Illustrate the basic and overall view of operating system (L2)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Analyze the concept of a process, process life cycle, process states and state transitions (L4)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and practice CPU scheduling strategies, process synchronization techniques and memory-management schemes (L3)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Simplify and resolve Deadlock handling situation (L4)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400" dirty="0">
                <a:solidFill>
                  <a:srgbClr val="000000"/>
                </a:solidFill>
                <a:effectLst/>
                <a:latin typeface="Times New Roman" panose="02020603050405020304" pitchFamily="18" charset="0"/>
                <a:ea typeface="Calibri" panose="020F0502020204030204" pitchFamily="34" charset="0"/>
              </a:rPr>
              <a:t>Evaluate Disk storage management, protection and security mechanisms</a:t>
            </a:r>
            <a:endParaRPr lang="en-IN" sz="2400" dirty="0">
              <a:solidFill>
                <a:srgbClr val="000000"/>
              </a:solidFill>
              <a:effectLst/>
              <a:latin typeface="Times New Roman" panose="02020603050405020304" pitchFamily="18" charset="0"/>
              <a:ea typeface="Calibri" panose="020F0502020204030204" pitchFamily="34" charset="0"/>
            </a:endParaRPr>
          </a:p>
          <a:p>
            <a:pPr marL="228600" algn="just"/>
            <a:endParaRPr lang="en-IN" sz="2400" dirty="0">
              <a:solidFill>
                <a:srgbClr val="000000"/>
              </a:solidFill>
              <a:effectLst/>
              <a:latin typeface="Times New Roman" panose="02020603050405020304" pitchFamily="18" charset="0"/>
              <a:ea typeface="Calibri" panose="020F0502020204030204" pitchFamily="34" charset="0"/>
            </a:endParaRPr>
          </a:p>
          <a:p>
            <a:pPr lvl="0" algn="just">
              <a:lnSpc>
                <a:spcPct val="150000"/>
              </a:lnSpc>
            </a:pPr>
            <a:endParaRPr lang="en-IN" sz="35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681143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Perspective of the System:</a:t>
            </a:r>
            <a:br>
              <a:rPr lang="en-US" dirty="0"/>
            </a:br>
            <a:endParaRPr lang="en-IN" dirty="0"/>
          </a:p>
        </p:txBody>
      </p:sp>
      <p:sp>
        <p:nvSpPr>
          <p:cNvPr id="3" name="Content Placeholder 2"/>
          <p:cNvSpPr>
            <a:spLocks noGrp="1"/>
          </p:cNvSpPr>
          <p:nvPr>
            <p:ph idx="1"/>
          </p:nvPr>
        </p:nvSpPr>
        <p:spPr/>
        <p:txBody>
          <a:bodyPr>
            <a:normAutofit fontScale="70000" lnSpcReduction="20000"/>
          </a:bodyPr>
          <a:lstStyle/>
          <a:p>
            <a:pPr marL="514350" lvl="0" indent="-514350" algn="just">
              <a:spcBef>
                <a:spcPts val="640"/>
              </a:spcBef>
              <a:buClr>
                <a:schemeClr val="dk1"/>
              </a:buClr>
              <a:buSzPts val="3200"/>
              <a:buAutoNum type="arabicPeriod"/>
            </a:pPr>
            <a:r>
              <a:rPr lang="en-US" b="1" dirty="0"/>
              <a:t>User view</a:t>
            </a:r>
            <a:r>
              <a:rPr lang="en-US" dirty="0"/>
              <a:t>: The user view depends on the system interface that is used by the users</a:t>
            </a:r>
            <a:r>
              <a:rPr lang="en-US" dirty="0" smtClean="0"/>
              <a:t>.</a:t>
            </a:r>
          </a:p>
          <a:p>
            <a:pPr marL="0" lvl="0" indent="0" algn="just">
              <a:spcBef>
                <a:spcPts val="640"/>
              </a:spcBef>
              <a:buClr>
                <a:schemeClr val="dk1"/>
              </a:buClr>
              <a:buSzPts val="3200"/>
              <a:buNone/>
            </a:pPr>
            <a:r>
              <a:rPr lang="en-US" dirty="0"/>
              <a:t>Some systems are designed for a single user to monopolize the resources to maximize the user's task. In these cases, the OS is designed primarily for ease of use, with little emphasis on quality and none on resource utilization.</a:t>
            </a:r>
          </a:p>
          <a:p>
            <a:pPr marL="0" lvl="0" indent="0" algn="just">
              <a:spcBef>
                <a:spcPts val="640"/>
              </a:spcBef>
              <a:buClr>
                <a:schemeClr val="dk1"/>
              </a:buClr>
              <a:buSzPts val="3200"/>
              <a:buNone/>
            </a:pPr>
            <a:endParaRPr lang="en-US" dirty="0"/>
          </a:p>
          <a:p>
            <a:pPr marL="0" lvl="0" indent="0" algn="just">
              <a:spcBef>
                <a:spcPts val="640"/>
              </a:spcBef>
              <a:buClr>
                <a:schemeClr val="dk1"/>
              </a:buClr>
              <a:buSzPts val="3200"/>
              <a:buNone/>
            </a:pPr>
            <a:r>
              <a:rPr lang="en-US" dirty="0"/>
              <a:t>The user viewpoint focuses on how the user interacts with the operating system through the usage of various application programs. In contrast, the system viewpoint focuses on how the hardware interacts with the operating system to complete various tasks.</a:t>
            </a:r>
          </a:p>
          <a:p>
            <a:pPr marL="0" lvl="0" indent="0" algn="just">
              <a:spcBef>
                <a:spcPts val="640"/>
              </a:spcBef>
              <a:buClr>
                <a:schemeClr val="dk1"/>
              </a:buClr>
              <a:buSzPts val="3200"/>
              <a:buNone/>
            </a:pPr>
            <a:endParaRPr lang="en-US" dirty="0"/>
          </a:p>
          <a:p>
            <a:pPr lvl="0" algn="just">
              <a:spcBef>
                <a:spcPts val="640"/>
              </a:spcBef>
              <a:buClr>
                <a:schemeClr val="dk1"/>
              </a:buClr>
              <a:buSzPts val="3200"/>
              <a:buFont typeface="Courier New"/>
              <a:buChar char="o"/>
            </a:pPr>
            <a:r>
              <a:rPr lang="en-US" dirty="0"/>
              <a:t>      </a:t>
            </a:r>
            <a:r>
              <a:rPr lang="en-US" b="1" dirty="0"/>
              <a:t>Personal Computer- </a:t>
            </a:r>
            <a:r>
              <a:rPr lang="en-US" dirty="0"/>
              <a:t>designed for one user to monopolize its resources. The goal is to maximize the work that the user is performing(importance is given to performance rather than resource utilization</a:t>
            </a:r>
            <a:r>
              <a:rPr lang="en-US" b="1" dirty="0"/>
              <a:t>(Convenient way)</a:t>
            </a:r>
            <a:endParaRPr lang="en-US" dirty="0"/>
          </a:p>
          <a:p>
            <a:pPr lvl="0" algn="just">
              <a:spcBef>
                <a:spcPts val="640"/>
              </a:spcBef>
              <a:buClr>
                <a:schemeClr val="dk1"/>
              </a:buClr>
              <a:buSzPts val="3200"/>
              <a:buFont typeface="Courier New"/>
              <a:buChar char="o"/>
            </a:pPr>
            <a:r>
              <a:rPr lang="en-US" b="1" dirty="0"/>
              <a:t>Mainframe or minicomputer-</a:t>
            </a:r>
            <a:r>
              <a:rPr lang="en-US" dirty="0"/>
              <a:t> Users access the same computer through other terminals, these users share resources and may exchange information- in this case OS is designed to maximize resource utilization(CPU time, memory, I/O are used </a:t>
            </a:r>
            <a:r>
              <a:rPr lang="en-US" b="1" dirty="0"/>
              <a:t>effective manner.</a:t>
            </a:r>
            <a:endParaRPr lang="en-US"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30</a:t>
            </a:fld>
            <a:endParaRPr lang="en-US"/>
          </a:p>
        </p:txBody>
      </p:sp>
    </p:spTree>
    <p:extLst>
      <p:ext uri="{BB962C8B-B14F-4D97-AF65-F5344CB8AC3E}">
        <p14:creationId xmlns:p14="http://schemas.microsoft.com/office/powerpoint/2010/main" val="763990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Perspective of the System</a:t>
            </a:r>
            <a:endParaRPr lang="en-IN" dirty="0"/>
          </a:p>
        </p:txBody>
      </p:sp>
      <p:sp>
        <p:nvSpPr>
          <p:cNvPr id="3" name="Content Placeholder 2"/>
          <p:cNvSpPr>
            <a:spLocks noGrp="1"/>
          </p:cNvSpPr>
          <p:nvPr>
            <p:ph idx="1"/>
          </p:nvPr>
        </p:nvSpPr>
        <p:spPr/>
        <p:txBody>
          <a:bodyPr/>
          <a:lstStyle/>
          <a:p>
            <a:pPr marL="0" lvl="0" indent="0" algn="just">
              <a:spcBef>
                <a:spcPts val="0"/>
              </a:spcBef>
              <a:buClr>
                <a:schemeClr val="dk1"/>
              </a:buClr>
              <a:buSzPts val="3200"/>
              <a:buNone/>
            </a:pPr>
            <a:r>
              <a:rPr lang="en-US" dirty="0"/>
              <a:t>2. </a:t>
            </a:r>
            <a:r>
              <a:rPr lang="en-US" b="1" dirty="0"/>
              <a:t>System View:</a:t>
            </a:r>
            <a:endParaRPr lang="en-US" dirty="0"/>
          </a:p>
          <a:p>
            <a:pPr lvl="0" algn="just">
              <a:spcBef>
                <a:spcPts val="640"/>
              </a:spcBef>
              <a:buClr>
                <a:schemeClr val="dk1"/>
              </a:buClr>
              <a:buSzPts val="3200"/>
              <a:buFont typeface="Courier New"/>
              <a:buChar char="o"/>
            </a:pPr>
            <a:r>
              <a:rPr lang="en-US" dirty="0"/>
              <a:t>OS is the program involved with hardware.</a:t>
            </a:r>
          </a:p>
          <a:p>
            <a:pPr lvl="0" algn="just">
              <a:spcBef>
                <a:spcPts val="640"/>
              </a:spcBef>
              <a:buClr>
                <a:schemeClr val="dk1"/>
              </a:buClr>
              <a:buSzPts val="3200"/>
              <a:buFont typeface="Courier New"/>
              <a:buChar char="o"/>
            </a:pPr>
            <a:r>
              <a:rPr lang="en-US" dirty="0"/>
              <a:t>OS is a resource allocator.</a:t>
            </a:r>
          </a:p>
          <a:p>
            <a:pPr lvl="0" algn="just">
              <a:spcBef>
                <a:spcPts val="640"/>
              </a:spcBef>
              <a:buClr>
                <a:schemeClr val="dk1"/>
              </a:buClr>
              <a:buSzPts val="3200"/>
              <a:buFont typeface="Courier New"/>
              <a:buChar char="o"/>
            </a:pPr>
            <a:r>
              <a:rPr lang="en-US" dirty="0"/>
              <a:t>Computer has many resources that may be required to solve a problem and OS manages these resources by coordinating among processes.</a:t>
            </a:r>
          </a:p>
          <a:p>
            <a:pPr lvl="0" algn="just">
              <a:spcBef>
                <a:spcPts val="640"/>
              </a:spcBef>
              <a:buClr>
                <a:schemeClr val="dk1"/>
              </a:buClr>
              <a:buSzPts val="3200"/>
              <a:buFont typeface="Courier New"/>
              <a:buChar char="o"/>
            </a:pPr>
            <a:r>
              <a:rPr lang="en-US" dirty="0"/>
              <a:t>So that it can operate Computer system efficiently and fairly.</a:t>
            </a:r>
          </a:p>
          <a:p>
            <a:pPr lvl="0" algn="just">
              <a:spcBef>
                <a:spcPts val="640"/>
              </a:spcBef>
              <a:buClr>
                <a:schemeClr val="dk1"/>
              </a:buClr>
              <a:buSzPts val="3200"/>
              <a:buFont typeface="Courier New"/>
              <a:buChar char="o"/>
            </a:pPr>
            <a:r>
              <a:rPr lang="en-US" dirty="0"/>
              <a:t>An OS is a </a:t>
            </a:r>
            <a:r>
              <a:rPr lang="en-US" b="1" dirty="0"/>
              <a:t>Control</a:t>
            </a:r>
            <a:r>
              <a:rPr lang="en-US" dirty="0"/>
              <a:t> </a:t>
            </a:r>
            <a:r>
              <a:rPr lang="en-US" b="1" dirty="0"/>
              <a:t>Program </a:t>
            </a:r>
            <a:r>
              <a:rPr lang="en-US" dirty="0"/>
              <a:t>manages the execution of user programs to prevent errors and improper use of the computer</a:t>
            </a:r>
            <a:endParaRPr lang="en-US" b="1" dirty="0"/>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31</a:t>
            </a:fld>
            <a:endParaRPr lang="en-US"/>
          </a:p>
        </p:txBody>
      </p:sp>
    </p:spTree>
    <p:extLst>
      <p:ext uri="{BB962C8B-B14F-4D97-AF65-F5344CB8AC3E}">
        <p14:creationId xmlns:p14="http://schemas.microsoft.com/office/powerpoint/2010/main" val="90059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8915400" cy="1219200"/>
          </a:xfrm>
        </p:spPr>
        <p:txBody>
          <a:bodyPr/>
          <a:lstStyle/>
          <a:p>
            <a:r>
              <a:rPr lang="en-US" dirty="0"/>
              <a:t>Types of Operating Systems</a:t>
            </a:r>
          </a:p>
        </p:txBody>
      </p:sp>
      <p:sp>
        <p:nvSpPr>
          <p:cNvPr id="3" name="Content Placeholder 2"/>
          <p:cNvSpPr>
            <a:spLocks noGrp="1"/>
          </p:cNvSpPr>
          <p:nvPr>
            <p:ph idx="1"/>
          </p:nvPr>
        </p:nvSpPr>
        <p:spPr>
          <a:xfrm>
            <a:off x="689548" y="1512147"/>
            <a:ext cx="10210800" cy="4658361"/>
          </a:xfrm>
        </p:spPr>
        <p:txBody>
          <a:bodyPr>
            <a:normAutofit/>
          </a:bodyPr>
          <a:lstStyle/>
          <a:p>
            <a:pPr marL="0" indent="0" algn="l">
              <a:lnSpc>
                <a:spcPct val="150000"/>
              </a:lnSpc>
              <a:buNone/>
            </a:pPr>
            <a:r>
              <a:rPr lang="en-IN" sz="1800" b="0" i="0" u="none" strike="noStrike" baseline="0" dirty="0">
                <a:latin typeface="Times New Roman" panose="02020603050405020304" pitchFamily="18" charset="0"/>
              </a:rPr>
              <a:t>1.</a:t>
            </a:r>
            <a:r>
              <a:rPr lang="en-IN" sz="2400" b="0" i="0" u="none" strike="noStrike" baseline="0" dirty="0">
                <a:latin typeface="Times New Roman" panose="02020603050405020304" pitchFamily="18" charset="0"/>
              </a:rPr>
              <a:t>Batch </a:t>
            </a:r>
            <a:r>
              <a:rPr lang="en-IN" sz="2400" b="0" i="0" u="none" strike="noStrike" baseline="0" dirty="0" smtClean="0">
                <a:latin typeface="Times New Roman" panose="02020603050405020304" pitchFamily="18" charset="0"/>
              </a:rPr>
              <a:t>Operating system</a:t>
            </a:r>
            <a:endParaRPr lang="en-IN" sz="2400" b="0" i="0" u="none" strike="noStrike" baseline="0" dirty="0">
              <a:latin typeface="Times New Roman" panose="02020603050405020304" pitchFamily="18" charset="0"/>
            </a:endParaRPr>
          </a:p>
          <a:p>
            <a:pPr marL="0" indent="0" algn="l">
              <a:lnSpc>
                <a:spcPct val="150000"/>
              </a:lnSpc>
              <a:buNone/>
            </a:pPr>
            <a:r>
              <a:rPr lang="en-IN" sz="2400" b="0" i="0" u="none" strike="noStrike" baseline="0" dirty="0">
                <a:latin typeface="Times New Roman" panose="02020603050405020304" pitchFamily="18" charset="0"/>
              </a:rPr>
              <a:t>2. Multi-programmed system</a:t>
            </a:r>
          </a:p>
          <a:p>
            <a:pPr marL="0" indent="0" algn="l">
              <a:lnSpc>
                <a:spcPct val="150000"/>
              </a:lnSpc>
              <a:buNone/>
            </a:pPr>
            <a:r>
              <a:rPr lang="en-IN" sz="2400" b="0" i="0" u="none" strike="noStrike" baseline="0" dirty="0">
                <a:latin typeface="Times New Roman" panose="02020603050405020304" pitchFamily="18" charset="0"/>
              </a:rPr>
              <a:t>3. Time sharing system</a:t>
            </a:r>
          </a:p>
          <a:p>
            <a:pPr marL="0" indent="0" algn="l">
              <a:lnSpc>
                <a:spcPct val="150000"/>
              </a:lnSpc>
              <a:buNone/>
            </a:pPr>
            <a:r>
              <a:rPr lang="en-IN" sz="2400" b="0" i="0" u="none" strike="noStrike" baseline="0" dirty="0">
                <a:latin typeface="Times New Roman" panose="02020603050405020304" pitchFamily="18" charset="0"/>
              </a:rPr>
              <a:t>4. Multi-processor system</a:t>
            </a:r>
          </a:p>
          <a:p>
            <a:pPr marL="0" indent="0" algn="l">
              <a:lnSpc>
                <a:spcPct val="150000"/>
              </a:lnSpc>
              <a:buNone/>
            </a:pPr>
            <a:r>
              <a:rPr lang="en-IN" sz="2400" b="0" i="0" u="none" strike="noStrike" baseline="0" dirty="0">
                <a:latin typeface="Times New Roman" panose="02020603050405020304" pitchFamily="18" charset="0"/>
              </a:rPr>
              <a:t>5. Distributed system</a:t>
            </a:r>
          </a:p>
          <a:p>
            <a:pPr marL="0" indent="0" algn="l">
              <a:lnSpc>
                <a:spcPct val="150000"/>
              </a:lnSpc>
              <a:buNone/>
            </a:pPr>
            <a:r>
              <a:rPr lang="en-IN" sz="2400" b="0" i="0" u="none" strike="noStrike" baseline="0" dirty="0">
                <a:latin typeface="Times New Roman" panose="02020603050405020304" pitchFamily="18" charset="0"/>
              </a:rPr>
              <a:t>6. Real time system</a:t>
            </a:r>
            <a:endParaRPr lang="en-IN"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426866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stretch>
            <a:fillRect/>
          </a:stretch>
        </p:blipFill>
        <p:spPr>
          <a:xfrm>
            <a:off x="2346569" y="1812820"/>
            <a:ext cx="9022862" cy="4615072"/>
          </a:xfrm>
          <a:prstGeom prst="rect">
            <a:avLst/>
          </a:prstGeom>
        </p:spPr>
      </p:pic>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33</a:t>
            </a:fld>
            <a:endParaRPr lang="en-US"/>
          </a:p>
        </p:txBody>
      </p:sp>
    </p:spTree>
    <p:extLst>
      <p:ext uri="{BB962C8B-B14F-4D97-AF65-F5344CB8AC3E}">
        <p14:creationId xmlns:p14="http://schemas.microsoft.com/office/powerpoint/2010/main" val="1593539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stretch>
            <a:fillRect/>
          </a:stretch>
        </p:blipFill>
        <p:spPr>
          <a:xfrm>
            <a:off x="2967262" y="1706563"/>
            <a:ext cx="7781476" cy="4827587"/>
          </a:xfrm>
          <a:prstGeom prst="rect">
            <a:avLst/>
          </a:prstGeom>
        </p:spPr>
      </p:pic>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34</a:t>
            </a:fld>
            <a:endParaRPr lang="en-US"/>
          </a:p>
        </p:txBody>
      </p:sp>
    </p:spTree>
    <p:extLst>
      <p:ext uri="{BB962C8B-B14F-4D97-AF65-F5344CB8AC3E}">
        <p14:creationId xmlns:p14="http://schemas.microsoft.com/office/powerpoint/2010/main" val="428623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Systems</a:t>
            </a:r>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p:txBody>
          <a:bodyPr/>
          <a:lstStyle/>
          <a:p>
            <a:r>
              <a:rPr lang="en-US" dirty="0"/>
              <a:t>Department of CSE, GIT                            19ECS204:Operating System</a:t>
            </a:r>
            <a:endParaRPr lang="en-IN"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35</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0591800" y="304800"/>
            <a:ext cx="3028950" cy="850232"/>
          </a:xfrm>
          <a:prstGeom prst="rect">
            <a:avLst/>
          </a:prstGeom>
          <a:noFill/>
          <a:ln w="9525">
            <a:noFill/>
            <a:miter lim="800000"/>
            <a:headEnd/>
            <a:tailEnd/>
          </a:ln>
        </p:spPr>
      </p:pic>
      <p:sp>
        <p:nvSpPr>
          <p:cNvPr id="16" name="TextBox 15">
            <a:extLst>
              <a:ext uri="{FF2B5EF4-FFF2-40B4-BE49-F238E27FC236}">
                <a16:creationId xmlns:a16="http://schemas.microsoft.com/office/drawing/2014/main" id="{8502258A-FA1F-4D8B-8C8C-18876728432C}"/>
              </a:ext>
            </a:extLst>
          </p:cNvPr>
          <p:cNvSpPr txBox="1"/>
          <p:nvPr/>
        </p:nvSpPr>
        <p:spPr>
          <a:xfrm>
            <a:off x="304800" y="1732280"/>
            <a:ext cx="7620000" cy="4462760"/>
          </a:xfrm>
          <a:prstGeom prst="rect">
            <a:avLst/>
          </a:prstGeom>
          <a:noFill/>
        </p:spPr>
        <p:txBody>
          <a:bodyPr wrap="square">
            <a:spAutoFit/>
          </a:bodyPr>
          <a:lstStyle/>
          <a:p>
            <a:r>
              <a:rPr lang="en-US" sz="2000" b="1" dirty="0">
                <a:highlight>
                  <a:srgbClr val="FFFF00"/>
                </a:highlight>
                <a:latin typeface="Times New Roman" panose="02020603050405020304" pitchFamily="18" charset="0"/>
                <a:cs typeface="Times New Roman" panose="02020603050405020304" pitchFamily="18" charset="0"/>
              </a:rPr>
              <a:t>Batch Operating System</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the era of 1970s, the Batch processing was very popular. The Jobs were executed in batches. People were used to have a single computer which was called mainframe.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Batch operating system, access is given to more than one person; they submit their respective jobs to the system for the execution.</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put all of the jobs in a queue on the basis of first come first serve and then executes the jobs one by one. The users collect their respective output when all the jobs get executed.</a:t>
            </a:r>
            <a:endParaRPr lang="en-IN" sz="2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endParaRPr lang="en-IN"/>
          </a:p>
        </p:txBody>
      </p:sp>
      <mc:AlternateContent xmlns:mc="http://schemas.openxmlformats.org/markup-compatibility/2006" xmlns:p14="http://schemas.microsoft.com/office/powerpoint/2010/main">
        <mc:Choice Requires="p14">
          <p:contentPart p14:bwMode="auto" r:id="rId4">
            <p14:nvContentPartPr>
              <p14:cNvPr id="20" name="Ink 19"/>
              <p14:cNvContentPartPr/>
              <p14:nvPr/>
            </p14:nvContentPartPr>
            <p14:xfrm>
              <a:off x="11276280" y="2997216"/>
              <a:ext cx="578880" cy="280080"/>
            </p14:xfrm>
          </p:contentPart>
        </mc:Choice>
        <mc:Fallback xmlns="">
          <p:pic>
            <p:nvPicPr>
              <p:cNvPr id="20" name="Ink 19"/>
              <p:cNvPicPr/>
              <p:nvPr/>
            </p:nvPicPr>
            <p:blipFill>
              <a:blip r:embed="rId5"/>
              <a:stretch>
                <a:fillRect/>
              </a:stretch>
            </p:blipFill>
            <p:spPr>
              <a:xfrm>
                <a:off x="11266920" y="2987496"/>
                <a:ext cx="597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10581120" y="2640096"/>
              <a:ext cx="2153160" cy="2172600"/>
            </p14:xfrm>
          </p:contentPart>
        </mc:Choice>
        <mc:Fallback xmlns="">
          <p:pic>
            <p:nvPicPr>
              <p:cNvPr id="26" name="Ink 25"/>
              <p:cNvPicPr/>
              <p:nvPr/>
            </p:nvPicPr>
            <p:blipFill>
              <a:blip r:embed="rId7"/>
              <a:stretch>
                <a:fillRect/>
              </a:stretch>
            </p:blipFill>
            <p:spPr>
              <a:xfrm>
                <a:off x="10573920" y="2629656"/>
                <a:ext cx="2171160" cy="219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p14:cNvContentPartPr/>
              <p14:nvPr/>
            </p14:nvContentPartPr>
            <p14:xfrm>
              <a:off x="10677960" y="3364416"/>
              <a:ext cx="2006640" cy="125280"/>
            </p14:xfrm>
          </p:contentPart>
        </mc:Choice>
        <mc:Fallback xmlns="">
          <p:pic>
            <p:nvPicPr>
              <p:cNvPr id="27" name="Ink 26"/>
              <p:cNvPicPr/>
              <p:nvPr/>
            </p:nvPicPr>
            <p:blipFill>
              <a:blip r:embed="rId9"/>
              <a:stretch>
                <a:fillRect/>
              </a:stretch>
            </p:blipFill>
            <p:spPr>
              <a:xfrm>
                <a:off x="10670400" y="3358296"/>
                <a:ext cx="2025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p14:cNvContentPartPr/>
              <p14:nvPr/>
            </p14:nvContentPartPr>
            <p14:xfrm>
              <a:off x="11093760" y="3746016"/>
              <a:ext cx="729000" cy="919800"/>
            </p14:xfrm>
          </p:contentPart>
        </mc:Choice>
        <mc:Fallback xmlns="">
          <p:pic>
            <p:nvPicPr>
              <p:cNvPr id="28" name="Ink 27"/>
              <p:cNvPicPr/>
              <p:nvPr/>
            </p:nvPicPr>
            <p:blipFill>
              <a:blip r:embed="rId11"/>
              <a:stretch>
                <a:fillRect/>
              </a:stretch>
            </p:blipFill>
            <p:spPr>
              <a:xfrm>
                <a:off x="11085840" y="3738096"/>
                <a:ext cx="743760" cy="9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12916080" y="2632176"/>
              <a:ext cx="699840" cy="1992240"/>
            </p14:xfrm>
          </p:contentPart>
        </mc:Choice>
        <mc:Fallback xmlns="">
          <p:pic>
            <p:nvPicPr>
              <p:cNvPr id="31" name="Ink 30"/>
              <p:cNvPicPr/>
              <p:nvPr/>
            </p:nvPicPr>
            <p:blipFill>
              <a:blip r:embed="rId13"/>
              <a:stretch>
                <a:fillRect/>
              </a:stretch>
            </p:blipFill>
            <p:spPr>
              <a:xfrm>
                <a:off x="12908880" y="2626776"/>
                <a:ext cx="717480" cy="200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35" name="Ink 1034"/>
              <p14:cNvContentPartPr/>
              <p14:nvPr/>
            </p14:nvContentPartPr>
            <p14:xfrm>
              <a:off x="10642680" y="2738016"/>
              <a:ext cx="162000" cy="2177640"/>
            </p14:xfrm>
          </p:contentPart>
        </mc:Choice>
        <mc:Fallback xmlns="">
          <p:pic>
            <p:nvPicPr>
              <p:cNvPr id="1035" name="Ink 1034"/>
              <p:cNvPicPr/>
              <p:nvPr/>
            </p:nvPicPr>
            <p:blipFill>
              <a:blip r:embed="rId15"/>
              <a:stretch>
                <a:fillRect/>
              </a:stretch>
            </p:blipFill>
            <p:spPr>
              <a:xfrm>
                <a:off x="10637280" y="2730816"/>
                <a:ext cx="178200" cy="219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36" name="Ink 1035"/>
              <p14:cNvContentPartPr/>
              <p14:nvPr/>
            </p14:nvContentPartPr>
            <p14:xfrm>
              <a:off x="10755720" y="4818816"/>
              <a:ext cx="1946160" cy="147960"/>
            </p14:xfrm>
          </p:contentPart>
        </mc:Choice>
        <mc:Fallback xmlns="">
          <p:pic>
            <p:nvPicPr>
              <p:cNvPr id="1036" name="Ink 1035"/>
              <p:cNvPicPr/>
              <p:nvPr/>
            </p:nvPicPr>
            <p:blipFill>
              <a:blip r:embed="rId17"/>
              <a:stretch>
                <a:fillRect/>
              </a:stretch>
            </p:blipFill>
            <p:spPr>
              <a:xfrm>
                <a:off x="10749960" y="4811616"/>
                <a:ext cx="1964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43" name="Ink 1042"/>
              <p14:cNvContentPartPr/>
              <p14:nvPr/>
            </p14:nvContentPartPr>
            <p14:xfrm>
              <a:off x="12639600" y="2717496"/>
              <a:ext cx="335520" cy="2141280"/>
            </p14:xfrm>
          </p:contentPart>
        </mc:Choice>
        <mc:Fallback xmlns="">
          <p:pic>
            <p:nvPicPr>
              <p:cNvPr id="1043" name="Ink 1042"/>
              <p:cNvPicPr/>
              <p:nvPr/>
            </p:nvPicPr>
            <p:blipFill>
              <a:blip r:embed="rId19"/>
              <a:stretch>
                <a:fillRect/>
              </a:stretch>
            </p:blipFill>
            <p:spPr>
              <a:xfrm>
                <a:off x="12633120" y="2709216"/>
                <a:ext cx="351360" cy="2158920"/>
              </a:xfrm>
              <a:prstGeom prst="rect">
                <a:avLst/>
              </a:prstGeom>
            </p:spPr>
          </p:pic>
        </mc:Fallback>
      </mc:AlternateContent>
    </p:spTree>
    <p:extLst>
      <p:ext uri="{BB962C8B-B14F-4D97-AF65-F5344CB8AC3E}">
        <p14:creationId xmlns:p14="http://schemas.microsoft.com/office/powerpoint/2010/main" val="10661518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tretch>
            <a:fillRect/>
          </a:stretch>
        </p:blipFill>
        <p:spPr>
          <a:xfrm>
            <a:off x="1752600" y="533400"/>
            <a:ext cx="8211709" cy="4827587"/>
          </a:xfrm>
          <a:prstGeom prst="rect">
            <a:avLst/>
          </a:prstGeom>
        </p:spPr>
      </p:pic>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smtClean="0"/>
              <a:t>Department of Biotechnology, GIT                            Course Code and Course Title:</a:t>
            </a:r>
            <a:endParaRPr lang="en-US"/>
          </a:p>
        </p:txBody>
      </p:sp>
      <p:sp>
        <p:nvSpPr>
          <p:cNvPr id="7" name="Slide Number Placeholder 6"/>
          <p:cNvSpPr>
            <a:spLocks noGrp="1"/>
          </p:cNvSpPr>
          <p:nvPr>
            <p:ph type="sldNum" sz="quarter" idx="12"/>
          </p:nvPr>
        </p:nvSpPr>
        <p:spPr/>
        <p:txBody>
          <a:bodyPr/>
          <a:lstStyle/>
          <a:p>
            <a:fld id="{98F4A237-58DC-4CB8-A92A-C7FDFBDB682E}" type="slidenum">
              <a:rPr lang="en-US" smtClean="0"/>
              <a:pPr/>
              <a:t>36</a:t>
            </a:fld>
            <a:endParaRPr lang="en-US"/>
          </a:p>
        </p:txBody>
      </p:sp>
      <p:sp>
        <p:nvSpPr>
          <p:cNvPr id="11" name="Rectangle 10"/>
          <p:cNvSpPr/>
          <p:nvPr/>
        </p:nvSpPr>
        <p:spPr>
          <a:xfrm>
            <a:off x="2667000" y="5181600"/>
            <a:ext cx="6858000" cy="1477328"/>
          </a:xfrm>
          <a:prstGeom prst="rect">
            <a:avLst/>
          </a:prstGeom>
        </p:spPr>
        <p:txBody>
          <a:bodyPr>
            <a:spAutoFit/>
          </a:bodyPr>
          <a:lstStyle/>
          <a:p>
            <a:r>
              <a:rPr lang="en-US" dirty="0"/>
              <a:t>Common output devices were line printers, tape drives, and card punches.</a:t>
            </a:r>
          </a:p>
          <a:p>
            <a:r>
              <a:rPr lang="en-US" dirty="0"/>
              <a:t>Users did not interact directly with the computer systems, but he prepared a job (comprising of the program, the data, &amp; some control information).</a:t>
            </a:r>
          </a:p>
        </p:txBody>
      </p:sp>
    </p:spTree>
    <p:extLst>
      <p:ext uri="{BB962C8B-B14F-4D97-AF65-F5344CB8AC3E}">
        <p14:creationId xmlns:p14="http://schemas.microsoft.com/office/powerpoint/2010/main" val="104425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sz="half" idx="1"/>
          </p:nvPr>
        </p:nvPicPr>
        <p:blipFill>
          <a:blip r:embed="rId2"/>
          <a:stretch>
            <a:fillRect/>
          </a:stretch>
        </p:blipFill>
        <p:spPr>
          <a:xfrm>
            <a:off x="2743200" y="2209800"/>
            <a:ext cx="6718374" cy="2298391"/>
          </a:xfrm>
          <a:prstGeom prst="rect">
            <a:avLst/>
          </a:prstGeom>
        </p:spPr>
      </p:pic>
      <p:sp>
        <p:nvSpPr>
          <p:cNvPr id="5" name="Date Placeholder 4"/>
          <p:cNvSpPr>
            <a:spLocks noGrp="1"/>
          </p:cNvSpPr>
          <p:nvPr>
            <p:ph type="dt" sz="half" idx="10"/>
          </p:nvPr>
        </p:nvSpPr>
        <p:spPr/>
        <p:txBody>
          <a:bodyPr/>
          <a:lstStyle/>
          <a:p>
            <a:fld id="{8BFD193B-D98F-4042-A927-DB71B29934ED}" type="datetime3">
              <a:rPr lang="en-US" smtClean="0"/>
              <a:pPr/>
              <a:t>10 January 2023</a:t>
            </a:fld>
            <a:endParaRPr lang="en-US"/>
          </a:p>
        </p:txBody>
      </p:sp>
      <p:sp>
        <p:nvSpPr>
          <p:cNvPr id="6" name="Footer Placeholder 5"/>
          <p:cNvSpPr>
            <a:spLocks noGrp="1"/>
          </p:cNvSpPr>
          <p:nvPr>
            <p:ph type="ftr" sz="quarter" idx="11"/>
          </p:nvPr>
        </p:nvSpPr>
        <p:spPr/>
        <p:txBody>
          <a:bodyPr/>
          <a:lstStyle/>
          <a:p>
            <a:r>
              <a:rPr lang="en-US" smtClean="0"/>
              <a:t>Department of Biotechnology, GIT                            Course Code and Course Title:</a:t>
            </a:r>
            <a:endParaRPr lang="en-US"/>
          </a:p>
        </p:txBody>
      </p:sp>
      <p:sp>
        <p:nvSpPr>
          <p:cNvPr id="7" name="Slide Number Placeholder 6"/>
          <p:cNvSpPr>
            <a:spLocks noGrp="1"/>
          </p:cNvSpPr>
          <p:nvPr>
            <p:ph type="sldNum" sz="quarter" idx="12"/>
          </p:nvPr>
        </p:nvSpPr>
        <p:spPr/>
        <p:txBody>
          <a:bodyPr/>
          <a:lstStyle/>
          <a:p>
            <a:fld id="{98F4A237-58DC-4CB8-A92A-C7FDFBDB682E}" type="slidenum">
              <a:rPr lang="en-US" smtClean="0"/>
              <a:pPr/>
              <a:t>37</a:t>
            </a:fld>
            <a:endParaRPr lang="en-US"/>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9360000" y="2951136"/>
              <a:ext cx="2012040" cy="544320"/>
            </p14:xfrm>
          </p:contentPart>
        </mc:Choice>
        <mc:Fallback xmlns="">
          <p:pic>
            <p:nvPicPr>
              <p:cNvPr id="10" name="Ink 9"/>
              <p:cNvPicPr/>
              <p:nvPr/>
            </p:nvPicPr>
            <p:blipFill>
              <a:blip r:embed="rId4"/>
              <a:stretch>
                <a:fillRect/>
              </a:stretch>
            </p:blipFill>
            <p:spPr>
              <a:xfrm>
                <a:off x="9353880" y="2940696"/>
                <a:ext cx="2026800" cy="559440"/>
              </a:xfrm>
              <a:prstGeom prst="rect">
                <a:avLst/>
              </a:prstGeom>
            </p:spPr>
          </p:pic>
        </mc:Fallback>
      </mc:AlternateContent>
      <p:sp>
        <p:nvSpPr>
          <p:cNvPr id="3" name="TextBox 2"/>
          <p:cNvSpPr txBox="1"/>
          <p:nvPr/>
        </p:nvSpPr>
        <p:spPr>
          <a:xfrm>
            <a:off x="2057400" y="4800600"/>
            <a:ext cx="8610600" cy="1200329"/>
          </a:xfrm>
          <a:prstGeom prst="rect">
            <a:avLst/>
          </a:prstGeom>
          <a:noFill/>
        </p:spPr>
        <p:txBody>
          <a:bodyPr wrap="square" rtlCol="0">
            <a:spAutoFit/>
          </a:bodyPr>
          <a:lstStyle/>
          <a:p>
            <a:r>
              <a:rPr lang="en-US" dirty="0" smtClean="0"/>
              <a:t>Disadvantages:</a:t>
            </a:r>
          </a:p>
          <a:p>
            <a:r>
              <a:rPr lang="en-US" dirty="0" smtClean="0"/>
              <a:t>1.Efficiency/Throughput:  is less, starvation problem</a:t>
            </a:r>
          </a:p>
          <a:p>
            <a:r>
              <a:rPr lang="en-US" dirty="0" smtClean="0"/>
              <a:t>2.Not useful for interactive applications</a:t>
            </a:r>
          </a:p>
          <a:p>
            <a:r>
              <a:rPr lang="en-US" dirty="0" smtClean="0"/>
              <a:t>3. CPU is Idle  : CPU utilization is less.</a:t>
            </a:r>
            <a:endParaRPr lang="en-IN" dirty="0"/>
          </a:p>
        </p:txBody>
      </p:sp>
    </p:spTree>
    <p:extLst>
      <p:ext uri="{BB962C8B-B14F-4D97-AF65-F5344CB8AC3E}">
        <p14:creationId xmlns:p14="http://schemas.microsoft.com/office/powerpoint/2010/main" val="862152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Multi Programmed Systems</a:t>
            </a:r>
          </a:p>
        </p:txBody>
      </p:sp>
      <p:sp>
        <p:nvSpPr>
          <p:cNvPr id="3" name="Content Placeholder 2"/>
          <p:cNvSpPr>
            <a:spLocks noGrp="1"/>
          </p:cNvSpPr>
          <p:nvPr>
            <p:ph idx="1"/>
          </p:nvPr>
        </p:nvSpPr>
        <p:spPr>
          <a:xfrm>
            <a:off x="616158" y="1512146"/>
            <a:ext cx="7689642" cy="4660054"/>
          </a:xfrm>
        </p:spPr>
        <p:txBody>
          <a:bodyPr>
            <a:normAutofit fontScale="85000" lnSpcReduction="10000"/>
          </a:bodyPr>
          <a:lstStyle/>
          <a:p>
            <a:pPr algn="l">
              <a:lnSpc>
                <a:spcPct val="150000"/>
              </a:lnSpc>
            </a:pPr>
            <a:r>
              <a:rPr lang="en-US" sz="2400" b="0" i="0" dirty="0">
                <a:solidFill>
                  <a:srgbClr val="000000"/>
                </a:solidFill>
                <a:effectLst/>
                <a:highlight>
                  <a:srgbClr val="FFFF00"/>
                </a:highlight>
                <a:latin typeface="Times New Roman" panose="02020603050405020304" pitchFamily="18" charset="0"/>
                <a:cs typeface="Times New Roman" panose="02020603050405020304" pitchFamily="18" charset="0"/>
              </a:rPr>
              <a:t>Multiprogramming</a:t>
            </a:r>
            <a:r>
              <a:rPr lang="en-US" sz="2400" b="0" i="0" dirty="0">
                <a:solidFill>
                  <a:srgbClr val="000000"/>
                </a:solidFill>
                <a:effectLst/>
                <a:latin typeface="Times New Roman" panose="02020603050405020304" pitchFamily="18" charset="0"/>
                <a:cs typeface="Times New Roman" panose="02020603050405020304" pitchFamily="18" charset="0"/>
              </a:rPr>
              <a:t> is an extension to the batch processing where the CPU is kept always busy. Each process needs two types of system time: CPU time and IO time.</a:t>
            </a:r>
          </a:p>
          <a:p>
            <a:pPr algn="l">
              <a:lnSpc>
                <a:spcPct val="150000"/>
              </a:lnSpc>
            </a:pPr>
            <a:r>
              <a:rPr lang="en-US" sz="2400" b="0" i="0" dirty="0">
                <a:solidFill>
                  <a:srgbClr val="000000"/>
                </a:solidFill>
                <a:effectLst/>
                <a:latin typeface="Times New Roman" panose="02020603050405020304" pitchFamily="18" charset="0"/>
                <a:cs typeface="Times New Roman" panose="02020603050405020304" pitchFamily="18" charset="0"/>
              </a:rPr>
              <a:t>In multiprogramming environment, for the time a process does its I/O, The CPU can start the execution of other processes. Therefore, multiprogramming improves the efficiency of the system</a:t>
            </a:r>
            <a:r>
              <a:rPr lang="en-US" sz="2400" b="0" i="0" dirty="0" smtClean="0">
                <a:solidFill>
                  <a:srgbClr val="000000"/>
                </a:solidFill>
                <a:effectLst/>
                <a:latin typeface="Times New Roman" panose="02020603050405020304" pitchFamily="18" charset="0"/>
                <a:cs typeface="Times New Roman" panose="02020603050405020304" pitchFamily="18" charset="0"/>
              </a:rPr>
              <a:t>.</a:t>
            </a:r>
          </a:p>
          <a:p>
            <a:pPr>
              <a:spcBef>
                <a:spcPct val="50000"/>
              </a:spcBef>
            </a:pPr>
            <a:r>
              <a:rPr lang="en-US" altLang="en-US" sz="2400" b="1" u="sng" dirty="0">
                <a:latin typeface="Arial" pitchFamily="34" charset="0"/>
              </a:rPr>
              <a:t>Advantages:</a:t>
            </a:r>
          </a:p>
          <a:p>
            <a:pPr>
              <a:spcBef>
                <a:spcPct val="50000"/>
              </a:spcBef>
              <a:buFontTx/>
              <a:buChar char="•"/>
            </a:pPr>
            <a:r>
              <a:rPr lang="en-US" altLang="en-US" sz="2400" dirty="0">
                <a:latin typeface="Arial" pitchFamily="34" charset="0"/>
              </a:rPr>
              <a:t>Efficient memory utilization</a:t>
            </a:r>
          </a:p>
          <a:p>
            <a:pPr>
              <a:spcBef>
                <a:spcPct val="50000"/>
              </a:spcBef>
              <a:buFontTx/>
              <a:buChar char="•"/>
            </a:pPr>
            <a:r>
              <a:rPr lang="en-US" altLang="en-US" sz="2400" dirty="0">
                <a:latin typeface="Arial" pitchFamily="34" charset="0"/>
              </a:rPr>
              <a:t>Throughput increases</a:t>
            </a:r>
          </a:p>
          <a:p>
            <a:pPr>
              <a:spcBef>
                <a:spcPct val="50000"/>
              </a:spcBef>
              <a:buFontTx/>
              <a:buChar char="•"/>
            </a:pPr>
            <a:r>
              <a:rPr lang="en-US" altLang="en-US" sz="2400" dirty="0">
                <a:latin typeface="Arial" pitchFamily="34" charset="0"/>
              </a:rPr>
              <a:t>CPU is never idle, so performance increases.</a:t>
            </a:r>
          </a:p>
          <a:p>
            <a:pPr algn="l">
              <a:lnSpc>
                <a:spcPct val="150000"/>
              </a:lnSpc>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lvl="0" algn="just">
              <a:lnSpc>
                <a:spcPct val="150000"/>
              </a:lnSpc>
            </a:pPr>
            <a:endParaRPr lang="en-IN" sz="22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38</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420350" y="304800"/>
            <a:ext cx="3200400" cy="898358"/>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2052" name="Picture 4" descr="Memory layout">
            <a:extLst>
              <a:ext uri="{FF2B5EF4-FFF2-40B4-BE49-F238E27FC236}">
                <a16:creationId xmlns:a16="http://schemas.microsoft.com/office/drawing/2014/main" id="{784B839D-137D-4774-A0BE-CC8E3DF6F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0454" y="1275857"/>
            <a:ext cx="3438525" cy="54925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055" name="Ink 2054"/>
              <p14:cNvContentPartPr/>
              <p14:nvPr/>
            </p14:nvContentPartPr>
            <p14:xfrm>
              <a:off x="4310280" y="4223376"/>
              <a:ext cx="3600000" cy="828360"/>
            </p14:xfrm>
          </p:contentPart>
        </mc:Choice>
        <mc:Fallback xmlns="">
          <p:pic>
            <p:nvPicPr>
              <p:cNvPr id="2055" name="Ink 2054"/>
              <p:cNvPicPr/>
              <p:nvPr/>
            </p:nvPicPr>
            <p:blipFill>
              <a:blip r:embed="rId6"/>
              <a:stretch>
                <a:fillRect/>
              </a:stretch>
            </p:blipFill>
            <p:spPr>
              <a:xfrm>
                <a:off x="4299840" y="4217256"/>
                <a:ext cx="361980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6" name="Ink 2055"/>
              <p14:cNvContentPartPr/>
              <p14:nvPr/>
            </p14:nvContentPartPr>
            <p14:xfrm>
              <a:off x="6961680" y="5039496"/>
              <a:ext cx="1231200" cy="712800"/>
            </p14:xfrm>
          </p:contentPart>
        </mc:Choice>
        <mc:Fallback xmlns="">
          <p:pic>
            <p:nvPicPr>
              <p:cNvPr id="2056" name="Ink 2055"/>
              <p:cNvPicPr/>
              <p:nvPr/>
            </p:nvPicPr>
            <p:blipFill>
              <a:blip r:embed="rId8"/>
              <a:stretch>
                <a:fillRect/>
              </a:stretch>
            </p:blipFill>
            <p:spPr>
              <a:xfrm>
                <a:off x="6955200" y="5031936"/>
                <a:ext cx="124740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57" name="Ink 2056"/>
              <p14:cNvContentPartPr/>
              <p14:nvPr/>
            </p14:nvContentPartPr>
            <p14:xfrm>
              <a:off x="4714560" y="5045256"/>
              <a:ext cx="2306880" cy="397440"/>
            </p14:xfrm>
          </p:contentPart>
        </mc:Choice>
        <mc:Fallback xmlns="">
          <p:pic>
            <p:nvPicPr>
              <p:cNvPr id="2057" name="Ink 2056"/>
              <p:cNvPicPr/>
              <p:nvPr/>
            </p:nvPicPr>
            <p:blipFill>
              <a:blip r:embed="rId10"/>
              <a:stretch>
                <a:fillRect/>
              </a:stretch>
            </p:blipFill>
            <p:spPr>
              <a:xfrm>
                <a:off x="4708800" y="5036616"/>
                <a:ext cx="23223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75" name="Ink 2074"/>
              <p14:cNvContentPartPr/>
              <p14:nvPr/>
            </p14:nvContentPartPr>
            <p14:xfrm>
              <a:off x="12440160" y="1836576"/>
              <a:ext cx="426600" cy="362160"/>
            </p14:xfrm>
          </p:contentPart>
        </mc:Choice>
        <mc:Fallback xmlns="">
          <p:pic>
            <p:nvPicPr>
              <p:cNvPr id="2075" name="Ink 2074"/>
              <p:cNvPicPr/>
              <p:nvPr/>
            </p:nvPicPr>
            <p:blipFill>
              <a:blip r:embed="rId12"/>
              <a:stretch>
                <a:fillRect/>
              </a:stretch>
            </p:blipFill>
            <p:spPr>
              <a:xfrm>
                <a:off x="12434040" y="1829016"/>
                <a:ext cx="4384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8" name="Ink 2077"/>
              <p14:cNvContentPartPr/>
              <p14:nvPr/>
            </p14:nvContentPartPr>
            <p14:xfrm>
              <a:off x="12148200" y="1485936"/>
              <a:ext cx="244800" cy="1178640"/>
            </p14:xfrm>
          </p:contentPart>
        </mc:Choice>
        <mc:Fallback xmlns="">
          <p:pic>
            <p:nvPicPr>
              <p:cNvPr id="2078" name="Ink 2077"/>
              <p:cNvPicPr/>
              <p:nvPr/>
            </p:nvPicPr>
            <p:blipFill>
              <a:blip r:embed="rId14"/>
              <a:stretch>
                <a:fillRect/>
              </a:stretch>
            </p:blipFill>
            <p:spPr>
              <a:xfrm>
                <a:off x="12141000" y="1478736"/>
                <a:ext cx="260640" cy="1194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9" name="Ink 2078"/>
              <p14:cNvContentPartPr/>
              <p14:nvPr/>
            </p14:nvContentPartPr>
            <p14:xfrm>
              <a:off x="12055680" y="2899656"/>
              <a:ext cx="390240" cy="3607560"/>
            </p14:xfrm>
          </p:contentPart>
        </mc:Choice>
        <mc:Fallback xmlns="">
          <p:pic>
            <p:nvPicPr>
              <p:cNvPr id="2079" name="Ink 2078"/>
              <p:cNvPicPr/>
              <p:nvPr/>
            </p:nvPicPr>
            <p:blipFill>
              <a:blip r:embed="rId16"/>
              <a:stretch>
                <a:fillRect/>
              </a:stretch>
            </p:blipFill>
            <p:spPr>
              <a:xfrm>
                <a:off x="12048120" y="2893896"/>
                <a:ext cx="406800" cy="362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8" name="Ink 1027"/>
              <p14:cNvContentPartPr/>
              <p14:nvPr/>
            </p14:nvContentPartPr>
            <p14:xfrm>
              <a:off x="12528000" y="4635216"/>
              <a:ext cx="1024200" cy="1641240"/>
            </p14:xfrm>
          </p:contentPart>
        </mc:Choice>
        <mc:Fallback xmlns="">
          <p:pic>
            <p:nvPicPr>
              <p:cNvPr id="1028" name="Ink 1027"/>
              <p:cNvPicPr/>
              <p:nvPr/>
            </p:nvPicPr>
            <p:blipFill>
              <a:blip r:embed="rId18"/>
              <a:stretch>
                <a:fillRect/>
              </a:stretch>
            </p:blipFill>
            <p:spPr>
              <a:xfrm>
                <a:off x="12522960" y="4628016"/>
                <a:ext cx="1038600" cy="1657800"/>
              </a:xfrm>
              <a:prstGeom prst="rect">
                <a:avLst/>
              </a:prstGeom>
            </p:spPr>
          </p:pic>
        </mc:Fallback>
      </mc:AlternateContent>
    </p:spTree>
    <p:extLst>
      <p:ext uri="{BB962C8B-B14F-4D97-AF65-F5344CB8AC3E}">
        <p14:creationId xmlns:p14="http://schemas.microsoft.com/office/powerpoint/2010/main" val="35698915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85800" y="304801"/>
            <a:ext cx="6060282" cy="6229774"/>
          </a:xfrm>
        </p:spPr>
        <p:txBody>
          <a:bodyPr>
            <a:normAutofit fontScale="92500" lnSpcReduction="10000"/>
          </a:bodyPr>
          <a:lstStyle/>
          <a:p>
            <a:pPr marL="0" indent="0" algn="just">
              <a:buNone/>
            </a:pPr>
            <a:r>
              <a:rPr lang="en-US" dirty="0"/>
              <a:t>3. </a:t>
            </a:r>
            <a:r>
              <a:rPr lang="en-US" sz="2600" b="1" dirty="0"/>
              <a:t>Time-Sharing Systems(multitasking).</a:t>
            </a:r>
          </a:p>
          <a:p>
            <a:pPr algn="just"/>
            <a:r>
              <a:rPr lang="en-US" sz="2400" dirty="0"/>
              <a:t>Batch and Multi-programmed systems provided an environment where system resources are utilized effectively but there is no user interaction with the system.</a:t>
            </a:r>
          </a:p>
          <a:p>
            <a:pPr algn="just"/>
            <a:r>
              <a:rPr lang="en-US" sz="2400" dirty="0"/>
              <a:t>Time sharing is a logical extension of multiprogramming. The CPU executes multiple jobs by switching among them, but the switches occur so frequently that the users can interact with each program while it is running.</a:t>
            </a:r>
          </a:p>
          <a:p>
            <a:pPr algn="just"/>
            <a:r>
              <a:rPr lang="en-US" sz="2400" dirty="0"/>
              <a:t>It provides a direct interaction b/w user and system. Time slice is defined by OS for sharing CPU time b/w processes.</a:t>
            </a:r>
          </a:p>
          <a:p>
            <a:pPr algn="just"/>
            <a:r>
              <a:rPr lang="en-US" sz="2400" dirty="0"/>
              <a:t>It allowed many users to share the computer simultaneously.</a:t>
            </a:r>
          </a:p>
          <a:p>
            <a:r>
              <a:rPr lang="en-US" sz="2400" dirty="0"/>
              <a:t>This system made the user as it is dedicated completely to the user itself, even though it is being shared among many users</a:t>
            </a:r>
            <a:r>
              <a:rPr lang="en-US" dirty="0"/>
              <a:t>.</a:t>
            </a:r>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sp>
        <p:nvSpPr>
          <p:cNvPr id="8" name="Footer Placeholder 7"/>
          <p:cNvSpPr>
            <a:spLocks noGrp="1"/>
          </p:cNvSpPr>
          <p:nvPr>
            <p:ph type="ftr" sz="quarter" idx="11"/>
          </p:nvPr>
        </p:nvSpPr>
        <p:spPr/>
        <p:txBody>
          <a:bodyPr/>
          <a:lstStyle/>
          <a:p>
            <a:r>
              <a:rPr lang="en-US" sz="1400"/>
              <a:t>Department of CSE                   19ECS204 &amp; Operating Systems</a:t>
            </a:r>
            <a:endParaRPr lang="en-US" sz="1400"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39</a:t>
            </a:fld>
            <a:endParaRPr lang="en-US"/>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30" name="Picture 6" descr="What is Time Shared Operating System: Examples, Advantages, Disadvantages">
            <a:extLst>
              <a:ext uri="{FF2B5EF4-FFF2-40B4-BE49-F238E27FC236}">
                <a16:creationId xmlns:a16="http://schemas.microsoft.com/office/drawing/2014/main" id="{E18741F2-83AC-4F30-BA29-2F3F2DB9681B}"/>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7530821" y="1751559"/>
            <a:ext cx="6062662" cy="33362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51" name="Ink 1150"/>
              <p14:cNvContentPartPr/>
              <p14:nvPr/>
            </p14:nvContentPartPr>
            <p14:xfrm>
              <a:off x="7270455" y="5056659"/>
              <a:ext cx="18084" cy="17719"/>
            </p14:xfrm>
          </p:contentPart>
        </mc:Choice>
        <mc:Fallback xmlns="">
          <p:pic>
            <p:nvPicPr>
              <p:cNvPr id="1151" name="Ink 1150"/>
              <p:cNvPicPr/>
              <p:nvPr/>
            </p:nvPicPr>
            <p:blipFill>
              <a:blip r:embed="rId37"/>
              <a:stretch>
                <a:fillRect/>
              </a:stretch>
            </p:blipFill>
            <p:spPr>
              <a:xfrm>
                <a:off x="2767575" y="4774419"/>
                <a:ext cx="5430324" cy="229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70" name="Ink 1169"/>
              <p14:cNvContentPartPr/>
              <p14:nvPr/>
            </p14:nvContentPartPr>
            <p14:xfrm>
              <a:off x="6844215" y="443338"/>
              <a:ext cx="212760" cy="158400"/>
            </p14:xfrm>
          </p:contentPart>
        </mc:Choice>
        <mc:Fallback xmlns="">
          <p:pic>
            <p:nvPicPr>
              <p:cNvPr id="1170" name="Ink 1169"/>
              <p:cNvPicPr/>
              <p:nvPr/>
            </p:nvPicPr>
            <p:blipFill>
              <a:blip r:embed="rId45"/>
              <a:stretch>
                <a:fillRect/>
              </a:stretch>
            </p:blipFill>
            <p:spPr>
              <a:xfrm>
                <a:off x="5741535" y="116818"/>
                <a:ext cx="2593440" cy="1364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91" name="Ink 1190"/>
              <p14:cNvContentPartPr/>
              <p14:nvPr/>
            </p14:nvContentPartPr>
            <p14:xfrm>
              <a:off x="12855219" y="5997339"/>
              <a:ext cx="430920" cy="63720"/>
            </p14:xfrm>
          </p:contentPart>
        </mc:Choice>
        <mc:Fallback xmlns="">
          <p:pic>
            <p:nvPicPr>
              <p:cNvPr id="1191" name="Ink 1190"/>
              <p:cNvPicPr/>
              <p:nvPr/>
            </p:nvPicPr>
            <p:blipFill>
              <a:blip r:embed="rId65"/>
              <a:stretch>
                <a:fillRect/>
              </a:stretch>
            </p:blipFill>
            <p:spPr>
              <a:xfrm>
                <a:off x="12842619" y="5984739"/>
                <a:ext cx="456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05" name="Ink 1204"/>
              <p14:cNvContentPartPr/>
              <p14:nvPr/>
            </p14:nvContentPartPr>
            <p14:xfrm>
              <a:off x="8471415" y="6731739"/>
              <a:ext cx="27444" cy="10159"/>
            </p14:xfrm>
          </p:contentPart>
        </mc:Choice>
        <mc:Fallback xmlns="">
          <p:pic>
            <p:nvPicPr>
              <p:cNvPr id="1205" name="Ink 1204"/>
              <p:cNvPicPr/>
              <p:nvPr/>
            </p:nvPicPr>
            <p:blipFill>
              <a:blip r:embed="rId69"/>
              <a:stretch>
                <a:fillRect/>
              </a:stretch>
            </p:blipFill>
            <p:spPr>
              <a:xfrm>
                <a:off x="5751615" y="5501618"/>
                <a:ext cx="3325405" cy="1403000"/>
              </a:xfrm>
              <a:prstGeom prst="rect">
                <a:avLst/>
              </a:prstGeom>
            </p:spPr>
          </p:pic>
        </mc:Fallback>
      </mc:AlternateContent>
    </p:spTree>
    <p:extLst>
      <p:ext uri="{BB962C8B-B14F-4D97-AF65-F5344CB8AC3E}">
        <p14:creationId xmlns:p14="http://schemas.microsoft.com/office/powerpoint/2010/main" val="130997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1219200"/>
          </a:xfrm>
        </p:spPr>
        <p:txBody>
          <a:bodyPr/>
          <a:lstStyle/>
          <a:p>
            <a:r>
              <a:rPr lang="en-US" dirty="0"/>
              <a:t>Text Book</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2" descr="Operating System Concepts with Java: Silberschatz, Abraham, Galvin, Peter B.,  Gagne, Greg: 9780470509494: Amazon.com: Books">
            <a:extLst>
              <a:ext uri="{FF2B5EF4-FFF2-40B4-BE49-F238E27FC236}">
                <a16:creationId xmlns:a16="http://schemas.microsoft.com/office/drawing/2014/main" id="{D70B1089-ED54-4BFB-8BA9-84444C53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731" y="1512147"/>
            <a:ext cx="4724400" cy="505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38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144000" cy="1219200"/>
          </a:xfrm>
        </p:spPr>
        <p:txBody>
          <a:bodyPr/>
          <a:lstStyle/>
          <a:p>
            <a:r>
              <a:rPr lang="en-US" dirty="0"/>
              <a:t>Time Sharing </a:t>
            </a:r>
            <a:r>
              <a:rPr lang="en-US" dirty="0" smtClean="0"/>
              <a:t>Systems/</a:t>
            </a:r>
            <a:r>
              <a:rPr lang="en-US" dirty="0" err="1" smtClean="0"/>
              <a:t>MultiTasking</a:t>
            </a:r>
            <a:endParaRPr lang="en-US" dirty="0"/>
          </a:p>
        </p:txBody>
      </p:sp>
      <p:sp>
        <p:nvSpPr>
          <p:cNvPr id="3" name="Content Placeholder 2"/>
          <p:cNvSpPr>
            <a:spLocks noGrp="1"/>
          </p:cNvSpPr>
          <p:nvPr>
            <p:ph idx="1"/>
          </p:nvPr>
        </p:nvSpPr>
        <p:spPr>
          <a:xfrm>
            <a:off x="668624" y="1512146"/>
            <a:ext cx="7637176" cy="4316307"/>
          </a:xfrm>
        </p:spPr>
        <p:txBody>
          <a:bodyPr>
            <a:normAutofit fontScale="62500" lnSpcReduction="20000"/>
          </a:bodyPr>
          <a:lstStyle/>
          <a:p>
            <a:pPr lvl="0" algn="just">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A </a:t>
            </a:r>
            <a:r>
              <a:rPr lang="en-US" sz="2400" b="1" dirty="0">
                <a:solidFill>
                  <a:srgbClr val="40424E"/>
                </a:solidFill>
                <a:highlight>
                  <a:srgbClr val="FFFF00"/>
                </a:highlight>
                <a:latin typeface="Times New Roman" panose="02020603050405020304" pitchFamily="18" charset="0"/>
                <a:cs typeface="Times New Roman" panose="02020603050405020304" pitchFamily="18" charset="0"/>
              </a:rPr>
              <a:t>T</a:t>
            </a:r>
            <a:r>
              <a:rPr lang="en-US" sz="2400" b="1" i="0" dirty="0">
                <a:solidFill>
                  <a:srgbClr val="40424E"/>
                </a:solidFill>
                <a:effectLst/>
                <a:highlight>
                  <a:srgbClr val="FFFF00"/>
                </a:highlight>
                <a:latin typeface="Times New Roman" panose="02020603050405020304" pitchFamily="18" charset="0"/>
                <a:cs typeface="Times New Roman" panose="02020603050405020304" pitchFamily="18" charset="0"/>
              </a:rPr>
              <a:t>ime shared operating system</a:t>
            </a:r>
            <a:r>
              <a:rPr lang="en-US" sz="2400" b="0" i="0" dirty="0">
                <a:solidFill>
                  <a:srgbClr val="40424E"/>
                </a:solidFill>
                <a:effectLst/>
                <a:highlight>
                  <a:srgbClr val="FFFF00"/>
                </a:highlight>
                <a:latin typeface="Times New Roman" panose="02020603050405020304" pitchFamily="18" charset="0"/>
                <a:cs typeface="Times New Roman" panose="02020603050405020304" pitchFamily="18" charset="0"/>
              </a:rPr>
              <a:t> </a:t>
            </a:r>
            <a:r>
              <a:rPr lang="en-US" sz="2400" b="0" i="0" dirty="0">
                <a:solidFill>
                  <a:srgbClr val="40424E"/>
                </a:solidFill>
                <a:effectLst/>
                <a:latin typeface="Times New Roman" panose="02020603050405020304" pitchFamily="18" charset="0"/>
                <a:cs typeface="Times New Roman" panose="02020603050405020304" pitchFamily="18" charset="0"/>
              </a:rPr>
              <a:t>uses CPU scheduling and multi-programming to provide each with a small portion of a shared computer at once. </a:t>
            </a:r>
            <a:r>
              <a:rPr lang="en-US" sz="2400" b="0" i="0" dirty="0" err="1" smtClean="0">
                <a:solidFill>
                  <a:srgbClr val="40424E"/>
                </a:solidFill>
                <a:effectLst/>
                <a:latin typeface="Times New Roman" panose="02020603050405020304" pitchFamily="18" charset="0"/>
                <a:cs typeface="Times New Roman" panose="02020603050405020304" pitchFamily="18" charset="0"/>
              </a:rPr>
              <a:t>MultiProgramming</a:t>
            </a:r>
            <a:r>
              <a:rPr lang="en-US" sz="2400" b="0" i="0" dirty="0" smtClean="0">
                <a:solidFill>
                  <a:srgbClr val="40424E"/>
                </a:solidFill>
                <a:effectLst/>
                <a:latin typeface="Times New Roman" panose="02020603050405020304" pitchFamily="18" charset="0"/>
                <a:cs typeface="Times New Roman" panose="02020603050405020304" pitchFamily="18" charset="0"/>
              </a:rPr>
              <a:t> with preemption is multitasking</a:t>
            </a:r>
            <a:endParaRPr lang="en-US" sz="2400" b="0" i="0" dirty="0">
              <a:solidFill>
                <a:srgbClr val="40424E"/>
              </a:solidFill>
              <a:effectLst/>
              <a:latin typeface="Times New Roman" panose="02020603050405020304" pitchFamily="18" charset="0"/>
              <a:cs typeface="Times New Roman" panose="02020603050405020304" pitchFamily="18" charset="0"/>
            </a:endParaRPr>
          </a:p>
          <a:p>
            <a:pPr lvl="0" algn="just">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Each user has at least one separate program in memory. </a:t>
            </a:r>
          </a:p>
          <a:p>
            <a:pPr lvl="0" algn="just">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A program loaded into memory and executes, it performs a short period of time either before completion or to complete I/O. </a:t>
            </a:r>
          </a:p>
          <a:p>
            <a:pPr lvl="0" algn="just">
              <a:lnSpc>
                <a:spcPct val="150000"/>
              </a:lnSpc>
            </a:pPr>
            <a:r>
              <a:rPr lang="en-US" sz="2400" b="0" i="0" dirty="0">
                <a:solidFill>
                  <a:srgbClr val="40424E"/>
                </a:solidFill>
                <a:effectLst/>
                <a:latin typeface="Times New Roman" panose="02020603050405020304" pitchFamily="18" charset="0"/>
                <a:cs typeface="Times New Roman" panose="02020603050405020304" pitchFamily="18" charset="0"/>
              </a:rPr>
              <a:t>This short period of time during which user gets attention of CPU is known as </a:t>
            </a:r>
            <a:r>
              <a:rPr lang="en-US" sz="2400" b="1" i="0" dirty="0">
                <a:solidFill>
                  <a:srgbClr val="40424E"/>
                </a:solidFill>
                <a:effectLst/>
                <a:latin typeface="Times New Roman" panose="02020603050405020304" pitchFamily="18" charset="0"/>
                <a:cs typeface="Times New Roman" panose="02020603050405020304" pitchFamily="18" charset="0"/>
              </a:rPr>
              <a:t>time slice, time slot or quantum</a:t>
            </a:r>
            <a:r>
              <a:rPr lang="en-US" sz="2400" b="0" i="0" dirty="0" smtClean="0">
                <a:solidFill>
                  <a:srgbClr val="40424E"/>
                </a:solidFill>
                <a:effectLst/>
                <a:latin typeface="Times New Roman" panose="02020603050405020304" pitchFamily="18" charset="0"/>
                <a:cs typeface="Times New Roman" panose="02020603050405020304" pitchFamily="18" charset="0"/>
              </a:rPr>
              <a:t>.</a:t>
            </a:r>
          </a:p>
          <a:p>
            <a:pPr lvl="0" algn="just">
              <a:lnSpc>
                <a:spcPct val="150000"/>
              </a:lnSpc>
            </a:pPr>
            <a:r>
              <a:rPr lang="en-US" sz="2400" dirty="0" smtClean="0">
                <a:solidFill>
                  <a:srgbClr val="40424E"/>
                </a:solidFill>
                <a:latin typeface="Times New Roman" panose="02020603050405020304" pitchFamily="18" charset="0"/>
                <a:cs typeface="Times New Roman" panose="02020603050405020304" pitchFamily="18" charset="0"/>
              </a:rPr>
              <a:t>CPU is multiplexed among all </a:t>
            </a:r>
            <a:r>
              <a:rPr lang="en-US" sz="2400" dirty="0" err="1" smtClean="0">
                <a:solidFill>
                  <a:srgbClr val="40424E"/>
                </a:solidFill>
                <a:latin typeface="Times New Roman" panose="02020603050405020304" pitchFamily="18" charset="0"/>
                <a:cs typeface="Times New Roman" panose="02020603050405020304" pitchFamily="18" charset="0"/>
              </a:rPr>
              <a:t>jobs,so</a:t>
            </a:r>
            <a:r>
              <a:rPr lang="en-US" sz="2400" dirty="0" smtClean="0">
                <a:solidFill>
                  <a:srgbClr val="40424E"/>
                </a:solidFill>
                <a:latin typeface="Times New Roman" panose="02020603050405020304" pitchFamily="18" charset="0"/>
                <a:cs typeface="Times New Roman" panose="02020603050405020304" pitchFamily="18" charset="0"/>
              </a:rPr>
              <a:t> user need not wait. CPU is pulled out in a round robin fashion.</a:t>
            </a:r>
          </a:p>
          <a:p>
            <a:pPr lvl="0" algn="just">
              <a:lnSpc>
                <a:spcPct val="150000"/>
              </a:lnSpc>
            </a:pPr>
            <a:r>
              <a:rPr lang="en-US" sz="2400" dirty="0" smtClean="0">
                <a:solidFill>
                  <a:srgbClr val="40424E"/>
                </a:solidFill>
                <a:latin typeface="Times New Roman" panose="02020603050405020304" pitchFamily="18" charset="0"/>
                <a:cs typeface="Times New Roman" panose="02020603050405020304" pitchFamily="18" charset="0"/>
              </a:rPr>
              <a:t>Context switching is so fast, it seems all processes are running in parallel, but true fact is that one process is with CPU at a time.</a:t>
            </a: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40</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091737" y="304800"/>
            <a:ext cx="3529013" cy="9906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E85D6D56-0A4C-4F86-9254-0FFDB0F9DC29}"/>
              </a:ext>
            </a:extLst>
          </p:cNvPr>
          <p:cNvPicPr>
            <a:picLocks noChangeAspect="1"/>
          </p:cNvPicPr>
          <p:nvPr/>
        </p:nvPicPr>
        <p:blipFill>
          <a:blip r:embed="rId4"/>
          <a:stretch>
            <a:fillRect/>
          </a:stretch>
        </p:blipFill>
        <p:spPr>
          <a:xfrm>
            <a:off x="8378931" y="1676399"/>
            <a:ext cx="5270550" cy="4152053"/>
          </a:xfrm>
          <a:prstGeom prst="rect">
            <a:avLst/>
          </a:prstGeom>
        </p:spPr>
      </p:pic>
      <p:sp>
        <p:nvSpPr>
          <p:cNvPr id="11" name="TextBox 10">
            <a:extLst>
              <a:ext uri="{FF2B5EF4-FFF2-40B4-BE49-F238E27FC236}">
                <a16:creationId xmlns:a16="http://schemas.microsoft.com/office/drawing/2014/main" id="{6E7F9B05-212B-4FF0-9B90-625FD5142F97}"/>
              </a:ext>
            </a:extLst>
          </p:cNvPr>
          <p:cNvSpPr txBox="1"/>
          <p:nvPr/>
        </p:nvSpPr>
        <p:spPr>
          <a:xfrm>
            <a:off x="8686800" y="5747785"/>
            <a:ext cx="4745296" cy="923330"/>
          </a:xfrm>
          <a:prstGeom prst="rect">
            <a:avLst/>
          </a:prstGeom>
          <a:noFill/>
        </p:spPr>
        <p:txBody>
          <a:bodyPr wrap="square">
            <a:spAutoFit/>
          </a:bodyPr>
          <a:lstStyle/>
          <a:p>
            <a:r>
              <a:rPr lang="en-US" b="0" i="0" dirty="0">
                <a:solidFill>
                  <a:srgbClr val="40424E"/>
                </a:solidFill>
                <a:effectLst/>
                <a:latin typeface="Times New Roman" panose="02020603050405020304" pitchFamily="18" charset="0"/>
                <a:cs typeface="Times New Roman" panose="02020603050405020304" pitchFamily="18" charset="0"/>
              </a:rPr>
              <a:t>In above figure the user 5 is </a:t>
            </a:r>
            <a:r>
              <a:rPr lang="en-US" b="1" i="0" dirty="0">
                <a:solidFill>
                  <a:srgbClr val="40424E"/>
                </a:solidFill>
                <a:effectLst/>
                <a:latin typeface="Times New Roman" panose="02020603050405020304" pitchFamily="18" charset="0"/>
                <a:cs typeface="Times New Roman" panose="02020603050405020304" pitchFamily="18" charset="0"/>
              </a:rPr>
              <a:t>active state</a:t>
            </a:r>
            <a:r>
              <a:rPr lang="en-US" b="0" i="0" dirty="0">
                <a:solidFill>
                  <a:srgbClr val="40424E"/>
                </a:solidFill>
                <a:effectLst/>
                <a:latin typeface="Times New Roman" panose="02020603050405020304" pitchFamily="18" charset="0"/>
                <a:cs typeface="Times New Roman" panose="02020603050405020304" pitchFamily="18" charset="0"/>
              </a:rPr>
              <a:t> but user 1, user 2, user 3, and user 4 are in </a:t>
            </a:r>
            <a:r>
              <a:rPr lang="en-US" b="1" i="0" dirty="0">
                <a:solidFill>
                  <a:srgbClr val="40424E"/>
                </a:solidFill>
                <a:effectLst/>
                <a:latin typeface="Times New Roman" panose="02020603050405020304" pitchFamily="18" charset="0"/>
                <a:cs typeface="Times New Roman" panose="02020603050405020304" pitchFamily="18" charset="0"/>
              </a:rPr>
              <a:t>waiting state </a:t>
            </a:r>
            <a:r>
              <a:rPr lang="en-US" b="0" i="0" dirty="0">
                <a:solidFill>
                  <a:srgbClr val="40424E"/>
                </a:solidFill>
                <a:effectLst/>
                <a:latin typeface="Times New Roman" panose="02020603050405020304" pitchFamily="18" charset="0"/>
                <a:cs typeface="Times New Roman" panose="02020603050405020304" pitchFamily="18" charset="0"/>
              </a:rPr>
              <a:t>whereas user 6 is in </a:t>
            </a:r>
            <a:r>
              <a:rPr lang="en-US" b="1" i="0" dirty="0">
                <a:solidFill>
                  <a:srgbClr val="40424E"/>
                </a:solidFill>
                <a:effectLst/>
                <a:latin typeface="Times New Roman" panose="02020603050405020304" pitchFamily="18" charset="0"/>
                <a:cs typeface="Times New Roman" panose="02020603050405020304" pitchFamily="18" charset="0"/>
              </a:rPr>
              <a:t>ready state.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5228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ltLang="en-US" dirty="0"/>
              <a:t>Time sharing, or multitasking, is a logical extension of multiprogramming.</a:t>
            </a:r>
          </a:p>
          <a:p>
            <a:r>
              <a:rPr lang="en-US" altLang="en-US" dirty="0"/>
              <a:t>Multiple jobs are executed by switching the CPU between them.</a:t>
            </a:r>
          </a:p>
          <a:p>
            <a:r>
              <a:rPr lang="en-US" altLang="en-US" dirty="0"/>
              <a:t>In this, the CPU time is shared by different processes, so it is called as “Time sharing Systems”.</a:t>
            </a:r>
          </a:p>
          <a:p>
            <a:r>
              <a:rPr lang="en-US" altLang="en-US" dirty="0"/>
              <a:t>Time slice is defined by the OS, for sharing CPU time between processes.</a:t>
            </a:r>
          </a:p>
          <a:p>
            <a:r>
              <a:rPr lang="en-US" altLang="en-US" dirty="0"/>
              <a:t>Examples: Multics, Unix, etc.,</a:t>
            </a: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41</a:t>
            </a:fld>
            <a:endParaRPr lang="en-US"/>
          </a:p>
        </p:txBody>
      </p:sp>
    </p:spTree>
    <p:extLst>
      <p:ext uri="{BB962C8B-B14F-4D97-AF65-F5344CB8AC3E}">
        <p14:creationId xmlns:p14="http://schemas.microsoft.com/office/powerpoint/2010/main" val="3726376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fontScale="90000"/>
          </a:bodyPr>
          <a:lstStyle/>
          <a:p>
            <a:r>
              <a:rPr lang="en-US" dirty="0"/>
              <a:t>Multiprocessor </a:t>
            </a:r>
            <a:r>
              <a:rPr lang="en-US" dirty="0" smtClean="0"/>
              <a:t>/Parallel/Tightly coupled Systems</a:t>
            </a:r>
            <a:endParaRPr lang="en-US" dirty="0"/>
          </a:p>
        </p:txBody>
      </p:sp>
      <p:sp>
        <p:nvSpPr>
          <p:cNvPr id="3" name="Content Placeholder 2"/>
          <p:cNvSpPr>
            <a:spLocks noGrp="1"/>
          </p:cNvSpPr>
          <p:nvPr>
            <p:ph idx="1"/>
          </p:nvPr>
        </p:nvSpPr>
        <p:spPr>
          <a:xfrm>
            <a:off x="689548" y="1512147"/>
            <a:ext cx="10210800" cy="4658361"/>
          </a:xfrm>
        </p:spPr>
        <p:txBody>
          <a:bodyPr>
            <a:normAutofit/>
          </a:bodyPr>
          <a:lstStyle/>
          <a:p>
            <a:pPr lvl="0" algn="just">
              <a:lnSpc>
                <a:spcPct val="150000"/>
              </a:lnSpc>
            </a:pPr>
            <a:endParaRPr lang="en-IN" sz="24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42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F84EDD33-7BF3-4CA0-88FB-0AF41C8F9AC5}"/>
              </a:ext>
            </a:extLst>
          </p:cNvPr>
          <p:cNvPicPr>
            <a:picLocks noChangeAspect="1"/>
          </p:cNvPicPr>
          <p:nvPr/>
        </p:nvPicPr>
        <p:blipFill>
          <a:blip r:embed="rId4"/>
          <a:stretch>
            <a:fillRect/>
          </a:stretch>
        </p:blipFill>
        <p:spPr>
          <a:xfrm>
            <a:off x="7548798" y="1970596"/>
            <a:ext cx="6243497" cy="3966753"/>
          </a:xfrm>
          <a:prstGeom prst="rect">
            <a:avLst/>
          </a:prstGeom>
        </p:spPr>
      </p:pic>
      <p:sp>
        <p:nvSpPr>
          <p:cNvPr id="11" name="TextBox 10">
            <a:extLst>
              <a:ext uri="{FF2B5EF4-FFF2-40B4-BE49-F238E27FC236}">
                <a16:creationId xmlns:a16="http://schemas.microsoft.com/office/drawing/2014/main" id="{B27FB024-1C62-4E90-9CD0-8EA4B3D2FF9E}"/>
              </a:ext>
            </a:extLst>
          </p:cNvPr>
          <p:cNvSpPr txBox="1"/>
          <p:nvPr/>
        </p:nvSpPr>
        <p:spPr>
          <a:xfrm>
            <a:off x="381000" y="1677649"/>
            <a:ext cx="7165299" cy="409419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0" i="0" dirty="0">
                <a:solidFill>
                  <a:srgbClr val="212529"/>
                </a:solidFill>
                <a:effectLst/>
                <a:latin typeface="Times New Roman" panose="02020603050405020304" pitchFamily="18" charset="0"/>
                <a:cs typeface="Times New Roman" panose="02020603050405020304" pitchFamily="18" charset="0"/>
              </a:rPr>
              <a:t>A </a:t>
            </a:r>
            <a:r>
              <a:rPr lang="en-US" sz="2200" b="0" i="0" dirty="0">
                <a:solidFill>
                  <a:srgbClr val="212529"/>
                </a:solidFill>
                <a:effectLst/>
                <a:highlight>
                  <a:srgbClr val="FFFF00"/>
                </a:highlight>
                <a:latin typeface="Times New Roman" panose="02020603050405020304" pitchFamily="18" charset="0"/>
                <a:cs typeface="Times New Roman" panose="02020603050405020304" pitchFamily="18" charset="0"/>
              </a:rPr>
              <a:t>Multiprocessing operating system </a:t>
            </a:r>
            <a:r>
              <a:rPr lang="en-US" sz="2200" b="0" i="0" dirty="0">
                <a:solidFill>
                  <a:srgbClr val="212529"/>
                </a:solidFill>
                <a:effectLst/>
                <a:latin typeface="Times New Roman" panose="02020603050405020304" pitchFamily="18" charset="0"/>
                <a:cs typeface="Times New Roman" panose="02020603050405020304" pitchFamily="18" charset="0"/>
              </a:rPr>
              <a:t>(OS) is one in which two or more central processing units (CPUs) control the functions of the computer.</a:t>
            </a:r>
          </a:p>
          <a:p>
            <a:pPr marL="342900" indent="-342900" algn="just">
              <a:lnSpc>
                <a:spcPct val="150000"/>
              </a:lnSpc>
              <a:buFont typeface="Arial" panose="020B0604020202020204" pitchFamily="34" charset="0"/>
              <a:buChar char="•"/>
            </a:pPr>
            <a:r>
              <a:rPr lang="en-US" sz="2200" b="0" i="0" dirty="0">
                <a:solidFill>
                  <a:srgbClr val="212529"/>
                </a:solidFill>
                <a:effectLst/>
                <a:latin typeface="Times New Roman" panose="02020603050405020304" pitchFamily="18" charset="0"/>
                <a:cs typeface="Times New Roman" panose="02020603050405020304" pitchFamily="18" charset="0"/>
              </a:rPr>
              <a:t> Each CPU contains a copy of the OS, and these copies communicate with one another to coordinate operations. </a:t>
            </a:r>
          </a:p>
          <a:p>
            <a:pPr marL="342900" indent="-342900" algn="just">
              <a:lnSpc>
                <a:spcPct val="150000"/>
              </a:lnSpc>
              <a:buFont typeface="Arial" panose="020B0604020202020204" pitchFamily="34" charset="0"/>
              <a:buChar char="•"/>
            </a:pPr>
            <a:r>
              <a:rPr lang="en-US" sz="2200" b="0" i="0" dirty="0">
                <a:solidFill>
                  <a:srgbClr val="212529"/>
                </a:solidFill>
                <a:effectLst/>
                <a:latin typeface="Times New Roman" panose="02020603050405020304" pitchFamily="18" charset="0"/>
                <a:cs typeface="Times New Roman" panose="02020603050405020304" pitchFamily="18" charset="0"/>
              </a:rPr>
              <a:t>The use of multiple processors allows the computer to perform calculations faster, since tasks can be divided up between processors.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6039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Multiprocessor /Parallel/Tightly coupled Systems</a:t>
            </a:r>
            <a:endParaRPr lang="en-IN" dirty="0"/>
          </a:p>
        </p:txBody>
      </p:sp>
      <p:sp>
        <p:nvSpPr>
          <p:cNvPr id="3" name="Content Placeholder 2"/>
          <p:cNvSpPr>
            <a:spLocks noGrp="1"/>
          </p:cNvSpPr>
          <p:nvPr>
            <p:ph idx="1"/>
          </p:nvPr>
        </p:nvSpPr>
        <p:spPr/>
        <p:txBody>
          <a:bodyPr>
            <a:normAutofit fontScale="85000" lnSpcReduction="20000"/>
          </a:bodyPr>
          <a:lstStyle/>
          <a:p>
            <a:r>
              <a:rPr lang="en-IN" dirty="0"/>
              <a:t>These are also known as parallel systems or tightly coupled systems.</a:t>
            </a:r>
          </a:p>
          <a:p>
            <a:pPr marL="71120" marR="76835" algn="just">
              <a:lnSpc>
                <a:spcPct val="102000"/>
              </a:lnSpc>
              <a:spcBef>
                <a:spcPts val="40"/>
              </a:spcBef>
              <a:spcAft>
                <a:spcPts val="0"/>
              </a:spcAft>
            </a:pPr>
            <a:r>
              <a:rPr lang="en-IN" dirty="0"/>
              <a:t>They have more than one CPU, sharing the Computer bus and clock and sometimes memory and peripherals devices.</a:t>
            </a:r>
            <a:r>
              <a:rPr lang="en-US" sz="2400" spc="-45" dirty="0">
                <a:latin typeface="Times New Roman" panose="02020603050405020304" pitchFamily="18" charset="0"/>
                <a:ea typeface="Times New Roman" panose="02020603050405020304" pitchFamily="18" charset="0"/>
              </a:rPr>
              <a:t> </a:t>
            </a:r>
            <a:endParaRPr lang="en-US" sz="2400" spc="-45" dirty="0" smtClean="0">
              <a:latin typeface="Times New Roman" panose="02020603050405020304" pitchFamily="18" charset="0"/>
              <a:ea typeface="Times New Roman" panose="02020603050405020304" pitchFamily="18" charset="0"/>
            </a:endParaRPr>
          </a:p>
          <a:p>
            <a:pPr marL="0" marR="76835" indent="0" algn="just">
              <a:lnSpc>
                <a:spcPct val="102000"/>
              </a:lnSpc>
              <a:spcBef>
                <a:spcPts val="40"/>
              </a:spcBef>
              <a:spcAft>
                <a:spcPts val="0"/>
              </a:spcAft>
              <a:buNone/>
            </a:pPr>
            <a:r>
              <a:rPr lang="en-US" sz="2400" spc="-45" dirty="0" smtClean="0">
                <a:latin typeface="Times New Roman" panose="02020603050405020304" pitchFamily="18" charset="0"/>
                <a:ea typeface="Times New Roman" panose="02020603050405020304" pitchFamily="18" charset="0"/>
              </a:rPr>
              <a:t>The </a:t>
            </a:r>
            <a:r>
              <a:rPr lang="en-US" sz="2400" spc="-30" dirty="0">
                <a:latin typeface="Times New Roman" panose="02020603050405020304" pitchFamily="18" charset="0"/>
                <a:ea typeface="Times New Roman" panose="02020603050405020304" pitchFamily="18" charset="0"/>
              </a:rPr>
              <a:t>advantages </a:t>
            </a:r>
            <a:r>
              <a:rPr lang="en-US" sz="2400" dirty="0">
                <a:latin typeface="Times New Roman" panose="02020603050405020304" pitchFamily="18" charset="0"/>
                <a:ea typeface="Times New Roman" panose="02020603050405020304" pitchFamily="18" charset="0"/>
              </a:rPr>
              <a:t>of </a:t>
            </a:r>
            <a:r>
              <a:rPr lang="en-US" sz="2400" spc="-55" dirty="0">
                <a:latin typeface="Times New Roman" panose="02020603050405020304" pitchFamily="18" charset="0"/>
                <a:ea typeface="Times New Roman" panose="02020603050405020304" pitchFamily="18" charset="0"/>
              </a:rPr>
              <a:t>this </a:t>
            </a:r>
            <a:r>
              <a:rPr lang="en-US" sz="2400" spc="-30" dirty="0">
                <a:latin typeface="Times New Roman" panose="02020603050405020304" pitchFamily="18" charset="0"/>
                <a:ea typeface="Times New Roman" panose="02020603050405020304" pitchFamily="18" charset="0"/>
              </a:rPr>
              <a:t>system </a:t>
            </a:r>
            <a:r>
              <a:rPr lang="en-US" sz="2400" spc="-55" dirty="0">
                <a:latin typeface="Times New Roman" panose="02020603050405020304" pitchFamily="18" charset="0"/>
                <a:ea typeface="Times New Roman" panose="02020603050405020304" pitchFamily="18" charset="0"/>
              </a:rPr>
              <a:t>is</a:t>
            </a:r>
            <a:endParaRPr lang="en-US" sz="2400" dirty="0">
              <a:latin typeface="Times New Roman" panose="02020603050405020304" pitchFamily="18" charset="0"/>
              <a:ea typeface="Times New Roman" panose="02020603050405020304" pitchFamily="18" charset="0"/>
            </a:endParaRPr>
          </a:p>
          <a:p>
            <a:pPr marL="0" lvl="0" indent="0" algn="just">
              <a:spcBef>
                <a:spcPts val="10"/>
              </a:spcBef>
              <a:spcAft>
                <a:spcPts val="0"/>
              </a:spcAft>
              <a:buSzPts val="1200"/>
              <a:buNone/>
              <a:tabLst>
                <a:tab pos="233680" algn="l"/>
              </a:tabLst>
            </a:pPr>
            <a:r>
              <a:rPr lang="en-US" sz="2400" b="1" dirty="0">
                <a:latin typeface="Times New Roman" panose="02020603050405020304" pitchFamily="18" charset="0"/>
                <a:ea typeface="Times New Roman" panose="02020603050405020304" pitchFamily="18" charset="0"/>
              </a:rPr>
              <a:t>a) </a:t>
            </a:r>
            <a:r>
              <a:rPr lang="en-US" dirty="0"/>
              <a:t>Increased throughput:</a:t>
            </a:r>
          </a:p>
          <a:p>
            <a:pPr marL="71120" algn="just">
              <a:spcBef>
                <a:spcPts val="45"/>
              </a:spcBef>
              <a:spcAft>
                <a:spcPts val="0"/>
              </a:spcAft>
            </a:pPr>
            <a:r>
              <a:rPr lang="en-US" dirty="0"/>
              <a:t>A number of program can be executed in multiprocessor system at a time by sharing the resource. </a:t>
            </a:r>
          </a:p>
          <a:p>
            <a:pPr marL="0" lvl="0" indent="0" algn="just">
              <a:spcAft>
                <a:spcPts val="0"/>
              </a:spcAft>
              <a:buSzPts val="1200"/>
              <a:buNone/>
              <a:tabLst>
                <a:tab pos="233680" algn="l"/>
              </a:tabLst>
            </a:pPr>
            <a:r>
              <a:rPr lang="en-US" dirty="0"/>
              <a:t>b) Economy of scale:</a:t>
            </a:r>
          </a:p>
          <a:p>
            <a:pPr marL="71120">
              <a:spcBef>
                <a:spcPts val="45"/>
              </a:spcBef>
              <a:spcAft>
                <a:spcPts val="0"/>
              </a:spcAft>
            </a:pPr>
            <a:r>
              <a:rPr lang="en-US" dirty="0"/>
              <a:t>These systems can save memory than multiple single processor system, because of sharing mechanism.</a:t>
            </a:r>
          </a:p>
          <a:p>
            <a:pPr marL="0" lvl="0" indent="0" algn="just">
              <a:spcBef>
                <a:spcPts val="45"/>
              </a:spcBef>
              <a:spcAft>
                <a:spcPts val="0"/>
              </a:spcAft>
              <a:buSzPts val="1200"/>
              <a:buNone/>
              <a:tabLst>
                <a:tab pos="224155" algn="l"/>
              </a:tabLst>
            </a:pPr>
            <a:r>
              <a:rPr lang="en-US" dirty="0"/>
              <a:t>c) Increased reliability:</a:t>
            </a:r>
          </a:p>
          <a:p>
            <a:pPr marL="71120" marR="75565">
              <a:lnSpc>
                <a:spcPct val="102000"/>
              </a:lnSpc>
              <a:spcBef>
                <a:spcPts val="45"/>
              </a:spcBef>
              <a:spcAft>
                <a:spcPts val="0"/>
              </a:spcAft>
            </a:pPr>
            <a:r>
              <a:rPr lang="en-US" dirty="0"/>
              <a:t>If functions can be distributed among several processors then the failure of one processor will not halt the system, only slow it down, we can execute the function in other processor by sharing the work of the failure processor.</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43</a:t>
            </a:fld>
            <a:endParaRPr lang="en-US"/>
          </a:p>
        </p:txBody>
      </p:sp>
    </p:spTree>
    <p:extLst>
      <p:ext uri="{BB962C8B-B14F-4D97-AF65-F5344CB8AC3E}">
        <p14:creationId xmlns:p14="http://schemas.microsoft.com/office/powerpoint/2010/main" val="2487297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0" y="145625"/>
            <a:ext cx="13387486" cy="6752335"/>
          </a:xfrm>
        </p:spPr>
        <p:txBody>
          <a:bodyPr>
            <a:normAutofit/>
          </a:bodyPr>
          <a:lstStyle/>
          <a:p>
            <a:pPr algn="just">
              <a:buFont typeface="Courier New" panose="02070309020205020404" pitchFamily="49" charset="0"/>
              <a:buChar char="o"/>
            </a:pPr>
            <a:r>
              <a:rPr lang="en-US" sz="2400" dirty="0"/>
              <a:t>Increased reliability of a computer system is crucial in many  applications.</a:t>
            </a:r>
          </a:p>
          <a:p>
            <a:pPr marL="0" indent="0" algn="just">
              <a:buNone/>
            </a:pPr>
            <a:r>
              <a:rPr lang="en-US" sz="2400" dirty="0"/>
              <a:t>     The ability to continue providing service proportional to the level of</a:t>
            </a:r>
          </a:p>
          <a:p>
            <a:pPr marL="0" indent="0" algn="just">
              <a:buNone/>
            </a:pPr>
            <a:r>
              <a:rPr lang="en-US" sz="2400" dirty="0"/>
              <a:t>      surviving hardware is called </a:t>
            </a:r>
            <a:r>
              <a:rPr lang="en-US" sz="2400" b="1" dirty="0">
                <a:solidFill>
                  <a:schemeClr val="accent6"/>
                </a:solidFill>
              </a:rPr>
              <a:t>graceful degradation</a:t>
            </a:r>
            <a:r>
              <a:rPr lang="en-US" sz="2400" dirty="0"/>
              <a:t>.</a:t>
            </a:r>
          </a:p>
          <a:p>
            <a:pPr algn="just">
              <a:buFont typeface="Courier New" panose="02070309020205020404" pitchFamily="49" charset="0"/>
              <a:buChar char="o"/>
            </a:pPr>
            <a:r>
              <a:rPr lang="en-US" sz="2400" dirty="0"/>
              <a:t>Some systems go beyond graceful degradation and are called </a:t>
            </a:r>
            <a:r>
              <a:rPr lang="en-US" sz="2400" b="1" dirty="0">
                <a:solidFill>
                  <a:srgbClr val="FF0000"/>
                </a:solidFill>
              </a:rPr>
              <a:t>fault tolerant, </a:t>
            </a:r>
            <a:r>
              <a:rPr lang="en-US" sz="2400" dirty="0"/>
              <a:t>because they can suffer a failure of any single component and still continue operation.</a:t>
            </a:r>
          </a:p>
          <a:p>
            <a:pPr marL="0" indent="0" algn="just">
              <a:buNone/>
            </a:pPr>
            <a:r>
              <a:rPr lang="en-US" sz="2800" dirty="0"/>
              <a:t>The multiprocessor system today in use is of two types:</a:t>
            </a:r>
          </a:p>
          <a:p>
            <a:pPr marL="514350" indent="-514350" algn="just">
              <a:buAutoNum type="arabicPeriod"/>
            </a:pPr>
            <a:r>
              <a:rPr lang="en-US" sz="2400" dirty="0">
                <a:solidFill>
                  <a:schemeClr val="accent1"/>
                </a:solidFill>
              </a:rPr>
              <a:t>Symmetric multiprocessor(SMP): </a:t>
            </a:r>
            <a:r>
              <a:rPr lang="en-US" sz="2400" dirty="0"/>
              <a:t>in this each processor performs all tasks within the OS. All processors are peers: no boss-worker relationship exists b/w processors-each having their own set of registers, local or private cache, but shares common memory.</a:t>
            </a:r>
          </a:p>
          <a:p>
            <a:pPr marL="514350" indent="-514350" algn="just">
              <a:buAutoNum type="arabicPeriod"/>
            </a:pPr>
            <a:r>
              <a:rPr lang="en-US" sz="2400" dirty="0">
                <a:solidFill>
                  <a:srgbClr val="0070C0"/>
                </a:solidFill>
              </a:rPr>
              <a:t>Asymmetric multiprocessor: </a:t>
            </a:r>
            <a:r>
              <a:rPr lang="en-US" sz="2400" dirty="0"/>
              <a:t>in this each processor is assigned a specific tasks. A boss processor controls the system; the other processors either look to the boss for instruction or have predefined tasks. This scheme defines a boss-worker relationship i.e., the boss processor schedules and allocates work to the worker processors</a:t>
            </a:r>
          </a:p>
          <a:p>
            <a:pPr marL="0" indent="0" algn="just">
              <a:buNone/>
            </a:pPr>
            <a:r>
              <a:rPr lang="en-US" dirty="0" smtClean="0"/>
              <a:t>OS instance--master</a:t>
            </a:r>
            <a:endParaRPr lang="en-US" dirty="0"/>
          </a:p>
          <a:p>
            <a:pPr marL="0" indent="0" algn="just">
              <a:buNone/>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44</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1026" name="Picture 2" descr="Difference Between Symmetric and Asymmetric Multiprocessing (with  Comparison Chart) - Tech Differences">
            <a:extLst>
              <a:ext uri="{FF2B5EF4-FFF2-40B4-BE49-F238E27FC236}">
                <a16:creationId xmlns:a16="http://schemas.microsoft.com/office/drawing/2014/main" id="{106CCF8F-3EC8-444E-82FD-D24CE210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760" y="5169768"/>
            <a:ext cx="4157584" cy="161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08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r>
              <a:rPr lang="en-US" dirty="0"/>
              <a:t>A recent trend in CPU design is to include multiple  computing </a:t>
            </a:r>
          </a:p>
          <a:p>
            <a:pPr marL="0" indent="0" algn="just">
              <a:buNone/>
            </a:pPr>
            <a:r>
              <a:rPr lang="en-US" dirty="0"/>
              <a:t>cores on a single chip. Such multiprocessor systems are termed </a:t>
            </a:r>
          </a:p>
          <a:p>
            <a:pPr marL="0" indent="0" algn="just">
              <a:buNone/>
            </a:pPr>
            <a:r>
              <a:rPr lang="en-US" dirty="0"/>
              <a:t>as </a:t>
            </a:r>
            <a:r>
              <a:rPr lang="en-US" b="1" dirty="0"/>
              <a:t>multicore</a:t>
            </a:r>
            <a:r>
              <a:rPr lang="en-US" dirty="0"/>
              <a:t>. They are more efficient than multiple chips with single cores because on-chip communication is faster than between-chip communication and it uses less power than multiple single-core chips.</a:t>
            </a:r>
          </a:p>
          <a:p>
            <a:pPr marL="0" indent="0" algn="just">
              <a:buNone/>
            </a:pPr>
            <a:endParaRPr lang="en-US" dirty="0"/>
          </a:p>
          <a:p>
            <a:pPr marL="0" indent="0" algn="just">
              <a:buNone/>
            </a:pPr>
            <a:r>
              <a:rPr lang="en-US" dirty="0"/>
              <a:t>Note: multicore systems are multiprocessor systems, not all multiprocessor systems are multicore</a:t>
            </a:r>
          </a:p>
          <a:p>
            <a:pPr marL="0" indent="0" algn="just">
              <a:buNone/>
            </a:pPr>
            <a:endParaRPr lang="en-US" dirty="0"/>
          </a:p>
          <a:p>
            <a:pPr marL="0" indent="0" algn="just">
              <a:buNone/>
            </a:pPr>
            <a:r>
              <a:rPr lang="en-US" dirty="0"/>
              <a:t>Question to students:</a:t>
            </a:r>
          </a:p>
          <a:p>
            <a:pPr marL="0" indent="0" algn="just">
              <a:buNone/>
            </a:pPr>
            <a:r>
              <a:rPr lang="en-US" dirty="0"/>
              <a:t>1.What are blade servers?</a:t>
            </a:r>
          </a:p>
          <a:p>
            <a:pPr marL="0" indent="0" algn="just">
              <a:buNone/>
            </a:pPr>
            <a:r>
              <a:rPr lang="en-US" dirty="0"/>
              <a:t>2. What are clustered systems?</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45</a:t>
            </a:fld>
            <a:endParaRPr lang="en-US"/>
          </a:p>
        </p:txBody>
      </p:sp>
    </p:spTree>
    <p:extLst>
      <p:ext uri="{BB962C8B-B14F-4D97-AF65-F5344CB8AC3E}">
        <p14:creationId xmlns:p14="http://schemas.microsoft.com/office/powerpoint/2010/main" val="1037595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Distributed </a:t>
            </a:r>
            <a:r>
              <a:rPr lang="en-US" dirty="0" smtClean="0"/>
              <a:t>/Loosely Coupled Systems</a:t>
            </a:r>
            <a:endParaRPr lang="en-US" dirty="0"/>
          </a:p>
        </p:txBody>
      </p:sp>
      <p:sp>
        <p:nvSpPr>
          <p:cNvPr id="3" name="Content Placeholder 2"/>
          <p:cNvSpPr>
            <a:spLocks noGrp="1"/>
          </p:cNvSpPr>
          <p:nvPr>
            <p:ph idx="1"/>
          </p:nvPr>
        </p:nvSpPr>
        <p:spPr>
          <a:xfrm>
            <a:off x="689548" y="1512147"/>
            <a:ext cx="6434102" cy="4825577"/>
          </a:xfrm>
        </p:spPr>
        <p:txBody>
          <a:bodyPr>
            <a:normAutofit/>
          </a:bodyPr>
          <a:lstStyle/>
          <a:p>
            <a:pPr algn="just">
              <a:lnSpc>
                <a:spcPct val="150000"/>
              </a:lnSpc>
            </a:pPr>
            <a:r>
              <a:rPr lang="en-US" sz="2200" b="0" i="0" u="none" strike="noStrike" baseline="0" dirty="0">
                <a:latin typeface="Times New Roman" panose="02020603050405020304" pitchFamily="18" charset="0"/>
              </a:rPr>
              <a:t>It is a modern computer to interconnect groups of PC, batch systems time sharing and real time system.</a:t>
            </a:r>
          </a:p>
          <a:p>
            <a:pPr algn="just">
              <a:lnSpc>
                <a:spcPct val="150000"/>
              </a:lnSpc>
            </a:pPr>
            <a:r>
              <a:rPr lang="en-US" sz="2200" b="0" i="0" u="none" strike="noStrike" baseline="0" dirty="0">
                <a:latin typeface="Times New Roman" panose="02020603050405020304" pitchFamily="18" charset="0"/>
              </a:rPr>
              <a:t>This has an influence on operating system strategies because of the need for strategy to handle resources and information sharing across the machines interconnected with a network.</a:t>
            </a:r>
            <a:endParaRPr lang="en-IN" sz="22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46</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3BA9E082-EBD7-49CC-BB33-51B42450863A}"/>
              </a:ext>
            </a:extLst>
          </p:cNvPr>
          <p:cNvPicPr>
            <a:picLocks noChangeAspect="1"/>
          </p:cNvPicPr>
          <p:nvPr/>
        </p:nvPicPr>
        <p:blipFill>
          <a:blip r:embed="rId4"/>
          <a:stretch>
            <a:fillRect/>
          </a:stretch>
        </p:blipFill>
        <p:spPr>
          <a:xfrm>
            <a:off x="7123650" y="1586865"/>
            <a:ext cx="6434103" cy="4825577"/>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103400" y="5402016"/>
              <a:ext cx="1796040" cy="1058040"/>
            </p14:xfrm>
          </p:contentPart>
        </mc:Choice>
        <mc:Fallback xmlns="">
          <p:pic>
            <p:nvPicPr>
              <p:cNvPr id="6" name="Ink 5"/>
              <p:cNvPicPr/>
              <p:nvPr/>
            </p:nvPicPr>
            <p:blipFill>
              <a:blip r:embed="rId6"/>
              <a:stretch>
                <a:fillRect/>
              </a:stretch>
            </p:blipFill>
            <p:spPr>
              <a:xfrm>
                <a:off x="1093320" y="5391216"/>
                <a:ext cx="181764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1125000" y="5839776"/>
              <a:ext cx="1593720" cy="225000"/>
            </p14:xfrm>
          </p:contentPart>
        </mc:Choice>
        <mc:Fallback xmlns="">
          <p:pic>
            <p:nvPicPr>
              <p:cNvPr id="15" name="Ink 14"/>
              <p:cNvPicPr/>
              <p:nvPr/>
            </p:nvPicPr>
            <p:blipFill>
              <a:blip r:embed="rId8"/>
              <a:stretch>
                <a:fillRect/>
              </a:stretch>
            </p:blipFill>
            <p:spPr>
              <a:xfrm>
                <a:off x="1114920" y="5831496"/>
                <a:ext cx="1612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p14:cNvContentPartPr/>
              <p14:nvPr/>
            </p14:nvContentPartPr>
            <p14:xfrm>
              <a:off x="1464840" y="5527296"/>
              <a:ext cx="616680" cy="299160"/>
            </p14:xfrm>
          </p:contentPart>
        </mc:Choice>
        <mc:Fallback xmlns="">
          <p:pic>
            <p:nvPicPr>
              <p:cNvPr id="21" name="Ink 20"/>
              <p:cNvPicPr/>
              <p:nvPr/>
            </p:nvPicPr>
            <p:blipFill>
              <a:blip r:embed="rId10"/>
              <a:stretch>
                <a:fillRect/>
              </a:stretch>
            </p:blipFill>
            <p:spPr>
              <a:xfrm>
                <a:off x="1455480" y="5517216"/>
                <a:ext cx="637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3029040" y="5359896"/>
              <a:ext cx="1933920" cy="1061280"/>
            </p14:xfrm>
          </p:contentPart>
        </mc:Choice>
        <mc:Fallback xmlns="">
          <p:pic>
            <p:nvPicPr>
              <p:cNvPr id="24" name="Ink 23"/>
              <p:cNvPicPr/>
              <p:nvPr/>
            </p:nvPicPr>
            <p:blipFill>
              <a:blip r:embed="rId12"/>
              <a:stretch>
                <a:fillRect/>
              </a:stretch>
            </p:blipFill>
            <p:spPr>
              <a:xfrm>
                <a:off x="3018600" y="5349456"/>
                <a:ext cx="1955160" cy="108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p14:cNvContentPartPr/>
              <p14:nvPr/>
            </p14:nvContentPartPr>
            <p14:xfrm>
              <a:off x="3100680" y="5853456"/>
              <a:ext cx="1818360" cy="126000"/>
            </p14:xfrm>
          </p:contentPart>
        </mc:Choice>
        <mc:Fallback xmlns="">
          <p:pic>
            <p:nvPicPr>
              <p:cNvPr id="28" name="Ink 27"/>
              <p:cNvPicPr/>
              <p:nvPr/>
            </p:nvPicPr>
            <p:blipFill>
              <a:blip r:embed="rId14"/>
              <a:stretch>
                <a:fillRect/>
              </a:stretch>
            </p:blipFill>
            <p:spPr>
              <a:xfrm>
                <a:off x="3092400" y="5845536"/>
                <a:ext cx="1835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p14:cNvContentPartPr/>
              <p14:nvPr/>
            </p14:nvContentPartPr>
            <p14:xfrm>
              <a:off x="2727000" y="5750856"/>
              <a:ext cx="371160" cy="46080"/>
            </p14:xfrm>
          </p:contentPart>
        </mc:Choice>
        <mc:Fallback xmlns="">
          <p:pic>
            <p:nvPicPr>
              <p:cNvPr id="31" name="Ink 30"/>
              <p:cNvPicPr/>
              <p:nvPr/>
            </p:nvPicPr>
            <p:blipFill>
              <a:blip r:embed="rId16"/>
              <a:stretch>
                <a:fillRect/>
              </a:stretch>
            </p:blipFill>
            <p:spPr>
              <a:xfrm>
                <a:off x="2716920" y="5745456"/>
                <a:ext cx="386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4" name="Ink 1023"/>
              <p14:cNvContentPartPr/>
              <p14:nvPr/>
            </p14:nvContentPartPr>
            <p14:xfrm>
              <a:off x="1375920" y="6038136"/>
              <a:ext cx="1008720" cy="279360"/>
            </p14:xfrm>
          </p:contentPart>
        </mc:Choice>
        <mc:Fallback xmlns="">
          <p:pic>
            <p:nvPicPr>
              <p:cNvPr id="1024" name="Ink 1023"/>
              <p:cNvPicPr/>
              <p:nvPr/>
            </p:nvPicPr>
            <p:blipFill>
              <a:blip r:embed="rId18"/>
              <a:stretch>
                <a:fillRect/>
              </a:stretch>
            </p:blipFill>
            <p:spPr>
              <a:xfrm>
                <a:off x="1368000" y="6027336"/>
                <a:ext cx="10256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5" name="Ink 1024"/>
              <p14:cNvContentPartPr/>
              <p14:nvPr/>
            </p14:nvContentPartPr>
            <p14:xfrm>
              <a:off x="3357000" y="5513976"/>
              <a:ext cx="789480" cy="264600"/>
            </p14:xfrm>
          </p:contentPart>
        </mc:Choice>
        <mc:Fallback xmlns="">
          <p:pic>
            <p:nvPicPr>
              <p:cNvPr id="1025" name="Ink 1024"/>
              <p:cNvPicPr/>
              <p:nvPr/>
            </p:nvPicPr>
            <p:blipFill>
              <a:blip r:embed="rId20"/>
              <a:stretch>
                <a:fillRect/>
              </a:stretch>
            </p:blipFill>
            <p:spPr>
              <a:xfrm>
                <a:off x="3348360" y="5505336"/>
                <a:ext cx="808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7" name="Ink 1026"/>
              <p14:cNvContentPartPr/>
              <p14:nvPr/>
            </p14:nvContentPartPr>
            <p14:xfrm>
              <a:off x="3343680" y="6050016"/>
              <a:ext cx="936000" cy="238320"/>
            </p14:xfrm>
          </p:contentPart>
        </mc:Choice>
        <mc:Fallback xmlns="">
          <p:pic>
            <p:nvPicPr>
              <p:cNvPr id="1027" name="Ink 1026"/>
              <p:cNvPicPr/>
              <p:nvPr/>
            </p:nvPicPr>
            <p:blipFill>
              <a:blip r:embed="rId22"/>
              <a:stretch>
                <a:fillRect/>
              </a:stretch>
            </p:blipFill>
            <p:spPr>
              <a:xfrm>
                <a:off x="3332880" y="6039216"/>
                <a:ext cx="9576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30" name="Ink 1029"/>
              <p14:cNvContentPartPr/>
              <p14:nvPr/>
            </p14:nvContentPartPr>
            <p14:xfrm>
              <a:off x="4703760" y="5333616"/>
              <a:ext cx="2317320" cy="1049400"/>
            </p14:xfrm>
          </p:contentPart>
        </mc:Choice>
        <mc:Fallback xmlns="">
          <p:pic>
            <p:nvPicPr>
              <p:cNvPr id="1030" name="Ink 1029"/>
              <p:cNvPicPr/>
              <p:nvPr/>
            </p:nvPicPr>
            <p:blipFill>
              <a:blip r:embed="rId24"/>
              <a:stretch>
                <a:fillRect/>
              </a:stretch>
            </p:blipFill>
            <p:spPr>
              <a:xfrm>
                <a:off x="4692600" y="5323896"/>
                <a:ext cx="2338560" cy="1069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36" name="Ink 1035"/>
              <p14:cNvContentPartPr/>
              <p14:nvPr/>
            </p14:nvContentPartPr>
            <p14:xfrm>
              <a:off x="5580360" y="5507856"/>
              <a:ext cx="661320" cy="261720"/>
            </p14:xfrm>
          </p:contentPart>
        </mc:Choice>
        <mc:Fallback xmlns="">
          <p:pic>
            <p:nvPicPr>
              <p:cNvPr id="1036" name="Ink 1035"/>
              <p:cNvPicPr/>
              <p:nvPr/>
            </p:nvPicPr>
            <p:blipFill>
              <a:blip r:embed="rId26"/>
              <a:stretch>
                <a:fillRect/>
              </a:stretch>
            </p:blipFill>
            <p:spPr>
              <a:xfrm>
                <a:off x="5571360" y="5496336"/>
                <a:ext cx="6807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37" name="Ink 1036"/>
              <p14:cNvContentPartPr/>
              <p14:nvPr/>
            </p14:nvContentPartPr>
            <p14:xfrm>
              <a:off x="5216760" y="5824296"/>
              <a:ext cx="1836720" cy="117360"/>
            </p14:xfrm>
          </p:contentPart>
        </mc:Choice>
        <mc:Fallback xmlns="">
          <p:pic>
            <p:nvPicPr>
              <p:cNvPr id="1037" name="Ink 1036"/>
              <p:cNvPicPr/>
              <p:nvPr/>
            </p:nvPicPr>
            <p:blipFill>
              <a:blip r:embed="rId28"/>
              <a:stretch>
                <a:fillRect/>
              </a:stretch>
            </p:blipFill>
            <p:spPr>
              <a:xfrm>
                <a:off x="5207400" y="5814936"/>
                <a:ext cx="18565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39" name="Ink 1038"/>
              <p14:cNvContentPartPr/>
              <p14:nvPr/>
            </p14:nvContentPartPr>
            <p14:xfrm>
              <a:off x="5519520" y="6023736"/>
              <a:ext cx="1256760" cy="307080"/>
            </p14:xfrm>
          </p:contentPart>
        </mc:Choice>
        <mc:Fallback xmlns="">
          <p:pic>
            <p:nvPicPr>
              <p:cNvPr id="1039" name="Ink 1038"/>
              <p:cNvPicPr/>
              <p:nvPr/>
            </p:nvPicPr>
            <p:blipFill>
              <a:blip r:embed="rId30"/>
              <a:stretch>
                <a:fillRect/>
              </a:stretch>
            </p:blipFill>
            <p:spPr>
              <a:xfrm>
                <a:off x="5510520" y="6012216"/>
                <a:ext cx="12765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43" name="Ink 1042"/>
              <p14:cNvContentPartPr/>
              <p14:nvPr/>
            </p14:nvContentPartPr>
            <p14:xfrm>
              <a:off x="5171400" y="5455656"/>
              <a:ext cx="54360" cy="855720"/>
            </p14:xfrm>
          </p:contentPart>
        </mc:Choice>
        <mc:Fallback xmlns="">
          <p:pic>
            <p:nvPicPr>
              <p:cNvPr id="1043" name="Ink 1042"/>
              <p:cNvPicPr/>
              <p:nvPr/>
            </p:nvPicPr>
            <p:blipFill>
              <a:blip r:embed="rId32"/>
              <a:stretch>
                <a:fillRect/>
              </a:stretch>
            </p:blipFill>
            <p:spPr>
              <a:xfrm>
                <a:off x="5159520" y="5444136"/>
                <a:ext cx="77040" cy="87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44" name="Ink 1043"/>
              <p14:cNvContentPartPr/>
              <p14:nvPr/>
            </p14:nvContentPartPr>
            <p14:xfrm>
              <a:off x="3456360" y="6417216"/>
              <a:ext cx="597600" cy="38880"/>
            </p14:xfrm>
          </p:contentPart>
        </mc:Choice>
        <mc:Fallback xmlns="">
          <p:pic>
            <p:nvPicPr>
              <p:cNvPr id="1044" name="Ink 1043"/>
              <p:cNvPicPr/>
              <p:nvPr/>
            </p:nvPicPr>
            <p:blipFill>
              <a:blip r:embed="rId34"/>
              <a:stretch>
                <a:fillRect/>
              </a:stretch>
            </p:blipFill>
            <p:spPr>
              <a:xfrm>
                <a:off x="3443760" y="6408576"/>
                <a:ext cx="617040" cy="60120"/>
              </a:xfrm>
              <a:prstGeom prst="rect">
                <a:avLst/>
              </a:prstGeom>
            </p:spPr>
          </p:pic>
        </mc:Fallback>
      </mc:AlternateContent>
    </p:spTree>
    <p:extLst>
      <p:ext uri="{BB962C8B-B14F-4D97-AF65-F5344CB8AC3E}">
        <p14:creationId xmlns:p14="http://schemas.microsoft.com/office/powerpoint/2010/main" val="23936488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85800" y="304801"/>
            <a:ext cx="6060282" cy="6229774"/>
          </a:xfrm>
        </p:spPr>
        <p:txBody>
          <a:bodyPr>
            <a:normAutofit/>
          </a:bodyPr>
          <a:lstStyle/>
          <a:p>
            <a:pPr marL="0" indent="0" algn="just">
              <a:buNone/>
            </a:pPr>
            <a:r>
              <a:rPr lang="en-US" dirty="0"/>
              <a:t>Distributed Systems(referred as loosely coupled systems):</a:t>
            </a:r>
          </a:p>
          <a:p>
            <a:pPr algn="just"/>
            <a:r>
              <a:rPr lang="en-US" dirty="0"/>
              <a:t>These systems depends on networking, a communication path b/w two or more systems.</a:t>
            </a:r>
          </a:p>
          <a:p>
            <a:pPr algn="just"/>
            <a:r>
              <a:rPr lang="en-US" dirty="0"/>
              <a:t>Being able to communicate, DS are able to share computational tasks, and provide a rich set of features to users.</a:t>
            </a:r>
          </a:p>
          <a:p>
            <a:pPr algn="just"/>
            <a:r>
              <a:rPr lang="en-US" dirty="0"/>
              <a:t>Communicate via message passing .</a:t>
            </a:r>
          </a:p>
          <a:p>
            <a:pPr algn="just"/>
            <a:r>
              <a:rPr lang="en-US" dirty="0"/>
              <a:t>Networks are typecast based on the distance between  their nodes.</a:t>
            </a:r>
          </a:p>
          <a:p>
            <a:pPr algn="just"/>
            <a:r>
              <a:rPr lang="en-US" dirty="0"/>
              <a:t>LAN(within a room, floor or a building) </a:t>
            </a:r>
          </a:p>
          <a:p>
            <a:pPr algn="just"/>
            <a:r>
              <a:rPr lang="en-US" dirty="0"/>
              <a:t>WAN(b/w buildings, cities or countries)</a:t>
            </a:r>
          </a:p>
          <a:p>
            <a:pPr algn="just"/>
            <a:r>
              <a:rPr lang="en-US" dirty="0"/>
              <a:t>MAN(link b/w buildings within a city)</a:t>
            </a:r>
          </a:p>
          <a:p>
            <a:pPr marL="0" indent="0" algn="just">
              <a:buNone/>
            </a:pPr>
            <a:endParaRPr lang="en-US" dirty="0"/>
          </a:p>
          <a:p>
            <a:pPr marL="0" indent="0" algn="just">
              <a:buNone/>
            </a:pPr>
            <a:endParaRPr lang="en-US" dirty="0"/>
          </a:p>
          <a:p>
            <a:pPr marL="0" indent="0" algn="just">
              <a:buNone/>
            </a:pPr>
            <a:endParaRPr lang="en-US"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sp>
        <p:nvSpPr>
          <p:cNvPr id="8" name="Footer Placeholder 7"/>
          <p:cNvSpPr>
            <a:spLocks noGrp="1"/>
          </p:cNvSpPr>
          <p:nvPr>
            <p:ph type="ftr" sz="quarter" idx="11"/>
          </p:nvPr>
        </p:nvSpPr>
        <p:spPr/>
        <p:txBody>
          <a:bodyPr/>
          <a:lstStyle/>
          <a:p>
            <a:r>
              <a:rPr lang="en-US" sz="1400" dirty="0"/>
              <a:t>Department of CSE                   19ECS204 &amp; Operating Systems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47</a:t>
            </a:fld>
            <a:endParaRPr lang="en-US"/>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3074" name="Picture 2" descr="Distributed Operating System in OS » PREP INSTA">
            <a:extLst>
              <a:ext uri="{FF2B5EF4-FFF2-40B4-BE49-F238E27FC236}">
                <a16:creationId xmlns:a16="http://schemas.microsoft.com/office/drawing/2014/main" id="{3795DB98-85E1-4814-9D1D-A4FD86ED357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7891462" y="1219200"/>
            <a:ext cx="5303241"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1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a:t>
            </a:r>
            <a:endParaRPr lang="en-IN" dirty="0"/>
          </a:p>
        </p:txBody>
      </p:sp>
      <p:sp>
        <p:nvSpPr>
          <p:cNvPr id="3" name="Content Placeholder 2"/>
          <p:cNvSpPr>
            <a:spLocks noGrp="1"/>
          </p:cNvSpPr>
          <p:nvPr>
            <p:ph idx="1"/>
          </p:nvPr>
        </p:nvSpPr>
        <p:spPr/>
        <p:txBody>
          <a:bodyPr/>
          <a:lstStyle/>
          <a:p>
            <a:pPr lvl="1">
              <a:lnSpc>
                <a:spcPct val="90000"/>
              </a:lnSpc>
              <a:spcBef>
                <a:spcPct val="35000"/>
              </a:spcBef>
              <a:buClr>
                <a:srgbClr val="CC6600"/>
              </a:buClr>
              <a:buSzPct val="80000"/>
              <a:buFont typeface="Monotype Sorts" pitchFamily="-84" charset="2"/>
              <a:buChar char="l"/>
            </a:pPr>
            <a:r>
              <a:rPr kumimoji="1" lang="en-US" altLang="en-US" dirty="0">
                <a:latin typeface="Helvetica" panose="020B0604020202020204" pitchFamily="34" charset="0"/>
              </a:rPr>
              <a:t>Client-Server Computing</a:t>
            </a:r>
          </a:p>
          <a:p>
            <a:pPr lvl="1">
              <a:lnSpc>
                <a:spcPct val="90000"/>
              </a:lnSpc>
              <a:spcBef>
                <a:spcPct val="35000"/>
              </a:spcBef>
              <a:buClr>
                <a:srgbClr val="CC6600"/>
              </a:buClr>
              <a:buSzPct val="80000"/>
              <a:buFont typeface="Monotype Sorts" pitchFamily="-84" charset="2"/>
              <a:buChar char="l"/>
            </a:pPr>
            <a:endParaRPr kumimoji="1" lang="en-US" altLang="en-US" dirty="0" smtClean="0">
              <a:latin typeface="Helvetica" panose="020B0604020202020204" pitchFamily="34" charset="0"/>
            </a:endParaRPr>
          </a:p>
          <a:p>
            <a:pPr lvl="1">
              <a:lnSpc>
                <a:spcPct val="90000"/>
              </a:lnSpc>
              <a:spcBef>
                <a:spcPct val="35000"/>
              </a:spcBef>
              <a:buClr>
                <a:srgbClr val="CC6600"/>
              </a:buClr>
              <a:buSzPct val="80000"/>
              <a:buFont typeface="Monotype Sorts" pitchFamily="-84" charset="2"/>
              <a:buChar char="l"/>
            </a:pPr>
            <a:r>
              <a:rPr kumimoji="1" lang="en-US" altLang="en-US" dirty="0" smtClean="0">
                <a:latin typeface="Helvetica" panose="020B0604020202020204" pitchFamily="34" charset="0"/>
              </a:rPr>
              <a:t>Many </a:t>
            </a:r>
            <a:r>
              <a:rPr kumimoji="1" lang="en-US" altLang="en-US" dirty="0">
                <a:latin typeface="Helvetica" panose="020B0604020202020204" pitchFamily="34" charset="0"/>
              </a:rPr>
              <a:t>systems now </a:t>
            </a:r>
            <a:r>
              <a:rPr kumimoji="1" lang="en-US" altLang="en-US" b="1" dirty="0">
                <a:solidFill>
                  <a:srgbClr val="3366FF"/>
                </a:solidFill>
                <a:latin typeface="Helvetica" panose="020B0604020202020204" pitchFamily="34" charset="0"/>
              </a:rPr>
              <a:t>servers</a:t>
            </a:r>
            <a:r>
              <a:rPr kumimoji="1" lang="en-US" altLang="en-US" dirty="0">
                <a:latin typeface="Helvetica" panose="020B0604020202020204" pitchFamily="34" charset="0"/>
              </a:rPr>
              <a:t>, responding to requests generated by </a:t>
            </a:r>
            <a:r>
              <a:rPr kumimoji="1" lang="en-US" altLang="en-US" b="1" dirty="0">
                <a:solidFill>
                  <a:srgbClr val="3366FF"/>
                </a:solidFill>
                <a:latin typeface="Helvetica" panose="020B0604020202020204" pitchFamily="34" charset="0"/>
              </a:rPr>
              <a:t>clients</a:t>
            </a:r>
          </a:p>
          <a:p>
            <a:pPr lvl="2">
              <a:lnSpc>
                <a:spcPct val="90000"/>
              </a:lnSpc>
              <a:spcBef>
                <a:spcPct val="35000"/>
              </a:spcBef>
              <a:buClr>
                <a:srgbClr val="009900"/>
              </a:buClr>
              <a:buSzPct val="75000"/>
              <a:buFont typeface="Webdings" panose="05030102010509060703" pitchFamily="18" charset="2"/>
              <a:buChar char="4"/>
            </a:pPr>
            <a:r>
              <a:rPr kumimoji="1" lang="en-US" altLang="en-US" b="1" dirty="0">
                <a:solidFill>
                  <a:srgbClr val="3366FF"/>
                </a:solidFill>
                <a:latin typeface="Helvetica" panose="020B0604020202020204" pitchFamily="34" charset="0"/>
              </a:rPr>
              <a:t>Compute-server system </a:t>
            </a:r>
            <a:r>
              <a:rPr kumimoji="1" lang="en-US" altLang="en-US" dirty="0">
                <a:latin typeface="Helvetica" panose="020B0604020202020204" pitchFamily="34" charset="0"/>
              </a:rPr>
              <a:t>provides an interface to client to request services (i.e., database)</a:t>
            </a:r>
          </a:p>
          <a:p>
            <a:pPr lvl="2">
              <a:lnSpc>
                <a:spcPct val="90000"/>
              </a:lnSpc>
              <a:spcBef>
                <a:spcPct val="35000"/>
              </a:spcBef>
              <a:buClr>
                <a:srgbClr val="009900"/>
              </a:buClr>
              <a:buSzPct val="75000"/>
              <a:buFont typeface="Webdings" panose="05030102010509060703" pitchFamily="18" charset="2"/>
              <a:buChar char="4"/>
            </a:pPr>
            <a:r>
              <a:rPr kumimoji="1" lang="en-US" altLang="en-US" b="1" dirty="0">
                <a:solidFill>
                  <a:srgbClr val="3366FF"/>
                </a:solidFill>
                <a:latin typeface="Helvetica" panose="020B0604020202020204" pitchFamily="34" charset="0"/>
              </a:rPr>
              <a:t>File-server system </a:t>
            </a:r>
            <a:r>
              <a:rPr kumimoji="1" lang="en-US" altLang="en-US" dirty="0">
                <a:latin typeface="Helvetica" panose="020B0604020202020204" pitchFamily="34" charset="0"/>
              </a:rPr>
              <a:t>provides interface for clients to store and retrieve </a:t>
            </a:r>
            <a:r>
              <a:rPr kumimoji="1" lang="en-US" altLang="en-US" dirty="0" smtClean="0">
                <a:latin typeface="Helvetica" panose="020B0604020202020204" pitchFamily="34" charset="0"/>
              </a:rPr>
              <a:t>files</a:t>
            </a:r>
          </a:p>
          <a:p>
            <a:pPr lvl="2">
              <a:lnSpc>
                <a:spcPct val="90000"/>
              </a:lnSpc>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48</a:t>
            </a:fld>
            <a:endParaRPr lang="en-US"/>
          </a:p>
        </p:txBody>
      </p:sp>
      <p:pic>
        <p:nvPicPr>
          <p:cNvPr id="7" name="Picture 1" descr="1_18.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4724299"/>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430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Computing Environments - Peer-to-Peer</a:t>
            </a:r>
            <a:endParaRPr lang="en-IN" dirty="0"/>
          </a:p>
        </p:txBody>
      </p:sp>
      <p:sp>
        <p:nvSpPr>
          <p:cNvPr id="3" name="Content Placeholder 2"/>
          <p:cNvSpPr>
            <a:spLocks noGrp="1"/>
          </p:cNvSpPr>
          <p:nvPr>
            <p:ph idx="1"/>
          </p:nvPr>
        </p:nvSpPr>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dirty="0">
                <a:solidFill>
                  <a:srgbClr val="3366FF"/>
                </a:solidFill>
              </a:rPr>
              <a:t>Voice over IP </a:t>
            </a:r>
            <a:r>
              <a:rPr lang="en-US" altLang="en-US" dirty="0"/>
              <a:t>(</a:t>
            </a:r>
            <a:r>
              <a:rPr lang="en-US" altLang="en-US" b="1" dirty="0">
                <a:solidFill>
                  <a:srgbClr val="3366FF"/>
                </a:solidFill>
              </a:rPr>
              <a:t>VoIP</a:t>
            </a:r>
            <a:r>
              <a:rPr lang="en-US" altLang="en-US" dirty="0"/>
              <a:t>)</a:t>
            </a:r>
            <a:r>
              <a:rPr lang="en-US" altLang="en-US" i="1" dirty="0"/>
              <a:t> </a:t>
            </a:r>
            <a:r>
              <a:rPr lang="en-US" altLang="en-US" dirty="0"/>
              <a:t>such as Skype </a:t>
            </a: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49</a:t>
            </a:fld>
            <a:endParaRPr lang="en-US"/>
          </a:p>
        </p:txBody>
      </p:sp>
      <p:pic>
        <p:nvPicPr>
          <p:cNvPr id="7" name="Picture 1" descr="1_19.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29700" y="1905000"/>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610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55133"/>
            <a:ext cx="12344400" cy="1219200"/>
          </a:xfrm>
        </p:spPr>
        <p:txBody>
          <a:bodyPr>
            <a:noAutofit/>
          </a:bodyPr>
          <a:lstStyle/>
          <a:p>
            <a:r>
              <a:rPr lang="en-US" altLang="en-US" sz="4000" dirty="0">
                <a:solidFill>
                  <a:schemeClr val="accent2"/>
                </a:solidFill>
              </a:rPr>
              <a:t/>
            </a:r>
            <a:br>
              <a:rPr lang="en-US" altLang="en-US" sz="4000" dirty="0">
                <a:solidFill>
                  <a:schemeClr val="accent2"/>
                </a:solidFill>
              </a:rPr>
            </a:br>
            <a:r>
              <a:rPr lang="en-US" sz="4000" dirty="0"/>
              <a:t>Module </a:t>
            </a:r>
            <a:r>
              <a:rPr lang="en-US" sz="4000" dirty="0" smtClean="0"/>
              <a:t>1: </a:t>
            </a:r>
            <a:r>
              <a:rPr lang="en-US" sz="4000" b="1" dirty="0"/>
              <a:t>Operating system Structures </a:t>
            </a:r>
            <a:r>
              <a:rPr lang="en-US" sz="4000" b="1" dirty="0" smtClean="0"/>
              <a:t>- </a:t>
            </a:r>
            <a:r>
              <a:rPr lang="en-US" altLang="en-US" sz="4000" dirty="0" smtClean="0"/>
              <a:t>Contents</a:t>
            </a:r>
            <a:r>
              <a:rPr lang="en-US" altLang="en-US" sz="4000" dirty="0"/>
              <a:t/>
            </a:r>
            <a:br>
              <a:rPr lang="en-US" altLang="en-US" sz="4000" dirty="0"/>
            </a:br>
            <a:endParaRPr lang="en-US" sz="4000" dirty="0"/>
          </a:p>
        </p:txBody>
      </p:sp>
      <p:sp>
        <p:nvSpPr>
          <p:cNvPr id="3" name="Content Placeholder 2"/>
          <p:cNvSpPr>
            <a:spLocks noGrp="1"/>
          </p:cNvSpPr>
          <p:nvPr>
            <p:ph sz="half" idx="2"/>
          </p:nvPr>
        </p:nvSpPr>
        <p:spPr/>
        <p:txBody>
          <a:bodyPr>
            <a:normAutofit/>
          </a:bodyPr>
          <a:lstStyle/>
          <a:p>
            <a:pPr lvl="0" algn="just">
              <a:lnSpc>
                <a:spcPct val="150000"/>
              </a:lnSpc>
            </a:pPr>
            <a:endParaRPr lang="en-IN" sz="3500" dirty="0"/>
          </a:p>
          <a:p>
            <a:endParaRPr lang="en-US" sz="2400" dirty="0"/>
          </a:p>
        </p:txBody>
      </p:sp>
      <p:sp>
        <p:nvSpPr>
          <p:cNvPr id="6" name="Content Placeholder 5"/>
          <p:cNvSpPr>
            <a:spLocks noGrp="1"/>
          </p:cNvSpPr>
          <p:nvPr>
            <p:ph sz="quarter" idx="4"/>
          </p:nvPr>
        </p:nvSpPr>
        <p:spPr/>
        <p:txBody>
          <a:bodyPr/>
          <a:lstStyle/>
          <a:p>
            <a:r>
              <a:rPr lang="en-US" b="1" dirty="0"/>
              <a:t>Operating system </a:t>
            </a:r>
            <a:r>
              <a:rPr lang="en-US" b="1" dirty="0" err="1"/>
              <a:t>Structures</a:t>
            </a:r>
            <a:r>
              <a:rPr lang="en-US" dirty="0" err="1"/>
              <a:t>:operating</a:t>
            </a:r>
            <a:r>
              <a:rPr lang="en-US" dirty="0"/>
              <a:t> system services</a:t>
            </a:r>
          </a:p>
          <a:p>
            <a:pPr marL="0" indent="0">
              <a:buNone/>
            </a:pPr>
            <a:r>
              <a:rPr lang="en-US" dirty="0"/>
              <a:t>	System </a:t>
            </a:r>
            <a:r>
              <a:rPr lang="en-US" dirty="0" err="1"/>
              <a:t>calls,Loaders</a:t>
            </a:r>
            <a:r>
              <a:rPr lang="en-US" dirty="0"/>
              <a:t> and Linkers</a:t>
            </a:r>
          </a:p>
          <a:p>
            <a:r>
              <a:rPr lang="en-US" dirty="0" err="1"/>
              <a:t>O.System</a:t>
            </a:r>
            <a:r>
              <a:rPr lang="en-US" dirty="0"/>
              <a:t> structure</a:t>
            </a:r>
          </a:p>
          <a:p>
            <a:r>
              <a:rPr lang="en-US" dirty="0"/>
              <a:t>Building and booting OS</a:t>
            </a:r>
          </a:p>
          <a:p>
            <a:endParaRPr lang="en-IN"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p:txBody>
          <a:bodyPr/>
          <a:lstStyle/>
          <a:p>
            <a:r>
              <a:rPr lang="en-US" dirty="0"/>
              <a:t>Department of CSE, GIT                            19ECS204:Operating System</a:t>
            </a:r>
            <a:endParaRPr lang="en-IN"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0906124" y="304800"/>
            <a:ext cx="2714625" cy="762000"/>
          </a:xfrm>
          <a:prstGeom prst="rect">
            <a:avLst/>
          </a:prstGeom>
          <a:noFill/>
          <a:ln w="9525">
            <a:noFill/>
            <a:miter lim="800000"/>
            <a:headEnd/>
            <a:tailEnd/>
          </a:ln>
        </p:spPr>
      </p:pic>
      <p:sp>
        <p:nvSpPr>
          <p:cNvPr id="8" name="Rectangle 2">
            <a:extLst>
              <a:ext uri="{FF2B5EF4-FFF2-40B4-BE49-F238E27FC236}">
                <a16:creationId xmlns:a16="http://schemas.microsoft.com/office/drawing/2014/main" id="{F8C47A21-7CE9-4E1B-B9EC-DC85259730F6}"/>
              </a:ext>
            </a:extLst>
          </p:cNvPr>
          <p:cNvSpPr txBox="1">
            <a:spLocks noChangeArrowheads="1"/>
          </p:cNvSpPr>
          <p:nvPr/>
        </p:nvSpPr>
        <p:spPr>
          <a:xfrm>
            <a:off x="1143000" y="2338965"/>
            <a:ext cx="11887200" cy="49762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800" dirty="0" smtClean="0"/>
              <a:t>What </a:t>
            </a:r>
            <a:r>
              <a:rPr lang="en-US" altLang="en-US" sz="2800" dirty="0"/>
              <a:t>Operating Systems </a:t>
            </a:r>
            <a:r>
              <a:rPr lang="en-US" altLang="en-US" sz="2800" dirty="0" smtClean="0"/>
              <a:t>Does</a:t>
            </a:r>
            <a:endParaRPr lang="en-US" altLang="en-US" sz="2800" dirty="0"/>
          </a:p>
          <a:p>
            <a:r>
              <a:rPr lang="en-US" altLang="en-US" sz="2800" dirty="0"/>
              <a:t>Computer-System Organization</a:t>
            </a:r>
          </a:p>
          <a:p>
            <a:r>
              <a:rPr lang="en-US" altLang="en-US" sz="2800" dirty="0"/>
              <a:t>Computer-System Architecture</a:t>
            </a:r>
          </a:p>
          <a:p>
            <a:r>
              <a:rPr lang="en-US" altLang="en-US" sz="2800" dirty="0"/>
              <a:t>Operating-System Structure</a:t>
            </a:r>
          </a:p>
          <a:p>
            <a:r>
              <a:rPr lang="en-US" altLang="en-US" sz="2800" dirty="0" smtClean="0"/>
              <a:t>Resource Management</a:t>
            </a:r>
          </a:p>
          <a:p>
            <a:r>
              <a:rPr lang="en-US" altLang="en-US" sz="2800" dirty="0"/>
              <a:t>Protection and Security</a:t>
            </a:r>
          </a:p>
          <a:p>
            <a:r>
              <a:rPr lang="en-US" altLang="en-US" sz="2800" dirty="0"/>
              <a:t>Kernel Data Structures</a:t>
            </a:r>
          </a:p>
          <a:p>
            <a:endParaRPr lang="en-US" altLang="en-US" sz="2800" dirty="0"/>
          </a:p>
          <a:p>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5791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1681"/>
            <a:ext cx="9677400" cy="697653"/>
          </a:xfrm>
        </p:spPr>
        <p:txBody>
          <a:bodyPr>
            <a:normAutofit fontScale="90000"/>
          </a:bodyPr>
          <a:lstStyle/>
          <a:p>
            <a:r>
              <a:rPr lang="en-US" dirty="0"/>
              <a:t>Real Time Systems</a:t>
            </a:r>
          </a:p>
        </p:txBody>
      </p:sp>
      <p:sp>
        <p:nvSpPr>
          <p:cNvPr id="3" name="Content Placeholder 2"/>
          <p:cNvSpPr>
            <a:spLocks noGrp="1"/>
          </p:cNvSpPr>
          <p:nvPr>
            <p:ph idx="1"/>
          </p:nvPr>
        </p:nvSpPr>
        <p:spPr>
          <a:xfrm>
            <a:off x="117316" y="650241"/>
            <a:ext cx="8721883" cy="6324600"/>
          </a:xfrm>
        </p:spPr>
        <p:txBody>
          <a:bodyPr>
            <a:normAutofit fontScale="92500" lnSpcReduction="20000"/>
          </a:bodyPr>
          <a:lstStyle/>
          <a:p>
            <a:pPr lvl="0"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A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Real-time system </a:t>
            </a:r>
            <a:r>
              <a:rPr lang="en-US" sz="2200" b="0" i="0" dirty="0">
                <a:solidFill>
                  <a:srgbClr val="000000"/>
                </a:solidFill>
                <a:effectLst/>
                <a:latin typeface="Times New Roman" panose="02020603050405020304" pitchFamily="18" charset="0"/>
                <a:cs typeface="Times New Roman" panose="02020603050405020304" pitchFamily="18" charset="0"/>
              </a:rPr>
              <a:t>is defined as a data processing system in which the time interval required to process and respond to inputs is so small that it controls the environment. </a:t>
            </a:r>
          </a:p>
          <a:p>
            <a:pPr lvl="0"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The time taken by the system to respond to an input and display of required updated information is termed as the </a:t>
            </a:r>
            <a:r>
              <a:rPr lang="en-US" sz="2200" b="1" i="0" dirty="0">
                <a:solidFill>
                  <a:srgbClr val="000000"/>
                </a:solidFill>
                <a:effectLst/>
                <a:latin typeface="Times New Roman" panose="02020603050405020304" pitchFamily="18" charset="0"/>
                <a:cs typeface="Times New Roman" panose="02020603050405020304" pitchFamily="18" charset="0"/>
              </a:rPr>
              <a:t>response time</a:t>
            </a:r>
            <a:r>
              <a:rPr lang="en-US" sz="2200" b="0" i="0" dirty="0">
                <a:solidFill>
                  <a:srgbClr val="000000"/>
                </a:solidFill>
                <a:effectLst/>
                <a:latin typeface="Times New Roman" panose="02020603050405020304" pitchFamily="18" charset="0"/>
                <a:cs typeface="Times New Roman" panose="02020603050405020304" pitchFamily="18" charset="0"/>
              </a:rPr>
              <a:t>.</a:t>
            </a:r>
          </a:p>
          <a:p>
            <a:pPr lvl="0"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Real-time systems are used when there are rigid time requirements on the operation of a processor or the flow of data and real-time systems can be used as a control device in a dedicated application. </a:t>
            </a:r>
          </a:p>
          <a:p>
            <a:pPr marL="0" indent="0">
              <a:spcBef>
                <a:spcPts val="40"/>
              </a:spcBef>
              <a:spcAft>
                <a:spcPts val="0"/>
              </a:spcAft>
              <a:buNone/>
            </a:pPr>
            <a:r>
              <a:rPr lang="en-US" sz="2200" b="0" i="0" dirty="0">
                <a:solidFill>
                  <a:srgbClr val="000000"/>
                </a:solidFill>
                <a:effectLst/>
                <a:latin typeface="Times New Roman" panose="02020603050405020304" pitchFamily="18" charset="0"/>
                <a:cs typeface="Times New Roman" panose="02020603050405020304" pitchFamily="18" charset="0"/>
              </a:rPr>
              <a:t>A real-time operating system must have well-defined, fixed time constraints, otherwise the system will fail</a:t>
            </a:r>
            <a:r>
              <a:rPr lang="en-US" sz="2200" b="0" i="0" dirty="0" smtClean="0">
                <a:solidFill>
                  <a:srgbClr val="000000"/>
                </a:solidFill>
                <a:effectLst/>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ea typeface="Times New Roman" panose="02020603050405020304" pitchFamily="18" charset="0"/>
              </a:rPr>
              <a:t>  </a:t>
            </a:r>
            <a:r>
              <a:rPr lang="en-US" sz="2400" spc="-15" dirty="0">
                <a:latin typeface="Times New Roman" panose="02020603050405020304" pitchFamily="18" charset="0"/>
                <a:ea typeface="Times New Roman" panose="02020603050405020304" pitchFamily="18" charset="0"/>
              </a:rPr>
              <a:t>It </a:t>
            </a:r>
            <a:r>
              <a:rPr lang="en-US" sz="2400" spc="-55" dirty="0">
                <a:latin typeface="Times New Roman" panose="02020603050405020304" pitchFamily="18" charset="0"/>
                <a:ea typeface="Times New Roman" panose="02020603050405020304" pitchFamily="18" charset="0"/>
              </a:rPr>
              <a:t>is </a:t>
            </a:r>
            <a:r>
              <a:rPr lang="en-US" sz="2400" dirty="0">
                <a:latin typeface="Times New Roman" panose="02020603050405020304" pitchFamily="18" charset="0"/>
                <a:ea typeface="Times New Roman" panose="02020603050405020304" pitchFamily="18" charset="0"/>
              </a:rPr>
              <a:t>of </a:t>
            </a:r>
            <a:r>
              <a:rPr lang="en-US" sz="2400" spc="-30" dirty="0">
                <a:latin typeface="Times New Roman" panose="02020603050405020304" pitchFamily="18" charset="0"/>
                <a:ea typeface="Times New Roman" panose="02020603050405020304" pitchFamily="18" charset="0"/>
              </a:rPr>
              <a:t>two </a:t>
            </a:r>
            <a:r>
              <a:rPr lang="en-US" sz="2400" spc="-25" dirty="0">
                <a:latin typeface="Times New Roman" panose="02020603050405020304" pitchFamily="18" charset="0"/>
                <a:ea typeface="Times New Roman" panose="02020603050405020304" pitchFamily="18" charset="0"/>
              </a:rPr>
              <a:t>types</a:t>
            </a:r>
          </a:p>
          <a:p>
            <a:pPr marL="0" indent="0">
              <a:spcBef>
                <a:spcPts val="15"/>
              </a:spcBef>
              <a:spcAft>
                <a:spcPts val="0"/>
              </a:spcAft>
              <a:buNone/>
            </a:pPr>
            <a:r>
              <a:rPr lang="en-US" sz="2400" dirty="0">
                <a:latin typeface="Times New Roman" panose="02020603050405020304" pitchFamily="18" charset="0"/>
                <a:ea typeface="Times New Roman" panose="02020603050405020304" pitchFamily="18" charset="0"/>
              </a:rPr>
              <a:t> </a:t>
            </a:r>
          </a:p>
          <a:p>
            <a:pPr lvl="0" algn="just">
              <a:spcBef>
                <a:spcPts val="45"/>
              </a:spcBef>
              <a:buSzPts val="1200"/>
              <a:buFont typeface="Times New Roman" panose="02020603050405020304" pitchFamily="18" charset="0"/>
              <a:buAutoNum type="alphaLcParenR"/>
              <a:tabLst>
                <a:tab pos="233680" algn="l"/>
              </a:tabLst>
            </a:pPr>
            <a:r>
              <a:rPr lang="en-US" sz="2400" b="1" spc="-30" dirty="0">
                <a:latin typeface="Times New Roman" panose="02020603050405020304" pitchFamily="18" charset="0"/>
                <a:ea typeface="Times New Roman" panose="02020603050405020304" pitchFamily="18" charset="0"/>
              </a:rPr>
              <a:t>Hard</a:t>
            </a:r>
            <a:r>
              <a:rPr lang="en-US" sz="2400" b="1" spc="-7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real</a:t>
            </a:r>
            <a:r>
              <a:rPr lang="en-US" sz="2400" b="1" spc="-35" dirty="0">
                <a:latin typeface="Times New Roman" panose="02020603050405020304" pitchFamily="18" charset="0"/>
                <a:ea typeface="Times New Roman" panose="02020603050405020304" pitchFamily="18" charset="0"/>
              </a:rPr>
              <a:t> </a:t>
            </a:r>
            <a:r>
              <a:rPr lang="en-US" sz="2400" b="1" spc="-40" dirty="0">
                <a:latin typeface="Times New Roman" panose="02020603050405020304" pitchFamily="18" charset="0"/>
                <a:ea typeface="Times New Roman" panose="02020603050405020304" pitchFamily="18" charset="0"/>
              </a:rPr>
              <a:t>time</a:t>
            </a:r>
            <a:r>
              <a:rPr lang="en-US" sz="2400" b="1" spc="65"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system:</a:t>
            </a:r>
            <a:r>
              <a:rPr lang="en-US" sz="2400" b="1" spc="-25"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a:t>
            </a:r>
            <a:r>
              <a:rPr lang="en-US" sz="2400" b="1" spc="-25" dirty="0">
                <a:latin typeface="Times New Roman" panose="02020603050405020304" pitchFamily="18" charset="0"/>
                <a:ea typeface="Times New Roman" panose="02020603050405020304" pitchFamily="18" charset="0"/>
              </a:rPr>
              <a:t> </a:t>
            </a:r>
            <a:r>
              <a:rPr lang="en-US" sz="2400" spc="-15" dirty="0">
                <a:latin typeface="Times New Roman" panose="02020603050405020304" pitchFamily="18" charset="0"/>
                <a:ea typeface="Times New Roman" panose="02020603050405020304" pitchFamily="18" charset="0"/>
              </a:rPr>
              <a:t>It</a:t>
            </a:r>
            <a:r>
              <a:rPr lang="en-US" sz="2400" spc="-35" dirty="0">
                <a:latin typeface="Times New Roman" panose="02020603050405020304" pitchFamily="18" charset="0"/>
                <a:ea typeface="Times New Roman" panose="02020603050405020304" pitchFamily="18" charset="0"/>
              </a:rPr>
              <a:t> guarantees</a:t>
            </a:r>
            <a:r>
              <a:rPr lang="en-US" sz="2400" spc="-20" dirty="0">
                <a:latin typeface="Times New Roman" panose="02020603050405020304" pitchFamily="18" charset="0"/>
                <a:ea typeface="Times New Roman" panose="02020603050405020304" pitchFamily="18" charset="0"/>
              </a:rPr>
              <a:t> </a:t>
            </a:r>
            <a:r>
              <a:rPr lang="en-US" sz="2400" spc="-30" dirty="0">
                <a:latin typeface="Times New Roman" panose="02020603050405020304" pitchFamily="18" charset="0"/>
                <a:ea typeface="Times New Roman" panose="02020603050405020304" pitchFamily="18" charset="0"/>
              </a:rPr>
              <a:t>that</a:t>
            </a:r>
            <a:r>
              <a:rPr lang="en-US" sz="2400" spc="-35" dirty="0">
                <a:latin typeface="Times New Roman" panose="02020603050405020304" pitchFamily="18" charset="0"/>
                <a:ea typeface="Times New Roman" panose="02020603050405020304" pitchFamily="18" charset="0"/>
              </a:rPr>
              <a:t> </a:t>
            </a:r>
            <a:r>
              <a:rPr lang="en-US" sz="2400" spc="-40" dirty="0">
                <a:latin typeface="Times New Roman" panose="02020603050405020304" pitchFamily="18" charset="0"/>
                <a:ea typeface="Times New Roman" panose="02020603050405020304" pitchFamily="18" charset="0"/>
              </a:rPr>
              <a:t>critical</a:t>
            </a:r>
            <a:r>
              <a:rPr lang="en-US" sz="2400" spc="-110" dirty="0">
                <a:latin typeface="Times New Roman" panose="02020603050405020304" pitchFamily="18" charset="0"/>
                <a:ea typeface="Times New Roman" panose="02020603050405020304" pitchFamily="18" charset="0"/>
              </a:rPr>
              <a:t> </a:t>
            </a:r>
            <a:r>
              <a:rPr lang="en-US" sz="2400" spc="-15" dirty="0">
                <a:latin typeface="Times New Roman" panose="02020603050405020304" pitchFamily="18" charset="0"/>
                <a:ea typeface="Times New Roman" panose="02020603050405020304" pitchFamily="18" charset="0"/>
              </a:rPr>
              <a:t>tasks </a:t>
            </a:r>
            <a:r>
              <a:rPr lang="en-US" sz="2400" dirty="0">
                <a:latin typeface="Times New Roman" panose="02020603050405020304" pitchFamily="18" charset="0"/>
                <a:ea typeface="Times New Roman" panose="02020603050405020304" pitchFamily="18" charset="0"/>
              </a:rPr>
              <a:t>can</a:t>
            </a:r>
            <a:r>
              <a:rPr lang="en-US" sz="2400" spc="-80" dirty="0">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be</a:t>
            </a:r>
            <a:r>
              <a:rPr lang="en-US" sz="2400" spc="-10" dirty="0">
                <a:latin typeface="Times New Roman" panose="02020603050405020304" pitchFamily="18" charset="0"/>
                <a:ea typeface="Times New Roman" panose="02020603050405020304" pitchFamily="18" charset="0"/>
              </a:rPr>
              <a:t> </a:t>
            </a:r>
            <a:r>
              <a:rPr lang="en-US" sz="2400" spc="-35" dirty="0">
                <a:latin typeface="Times New Roman" panose="02020603050405020304" pitchFamily="18" charset="0"/>
                <a:ea typeface="Times New Roman" panose="02020603050405020304" pitchFamily="18" charset="0"/>
              </a:rPr>
              <a:t>completed</a:t>
            </a:r>
            <a:r>
              <a:rPr lang="en-US" sz="2400" spc="-5" dirty="0">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on</a:t>
            </a:r>
            <a:r>
              <a:rPr lang="en-US" sz="2400" spc="-80" dirty="0">
                <a:latin typeface="Times New Roman" panose="02020603050405020304" pitchFamily="18" charset="0"/>
                <a:ea typeface="Times New Roman" panose="02020603050405020304" pitchFamily="18" charset="0"/>
              </a:rPr>
              <a:t> </a:t>
            </a:r>
            <a:r>
              <a:rPr lang="en-US" sz="2400" spc="-55" dirty="0">
                <a:latin typeface="Times New Roman" panose="02020603050405020304" pitchFamily="18" charset="0"/>
                <a:ea typeface="Times New Roman" panose="02020603050405020304" pitchFamily="18" charset="0"/>
              </a:rPr>
              <a:t>time.</a:t>
            </a:r>
            <a:endParaRPr lang="en-US" sz="2400" dirty="0">
              <a:latin typeface="Times New Roman" panose="02020603050405020304" pitchFamily="18" charset="0"/>
              <a:ea typeface="Times New Roman" panose="02020603050405020304" pitchFamily="18" charset="0"/>
            </a:endParaRPr>
          </a:p>
          <a:p>
            <a:pPr marR="79375" lvl="0">
              <a:lnSpc>
                <a:spcPct val="102000"/>
              </a:lnSpc>
              <a:spcBef>
                <a:spcPts val="45"/>
              </a:spcBef>
              <a:buSzPts val="1200"/>
              <a:buFont typeface="Times New Roman" panose="02020603050405020304" pitchFamily="18" charset="0"/>
              <a:buAutoNum type="alphaLcParenR"/>
              <a:tabLst>
                <a:tab pos="252730" algn="l"/>
              </a:tabLst>
            </a:pPr>
            <a:r>
              <a:rPr lang="en-US" sz="2400" b="1" dirty="0">
                <a:latin typeface="Times New Roman" panose="02020603050405020304" pitchFamily="18" charset="0"/>
                <a:ea typeface="Times New Roman" panose="02020603050405020304" pitchFamily="18" charset="0"/>
              </a:rPr>
              <a:t>Soft real </a:t>
            </a:r>
            <a:r>
              <a:rPr lang="en-US" sz="2400" b="1" spc="-40" dirty="0">
                <a:latin typeface="Times New Roman" panose="02020603050405020304" pitchFamily="18" charset="0"/>
                <a:ea typeface="Times New Roman" panose="02020603050405020304" pitchFamily="18" charset="0"/>
              </a:rPr>
              <a:t>time </a:t>
            </a:r>
            <a:r>
              <a:rPr lang="en-US" sz="2400" b="1" dirty="0">
                <a:latin typeface="Times New Roman" panose="02020603050405020304" pitchFamily="18" charset="0"/>
                <a:ea typeface="Times New Roman" panose="02020603050405020304" pitchFamily="18" charset="0"/>
              </a:rPr>
              <a:t>system: - </a:t>
            </a:r>
            <a:r>
              <a:rPr lang="en-US" sz="2400" spc="-15" dirty="0">
                <a:latin typeface="Times New Roman" panose="02020603050405020304" pitchFamily="18" charset="0"/>
                <a:ea typeface="Times New Roman" panose="02020603050405020304" pitchFamily="18" charset="0"/>
              </a:rPr>
              <a:t>In </a:t>
            </a:r>
            <a:r>
              <a:rPr lang="en-US" sz="2400" spc="-55" dirty="0">
                <a:latin typeface="Times New Roman" panose="02020603050405020304" pitchFamily="18" charset="0"/>
                <a:ea typeface="Times New Roman" panose="02020603050405020304" pitchFamily="18" charset="0"/>
              </a:rPr>
              <a:t>this </a:t>
            </a:r>
            <a:r>
              <a:rPr lang="en-US" sz="2400" dirty="0">
                <a:latin typeface="Times New Roman" panose="02020603050405020304" pitchFamily="18" charset="0"/>
                <a:ea typeface="Times New Roman" panose="02020603050405020304" pitchFamily="18" charset="0"/>
              </a:rPr>
              <a:t>a </a:t>
            </a:r>
            <a:r>
              <a:rPr lang="en-US" sz="2400" spc="-40" dirty="0">
                <a:latin typeface="Times New Roman" panose="02020603050405020304" pitchFamily="18" charset="0"/>
                <a:ea typeface="Times New Roman" panose="02020603050405020304" pitchFamily="18" charset="0"/>
              </a:rPr>
              <a:t>critical real-time </a:t>
            </a:r>
            <a:r>
              <a:rPr lang="en-US" sz="2400" spc="-20" dirty="0">
                <a:latin typeface="Times New Roman" panose="02020603050405020304" pitchFamily="18" charset="0"/>
                <a:ea typeface="Times New Roman" panose="02020603050405020304" pitchFamily="18" charset="0"/>
              </a:rPr>
              <a:t>task </a:t>
            </a:r>
            <a:r>
              <a:rPr lang="en-US" sz="2400" spc="-30" dirty="0">
                <a:latin typeface="Times New Roman" panose="02020603050405020304" pitchFamily="18" charset="0"/>
                <a:ea typeface="Times New Roman" panose="02020603050405020304" pitchFamily="18" charset="0"/>
              </a:rPr>
              <a:t>gets </a:t>
            </a:r>
            <a:r>
              <a:rPr lang="en-US" sz="2400" spc="-40" dirty="0">
                <a:latin typeface="Times New Roman" panose="02020603050405020304" pitchFamily="18" charset="0"/>
                <a:ea typeface="Times New Roman" panose="02020603050405020304" pitchFamily="18" charset="0"/>
              </a:rPr>
              <a:t>priority </a:t>
            </a:r>
            <a:r>
              <a:rPr lang="en-US" sz="2400" spc="-25" dirty="0">
                <a:latin typeface="Times New Roman" panose="02020603050405020304" pitchFamily="18" charset="0"/>
                <a:ea typeface="Times New Roman" panose="02020603050405020304" pitchFamily="18" charset="0"/>
              </a:rPr>
              <a:t>over other </a:t>
            </a:r>
            <a:r>
              <a:rPr lang="en-US" sz="2400" spc="-15" dirty="0">
                <a:latin typeface="Times New Roman" panose="02020603050405020304" pitchFamily="18" charset="0"/>
                <a:ea typeface="Times New Roman" panose="02020603050405020304" pitchFamily="18" charset="0"/>
              </a:rPr>
              <a:t>tasks </a:t>
            </a:r>
            <a:r>
              <a:rPr lang="en-US" sz="2400" spc="-30" dirty="0">
                <a:latin typeface="Times New Roman" panose="02020603050405020304" pitchFamily="18" charset="0"/>
                <a:ea typeface="Times New Roman" panose="02020603050405020304" pitchFamily="18" charset="0"/>
              </a:rPr>
              <a:t>and </a:t>
            </a:r>
            <a:r>
              <a:rPr lang="en-US" sz="2400" spc="-40" dirty="0">
                <a:latin typeface="Times New Roman" panose="02020603050405020304" pitchFamily="18" charset="0"/>
                <a:ea typeface="Times New Roman" panose="02020603050405020304" pitchFamily="18" charset="0"/>
              </a:rPr>
              <a:t>retains </a:t>
            </a:r>
            <a:r>
              <a:rPr lang="en-US" sz="2400" spc="-30" dirty="0">
                <a:latin typeface="Times New Roman" panose="02020603050405020304" pitchFamily="18" charset="0"/>
                <a:ea typeface="Times New Roman" panose="02020603050405020304" pitchFamily="18" charset="0"/>
              </a:rPr>
              <a:t>that </a:t>
            </a:r>
            <a:r>
              <a:rPr lang="en-US" sz="2400" spc="-40" dirty="0">
                <a:latin typeface="Times New Roman" panose="02020603050405020304" pitchFamily="18" charset="0"/>
                <a:ea typeface="Times New Roman" panose="02020603050405020304" pitchFamily="18" charset="0"/>
              </a:rPr>
              <a:t>priority </a:t>
            </a:r>
            <a:r>
              <a:rPr lang="en-US" sz="2400" spc="-60" dirty="0">
                <a:latin typeface="Times New Roman" panose="02020603050405020304" pitchFamily="18" charset="0"/>
                <a:ea typeface="Times New Roman" panose="02020603050405020304" pitchFamily="18" charset="0"/>
              </a:rPr>
              <a:t>until </a:t>
            </a:r>
            <a:r>
              <a:rPr lang="en-US" sz="2400" spc="-55" dirty="0">
                <a:latin typeface="Times New Roman" panose="02020603050405020304" pitchFamily="18" charset="0"/>
                <a:ea typeface="Times New Roman" panose="02020603050405020304" pitchFamily="18" charset="0"/>
              </a:rPr>
              <a:t>it</a:t>
            </a:r>
            <a:r>
              <a:rPr lang="en-US" sz="2400" spc="-125" dirty="0">
                <a:latin typeface="Times New Roman" panose="02020603050405020304" pitchFamily="18" charset="0"/>
                <a:ea typeface="Times New Roman" panose="02020603050405020304" pitchFamily="18" charset="0"/>
              </a:rPr>
              <a:t> </a:t>
            </a:r>
            <a:r>
              <a:rPr lang="en-US" sz="2400" spc="-35" dirty="0" err="1" smtClean="0">
                <a:latin typeface="Times New Roman" panose="02020603050405020304" pitchFamily="18" charset="0"/>
                <a:ea typeface="Times New Roman" panose="02020603050405020304" pitchFamily="18" charset="0"/>
              </a:rPr>
              <a:t>completes.within</a:t>
            </a:r>
            <a:r>
              <a:rPr lang="en-US" sz="2400" spc="-35" dirty="0" smtClean="0">
                <a:latin typeface="Times New Roman" panose="02020603050405020304" pitchFamily="18" charset="0"/>
                <a:ea typeface="Times New Roman" panose="02020603050405020304" pitchFamily="18" charset="0"/>
              </a:rPr>
              <a:t> time interval task needs to be completed.</a:t>
            </a:r>
          </a:p>
          <a:p>
            <a:pPr marR="79375" lvl="0">
              <a:lnSpc>
                <a:spcPct val="102000"/>
              </a:lnSpc>
              <a:spcBef>
                <a:spcPts val="45"/>
              </a:spcBef>
              <a:buSzPts val="1200"/>
              <a:buFont typeface="Times New Roman" panose="02020603050405020304" pitchFamily="18" charset="0"/>
              <a:buAutoNum type="alphaLcParenR"/>
              <a:tabLst>
                <a:tab pos="252730" algn="l"/>
              </a:tabLst>
            </a:pPr>
            <a:r>
              <a:rPr lang="en-US" sz="2400" spc="-35" dirty="0" smtClean="0">
                <a:latin typeface="Times New Roman" panose="02020603050405020304" pitchFamily="18" charset="0"/>
                <a:ea typeface="Times New Roman" panose="02020603050405020304" pitchFamily="18" charset="0"/>
              </a:rPr>
              <a:t>Example: military, missile launching, </a:t>
            </a:r>
            <a:r>
              <a:rPr lang="en-US" sz="2400" spc="-35" dirty="0" err="1" smtClean="0">
                <a:latin typeface="Times New Roman" panose="02020603050405020304" pitchFamily="18" charset="0"/>
                <a:ea typeface="Times New Roman" panose="02020603050405020304" pitchFamily="18" charset="0"/>
              </a:rPr>
              <a:t>medical,NASA</a:t>
            </a:r>
            <a:endParaRPr lang="en-US" sz="2400" dirty="0">
              <a:latin typeface="Times New Roman" panose="02020603050405020304" pitchFamily="18" charset="0"/>
              <a:ea typeface="Times New Roman" panose="02020603050405020304" pitchFamily="18" charset="0"/>
            </a:endParaRPr>
          </a:p>
          <a:p>
            <a:pPr lvl="0" algn="just">
              <a:lnSpc>
                <a:spcPct val="150000"/>
              </a:lnSpc>
            </a:pPr>
            <a:endParaRPr lang="en-IN" sz="22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50</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a:t>
            </a:r>
            <a:r>
              <a:rPr lang="en-US" dirty="0" smtClean="0"/>
              <a:t>     </a:t>
            </a:r>
            <a:r>
              <a:rPr lang="en-US" dirty="0"/>
              <a:t>19ECS204:Operating System</a:t>
            </a:r>
            <a:endParaRPr lang="en-IN" dirty="0"/>
          </a:p>
          <a:p>
            <a:endParaRPr lang="en-US" dirty="0"/>
          </a:p>
        </p:txBody>
      </p:sp>
      <p:pic>
        <p:nvPicPr>
          <p:cNvPr id="6" name="Picture 5">
            <a:extLst>
              <a:ext uri="{FF2B5EF4-FFF2-40B4-BE49-F238E27FC236}">
                <a16:creationId xmlns:a16="http://schemas.microsoft.com/office/drawing/2014/main" id="{7C9D90C7-922C-43AB-AB93-2EBCC0057770}"/>
              </a:ext>
            </a:extLst>
          </p:cNvPr>
          <p:cNvPicPr>
            <a:picLocks noChangeAspect="1"/>
          </p:cNvPicPr>
          <p:nvPr/>
        </p:nvPicPr>
        <p:blipFill>
          <a:blip r:embed="rId4"/>
          <a:stretch>
            <a:fillRect/>
          </a:stretch>
        </p:blipFill>
        <p:spPr>
          <a:xfrm>
            <a:off x="8915400" y="1524000"/>
            <a:ext cx="4812285" cy="4963161"/>
          </a:xfrm>
          <a:prstGeom prst="rect">
            <a:avLst/>
          </a:prstGeom>
        </p:spPr>
      </p:pic>
    </p:spTree>
    <p:extLst>
      <p:ext uri="{BB962C8B-B14F-4D97-AF65-F5344CB8AC3E}">
        <p14:creationId xmlns:p14="http://schemas.microsoft.com/office/powerpoint/2010/main" val="2927944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Organization</a:t>
            </a:r>
          </a:p>
        </p:txBody>
      </p:sp>
      <p:sp>
        <p:nvSpPr>
          <p:cNvPr id="3" name="Content Placeholder 2"/>
          <p:cNvSpPr>
            <a:spLocks noGrp="1"/>
          </p:cNvSpPr>
          <p:nvPr>
            <p:ph idx="1"/>
          </p:nvPr>
        </p:nvSpPr>
        <p:spPr>
          <a:xfrm>
            <a:off x="689548" y="1512147"/>
            <a:ext cx="10210800" cy="4658361"/>
          </a:xfrm>
        </p:spPr>
        <p:txBody>
          <a:bodyPr>
            <a:normAutofit/>
          </a:bodyPr>
          <a:lstStyle/>
          <a:p>
            <a:pPr marL="0" lvl="0" indent="0" algn="just">
              <a:lnSpc>
                <a:spcPct val="150000"/>
              </a:lnSpc>
              <a:buNone/>
            </a:pPr>
            <a:r>
              <a:rPr lang="en-IN" dirty="0">
                <a:latin typeface="Times New Roman" panose="02020603050405020304" pitchFamily="18" charset="0"/>
                <a:cs typeface="Times New Roman" panose="02020603050405020304" pitchFamily="18" charset="0"/>
              </a:rPr>
              <a:t>The Three components are:-</a:t>
            </a:r>
          </a:p>
          <a:p>
            <a:pPr marL="400050" lvl="1" indent="0" algn="just">
              <a:lnSpc>
                <a:spcPct val="150000"/>
              </a:lnSpc>
              <a:buNone/>
            </a:pPr>
            <a:r>
              <a:rPr lang="en-IN" dirty="0">
                <a:latin typeface="Times New Roman" panose="02020603050405020304" pitchFamily="18" charset="0"/>
                <a:cs typeface="Times New Roman" panose="02020603050405020304" pitchFamily="18" charset="0"/>
              </a:rPr>
              <a:t>1.</a:t>
            </a:r>
            <a:r>
              <a:rPr lang="en-IN" sz="3600" dirty="0">
                <a:latin typeface="Times New Roman" panose="02020603050405020304" pitchFamily="18" charset="0"/>
                <a:cs typeface="Times New Roman" panose="02020603050405020304" pitchFamily="18" charset="0"/>
              </a:rPr>
              <a:t>Computer-System Operation</a:t>
            </a:r>
          </a:p>
          <a:p>
            <a:pPr marL="400050" lvl="1" indent="0" algn="just">
              <a:lnSpc>
                <a:spcPct val="150000"/>
              </a:lnSpc>
              <a:buNone/>
            </a:pPr>
            <a:r>
              <a:rPr lang="en-IN" sz="3600" dirty="0">
                <a:latin typeface="Times New Roman" panose="02020603050405020304" pitchFamily="18" charset="0"/>
                <a:cs typeface="Times New Roman" panose="02020603050405020304" pitchFamily="18" charset="0"/>
              </a:rPr>
              <a:t>2.Storage Structure</a:t>
            </a:r>
          </a:p>
          <a:p>
            <a:pPr marL="400050" lvl="1" indent="0" algn="just">
              <a:lnSpc>
                <a:spcPct val="150000"/>
              </a:lnSpc>
              <a:buNone/>
            </a:pPr>
            <a:r>
              <a:rPr lang="en-IN" sz="3600" dirty="0">
                <a:latin typeface="Times New Roman" panose="02020603050405020304" pitchFamily="18" charset="0"/>
                <a:cs typeface="Times New Roman" panose="02020603050405020304" pitchFamily="18" charset="0"/>
              </a:rPr>
              <a:t>3.I/O Structure</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225397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Organization</a:t>
            </a:r>
          </a:p>
        </p:txBody>
      </p:sp>
      <p:sp>
        <p:nvSpPr>
          <p:cNvPr id="3" name="Content Placeholder 2"/>
          <p:cNvSpPr>
            <a:spLocks noGrp="1"/>
          </p:cNvSpPr>
          <p:nvPr>
            <p:ph idx="1"/>
          </p:nvPr>
        </p:nvSpPr>
        <p:spPr>
          <a:xfrm>
            <a:off x="689548" y="1512147"/>
            <a:ext cx="10740452" cy="5263103"/>
          </a:xfrm>
        </p:spPr>
        <p:txBody>
          <a:bodyPr>
            <a:normAutofit/>
          </a:bodyPr>
          <a:lstStyle/>
          <a:p>
            <a:pPr marL="0" lvl="0" indent="0" algn="just">
              <a:lnSpc>
                <a:spcPct val="150000"/>
              </a:lnSpc>
              <a:buNone/>
            </a:pPr>
            <a:r>
              <a:rPr lang="en-IN" sz="2600" u="sng" dirty="0">
                <a:highlight>
                  <a:srgbClr val="FFFF00"/>
                </a:highlight>
                <a:latin typeface="Times New Roman" panose="02020603050405020304" pitchFamily="18" charset="0"/>
                <a:cs typeface="Times New Roman" panose="02020603050405020304" pitchFamily="18" charset="0"/>
              </a:rPr>
              <a:t>1.Computer-System </a:t>
            </a:r>
            <a:r>
              <a:rPr lang="en-IN" sz="2600" u="sng" dirty="0" smtClean="0">
                <a:highlight>
                  <a:srgbClr val="FFFF00"/>
                </a:highlight>
                <a:latin typeface="Times New Roman" panose="02020603050405020304" pitchFamily="18" charset="0"/>
                <a:cs typeface="Times New Roman" panose="02020603050405020304" pitchFamily="18" charset="0"/>
              </a:rPr>
              <a:t>Operation</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
        <p:nvSpPr>
          <p:cNvPr id="11" name="TextBox 10">
            <a:extLst>
              <a:ext uri="{FF2B5EF4-FFF2-40B4-BE49-F238E27FC236}">
                <a16:creationId xmlns:a16="http://schemas.microsoft.com/office/drawing/2014/main" id="{62767D65-EC50-4A96-A799-EAC78B48B4EC}"/>
              </a:ext>
            </a:extLst>
          </p:cNvPr>
          <p:cNvSpPr txBox="1"/>
          <p:nvPr/>
        </p:nvSpPr>
        <p:spPr>
          <a:xfrm>
            <a:off x="2095500" y="6027474"/>
            <a:ext cx="6858000" cy="579967"/>
          </a:xfrm>
          <a:prstGeom prst="rect">
            <a:avLst/>
          </a:prstGeom>
          <a:noFill/>
        </p:spPr>
        <p:txBody>
          <a:bodyPr wrap="square">
            <a:spAutoFit/>
          </a:bodyPr>
          <a:lstStyle/>
          <a:p>
            <a:pPr marL="0" lvl="0" indent="0" algn="ctr">
              <a:lnSpc>
                <a:spcPct val="150000"/>
              </a:lnSpc>
              <a:buNone/>
            </a:pPr>
            <a:r>
              <a:rPr lang="en-IN" sz="2400" i="1" dirty="0">
                <a:latin typeface="Times New Roman" panose="02020603050405020304" pitchFamily="18" charset="0"/>
                <a:cs typeface="Times New Roman" panose="02020603050405020304" pitchFamily="18" charset="0"/>
              </a:rPr>
              <a:t>A Modern computer system</a:t>
            </a:r>
          </a:p>
        </p:txBody>
      </p:sp>
    </p:spTree>
    <p:extLst>
      <p:ext uri="{BB962C8B-B14F-4D97-AF65-F5344CB8AC3E}">
        <p14:creationId xmlns:p14="http://schemas.microsoft.com/office/powerpoint/2010/main" val="31649257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Computer-System Organization</a:t>
            </a:r>
          </a:p>
        </p:txBody>
      </p:sp>
      <p:sp>
        <p:nvSpPr>
          <p:cNvPr id="3" name="Content Placeholder 2"/>
          <p:cNvSpPr>
            <a:spLocks noGrp="1"/>
          </p:cNvSpPr>
          <p:nvPr>
            <p:ph idx="1"/>
          </p:nvPr>
        </p:nvSpPr>
        <p:spPr>
          <a:xfrm>
            <a:off x="685800" y="1219200"/>
            <a:ext cx="12344400" cy="5315376"/>
          </a:xfrm>
        </p:spPr>
        <p:txBody>
          <a:bodyPr>
            <a:normAutofit/>
          </a:bodyPr>
          <a:lstStyle/>
          <a:p>
            <a:pPr marL="0" indent="0">
              <a:lnSpc>
                <a:spcPct val="115000"/>
              </a:lnSpc>
              <a:spcAft>
                <a:spcPts val="100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Computer-System Operation: </a:t>
            </a:r>
          </a:p>
          <a:p>
            <a:pPr>
              <a:lnSpc>
                <a:spcPct val="115000"/>
              </a:lnSpc>
              <a:spcAft>
                <a:spcPts val="1000"/>
              </a:spcAft>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A modern general-purpose computer system consists of</a:t>
            </a:r>
          </a:p>
          <a:p>
            <a:pPr>
              <a:lnSpc>
                <a:spcPct val="115000"/>
              </a:lnSpc>
              <a:spcAft>
                <a:spcPts val="10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one or more CPUs</a:t>
            </a:r>
          </a:p>
          <a:p>
            <a:pPr>
              <a:lnSpc>
                <a:spcPct val="115000"/>
              </a:lnSpc>
              <a:spcAft>
                <a:spcPts val="10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Number of device controllers connected through</a:t>
            </a:r>
          </a:p>
          <a:p>
            <a:pPr marL="0" indent="0">
              <a:lnSpc>
                <a:spcPct val="115000"/>
              </a:lnSpc>
              <a:spcAft>
                <a:spcPts val="100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 a common bus that provides access to shared memory</a:t>
            </a:r>
          </a:p>
          <a:p>
            <a:pPr>
              <a:lnSpc>
                <a:spcPct val="115000"/>
              </a:lnSpc>
              <a:spcAft>
                <a:spcPts val="1000"/>
              </a:spcAft>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Each type of device controller is in charge of a specific </a:t>
            </a:r>
          </a:p>
          <a:p>
            <a:pPr marL="0" indent="0">
              <a:lnSpc>
                <a:spcPct val="115000"/>
              </a:lnSpc>
              <a:spcAft>
                <a:spcPts val="100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Device controller. CPU and device controllers can execute in parallel , competing for memory cycles.</a:t>
            </a:r>
          </a:p>
          <a:p>
            <a:pPr>
              <a:lnSpc>
                <a:spcPct val="115000"/>
              </a:lnSpc>
              <a:spcAft>
                <a:spcPts val="1000"/>
              </a:spcAft>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To ensure orderly access to the shared memory, memory controller synchronizes access to the memory</a:t>
            </a:r>
          </a:p>
          <a:p>
            <a:pPr>
              <a:lnSpc>
                <a:spcPct val="115000"/>
              </a:lnSpc>
              <a:spcAft>
                <a:spcPts val="10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53</a:t>
            </a:fld>
            <a:endParaRPr lang="en-US"/>
          </a:p>
        </p:txBody>
      </p:sp>
      <p:sp>
        <p:nvSpPr>
          <p:cNvPr id="8" name="Footer Placeholder 7"/>
          <p:cNvSpPr>
            <a:spLocks noGrp="1"/>
          </p:cNvSpPr>
          <p:nvPr>
            <p:ph type="ftr" sz="quarter" idx="11"/>
          </p:nvPr>
        </p:nvSpPr>
        <p:spPr>
          <a:xfrm>
            <a:off x="5334000" y="6567885"/>
            <a:ext cx="59817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AFC0FE40-DC79-4148-8522-E2365E884592}" type="datetime3">
              <a:rPr lang="en-US" sz="1400" smtClean="0"/>
              <a:t>10 January 2023</a:t>
            </a:fld>
            <a:endParaRPr lang="en-US" sz="1400" dirty="0"/>
          </a:p>
        </p:txBody>
      </p:sp>
      <p:pic>
        <p:nvPicPr>
          <p:cNvPr id="1026"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4" name="Picture 3">
            <a:extLst>
              <a:ext uri="{FF2B5EF4-FFF2-40B4-BE49-F238E27FC236}">
                <a16:creationId xmlns:a16="http://schemas.microsoft.com/office/drawing/2014/main" id="{D6E64A2A-9063-4EB4-B3D5-BEA42CAE3B8C}"/>
              </a:ext>
            </a:extLst>
          </p:cNvPr>
          <p:cNvPicPr>
            <a:picLocks noChangeAspect="1"/>
          </p:cNvPicPr>
          <p:nvPr/>
        </p:nvPicPr>
        <p:blipFill>
          <a:blip r:embed="rId3"/>
          <a:stretch>
            <a:fillRect/>
          </a:stretch>
        </p:blipFill>
        <p:spPr>
          <a:xfrm>
            <a:off x="7026175" y="1785945"/>
            <a:ext cx="5976664" cy="2237416"/>
          </a:xfrm>
          <a:prstGeom prst="rect">
            <a:avLst/>
          </a:prstGeom>
        </p:spPr>
      </p:pic>
    </p:spTree>
    <p:extLst>
      <p:ext uri="{BB962C8B-B14F-4D97-AF65-F5344CB8AC3E}">
        <p14:creationId xmlns:p14="http://schemas.microsoft.com/office/powerpoint/2010/main" val="380242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Organization</a:t>
            </a:r>
          </a:p>
        </p:txBody>
      </p:sp>
      <p:sp>
        <p:nvSpPr>
          <p:cNvPr id="3" name="Content Placeholder 2"/>
          <p:cNvSpPr>
            <a:spLocks noGrp="1"/>
          </p:cNvSpPr>
          <p:nvPr>
            <p:ph idx="1"/>
          </p:nvPr>
        </p:nvSpPr>
        <p:spPr>
          <a:xfrm>
            <a:off x="304800" y="1407271"/>
            <a:ext cx="10207052" cy="5184766"/>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One or more CPUs, device controllers connect through common bus providing access to shared memory</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 Depends on the point of view – Users want convenience, ease of use – System managers and owners want efficiency use of resources such as CPU use of resources such as CPU time, memory, and storage; ultimately saving money and serving business</a:t>
            </a:r>
          </a:p>
          <a:p>
            <a:pPr algn="just">
              <a:lnSpc>
                <a:spcPct val="150000"/>
              </a:lnSpc>
            </a:pPr>
            <a:r>
              <a:rPr lang="en-US" sz="2400" dirty="0">
                <a:highlight>
                  <a:srgbClr val="FFFF00"/>
                </a:highlight>
                <a:latin typeface="Times New Roman" panose="02020603050405020304" pitchFamily="18" charset="0"/>
                <a:cs typeface="Times New Roman" panose="02020603050405020304" pitchFamily="18" charset="0"/>
              </a:rPr>
              <a:t> Bootstrap program </a:t>
            </a:r>
            <a:r>
              <a:rPr lang="en-US" sz="2400" dirty="0">
                <a:latin typeface="Times New Roman" panose="02020603050405020304" pitchFamily="18" charset="0"/>
                <a:cs typeface="Times New Roman" panose="02020603050405020304" pitchFamily="18" charset="0"/>
              </a:rPr>
              <a:t>is loaded at power-up or reboot – Typically stored in ROM or EPROM, generally known as known as firmware.</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41903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280" y="304800"/>
            <a:ext cx="12961440" cy="6377136"/>
          </a:xfrm>
        </p:spPr>
        <p:txBody>
          <a:bodyPr>
            <a:normAutofit lnSpcReduction="10000"/>
          </a:bodyPr>
          <a:lstStyle/>
          <a:p>
            <a:pPr marL="0" indent="0" algn="just">
              <a:buNone/>
            </a:pPr>
            <a:r>
              <a:rPr lang="en-US" dirty="0"/>
              <a:t>Bootstrap program:</a:t>
            </a:r>
          </a:p>
          <a:p>
            <a:pPr algn="just"/>
            <a:r>
              <a:rPr lang="en-US" sz="3000" dirty="0"/>
              <a:t>When a system is powered up or rebooted, it needs to </a:t>
            </a:r>
          </a:p>
          <a:p>
            <a:pPr marL="0" indent="0" algn="just">
              <a:buNone/>
            </a:pPr>
            <a:r>
              <a:rPr lang="en-US" sz="3000" dirty="0"/>
              <a:t>     have an initial program to run. It is stored within the computer hardware in     ROM or in </a:t>
            </a:r>
            <a:r>
              <a:rPr lang="en-US" sz="3000" dirty="0" smtClean="0"/>
              <a:t>EPROM(called </a:t>
            </a:r>
            <a:r>
              <a:rPr lang="en-US" sz="3000" dirty="0"/>
              <a:t>firmware).</a:t>
            </a:r>
          </a:p>
          <a:p>
            <a:pPr algn="just"/>
            <a:r>
              <a:rPr lang="en-US" sz="3000" dirty="0"/>
              <a:t>It initializes all aspects of the system, from CPU registers to device controllers to memory contents.</a:t>
            </a:r>
          </a:p>
          <a:p>
            <a:pPr algn="just"/>
            <a:r>
              <a:rPr lang="en-US" sz="3000" dirty="0"/>
              <a:t>The Bootstrap program must know how to load the OS and how to start the Computer system.</a:t>
            </a:r>
          </a:p>
          <a:p>
            <a:pPr algn="just"/>
            <a:r>
              <a:rPr lang="en-US" sz="3000" dirty="0"/>
              <a:t>To do this, program must locate the OS kernel and load into memory.</a:t>
            </a:r>
          </a:p>
          <a:p>
            <a:pPr algn="just"/>
            <a:r>
              <a:rPr lang="en-US" sz="3000" dirty="0"/>
              <a:t>Once it is loaded and executing, it can start providing services to the system and the users. Some services are provided outside the kernel by processes or System daemons(processes that run background).</a:t>
            </a:r>
          </a:p>
          <a:p>
            <a:pPr algn="just"/>
            <a:r>
              <a:rPr lang="en-US" sz="3000" dirty="0"/>
              <a:t>On Unix, the first system program is “</a:t>
            </a:r>
            <a:r>
              <a:rPr lang="en-US" sz="3000" dirty="0" err="1"/>
              <a:t>init</a:t>
            </a:r>
            <a:r>
              <a:rPr lang="en-US" sz="3000" dirty="0"/>
              <a:t>”-it starts many other daemons</a:t>
            </a:r>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55</a:t>
            </a:fld>
            <a:endParaRPr lang="en-US"/>
          </a:p>
        </p:txBody>
      </p:sp>
      <p:sp>
        <p:nvSpPr>
          <p:cNvPr id="8" name="Footer Placeholder 7"/>
          <p:cNvSpPr>
            <a:spLocks noGrp="1"/>
          </p:cNvSpPr>
          <p:nvPr>
            <p:ph type="ftr" sz="quarter" idx="11"/>
          </p:nvPr>
        </p:nvSpPr>
        <p:spPr>
          <a:xfrm>
            <a:off x="4686300" y="6780108"/>
            <a:ext cx="58293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CB23841B-513C-481E-91B8-D86C577FA5DC}" type="datetime3">
              <a:rPr lang="en-US" sz="1400" b="1" smtClean="0"/>
              <a:t>10 January 2023</a:t>
            </a:fld>
            <a:endParaRPr lang="en-US" sz="1400" b="1" dirty="0"/>
          </a:p>
        </p:txBody>
      </p:sp>
      <p:pic>
        <p:nvPicPr>
          <p:cNvPr id="12"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spTree>
    <p:extLst>
      <p:ext uri="{BB962C8B-B14F-4D97-AF65-F5344CB8AC3E}">
        <p14:creationId xmlns:p14="http://schemas.microsoft.com/office/powerpoint/2010/main" val="402568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61256"/>
            <a:ext cx="12508904" cy="5973320"/>
          </a:xfrm>
        </p:spPr>
        <p:txBody>
          <a:bodyPr>
            <a:normAutofit/>
          </a:bodyPr>
          <a:lstStyle/>
          <a:p>
            <a:pPr marL="0" indent="0" algn="just">
              <a:buNone/>
            </a:pPr>
            <a:r>
              <a:rPr lang="en-US" dirty="0"/>
              <a:t>Execution of a  process:</a:t>
            </a:r>
          </a:p>
          <a:p>
            <a:pPr algn="just"/>
            <a:r>
              <a:rPr lang="en-US" dirty="0"/>
              <a:t> </a:t>
            </a:r>
            <a:r>
              <a:rPr lang="en-US" sz="2400" dirty="0"/>
              <a:t>Once the system is fully booted, the system </a:t>
            </a:r>
          </a:p>
          <a:p>
            <a:pPr marL="0" indent="0" algn="just">
              <a:buNone/>
            </a:pPr>
            <a:r>
              <a:rPr lang="en-US" sz="2400" dirty="0"/>
              <a:t>waits for an event to occur, this event is usually</a:t>
            </a:r>
          </a:p>
          <a:p>
            <a:pPr marL="0" indent="0" algn="just">
              <a:buNone/>
            </a:pPr>
            <a:r>
              <a:rPr lang="en-US" sz="2400" dirty="0"/>
              <a:t> signaled by an interrupt either  from s/w or from h/w.</a:t>
            </a:r>
          </a:p>
          <a:p>
            <a:pPr algn="just"/>
            <a:r>
              <a:rPr lang="en-US" sz="2400" dirty="0"/>
              <a:t>H/w may trigger an interrupt at any time by </a:t>
            </a:r>
          </a:p>
          <a:p>
            <a:pPr marL="0" indent="0" algn="just">
              <a:buNone/>
            </a:pPr>
            <a:r>
              <a:rPr lang="en-US" sz="2400" dirty="0"/>
              <a:t>sending signal to the CPU.</a:t>
            </a:r>
          </a:p>
          <a:p>
            <a:pPr algn="just"/>
            <a:r>
              <a:rPr lang="en-US" sz="2400" dirty="0"/>
              <a:t>S/w may trigger an interrupt by executing a </a:t>
            </a:r>
          </a:p>
          <a:p>
            <a:pPr marL="0" indent="0" algn="just">
              <a:buNone/>
            </a:pPr>
            <a:r>
              <a:rPr lang="en-US" sz="2400" dirty="0"/>
              <a:t> special operation called a  </a:t>
            </a:r>
            <a:r>
              <a:rPr lang="en-US" sz="2400" b="1" dirty="0"/>
              <a:t>System Call</a:t>
            </a:r>
            <a:r>
              <a:rPr lang="en-US" sz="2400" dirty="0"/>
              <a:t>(monitor call).</a:t>
            </a:r>
          </a:p>
          <a:p>
            <a:pPr algn="just"/>
            <a:r>
              <a:rPr lang="en-US" sz="2400" dirty="0"/>
              <a:t>When the CPU is interrupted, it stops executing what it is doing and immediately transfers execution to a fixed location . This location contains the starting address where the service routine for the interrupt is located.</a:t>
            </a:r>
          </a:p>
          <a:p>
            <a:pPr algn="just"/>
            <a:r>
              <a:rPr lang="en-US" sz="2400" dirty="0"/>
              <a:t>The interrupt service routine executes; on completion, CPU resumes the interrupted computation.</a:t>
            </a:r>
          </a:p>
          <a:p>
            <a:pPr marL="0" indent="0" algn="just">
              <a:buNone/>
            </a:pPr>
            <a:endParaRPr lang="en-US" sz="2400" dirty="0"/>
          </a:p>
          <a:p>
            <a:pPr marL="0" indent="0" algn="just">
              <a:buNone/>
            </a:pPr>
            <a:endParaRPr lang="en-US" dirty="0"/>
          </a:p>
          <a:p>
            <a:pPr marL="0" indent="0" algn="just">
              <a:buNone/>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56</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p:pic>
        <p:nvPicPr>
          <p:cNvPr id="5" name="Picture 4">
            <a:extLst>
              <a:ext uri="{FF2B5EF4-FFF2-40B4-BE49-F238E27FC236}">
                <a16:creationId xmlns:a16="http://schemas.microsoft.com/office/drawing/2014/main" id="{7678CFA9-63B3-42DF-A85D-92887BB8E555}"/>
              </a:ext>
            </a:extLst>
          </p:cNvPr>
          <p:cNvPicPr>
            <a:picLocks noChangeAspect="1"/>
          </p:cNvPicPr>
          <p:nvPr/>
        </p:nvPicPr>
        <p:blipFill>
          <a:blip r:embed="rId3"/>
          <a:stretch>
            <a:fillRect/>
          </a:stretch>
        </p:blipFill>
        <p:spPr>
          <a:xfrm>
            <a:off x="7506072" y="1137320"/>
            <a:ext cx="5901655" cy="3168352"/>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1318299" y="2991699"/>
              <a:ext cx="4540320" cy="51480"/>
            </p14:xfrm>
          </p:contentPart>
        </mc:Choice>
        <mc:Fallback xmlns="">
          <p:pic>
            <p:nvPicPr>
              <p:cNvPr id="14" name="Ink 13"/>
              <p:cNvPicPr/>
              <p:nvPr/>
            </p:nvPicPr>
            <p:blipFill>
              <a:blip r:embed="rId5"/>
              <a:stretch>
                <a:fillRect/>
              </a:stretch>
            </p:blipFill>
            <p:spPr>
              <a:xfrm>
                <a:off x="1312899" y="2979099"/>
                <a:ext cx="4558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2387499" y="2110419"/>
              <a:ext cx="769320" cy="20880"/>
            </p14:xfrm>
          </p:contentPart>
        </mc:Choice>
        <mc:Fallback xmlns="">
          <p:pic>
            <p:nvPicPr>
              <p:cNvPr id="17" name="Ink 16"/>
              <p:cNvPicPr/>
              <p:nvPr/>
            </p:nvPicPr>
            <p:blipFill>
              <a:blip r:embed="rId7"/>
              <a:stretch>
                <a:fillRect/>
              </a:stretch>
            </p:blipFill>
            <p:spPr>
              <a:xfrm>
                <a:off x="2375979" y="2098899"/>
                <a:ext cx="790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2771259" y="2529459"/>
              <a:ext cx="839160" cy="23400"/>
            </p14:xfrm>
          </p:contentPart>
        </mc:Choice>
        <mc:Fallback xmlns="">
          <p:pic>
            <p:nvPicPr>
              <p:cNvPr id="18" name="Ink 17"/>
              <p:cNvPicPr/>
              <p:nvPr/>
            </p:nvPicPr>
            <p:blipFill>
              <a:blip r:embed="rId9"/>
              <a:stretch>
                <a:fillRect/>
              </a:stretch>
            </p:blipFill>
            <p:spPr>
              <a:xfrm>
                <a:off x="2761179" y="2521179"/>
                <a:ext cx="863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1914099" y="3412899"/>
              <a:ext cx="1013040" cy="54000"/>
            </p14:xfrm>
          </p:contentPart>
        </mc:Choice>
        <mc:Fallback xmlns="">
          <p:pic>
            <p:nvPicPr>
              <p:cNvPr id="20" name="Ink 19"/>
              <p:cNvPicPr/>
              <p:nvPr/>
            </p:nvPicPr>
            <p:blipFill>
              <a:blip r:embed="rId11"/>
              <a:stretch>
                <a:fillRect/>
              </a:stretch>
            </p:blipFill>
            <p:spPr>
              <a:xfrm>
                <a:off x="1907259" y="3404979"/>
                <a:ext cx="1027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p14:cNvContentPartPr/>
              <p14:nvPr/>
            </p14:nvContentPartPr>
            <p14:xfrm>
              <a:off x="3227019" y="3300579"/>
              <a:ext cx="932400" cy="156960"/>
            </p14:xfrm>
          </p:contentPart>
        </mc:Choice>
        <mc:Fallback xmlns="">
          <p:pic>
            <p:nvPicPr>
              <p:cNvPr id="21" name="Ink 20"/>
              <p:cNvPicPr/>
              <p:nvPr/>
            </p:nvPicPr>
            <p:blipFill>
              <a:blip r:embed="rId13"/>
              <a:stretch>
                <a:fillRect/>
              </a:stretch>
            </p:blipFill>
            <p:spPr>
              <a:xfrm>
                <a:off x="3216579" y="3293019"/>
                <a:ext cx="957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p14:cNvContentPartPr/>
              <p14:nvPr/>
            </p14:nvContentPartPr>
            <p14:xfrm>
              <a:off x="4298019" y="3046419"/>
              <a:ext cx="684360" cy="350280"/>
            </p14:xfrm>
          </p:contentPart>
        </mc:Choice>
        <mc:Fallback xmlns="">
          <p:pic>
            <p:nvPicPr>
              <p:cNvPr id="24" name="Ink 23"/>
              <p:cNvPicPr/>
              <p:nvPr/>
            </p:nvPicPr>
            <p:blipFill>
              <a:blip r:embed="rId15"/>
              <a:stretch>
                <a:fillRect/>
              </a:stretch>
            </p:blipFill>
            <p:spPr>
              <a:xfrm>
                <a:off x="4286139" y="3035259"/>
                <a:ext cx="706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p14:cNvContentPartPr/>
              <p14:nvPr/>
            </p14:nvContentPartPr>
            <p14:xfrm>
              <a:off x="1129299" y="3901779"/>
              <a:ext cx="2203200" cy="87120"/>
            </p14:xfrm>
          </p:contentPart>
        </mc:Choice>
        <mc:Fallback xmlns="">
          <p:pic>
            <p:nvPicPr>
              <p:cNvPr id="26" name="Ink 25"/>
              <p:cNvPicPr/>
              <p:nvPr/>
            </p:nvPicPr>
            <p:blipFill>
              <a:blip r:embed="rId17"/>
              <a:stretch>
                <a:fillRect/>
              </a:stretch>
            </p:blipFill>
            <p:spPr>
              <a:xfrm>
                <a:off x="1119579" y="3892419"/>
                <a:ext cx="2226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p14:cNvContentPartPr/>
              <p14:nvPr/>
            </p14:nvContentPartPr>
            <p14:xfrm>
              <a:off x="4148979" y="4323699"/>
              <a:ext cx="1725120" cy="73800"/>
            </p14:xfrm>
          </p:contentPart>
        </mc:Choice>
        <mc:Fallback xmlns="">
          <p:pic>
            <p:nvPicPr>
              <p:cNvPr id="29" name="Ink 28"/>
              <p:cNvPicPr/>
              <p:nvPr/>
            </p:nvPicPr>
            <p:blipFill>
              <a:blip r:embed="rId19"/>
              <a:stretch>
                <a:fillRect/>
              </a:stretch>
            </p:blipFill>
            <p:spPr>
              <a:xfrm>
                <a:off x="4138539" y="4315779"/>
                <a:ext cx="1752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p14:cNvContentPartPr/>
              <p14:nvPr/>
            </p14:nvContentPartPr>
            <p14:xfrm>
              <a:off x="4685019" y="4259259"/>
              <a:ext cx="317520" cy="20880"/>
            </p14:xfrm>
          </p:contentPart>
        </mc:Choice>
        <mc:Fallback xmlns="">
          <p:pic>
            <p:nvPicPr>
              <p:cNvPr id="33" name="Ink 32"/>
              <p:cNvPicPr/>
              <p:nvPr/>
            </p:nvPicPr>
            <p:blipFill>
              <a:blip r:embed="rId21"/>
              <a:stretch>
                <a:fillRect/>
              </a:stretch>
            </p:blipFill>
            <p:spPr>
              <a:xfrm>
                <a:off x="4679619" y="4254579"/>
                <a:ext cx="32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p14:cNvContentPartPr/>
              <p14:nvPr/>
            </p14:nvContentPartPr>
            <p14:xfrm>
              <a:off x="1643019" y="2917899"/>
              <a:ext cx="5400" cy="32760"/>
            </p14:xfrm>
          </p:contentPart>
        </mc:Choice>
        <mc:Fallback xmlns="">
          <p:pic>
            <p:nvPicPr>
              <p:cNvPr id="35" name="Ink 34"/>
              <p:cNvPicPr/>
              <p:nvPr/>
            </p:nvPicPr>
            <p:blipFill>
              <a:blip r:embed="rId23"/>
              <a:stretch>
                <a:fillRect/>
              </a:stretch>
            </p:blipFill>
            <p:spPr>
              <a:xfrm>
                <a:off x="1637979" y="2913219"/>
                <a:ext cx="14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p14:cNvContentPartPr/>
              <p14:nvPr/>
            </p14:nvContentPartPr>
            <p14:xfrm>
              <a:off x="3503859" y="3433059"/>
              <a:ext cx="3600" cy="5040"/>
            </p14:xfrm>
          </p:contentPart>
        </mc:Choice>
        <mc:Fallback xmlns="">
          <p:pic>
            <p:nvPicPr>
              <p:cNvPr id="36" name="Ink 35"/>
              <p:cNvPicPr/>
              <p:nvPr/>
            </p:nvPicPr>
            <p:blipFill>
              <a:blip r:embed="rId25"/>
              <a:stretch>
                <a:fillRect/>
              </a:stretch>
            </p:blipFill>
            <p:spPr>
              <a:xfrm>
                <a:off x="3500259" y="3429459"/>
                <a:ext cx="1080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p14:cNvContentPartPr/>
              <p14:nvPr/>
            </p14:nvContentPartPr>
            <p14:xfrm>
              <a:off x="2330979" y="4731219"/>
              <a:ext cx="2304000" cy="74160"/>
            </p14:xfrm>
          </p:contentPart>
        </mc:Choice>
        <mc:Fallback xmlns="">
          <p:pic>
            <p:nvPicPr>
              <p:cNvPr id="38" name="Ink 37"/>
              <p:cNvPicPr/>
              <p:nvPr/>
            </p:nvPicPr>
            <p:blipFill>
              <a:blip r:embed="rId27"/>
              <a:stretch>
                <a:fillRect/>
              </a:stretch>
            </p:blipFill>
            <p:spPr>
              <a:xfrm>
                <a:off x="2318379" y="4718619"/>
                <a:ext cx="2329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p14:cNvContentPartPr/>
              <p14:nvPr/>
            </p14:nvContentPartPr>
            <p14:xfrm>
              <a:off x="4241499" y="3236139"/>
              <a:ext cx="3271320" cy="3202560"/>
            </p14:xfrm>
          </p:contentPart>
        </mc:Choice>
        <mc:Fallback xmlns="">
          <p:pic>
            <p:nvPicPr>
              <p:cNvPr id="43" name="Ink 42"/>
              <p:cNvPicPr/>
              <p:nvPr/>
            </p:nvPicPr>
            <p:blipFill>
              <a:blip r:embed="rId29"/>
              <a:stretch>
                <a:fillRect/>
              </a:stretch>
            </p:blipFill>
            <p:spPr>
              <a:xfrm>
                <a:off x="4234299" y="3223539"/>
                <a:ext cx="3291120" cy="322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p14:cNvContentPartPr/>
              <p14:nvPr/>
            </p14:nvContentPartPr>
            <p14:xfrm>
              <a:off x="8313459" y="5087259"/>
              <a:ext cx="2652120" cy="87120"/>
            </p14:xfrm>
          </p:contentPart>
        </mc:Choice>
        <mc:Fallback xmlns="">
          <p:pic>
            <p:nvPicPr>
              <p:cNvPr id="46" name="Ink 45"/>
              <p:cNvPicPr/>
              <p:nvPr/>
            </p:nvPicPr>
            <p:blipFill>
              <a:blip r:embed="rId31"/>
              <a:stretch>
                <a:fillRect/>
              </a:stretch>
            </p:blipFill>
            <p:spPr>
              <a:xfrm>
                <a:off x="8307339" y="5078979"/>
                <a:ext cx="26686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p14:cNvContentPartPr/>
              <p14:nvPr/>
            </p14:nvContentPartPr>
            <p14:xfrm>
              <a:off x="2315499" y="5885739"/>
              <a:ext cx="2446200" cy="60480"/>
            </p14:xfrm>
          </p:contentPart>
        </mc:Choice>
        <mc:Fallback xmlns="">
          <p:pic>
            <p:nvPicPr>
              <p:cNvPr id="51" name="Ink 50"/>
              <p:cNvPicPr/>
              <p:nvPr/>
            </p:nvPicPr>
            <p:blipFill>
              <a:blip r:embed="rId33"/>
              <a:stretch>
                <a:fillRect/>
              </a:stretch>
            </p:blipFill>
            <p:spPr>
              <a:xfrm>
                <a:off x="2305059" y="5875299"/>
                <a:ext cx="24699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p14:cNvContentPartPr/>
              <p14:nvPr/>
            </p14:nvContentPartPr>
            <p14:xfrm>
              <a:off x="7493019" y="5959539"/>
              <a:ext cx="1483200" cy="154800"/>
            </p14:xfrm>
          </p:contentPart>
        </mc:Choice>
        <mc:Fallback xmlns="">
          <p:pic>
            <p:nvPicPr>
              <p:cNvPr id="55" name="Ink 54"/>
              <p:cNvPicPr/>
              <p:nvPr/>
            </p:nvPicPr>
            <p:blipFill>
              <a:blip r:embed="rId35"/>
              <a:stretch>
                <a:fillRect/>
              </a:stretch>
            </p:blipFill>
            <p:spPr>
              <a:xfrm>
                <a:off x="7482579" y="5946939"/>
                <a:ext cx="1504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p14:cNvContentPartPr/>
              <p14:nvPr/>
            </p14:nvContentPartPr>
            <p14:xfrm>
              <a:off x="1304979" y="6241419"/>
              <a:ext cx="1359720" cy="174240"/>
            </p14:xfrm>
          </p:contentPart>
        </mc:Choice>
        <mc:Fallback xmlns="">
          <p:pic>
            <p:nvPicPr>
              <p:cNvPr id="57" name="Ink 56"/>
              <p:cNvPicPr/>
              <p:nvPr/>
            </p:nvPicPr>
            <p:blipFill>
              <a:blip r:embed="rId37"/>
              <a:stretch>
                <a:fillRect/>
              </a:stretch>
            </p:blipFill>
            <p:spPr>
              <a:xfrm>
                <a:off x="1294539" y="6232059"/>
                <a:ext cx="1379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8" name="Ink 57"/>
              <p14:cNvContentPartPr/>
              <p14:nvPr/>
            </p14:nvContentPartPr>
            <p14:xfrm>
              <a:off x="10016259" y="5873139"/>
              <a:ext cx="2402280" cy="72720"/>
            </p14:xfrm>
          </p:contentPart>
        </mc:Choice>
        <mc:Fallback xmlns="">
          <p:pic>
            <p:nvPicPr>
              <p:cNvPr id="58" name="Ink 57"/>
              <p:cNvPicPr/>
              <p:nvPr/>
            </p:nvPicPr>
            <p:blipFill>
              <a:blip r:embed="rId39"/>
              <a:stretch>
                <a:fillRect/>
              </a:stretch>
            </p:blipFill>
            <p:spPr>
              <a:xfrm>
                <a:off x="10006899" y="5861259"/>
                <a:ext cx="2423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59"/>
              <p14:cNvContentPartPr/>
              <p14:nvPr/>
            </p14:nvContentPartPr>
            <p14:xfrm>
              <a:off x="7494459" y="1559619"/>
              <a:ext cx="412920" cy="18360"/>
            </p14:xfrm>
          </p:contentPart>
        </mc:Choice>
        <mc:Fallback xmlns="">
          <p:pic>
            <p:nvPicPr>
              <p:cNvPr id="60" name="Ink 59"/>
              <p:cNvPicPr/>
              <p:nvPr/>
            </p:nvPicPr>
            <p:blipFill>
              <a:blip r:embed="rId41"/>
              <a:stretch>
                <a:fillRect/>
              </a:stretch>
            </p:blipFill>
            <p:spPr>
              <a:xfrm>
                <a:off x="7481859" y="1547019"/>
                <a:ext cx="438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p14:cNvContentPartPr/>
              <p14:nvPr/>
            </p14:nvContentPartPr>
            <p14:xfrm>
              <a:off x="5089659" y="2632059"/>
              <a:ext cx="2062440" cy="105480"/>
            </p14:xfrm>
          </p:contentPart>
        </mc:Choice>
        <mc:Fallback xmlns="">
          <p:pic>
            <p:nvPicPr>
              <p:cNvPr id="64" name="Ink 63"/>
              <p:cNvPicPr/>
              <p:nvPr/>
            </p:nvPicPr>
            <p:blipFill>
              <a:blip r:embed="rId43"/>
              <a:stretch>
                <a:fillRect/>
              </a:stretch>
            </p:blipFill>
            <p:spPr>
              <a:xfrm>
                <a:off x="5079939" y="2622339"/>
                <a:ext cx="2086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p14:cNvContentPartPr/>
              <p14:nvPr/>
            </p14:nvContentPartPr>
            <p14:xfrm>
              <a:off x="7413819" y="3218499"/>
              <a:ext cx="600840" cy="20160"/>
            </p14:xfrm>
          </p:contentPart>
        </mc:Choice>
        <mc:Fallback xmlns="">
          <p:pic>
            <p:nvPicPr>
              <p:cNvPr id="65" name="Ink 64"/>
              <p:cNvPicPr/>
              <p:nvPr/>
            </p:nvPicPr>
            <p:blipFill>
              <a:blip r:embed="rId45"/>
              <a:stretch>
                <a:fillRect/>
              </a:stretch>
            </p:blipFill>
            <p:spPr>
              <a:xfrm>
                <a:off x="7401219" y="3205899"/>
                <a:ext cx="626040" cy="45360"/>
              </a:xfrm>
              <a:prstGeom prst="rect">
                <a:avLst/>
              </a:prstGeom>
            </p:spPr>
          </p:pic>
        </mc:Fallback>
      </mc:AlternateContent>
    </p:spTree>
    <p:extLst>
      <p:ext uri="{BB962C8B-B14F-4D97-AF65-F5344CB8AC3E}">
        <p14:creationId xmlns:p14="http://schemas.microsoft.com/office/powerpoint/2010/main" val="113761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Organization</a:t>
            </a:r>
          </a:p>
        </p:txBody>
      </p:sp>
      <p:sp>
        <p:nvSpPr>
          <p:cNvPr id="3" name="Content Placeholder 2"/>
          <p:cNvSpPr>
            <a:spLocks noGrp="1"/>
          </p:cNvSpPr>
          <p:nvPr>
            <p:ph idx="1"/>
          </p:nvPr>
        </p:nvSpPr>
        <p:spPr>
          <a:xfrm>
            <a:off x="689548" y="1512147"/>
            <a:ext cx="10210800" cy="4658361"/>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I/O devices and the CPU can execute in parallel </a:t>
            </a:r>
          </a:p>
          <a:p>
            <a:pPr algn="just">
              <a:lnSpc>
                <a:spcPct val="150000"/>
              </a:lnSpc>
            </a:pPr>
            <a:r>
              <a:rPr lang="en-US" sz="2400" dirty="0">
                <a:latin typeface="Times New Roman" panose="02020603050405020304" pitchFamily="18" charset="0"/>
                <a:cs typeface="Times New Roman" panose="02020603050405020304" pitchFamily="18" charset="0"/>
              </a:rPr>
              <a:t>Each device controller is in charge of a particular device type</a:t>
            </a:r>
          </a:p>
          <a:p>
            <a:pPr algn="just">
              <a:lnSpc>
                <a:spcPct val="150000"/>
              </a:lnSpc>
            </a:pPr>
            <a:r>
              <a:rPr lang="en-US" sz="2400" dirty="0">
                <a:latin typeface="Times New Roman" panose="02020603050405020304" pitchFamily="18" charset="0"/>
                <a:cs typeface="Times New Roman" panose="02020603050405020304" pitchFamily="18" charset="0"/>
              </a:rPr>
              <a:t> Each device controller has a local buffer .</a:t>
            </a:r>
          </a:p>
          <a:p>
            <a:pPr algn="just">
              <a:lnSpc>
                <a:spcPct val="150000"/>
              </a:lnSpc>
            </a:pPr>
            <a:r>
              <a:rPr lang="en-US" sz="2400" dirty="0">
                <a:latin typeface="Times New Roman" panose="02020603050405020304" pitchFamily="18" charset="0"/>
                <a:cs typeface="Times New Roman" panose="02020603050405020304" pitchFamily="18" charset="0"/>
              </a:rPr>
              <a:t>CPU moves data from/to main memory to/from local buffers. </a:t>
            </a:r>
          </a:p>
          <a:p>
            <a:pPr algn="just">
              <a:lnSpc>
                <a:spcPct val="150000"/>
              </a:lnSpc>
            </a:pPr>
            <a:r>
              <a:rPr lang="en-US" sz="2400" dirty="0">
                <a:latin typeface="Times New Roman" panose="02020603050405020304" pitchFamily="18" charset="0"/>
                <a:cs typeface="Times New Roman" panose="02020603050405020304" pitchFamily="18" charset="0"/>
              </a:rPr>
              <a:t>I/O is from the device to local buffer of controller . </a:t>
            </a:r>
          </a:p>
          <a:p>
            <a:pPr algn="just">
              <a:lnSpc>
                <a:spcPct val="150000"/>
              </a:lnSpc>
            </a:pPr>
            <a:r>
              <a:rPr lang="en-US" sz="2400" dirty="0">
                <a:latin typeface="Times New Roman" panose="02020603050405020304" pitchFamily="18" charset="0"/>
                <a:cs typeface="Times New Roman" panose="02020603050405020304" pitchFamily="18" charset="0"/>
              </a:rPr>
              <a:t>Device controller informs CPU that it has finished its operation by causing an interrupt (e.g., by setting the interrupt bit in a register)</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57</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3948454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Organization</a:t>
            </a:r>
          </a:p>
        </p:txBody>
      </p:sp>
      <p:sp>
        <p:nvSpPr>
          <p:cNvPr id="3" name="Content Placeholder 2"/>
          <p:cNvSpPr>
            <a:spLocks noGrp="1"/>
          </p:cNvSpPr>
          <p:nvPr>
            <p:ph idx="1"/>
          </p:nvPr>
        </p:nvSpPr>
        <p:spPr>
          <a:xfrm>
            <a:off x="685800" y="1396223"/>
            <a:ext cx="10054652" cy="5263103"/>
          </a:xfrm>
        </p:spPr>
        <p:txBody>
          <a:bodyPr>
            <a:normAutofit fontScale="85000" lnSpcReduction="10000"/>
          </a:bodyPr>
          <a:lstStyle/>
          <a:p>
            <a:pPr algn="just">
              <a:lnSpc>
                <a:spcPct val="150000"/>
              </a:lnSpc>
            </a:pPr>
            <a:r>
              <a:rPr lang="en-US" sz="2600" dirty="0">
                <a:latin typeface="Times New Roman" panose="02020603050405020304" pitchFamily="18" charset="0"/>
                <a:cs typeface="Times New Roman" panose="02020603050405020304" pitchFamily="18" charset="0"/>
              </a:rPr>
              <a:t>Interrupt transfers control to the interrupt service routine generally, through the interrupt vector, which contains the addresses of all the service routines </a:t>
            </a:r>
          </a:p>
          <a:p>
            <a:pPr algn="just">
              <a:lnSpc>
                <a:spcPct val="150000"/>
              </a:lnSpc>
            </a:pPr>
            <a:r>
              <a:rPr lang="en-US" sz="2600" dirty="0">
                <a:latin typeface="Times New Roman" panose="02020603050405020304" pitchFamily="18" charset="0"/>
                <a:cs typeface="Times New Roman" panose="02020603050405020304" pitchFamily="18" charset="0"/>
              </a:rPr>
              <a:t>Interrupt architecture must save the address of Interrupt architecture must save the address of the interrupted instruction</a:t>
            </a:r>
          </a:p>
          <a:p>
            <a:pPr algn="just">
              <a:lnSpc>
                <a:spcPct val="150000"/>
              </a:lnSpc>
            </a:pPr>
            <a:r>
              <a:rPr lang="en-US" sz="2600" dirty="0">
                <a:latin typeface="Times New Roman" panose="02020603050405020304" pitchFamily="18" charset="0"/>
                <a:cs typeface="Times New Roman" panose="02020603050405020304" pitchFamily="18" charset="0"/>
              </a:rPr>
              <a:t>An operating system is interrupt driven.</a:t>
            </a:r>
          </a:p>
          <a:p>
            <a:pPr algn="just">
              <a:lnSpc>
                <a:spcPct val="150000"/>
              </a:lnSpc>
            </a:pPr>
            <a:r>
              <a:rPr lang="en-US" sz="2600" dirty="0">
                <a:latin typeface="Times New Roman" panose="02020603050405020304" pitchFamily="18" charset="0"/>
                <a:cs typeface="Times New Roman" panose="02020603050405020304" pitchFamily="18" charset="0"/>
              </a:rPr>
              <a:t>The operating system preserves the state of the CPU by storing registers and the program counter .</a:t>
            </a:r>
          </a:p>
          <a:p>
            <a:pPr algn="just">
              <a:lnSpc>
                <a:spcPct val="150000"/>
              </a:lnSpc>
            </a:pPr>
            <a:r>
              <a:rPr lang="en-US" sz="2600" dirty="0">
                <a:latin typeface="Times New Roman" panose="02020603050405020304" pitchFamily="18" charset="0"/>
                <a:cs typeface="Times New Roman" panose="02020603050405020304" pitchFamily="18" charset="0"/>
              </a:rPr>
              <a:t>Determines which type of interrupt has occurred (e.g., check interrupt register) </a:t>
            </a:r>
          </a:p>
          <a:p>
            <a:pPr algn="just">
              <a:lnSpc>
                <a:spcPct val="150000"/>
              </a:lnSpc>
            </a:pPr>
            <a:r>
              <a:rPr lang="en-US" sz="2600" dirty="0">
                <a:latin typeface="Times New Roman" panose="02020603050405020304" pitchFamily="18" charset="0"/>
                <a:cs typeface="Times New Roman" panose="02020603050405020304" pitchFamily="18" charset="0"/>
              </a:rPr>
              <a:t>Separate segments of code determine what action should be taken for each type of interrupt.</a:t>
            </a:r>
          </a:p>
          <a:p>
            <a:pPr algn="just">
              <a:lnSpc>
                <a:spcPct val="150000"/>
              </a:lnSpc>
            </a:pPr>
            <a:endParaRPr lang="en-IN" sz="26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58</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803410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984363"/>
          </a:xfrm>
        </p:spPr>
        <p:txBody>
          <a:bodyPr/>
          <a:lstStyle/>
          <a:p>
            <a:r>
              <a:rPr lang="en-US" dirty="0"/>
              <a:t>Computer system Organization</a:t>
            </a:r>
          </a:p>
        </p:txBody>
      </p:sp>
      <p:sp>
        <p:nvSpPr>
          <p:cNvPr id="7" name="Slide Number Placeholder 6"/>
          <p:cNvSpPr>
            <a:spLocks noGrp="1"/>
          </p:cNvSpPr>
          <p:nvPr>
            <p:ph type="sldNum" sz="quarter" idx="12"/>
          </p:nvPr>
        </p:nvSpPr>
        <p:spPr/>
        <p:txBody>
          <a:bodyPr/>
          <a:lstStyle/>
          <a:p>
            <a:fld id="{98F4A237-58DC-4CB8-A92A-C7FDFBDB682E}" type="slidenum">
              <a:rPr lang="en-US" smtClean="0"/>
              <a:pPr/>
              <a:t>59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098" name="Picture 2" descr="The interrupt timeline for a single process doing output - Unix &amp; Linux  Stack Exchange">
            <a:extLst>
              <a:ext uri="{FF2B5EF4-FFF2-40B4-BE49-F238E27FC236}">
                <a16:creationId xmlns:a16="http://schemas.microsoft.com/office/drawing/2014/main" id="{37BC215B-5ED8-4A52-9A2F-C8AD31949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585119"/>
            <a:ext cx="9178222" cy="43908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BD7DDF-A657-4D53-A9F8-88D9389CBED1}"/>
              </a:ext>
            </a:extLst>
          </p:cNvPr>
          <p:cNvSpPr txBox="1"/>
          <p:nvPr/>
        </p:nvSpPr>
        <p:spPr>
          <a:xfrm>
            <a:off x="2514600" y="6283744"/>
            <a:ext cx="6858000" cy="430887"/>
          </a:xfrm>
          <a:prstGeom prst="rect">
            <a:avLst/>
          </a:prstGeom>
          <a:noFill/>
        </p:spPr>
        <p:txBody>
          <a:bodyPr wrap="square">
            <a:spAutoFit/>
          </a:bodyPr>
          <a:lstStyle/>
          <a:p>
            <a:pPr algn="ctr"/>
            <a:r>
              <a:rPr lang="en-US" sz="2200" i="1" dirty="0">
                <a:latin typeface="Times New Roman" panose="02020603050405020304" pitchFamily="18" charset="0"/>
                <a:cs typeface="Times New Roman" panose="02020603050405020304" pitchFamily="18" charset="0"/>
              </a:rPr>
              <a:t>An interrupt time line for a single process doing output</a:t>
            </a:r>
          </a:p>
        </p:txBody>
      </p:sp>
    </p:spTree>
    <p:extLst>
      <p:ext uri="{BB962C8B-B14F-4D97-AF65-F5344CB8AC3E}">
        <p14:creationId xmlns:p14="http://schemas.microsoft.com/office/powerpoint/2010/main" val="159630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val 5" descr="50%"/>
          <p:cNvSpPr>
            <a:spLocks noChangeArrowheads="1"/>
          </p:cNvSpPr>
          <p:nvPr/>
        </p:nvSpPr>
        <p:spPr bwMode="auto">
          <a:xfrm>
            <a:off x="6126789" y="2195175"/>
            <a:ext cx="5040145" cy="4957192"/>
          </a:xfrm>
          <a:prstGeom prst="ellipse">
            <a:avLst/>
          </a:prstGeom>
          <a:blipFill dpi="0" rotWithShape="0">
            <a:blip r:embed="rId3"/>
            <a:srcRect/>
            <a:tile tx="0" ty="0" sx="100000" sy="100000" flip="none" algn="tl"/>
          </a:blipFill>
          <a:ln w="9525">
            <a:solidFill>
              <a:schemeClr val="tx1"/>
            </a:solidFill>
            <a:round/>
            <a:headEnd/>
            <a:tailEnd/>
          </a:ln>
        </p:spPr>
        <p:txBody>
          <a:bodyPr wrap="none" lIns="95999" tIns="49920" rIns="95999" bIns="49920" anchor="ctr"/>
          <a:lstStyle/>
          <a:p>
            <a:pPr algn="ctr"/>
            <a:endParaRPr lang="en-US" altLang="en-US" sz="1742">
              <a:latin typeface="Arial" pitchFamily="34" charset="0"/>
            </a:endParaRPr>
          </a:p>
        </p:txBody>
      </p:sp>
      <p:sp>
        <p:nvSpPr>
          <p:cNvPr id="13315" name="Oval 9"/>
          <p:cNvSpPr>
            <a:spLocks noChangeArrowheads="1"/>
          </p:cNvSpPr>
          <p:nvPr/>
        </p:nvSpPr>
        <p:spPr bwMode="auto">
          <a:xfrm>
            <a:off x="7752047" y="3820434"/>
            <a:ext cx="1625259" cy="1625259"/>
          </a:xfrm>
          <a:prstGeom prst="ellipse">
            <a:avLst/>
          </a:prstGeom>
          <a:solidFill>
            <a:schemeClr val="bg1"/>
          </a:solidFill>
          <a:ln w="9525">
            <a:solidFill>
              <a:schemeClr val="tx1"/>
            </a:solidFill>
            <a:round/>
            <a:headEnd/>
            <a:tailEnd/>
          </a:ln>
        </p:spPr>
        <p:txBody>
          <a:bodyPr wrap="none" lIns="95999" tIns="49920" rIns="95999" bIns="49920" anchor="ctr"/>
          <a:lstStyle/>
          <a:p>
            <a:endParaRPr lang="en-US" altLang="en-US" sz="1742"/>
          </a:p>
        </p:txBody>
      </p:sp>
      <p:sp>
        <p:nvSpPr>
          <p:cNvPr id="13316" name="Oval 6"/>
          <p:cNvSpPr>
            <a:spLocks noChangeArrowheads="1"/>
          </p:cNvSpPr>
          <p:nvPr/>
        </p:nvSpPr>
        <p:spPr bwMode="auto">
          <a:xfrm>
            <a:off x="6939417" y="2926388"/>
            <a:ext cx="1462426" cy="1462426"/>
          </a:xfrm>
          <a:prstGeom prst="ellipse">
            <a:avLst/>
          </a:prstGeom>
          <a:solidFill>
            <a:schemeClr val="bg1"/>
          </a:solidFill>
          <a:ln w="9525">
            <a:solidFill>
              <a:schemeClr val="tx1"/>
            </a:solidFill>
            <a:round/>
            <a:headEnd/>
            <a:tailEnd/>
          </a:ln>
        </p:spPr>
        <p:txBody>
          <a:bodyPr wrap="none" lIns="95999" tIns="49920" rIns="95999" bIns="49920" anchor="ctr"/>
          <a:lstStyle/>
          <a:p>
            <a:endParaRPr lang="en-US" altLang="en-US" sz="1742"/>
          </a:p>
        </p:txBody>
      </p:sp>
      <p:sp>
        <p:nvSpPr>
          <p:cNvPr id="13317" name="Rectangle 2"/>
          <p:cNvSpPr>
            <a:spLocks noGrp="1" noChangeArrowheads="1"/>
          </p:cNvSpPr>
          <p:nvPr>
            <p:ph type="title"/>
          </p:nvPr>
        </p:nvSpPr>
        <p:spPr>
          <a:ln cap="flat">
            <a:solidFill>
              <a:schemeClr val="tx1"/>
            </a:solidFill>
          </a:ln>
        </p:spPr>
        <p:txBody>
          <a:bodyPr vert="horz" lIns="95999" tIns="49920" rIns="95999" bIns="49920" rtlCol="0" anchor="ctr">
            <a:normAutofit/>
          </a:bodyPr>
          <a:lstStyle/>
          <a:p>
            <a:pPr eaLnBrk="1"/>
            <a:r>
              <a:rPr lang="en-GB" altLang="en-US" smtClean="0"/>
              <a:t>Structure - Top Level</a:t>
            </a:r>
          </a:p>
        </p:txBody>
      </p:sp>
      <p:sp>
        <p:nvSpPr>
          <p:cNvPr id="13318" name="Oval 4"/>
          <p:cNvSpPr>
            <a:spLocks noChangeArrowheads="1"/>
          </p:cNvSpPr>
          <p:nvPr/>
        </p:nvSpPr>
        <p:spPr bwMode="auto">
          <a:xfrm>
            <a:off x="2549068" y="3901850"/>
            <a:ext cx="1138296" cy="1136759"/>
          </a:xfrm>
          <a:prstGeom prst="ellipse">
            <a:avLst/>
          </a:prstGeom>
          <a:noFill/>
          <a:ln w="9525">
            <a:solidFill>
              <a:schemeClr val="tx1"/>
            </a:solidFill>
            <a:round/>
            <a:headEnd/>
            <a:tailEnd/>
          </a:ln>
        </p:spPr>
        <p:txBody>
          <a:bodyPr wrap="none" lIns="95999" tIns="49920" rIns="95999" bIns="49920" anchor="ctr"/>
          <a:lstStyle/>
          <a:p>
            <a:endParaRPr lang="en-US" altLang="en-US" sz="1742"/>
          </a:p>
        </p:txBody>
      </p:sp>
      <p:sp>
        <p:nvSpPr>
          <p:cNvPr id="13319" name="Oval 7"/>
          <p:cNvSpPr>
            <a:spLocks noChangeArrowheads="1"/>
          </p:cNvSpPr>
          <p:nvPr/>
        </p:nvSpPr>
        <p:spPr bwMode="auto">
          <a:xfrm>
            <a:off x="8808926" y="2926388"/>
            <a:ext cx="1462426" cy="1462426"/>
          </a:xfrm>
          <a:prstGeom prst="ellipse">
            <a:avLst/>
          </a:prstGeom>
          <a:solidFill>
            <a:schemeClr val="bg1"/>
          </a:solidFill>
          <a:ln w="9525">
            <a:solidFill>
              <a:schemeClr val="tx1"/>
            </a:solidFill>
            <a:round/>
            <a:headEnd/>
            <a:tailEnd/>
          </a:ln>
        </p:spPr>
        <p:txBody>
          <a:bodyPr wrap="none" lIns="95999" tIns="49920" rIns="95999" bIns="49920" anchor="ctr"/>
          <a:lstStyle/>
          <a:p>
            <a:endParaRPr lang="en-US" altLang="en-US" sz="1742"/>
          </a:p>
        </p:txBody>
      </p:sp>
      <p:sp>
        <p:nvSpPr>
          <p:cNvPr id="13320" name="Oval 8"/>
          <p:cNvSpPr>
            <a:spLocks noChangeArrowheads="1"/>
          </p:cNvSpPr>
          <p:nvPr/>
        </p:nvSpPr>
        <p:spPr bwMode="auto">
          <a:xfrm>
            <a:off x="7833463" y="5120027"/>
            <a:ext cx="1463962" cy="1463961"/>
          </a:xfrm>
          <a:prstGeom prst="ellipse">
            <a:avLst/>
          </a:prstGeom>
          <a:solidFill>
            <a:schemeClr val="bg1"/>
          </a:solidFill>
          <a:ln w="9525">
            <a:solidFill>
              <a:schemeClr val="tx1"/>
            </a:solidFill>
            <a:round/>
            <a:headEnd/>
            <a:tailEnd/>
          </a:ln>
        </p:spPr>
        <p:txBody>
          <a:bodyPr wrap="none" lIns="95999" tIns="49920" rIns="95999" bIns="49920" anchor="ctr"/>
          <a:lstStyle/>
          <a:p>
            <a:endParaRPr lang="en-US" altLang="en-US" sz="1742"/>
          </a:p>
        </p:txBody>
      </p:sp>
      <p:sp>
        <p:nvSpPr>
          <p:cNvPr id="13321" name="Text Box 10"/>
          <p:cNvSpPr txBox="1">
            <a:spLocks noChangeArrowheads="1"/>
          </p:cNvSpPr>
          <p:nvPr/>
        </p:nvSpPr>
        <p:spPr bwMode="auto">
          <a:xfrm>
            <a:off x="2533706" y="4209082"/>
            <a:ext cx="1175164" cy="368679"/>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Computer</a:t>
            </a:r>
            <a:endParaRPr lang="en-GB" altLang="en-US" sz="1742"/>
          </a:p>
        </p:txBody>
      </p:sp>
      <p:sp>
        <p:nvSpPr>
          <p:cNvPr id="13322" name="Text Box 12"/>
          <p:cNvSpPr txBox="1">
            <a:spLocks noChangeArrowheads="1"/>
          </p:cNvSpPr>
          <p:nvPr/>
        </p:nvSpPr>
        <p:spPr bwMode="auto">
          <a:xfrm>
            <a:off x="9053176" y="3250518"/>
            <a:ext cx="1000041" cy="637507"/>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Main </a:t>
            </a:r>
          </a:p>
          <a:p>
            <a:r>
              <a:rPr lang="en-GB" altLang="en-US" sz="1742">
                <a:latin typeface="Arial" pitchFamily="34" charset="0"/>
              </a:rPr>
              <a:t>Memory</a:t>
            </a:r>
          </a:p>
        </p:txBody>
      </p:sp>
      <p:sp>
        <p:nvSpPr>
          <p:cNvPr id="13323" name="Text Box 13"/>
          <p:cNvSpPr txBox="1">
            <a:spLocks noChangeArrowheads="1"/>
          </p:cNvSpPr>
          <p:nvPr/>
        </p:nvSpPr>
        <p:spPr bwMode="auto">
          <a:xfrm>
            <a:off x="8159129" y="5476416"/>
            <a:ext cx="863323" cy="635971"/>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Input</a:t>
            </a:r>
          </a:p>
          <a:p>
            <a:r>
              <a:rPr lang="en-GB" altLang="en-US" sz="1742">
                <a:latin typeface="Arial" pitchFamily="34" charset="0"/>
              </a:rPr>
              <a:t>Output</a:t>
            </a:r>
          </a:p>
        </p:txBody>
      </p:sp>
      <p:sp>
        <p:nvSpPr>
          <p:cNvPr id="13324" name="Text Box 14"/>
          <p:cNvSpPr txBox="1">
            <a:spLocks noChangeArrowheads="1"/>
          </p:cNvSpPr>
          <p:nvPr/>
        </p:nvSpPr>
        <p:spPr bwMode="auto">
          <a:xfrm>
            <a:off x="7752047" y="4338121"/>
            <a:ext cx="1720501" cy="637507"/>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Systems</a:t>
            </a:r>
          </a:p>
          <a:p>
            <a:r>
              <a:rPr lang="en-GB" altLang="en-US" sz="1742">
                <a:latin typeface="Arial" pitchFamily="34" charset="0"/>
              </a:rPr>
              <a:t>Interconnection</a:t>
            </a:r>
          </a:p>
        </p:txBody>
      </p:sp>
      <p:sp>
        <p:nvSpPr>
          <p:cNvPr id="13325" name="Line 15"/>
          <p:cNvSpPr>
            <a:spLocks noChangeShapeType="1"/>
          </p:cNvSpPr>
          <p:nvPr/>
        </p:nvSpPr>
        <p:spPr bwMode="auto">
          <a:xfrm flipV="1">
            <a:off x="3118985" y="2356472"/>
            <a:ext cx="4633062" cy="1545378"/>
          </a:xfrm>
          <a:prstGeom prst="line">
            <a:avLst/>
          </a:prstGeom>
          <a:noFill/>
          <a:ln w="9525">
            <a:solidFill>
              <a:schemeClr val="tx1"/>
            </a:solidFill>
            <a:round/>
            <a:headEnd/>
            <a:tailEnd/>
          </a:ln>
        </p:spPr>
        <p:txBody>
          <a:bodyPr wrap="none" lIns="95999" tIns="49920" rIns="95999" bIns="49920" anchor="ctr"/>
          <a:lstStyle/>
          <a:p>
            <a:endParaRPr lang="en-IN" sz="1742"/>
          </a:p>
        </p:txBody>
      </p:sp>
      <p:sp>
        <p:nvSpPr>
          <p:cNvPr id="13326" name="Line 16"/>
          <p:cNvSpPr>
            <a:spLocks noChangeShapeType="1"/>
          </p:cNvSpPr>
          <p:nvPr/>
        </p:nvSpPr>
        <p:spPr bwMode="auto">
          <a:xfrm>
            <a:off x="3118985" y="5038609"/>
            <a:ext cx="4470229" cy="1869509"/>
          </a:xfrm>
          <a:prstGeom prst="line">
            <a:avLst/>
          </a:prstGeom>
          <a:noFill/>
          <a:ln w="9525">
            <a:solidFill>
              <a:schemeClr val="tx1"/>
            </a:solidFill>
            <a:round/>
            <a:headEnd/>
            <a:tailEnd/>
          </a:ln>
        </p:spPr>
        <p:txBody>
          <a:bodyPr wrap="none" lIns="95999" tIns="49920" rIns="95999" bIns="49920" anchor="ctr"/>
          <a:lstStyle/>
          <a:p>
            <a:endParaRPr lang="en-IN" sz="1742"/>
          </a:p>
        </p:txBody>
      </p:sp>
      <p:sp>
        <p:nvSpPr>
          <p:cNvPr id="13327" name="Text Box 19"/>
          <p:cNvSpPr txBox="1">
            <a:spLocks noChangeArrowheads="1"/>
          </p:cNvSpPr>
          <p:nvPr/>
        </p:nvSpPr>
        <p:spPr bwMode="auto">
          <a:xfrm>
            <a:off x="2290993" y="2502408"/>
            <a:ext cx="1322635" cy="368679"/>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Peripherals</a:t>
            </a:r>
          </a:p>
        </p:txBody>
      </p:sp>
      <p:sp>
        <p:nvSpPr>
          <p:cNvPr id="13328" name="Text Box 20"/>
          <p:cNvSpPr txBox="1">
            <a:spLocks noChangeArrowheads="1"/>
          </p:cNvSpPr>
          <p:nvPr/>
        </p:nvSpPr>
        <p:spPr bwMode="auto">
          <a:xfrm>
            <a:off x="2128160" y="5997175"/>
            <a:ext cx="1745079" cy="637507"/>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Communication</a:t>
            </a:r>
          </a:p>
          <a:p>
            <a:r>
              <a:rPr lang="en-GB" altLang="en-US" sz="1742">
                <a:latin typeface="Arial" pitchFamily="34" charset="0"/>
              </a:rPr>
              <a:t>lines</a:t>
            </a:r>
          </a:p>
        </p:txBody>
      </p:sp>
      <p:sp>
        <p:nvSpPr>
          <p:cNvPr id="13329" name="Text Box 11"/>
          <p:cNvSpPr txBox="1">
            <a:spLocks noChangeArrowheads="1"/>
          </p:cNvSpPr>
          <p:nvPr/>
        </p:nvSpPr>
        <p:spPr bwMode="auto">
          <a:xfrm>
            <a:off x="7102250" y="3170638"/>
            <a:ext cx="1359503" cy="904799"/>
          </a:xfrm>
          <a:prstGeom prst="rect">
            <a:avLst/>
          </a:prstGeom>
          <a:noFill/>
          <a:ln w="9525">
            <a:noFill/>
            <a:miter lim="800000"/>
            <a:headEnd/>
            <a:tailEnd/>
          </a:ln>
        </p:spPr>
        <p:txBody>
          <a:bodyPr wrap="none" lIns="95999" tIns="49920" rIns="95999" bIns="49920">
            <a:spAutoFit/>
          </a:bodyPr>
          <a:lstStyle/>
          <a:p>
            <a:r>
              <a:rPr lang="en-GB" altLang="en-US" sz="1742">
                <a:latin typeface="Arial" pitchFamily="34" charset="0"/>
              </a:rPr>
              <a:t>Central</a:t>
            </a:r>
          </a:p>
          <a:p>
            <a:r>
              <a:rPr lang="en-GB" altLang="en-US" sz="1742">
                <a:latin typeface="Arial" pitchFamily="34" charset="0"/>
              </a:rPr>
              <a:t>Processing </a:t>
            </a:r>
          </a:p>
          <a:p>
            <a:r>
              <a:rPr lang="en-GB" altLang="en-US" sz="1742">
                <a:latin typeface="Arial" pitchFamily="34" charset="0"/>
              </a:rPr>
              <a:t>Unit</a:t>
            </a:r>
          </a:p>
        </p:txBody>
      </p:sp>
      <p:sp>
        <p:nvSpPr>
          <p:cNvPr id="13330" name="Line 21"/>
          <p:cNvSpPr>
            <a:spLocks noChangeShapeType="1"/>
          </p:cNvSpPr>
          <p:nvPr/>
        </p:nvSpPr>
        <p:spPr bwMode="auto">
          <a:xfrm>
            <a:off x="2956151" y="2926388"/>
            <a:ext cx="0" cy="975462"/>
          </a:xfrm>
          <a:prstGeom prst="line">
            <a:avLst/>
          </a:prstGeom>
          <a:noFill/>
          <a:ln w="9525">
            <a:solidFill>
              <a:schemeClr val="tx1"/>
            </a:solidFill>
            <a:round/>
            <a:headEnd type="triangle" w="med" len="med"/>
            <a:tailEnd type="triangle" w="med" len="med"/>
          </a:ln>
        </p:spPr>
        <p:txBody>
          <a:bodyPr wrap="none" lIns="95999" tIns="49920" rIns="95999" bIns="49920" anchor="ctr"/>
          <a:lstStyle/>
          <a:p>
            <a:endParaRPr lang="en-IN" sz="1742"/>
          </a:p>
        </p:txBody>
      </p:sp>
      <p:sp>
        <p:nvSpPr>
          <p:cNvPr id="13331" name="Line 22"/>
          <p:cNvSpPr>
            <a:spLocks noChangeShapeType="1"/>
          </p:cNvSpPr>
          <p:nvPr/>
        </p:nvSpPr>
        <p:spPr bwMode="auto">
          <a:xfrm>
            <a:off x="2956151" y="5038610"/>
            <a:ext cx="0" cy="975463"/>
          </a:xfrm>
          <a:prstGeom prst="line">
            <a:avLst/>
          </a:prstGeom>
          <a:noFill/>
          <a:ln w="9525">
            <a:solidFill>
              <a:schemeClr val="tx1"/>
            </a:solidFill>
            <a:round/>
            <a:headEnd type="triangle" w="med" len="med"/>
            <a:tailEnd type="triangle" w="med" len="med"/>
          </a:ln>
        </p:spPr>
        <p:txBody>
          <a:bodyPr wrap="none" lIns="95999" tIns="49920" rIns="95999" bIns="49920" anchor="ctr"/>
          <a:lstStyle/>
          <a:p>
            <a:endParaRPr lang="en-IN" sz="1742"/>
          </a:p>
        </p:txBody>
      </p:sp>
      <p:sp>
        <p:nvSpPr>
          <p:cNvPr id="13332" name="Text Box 24"/>
          <p:cNvSpPr txBox="1">
            <a:spLocks noChangeArrowheads="1"/>
          </p:cNvSpPr>
          <p:nvPr/>
        </p:nvSpPr>
        <p:spPr bwMode="auto">
          <a:xfrm>
            <a:off x="7959428" y="2407165"/>
            <a:ext cx="1393299" cy="428589"/>
          </a:xfrm>
          <a:prstGeom prst="rect">
            <a:avLst/>
          </a:prstGeom>
          <a:noFill/>
          <a:ln w="9525">
            <a:noFill/>
            <a:miter lim="800000"/>
            <a:headEnd/>
            <a:tailEnd/>
          </a:ln>
        </p:spPr>
        <p:txBody>
          <a:bodyPr wrap="none" lIns="95999" tIns="49920" rIns="95999" bIns="49920" anchor="ctr">
            <a:spAutoFit/>
          </a:bodyPr>
          <a:lstStyle/>
          <a:p>
            <a:pPr algn="ctr"/>
            <a:r>
              <a:rPr lang="en-US" altLang="en-US" sz="2129">
                <a:latin typeface="Arial" pitchFamily="34" charset="0"/>
              </a:rPr>
              <a:t>Computer</a:t>
            </a:r>
            <a:endParaRPr lang="en-US" altLang="en-US" sz="1742">
              <a:latin typeface="Arial" pitchFamily="34" charset="0"/>
            </a:endParaRPr>
          </a:p>
        </p:txBody>
      </p:sp>
    </p:spTree>
    <p:extLst>
      <p:ext uri="{BB962C8B-B14F-4D97-AF65-F5344CB8AC3E}">
        <p14:creationId xmlns:p14="http://schemas.microsoft.com/office/powerpoint/2010/main" val="24455775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926253"/>
          </a:xfrm>
        </p:spPr>
        <p:txBody>
          <a:bodyPr/>
          <a:lstStyle/>
          <a:p>
            <a:r>
              <a:rPr lang="en-US" dirty="0"/>
              <a:t>Computer system Organization</a:t>
            </a:r>
          </a:p>
        </p:txBody>
      </p:sp>
      <p:sp>
        <p:nvSpPr>
          <p:cNvPr id="3" name="Content Placeholder 2"/>
          <p:cNvSpPr>
            <a:spLocks noGrp="1"/>
          </p:cNvSpPr>
          <p:nvPr>
            <p:ph idx="1"/>
          </p:nvPr>
        </p:nvSpPr>
        <p:spPr>
          <a:xfrm>
            <a:off x="689548" y="1512147"/>
            <a:ext cx="10210800" cy="4658361"/>
          </a:xfrm>
        </p:spPr>
        <p:txBody>
          <a:bodyPr>
            <a:normAutofit/>
          </a:bodyPr>
          <a:lstStyle/>
          <a:p>
            <a:pPr marL="0" lvl="0" indent="0" algn="just">
              <a:lnSpc>
                <a:spcPct val="150000"/>
              </a:lnSpc>
              <a:buNone/>
            </a:pPr>
            <a:r>
              <a:rPr lang="en-IN" sz="2600" u="sng" dirty="0">
                <a:highlight>
                  <a:srgbClr val="FFFF00"/>
                </a:highlight>
                <a:latin typeface="Times New Roman" panose="02020603050405020304" pitchFamily="18" charset="0"/>
                <a:cs typeface="Times New Roman" panose="02020603050405020304" pitchFamily="18" charset="0"/>
              </a:rPr>
              <a:t>2. Storage Structure</a:t>
            </a:r>
          </a:p>
          <a:p>
            <a:pPr marL="0" lvl="0" indent="0" algn="just">
              <a:lnSpc>
                <a:spcPct val="150000"/>
              </a:lnSpc>
              <a:buNone/>
            </a:pPr>
            <a:endParaRPr lang="en-IN" sz="2600" u="sng" dirty="0">
              <a:highlight>
                <a:srgbClr val="FFFF00"/>
              </a:highlight>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60</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58BB3751-E1ED-4FDD-94D0-8D7A79EB1576}"/>
              </a:ext>
            </a:extLst>
          </p:cNvPr>
          <p:cNvPicPr>
            <a:picLocks noChangeAspect="1"/>
          </p:cNvPicPr>
          <p:nvPr/>
        </p:nvPicPr>
        <p:blipFill>
          <a:blip r:embed="rId4"/>
          <a:stretch>
            <a:fillRect/>
          </a:stretch>
        </p:blipFill>
        <p:spPr>
          <a:xfrm>
            <a:off x="4000500" y="1512147"/>
            <a:ext cx="6362700" cy="5296948"/>
          </a:xfrm>
          <a:prstGeom prst="rect">
            <a:avLst/>
          </a:prstGeom>
        </p:spPr>
      </p:pic>
      <p:sp>
        <p:nvSpPr>
          <p:cNvPr id="11" name="TextBox 10">
            <a:extLst>
              <a:ext uri="{FF2B5EF4-FFF2-40B4-BE49-F238E27FC236}">
                <a16:creationId xmlns:a16="http://schemas.microsoft.com/office/drawing/2014/main" id="{11F93F53-4352-4224-8E4D-BD2D8293BF94}"/>
              </a:ext>
            </a:extLst>
          </p:cNvPr>
          <p:cNvSpPr txBox="1"/>
          <p:nvPr/>
        </p:nvSpPr>
        <p:spPr>
          <a:xfrm>
            <a:off x="1336128" y="3662855"/>
            <a:ext cx="3921672" cy="400110"/>
          </a:xfrm>
          <a:prstGeom prst="rect">
            <a:avLst/>
          </a:prstGeom>
          <a:noFill/>
        </p:spPr>
        <p:txBody>
          <a:bodyPr wrap="square">
            <a:spAutoFit/>
          </a:bodyPr>
          <a:lstStyle/>
          <a:p>
            <a:r>
              <a:rPr lang="en-IN" sz="2000" i="1" dirty="0">
                <a:latin typeface="Times New Roman" panose="02020603050405020304" pitchFamily="18" charset="0"/>
                <a:cs typeface="Times New Roman" panose="02020603050405020304" pitchFamily="18" charset="0"/>
              </a:rPr>
              <a:t>Storage-Device hierarchy</a:t>
            </a:r>
          </a:p>
        </p:txBody>
      </p:sp>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11155680" y="3650616"/>
              <a:ext cx="2250360" cy="858240"/>
            </p14:xfrm>
          </p:contentPart>
        </mc:Choice>
        <mc:Fallback xmlns="">
          <p:pic>
            <p:nvPicPr>
              <p:cNvPr id="16" name="Ink 15"/>
              <p:cNvPicPr/>
              <p:nvPr/>
            </p:nvPicPr>
            <p:blipFill>
              <a:blip r:embed="rId6"/>
              <a:stretch>
                <a:fillRect/>
              </a:stretch>
            </p:blipFill>
            <p:spPr>
              <a:xfrm>
                <a:off x="11144880" y="3638376"/>
                <a:ext cx="226728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p14:cNvContentPartPr/>
              <p14:nvPr/>
            </p14:nvContentPartPr>
            <p14:xfrm>
              <a:off x="8561160" y="830016"/>
              <a:ext cx="1459080" cy="699120"/>
            </p14:xfrm>
          </p:contentPart>
        </mc:Choice>
        <mc:Fallback xmlns="">
          <p:pic>
            <p:nvPicPr>
              <p:cNvPr id="26" name="Ink 25"/>
              <p:cNvPicPr/>
              <p:nvPr/>
            </p:nvPicPr>
            <p:blipFill>
              <a:blip r:embed="rId8"/>
              <a:stretch>
                <a:fillRect/>
              </a:stretch>
            </p:blipFill>
            <p:spPr>
              <a:xfrm>
                <a:off x="8550360" y="818136"/>
                <a:ext cx="148428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06" name="Ink 1105"/>
              <p14:cNvContentPartPr/>
              <p14:nvPr/>
            </p14:nvContentPartPr>
            <p14:xfrm>
              <a:off x="10789200" y="5708376"/>
              <a:ext cx="1830600" cy="1186560"/>
            </p14:xfrm>
          </p:contentPart>
        </mc:Choice>
        <mc:Fallback xmlns="">
          <p:pic>
            <p:nvPicPr>
              <p:cNvPr id="1106" name="Ink 1105"/>
              <p:cNvPicPr/>
              <p:nvPr/>
            </p:nvPicPr>
            <p:blipFill>
              <a:blip r:embed="rId10"/>
              <a:stretch>
                <a:fillRect/>
              </a:stretch>
            </p:blipFill>
            <p:spPr>
              <a:xfrm>
                <a:off x="10782360" y="5702256"/>
                <a:ext cx="1844280" cy="120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65" name="Ink 1164"/>
              <p14:cNvContentPartPr/>
              <p14:nvPr/>
            </p14:nvContentPartPr>
            <p14:xfrm>
              <a:off x="2050920" y="144936"/>
              <a:ext cx="3494880" cy="1104480"/>
            </p14:xfrm>
          </p:contentPart>
        </mc:Choice>
        <mc:Fallback xmlns="">
          <p:pic>
            <p:nvPicPr>
              <p:cNvPr id="1165" name="Ink 1164"/>
              <p:cNvPicPr/>
              <p:nvPr/>
            </p:nvPicPr>
            <p:blipFill>
              <a:blip r:embed="rId12"/>
              <a:stretch>
                <a:fillRect/>
              </a:stretch>
            </p:blipFill>
            <p:spPr>
              <a:xfrm>
                <a:off x="2043720" y="134136"/>
                <a:ext cx="351144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68" name="Ink 1167"/>
              <p14:cNvContentPartPr/>
              <p14:nvPr/>
            </p14:nvContentPartPr>
            <p14:xfrm>
              <a:off x="2212560" y="783216"/>
              <a:ext cx="3634560" cy="1086840"/>
            </p14:xfrm>
          </p:contentPart>
        </mc:Choice>
        <mc:Fallback xmlns="">
          <p:pic>
            <p:nvPicPr>
              <p:cNvPr id="1168" name="Ink 1167"/>
              <p:cNvPicPr/>
              <p:nvPr/>
            </p:nvPicPr>
            <p:blipFill>
              <a:blip r:embed="rId14"/>
              <a:stretch>
                <a:fillRect/>
              </a:stretch>
            </p:blipFill>
            <p:spPr>
              <a:xfrm>
                <a:off x="2202480" y="772416"/>
                <a:ext cx="3655800" cy="110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86" name="Ink 1185"/>
              <p14:cNvContentPartPr/>
              <p14:nvPr/>
            </p14:nvContentPartPr>
            <p14:xfrm>
              <a:off x="2224080" y="464256"/>
              <a:ext cx="1866960" cy="597960"/>
            </p14:xfrm>
          </p:contentPart>
        </mc:Choice>
        <mc:Fallback xmlns="">
          <p:pic>
            <p:nvPicPr>
              <p:cNvPr id="1186" name="Ink 1185"/>
              <p:cNvPicPr/>
              <p:nvPr/>
            </p:nvPicPr>
            <p:blipFill>
              <a:blip r:embed="rId16"/>
              <a:stretch>
                <a:fillRect/>
              </a:stretch>
            </p:blipFill>
            <p:spPr>
              <a:xfrm>
                <a:off x="2218320" y="454896"/>
                <a:ext cx="18810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90" name="Ink 1189"/>
              <p14:cNvContentPartPr/>
              <p14:nvPr/>
            </p14:nvContentPartPr>
            <p14:xfrm>
              <a:off x="1571400" y="2154816"/>
              <a:ext cx="1270440" cy="1387080"/>
            </p14:xfrm>
          </p:contentPart>
        </mc:Choice>
        <mc:Fallback xmlns="">
          <p:pic>
            <p:nvPicPr>
              <p:cNvPr id="1190" name="Ink 1189"/>
              <p:cNvPicPr/>
              <p:nvPr/>
            </p:nvPicPr>
            <p:blipFill>
              <a:blip r:embed="rId18"/>
              <a:stretch>
                <a:fillRect/>
              </a:stretch>
            </p:blipFill>
            <p:spPr>
              <a:xfrm>
                <a:off x="1562040" y="2143656"/>
                <a:ext cx="1287360" cy="14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94" name="Ink 1193"/>
              <p14:cNvContentPartPr/>
              <p14:nvPr/>
            </p14:nvContentPartPr>
            <p14:xfrm>
              <a:off x="916200" y="4289976"/>
              <a:ext cx="3169800" cy="1611360"/>
            </p14:xfrm>
          </p:contentPart>
        </mc:Choice>
        <mc:Fallback xmlns="">
          <p:pic>
            <p:nvPicPr>
              <p:cNvPr id="1194" name="Ink 1193"/>
              <p:cNvPicPr/>
              <p:nvPr/>
            </p:nvPicPr>
            <p:blipFill>
              <a:blip r:embed="rId20"/>
              <a:stretch>
                <a:fillRect/>
              </a:stretch>
            </p:blipFill>
            <p:spPr>
              <a:xfrm>
                <a:off x="905400" y="4281336"/>
                <a:ext cx="3189240" cy="163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97" name="Ink 1196"/>
              <p14:cNvContentPartPr/>
              <p14:nvPr/>
            </p14:nvContentPartPr>
            <p14:xfrm>
              <a:off x="5051880" y="1562976"/>
              <a:ext cx="1128240" cy="1645560"/>
            </p14:xfrm>
          </p:contentPart>
        </mc:Choice>
        <mc:Fallback xmlns="">
          <p:pic>
            <p:nvPicPr>
              <p:cNvPr id="1197" name="Ink 1196"/>
              <p:cNvPicPr/>
              <p:nvPr/>
            </p:nvPicPr>
            <p:blipFill>
              <a:blip r:embed="rId22"/>
              <a:stretch>
                <a:fillRect/>
              </a:stretch>
            </p:blipFill>
            <p:spPr>
              <a:xfrm>
                <a:off x="5040720" y="1553256"/>
                <a:ext cx="1149480" cy="166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12" name="Ink 1211"/>
              <p14:cNvContentPartPr/>
              <p14:nvPr/>
            </p14:nvContentPartPr>
            <p14:xfrm>
              <a:off x="-24120" y="160776"/>
              <a:ext cx="5195160" cy="1685160"/>
            </p14:xfrm>
          </p:contentPart>
        </mc:Choice>
        <mc:Fallback xmlns="">
          <p:pic>
            <p:nvPicPr>
              <p:cNvPr id="1212" name="Ink 1211"/>
              <p:cNvPicPr/>
              <p:nvPr/>
            </p:nvPicPr>
            <p:blipFill>
              <a:blip r:embed="rId24"/>
              <a:stretch>
                <a:fillRect/>
              </a:stretch>
            </p:blipFill>
            <p:spPr>
              <a:xfrm>
                <a:off x="-31320" y="150336"/>
                <a:ext cx="5211000" cy="1703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15" name="Ink 1214"/>
              <p14:cNvContentPartPr/>
              <p14:nvPr/>
            </p14:nvContentPartPr>
            <p14:xfrm>
              <a:off x="5514120" y="3299256"/>
              <a:ext cx="24120" cy="12240"/>
            </p14:xfrm>
          </p:contentPart>
        </mc:Choice>
        <mc:Fallback xmlns="">
          <p:pic>
            <p:nvPicPr>
              <p:cNvPr id="1215" name="Ink 1214"/>
              <p:cNvPicPr/>
              <p:nvPr/>
            </p:nvPicPr>
            <p:blipFill>
              <a:blip r:embed="rId26"/>
              <a:stretch>
                <a:fillRect/>
              </a:stretch>
            </p:blipFill>
            <p:spPr>
              <a:xfrm>
                <a:off x="5506200" y="3291336"/>
                <a:ext cx="39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16" name="Ink 1215"/>
              <p14:cNvContentPartPr/>
              <p14:nvPr/>
            </p14:nvContentPartPr>
            <p14:xfrm>
              <a:off x="2414160" y="5140656"/>
              <a:ext cx="1720440" cy="1853640"/>
            </p14:xfrm>
          </p:contentPart>
        </mc:Choice>
        <mc:Fallback xmlns="">
          <p:pic>
            <p:nvPicPr>
              <p:cNvPr id="1216" name="Ink 1215"/>
              <p:cNvPicPr/>
              <p:nvPr/>
            </p:nvPicPr>
            <p:blipFill>
              <a:blip r:embed="rId28"/>
              <a:stretch>
                <a:fillRect/>
              </a:stretch>
            </p:blipFill>
            <p:spPr>
              <a:xfrm>
                <a:off x="2407680" y="5133816"/>
                <a:ext cx="1733760" cy="187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24" name="Ink 1223"/>
              <p14:cNvContentPartPr/>
              <p14:nvPr/>
            </p14:nvContentPartPr>
            <p14:xfrm>
              <a:off x="1976040" y="549936"/>
              <a:ext cx="2029320" cy="411480"/>
            </p14:xfrm>
          </p:contentPart>
        </mc:Choice>
        <mc:Fallback xmlns="">
          <p:pic>
            <p:nvPicPr>
              <p:cNvPr id="1224" name="Ink 1223"/>
              <p:cNvPicPr/>
              <p:nvPr/>
            </p:nvPicPr>
            <p:blipFill>
              <a:blip r:embed="rId30"/>
              <a:stretch>
                <a:fillRect/>
              </a:stretch>
            </p:blipFill>
            <p:spPr>
              <a:xfrm>
                <a:off x="1970640" y="537696"/>
                <a:ext cx="20444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29" name="Ink 1228"/>
              <p14:cNvContentPartPr/>
              <p14:nvPr/>
            </p14:nvContentPartPr>
            <p14:xfrm>
              <a:off x="9987480" y="3348216"/>
              <a:ext cx="1291680" cy="3007080"/>
            </p14:xfrm>
          </p:contentPart>
        </mc:Choice>
        <mc:Fallback xmlns="">
          <p:pic>
            <p:nvPicPr>
              <p:cNvPr id="1229" name="Ink 1228"/>
              <p:cNvPicPr/>
              <p:nvPr/>
            </p:nvPicPr>
            <p:blipFill>
              <a:blip r:embed="rId32"/>
              <a:stretch>
                <a:fillRect/>
              </a:stretch>
            </p:blipFill>
            <p:spPr>
              <a:xfrm>
                <a:off x="9977040" y="3336696"/>
                <a:ext cx="1313280" cy="303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35" name="Ink 1234"/>
              <p14:cNvContentPartPr/>
              <p14:nvPr/>
            </p14:nvContentPartPr>
            <p14:xfrm>
              <a:off x="7823520" y="1133496"/>
              <a:ext cx="1260720" cy="1967040"/>
            </p14:xfrm>
          </p:contentPart>
        </mc:Choice>
        <mc:Fallback xmlns="">
          <p:pic>
            <p:nvPicPr>
              <p:cNvPr id="1235" name="Ink 1234"/>
              <p:cNvPicPr/>
              <p:nvPr/>
            </p:nvPicPr>
            <p:blipFill>
              <a:blip r:embed="rId34"/>
              <a:stretch>
                <a:fillRect/>
              </a:stretch>
            </p:blipFill>
            <p:spPr>
              <a:xfrm>
                <a:off x="7813080" y="1122696"/>
                <a:ext cx="1282320" cy="198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36" name="Ink 1235"/>
              <p14:cNvContentPartPr/>
              <p14:nvPr/>
            </p14:nvContentPartPr>
            <p14:xfrm>
              <a:off x="6431760" y="1280376"/>
              <a:ext cx="6932160" cy="1477800"/>
            </p14:xfrm>
          </p:contentPart>
        </mc:Choice>
        <mc:Fallback xmlns="">
          <p:pic>
            <p:nvPicPr>
              <p:cNvPr id="1236" name="Ink 1235"/>
              <p:cNvPicPr/>
              <p:nvPr/>
            </p:nvPicPr>
            <p:blipFill>
              <a:blip r:embed="rId36"/>
              <a:stretch>
                <a:fillRect/>
              </a:stretch>
            </p:blipFill>
            <p:spPr>
              <a:xfrm>
                <a:off x="6425280" y="1269936"/>
                <a:ext cx="6946920" cy="149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37" name="Ink 1236"/>
              <p14:cNvContentPartPr/>
              <p14:nvPr/>
            </p14:nvContentPartPr>
            <p14:xfrm>
              <a:off x="9165960" y="1926936"/>
              <a:ext cx="1459080" cy="549720"/>
            </p14:xfrm>
          </p:contentPart>
        </mc:Choice>
        <mc:Fallback xmlns="">
          <p:pic>
            <p:nvPicPr>
              <p:cNvPr id="1237" name="Ink 1236"/>
              <p:cNvPicPr/>
              <p:nvPr/>
            </p:nvPicPr>
            <p:blipFill>
              <a:blip r:embed="rId38"/>
              <a:stretch>
                <a:fillRect/>
              </a:stretch>
            </p:blipFill>
            <p:spPr>
              <a:xfrm>
                <a:off x="9158040" y="1921536"/>
                <a:ext cx="1473840" cy="564840"/>
              </a:xfrm>
              <a:prstGeom prst="rect">
                <a:avLst/>
              </a:prstGeom>
            </p:spPr>
          </p:pic>
        </mc:Fallback>
      </mc:AlternateContent>
    </p:spTree>
    <p:extLst>
      <p:ext uri="{BB962C8B-B14F-4D97-AF65-F5344CB8AC3E}">
        <p14:creationId xmlns:p14="http://schemas.microsoft.com/office/powerpoint/2010/main" val="2510866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61256"/>
            <a:ext cx="12508904" cy="5973320"/>
          </a:xfrm>
        </p:spPr>
        <p:txBody>
          <a:bodyPr>
            <a:normAutofit lnSpcReduction="10000"/>
          </a:bodyPr>
          <a:lstStyle/>
          <a:p>
            <a:pPr algn="just"/>
            <a:r>
              <a:rPr lang="en-US" dirty="0"/>
              <a:t>Storage Structure</a:t>
            </a:r>
          </a:p>
          <a:p>
            <a:pPr algn="just">
              <a:buFont typeface="Wingdings" panose="05000000000000000000" pitchFamily="2" charset="2"/>
              <a:buChar char="Ø"/>
            </a:pPr>
            <a:r>
              <a:rPr lang="en-US" dirty="0"/>
              <a:t>The CPU can load instructions only from memory, any program to run must be stored in memory.</a:t>
            </a:r>
          </a:p>
          <a:p>
            <a:pPr algn="just">
              <a:buFont typeface="Wingdings" panose="05000000000000000000" pitchFamily="2" charset="2"/>
              <a:buChar char="Ø"/>
            </a:pPr>
            <a:r>
              <a:rPr lang="en-US" dirty="0"/>
              <a:t>ROM contains only static programs which cannot be changed(Bootstrap).</a:t>
            </a:r>
          </a:p>
          <a:p>
            <a:pPr algn="just">
              <a:buFont typeface="Wingdings" panose="05000000000000000000" pitchFamily="2" charset="2"/>
              <a:buChar char="Ø"/>
            </a:pPr>
            <a:r>
              <a:rPr lang="en-US" dirty="0"/>
              <a:t>Computer  run most of their programs from rewritable memory called main memory(RAM).</a:t>
            </a:r>
          </a:p>
          <a:p>
            <a:pPr algn="just">
              <a:buFont typeface="Wingdings" panose="05000000000000000000" pitchFamily="2" charset="2"/>
              <a:buChar char="ü"/>
            </a:pPr>
            <a:r>
              <a:rPr lang="en-US" dirty="0"/>
              <a:t>The system wants the programs and data to reside in main memory permanently </a:t>
            </a:r>
          </a:p>
          <a:p>
            <a:pPr algn="just"/>
            <a:r>
              <a:rPr lang="en-US" dirty="0"/>
              <a:t>Main memory is too small to accommodate space to programs and data</a:t>
            </a:r>
          </a:p>
          <a:p>
            <a:pPr algn="just"/>
            <a:r>
              <a:rPr lang="en-US" dirty="0"/>
              <a:t>It is a volatile storage device that loses its contents when power is turned off.</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61</a:t>
            </a:fld>
            <a:endParaRPr lang="en-US"/>
          </a:p>
        </p:txBody>
      </p:sp>
      <p:sp>
        <p:nvSpPr>
          <p:cNvPr id="8" name="Footer Placeholder 7"/>
          <p:cNvSpPr>
            <a:spLocks noGrp="1"/>
          </p:cNvSpPr>
          <p:nvPr>
            <p:ph type="ftr" sz="quarter" idx="11"/>
          </p:nvPr>
        </p:nvSpPr>
        <p:spPr>
          <a:xfrm>
            <a:off x="4686300" y="6780108"/>
            <a:ext cx="5753100" cy="389467"/>
          </a:xfrm>
        </p:spPr>
        <p:txBody>
          <a:bodyPr/>
          <a:lstStyle/>
          <a:p>
            <a:r>
              <a:rPr lang="en-US" sz="1400"/>
              <a:t>Department of CSE                   19ECS204 &amp; Operating Systems</a:t>
            </a:r>
            <a:endParaRPr lang="en-US" sz="1400"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pic>
        <p:nvPicPr>
          <p:cNvPr id="13" name="Picture 2"/>
          <p:cNvPicPr>
            <a:picLocks noChangeAspect="1" noChangeArrowheads="1"/>
          </p:cNvPicPr>
          <p:nvPr/>
        </p:nvPicPr>
        <p:blipFill>
          <a:blip r:embed="rId2" cstate="print"/>
          <a:srcRect/>
          <a:stretch>
            <a:fillRect/>
          </a:stretch>
        </p:blipFill>
        <p:spPr bwMode="auto">
          <a:xfrm>
            <a:off x="10363200" y="304800"/>
            <a:ext cx="3257550" cy="9144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19" name="Ink 18"/>
              <p14:cNvContentPartPr/>
              <p14:nvPr/>
            </p14:nvContentPartPr>
            <p14:xfrm>
              <a:off x="9645459" y="6215139"/>
              <a:ext cx="1876680" cy="759960"/>
            </p14:xfrm>
          </p:contentPart>
        </mc:Choice>
        <mc:Fallback xmlns="">
          <p:pic>
            <p:nvPicPr>
              <p:cNvPr id="19" name="Ink 18"/>
              <p:cNvPicPr/>
              <p:nvPr/>
            </p:nvPicPr>
            <p:blipFill>
              <a:blip r:embed="rId4"/>
              <a:stretch>
                <a:fillRect/>
              </a:stretch>
            </p:blipFill>
            <p:spPr>
              <a:xfrm>
                <a:off x="9633579" y="6202899"/>
                <a:ext cx="190044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 name="Ink 37"/>
              <p14:cNvContentPartPr/>
              <p14:nvPr/>
            </p14:nvContentPartPr>
            <p14:xfrm>
              <a:off x="12362739" y="5989419"/>
              <a:ext cx="964080" cy="294480"/>
            </p14:xfrm>
          </p:contentPart>
        </mc:Choice>
        <mc:Fallback xmlns="">
          <p:pic>
            <p:nvPicPr>
              <p:cNvPr id="38" name="Ink 37"/>
              <p:cNvPicPr/>
              <p:nvPr/>
            </p:nvPicPr>
            <p:blipFill>
              <a:blip r:embed="rId6"/>
              <a:stretch>
                <a:fillRect/>
              </a:stretch>
            </p:blipFill>
            <p:spPr>
              <a:xfrm>
                <a:off x="12351579" y="5978259"/>
                <a:ext cx="9864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p14:cNvContentPartPr/>
              <p14:nvPr/>
            </p14:nvContentPartPr>
            <p14:xfrm>
              <a:off x="6940059" y="1563579"/>
              <a:ext cx="2088720" cy="87120"/>
            </p14:xfrm>
          </p:contentPart>
        </mc:Choice>
        <mc:Fallback xmlns="">
          <p:pic>
            <p:nvPicPr>
              <p:cNvPr id="52" name="Ink 51"/>
              <p:cNvPicPr/>
              <p:nvPr/>
            </p:nvPicPr>
            <p:blipFill>
              <a:blip r:embed="rId8"/>
              <a:stretch>
                <a:fillRect/>
              </a:stretch>
            </p:blipFill>
            <p:spPr>
              <a:xfrm>
                <a:off x="6933939" y="1553859"/>
                <a:ext cx="21070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p14:cNvContentPartPr/>
              <p14:nvPr/>
            </p14:nvContentPartPr>
            <p14:xfrm>
              <a:off x="3932619" y="2123019"/>
              <a:ext cx="0" cy="6840"/>
            </p14:xfrm>
          </p:contentPart>
        </mc:Choice>
        <mc:Fallback xmlns="">
          <p:pic>
            <p:nvPicPr>
              <p:cNvPr id="54" name="Ink 53"/>
              <p:cNvPicPr/>
              <p:nvPr/>
            </p:nvPicPr>
            <p:blipFill>
              <a:blip r:embed="rId10"/>
              <a:stretch>
                <a:fillRect/>
              </a:stretch>
            </p:blipFill>
            <p:spPr>
              <a:xfrm>
                <a:off x="0" y="0"/>
                <a:ext cx="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Ink 55"/>
              <p14:cNvContentPartPr/>
              <p14:nvPr/>
            </p14:nvContentPartPr>
            <p14:xfrm>
              <a:off x="11322339" y="1635939"/>
              <a:ext cx="1363320" cy="20520"/>
            </p14:xfrm>
          </p:contentPart>
        </mc:Choice>
        <mc:Fallback xmlns="">
          <p:pic>
            <p:nvPicPr>
              <p:cNvPr id="56" name="Ink 55"/>
              <p:cNvPicPr/>
              <p:nvPr/>
            </p:nvPicPr>
            <p:blipFill>
              <a:blip r:embed="rId12"/>
              <a:stretch>
                <a:fillRect/>
              </a:stretch>
            </p:blipFill>
            <p:spPr>
              <a:xfrm>
                <a:off x="11318019" y="1624419"/>
                <a:ext cx="1379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p14:cNvContentPartPr/>
              <p14:nvPr/>
            </p14:nvContentPartPr>
            <p14:xfrm>
              <a:off x="3920379" y="2035539"/>
              <a:ext cx="1341720" cy="67680"/>
            </p14:xfrm>
          </p:contentPart>
        </mc:Choice>
        <mc:Fallback xmlns="">
          <p:pic>
            <p:nvPicPr>
              <p:cNvPr id="60" name="Ink 59"/>
              <p:cNvPicPr/>
              <p:nvPr/>
            </p:nvPicPr>
            <p:blipFill>
              <a:blip r:embed="rId14"/>
              <a:stretch>
                <a:fillRect/>
              </a:stretch>
            </p:blipFill>
            <p:spPr>
              <a:xfrm>
                <a:off x="3914619" y="2024019"/>
                <a:ext cx="1359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5" name="Ink 64"/>
              <p14:cNvContentPartPr/>
              <p14:nvPr/>
            </p14:nvContentPartPr>
            <p14:xfrm>
              <a:off x="12016419" y="6785019"/>
              <a:ext cx="1014480" cy="479160"/>
            </p14:xfrm>
          </p:contentPart>
        </mc:Choice>
        <mc:Fallback xmlns="">
          <p:pic>
            <p:nvPicPr>
              <p:cNvPr id="65" name="Ink 64"/>
              <p:cNvPicPr/>
              <p:nvPr/>
            </p:nvPicPr>
            <p:blipFill>
              <a:blip r:embed="rId16"/>
              <a:stretch>
                <a:fillRect/>
              </a:stretch>
            </p:blipFill>
            <p:spPr>
              <a:xfrm>
                <a:off x="12008859" y="6774579"/>
                <a:ext cx="103176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p14:cNvContentPartPr/>
              <p14:nvPr/>
            </p14:nvContentPartPr>
            <p14:xfrm>
              <a:off x="3031179" y="2929059"/>
              <a:ext cx="832680" cy="108000"/>
            </p14:xfrm>
          </p:contentPart>
        </mc:Choice>
        <mc:Fallback xmlns="">
          <p:pic>
            <p:nvPicPr>
              <p:cNvPr id="67" name="Ink 66"/>
              <p:cNvPicPr/>
              <p:nvPr/>
            </p:nvPicPr>
            <p:blipFill>
              <a:blip r:embed="rId18"/>
              <a:stretch>
                <a:fillRect/>
              </a:stretch>
            </p:blipFill>
            <p:spPr>
              <a:xfrm>
                <a:off x="3022539" y="2920419"/>
                <a:ext cx="852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p14:cNvContentPartPr/>
              <p14:nvPr/>
            </p14:nvContentPartPr>
            <p14:xfrm>
              <a:off x="1313619" y="2540259"/>
              <a:ext cx="728280" cy="177840"/>
            </p14:xfrm>
          </p:contentPart>
        </mc:Choice>
        <mc:Fallback xmlns="">
          <p:pic>
            <p:nvPicPr>
              <p:cNvPr id="69" name="Ink 68"/>
              <p:cNvPicPr/>
              <p:nvPr/>
            </p:nvPicPr>
            <p:blipFill>
              <a:blip r:embed="rId20"/>
              <a:stretch>
                <a:fillRect/>
              </a:stretch>
            </p:blipFill>
            <p:spPr>
              <a:xfrm>
                <a:off x="1308579" y="2526939"/>
                <a:ext cx="746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p14:cNvContentPartPr/>
              <p14:nvPr/>
            </p14:nvContentPartPr>
            <p14:xfrm>
              <a:off x="6237699" y="2583459"/>
              <a:ext cx="1631160" cy="141480"/>
            </p14:xfrm>
          </p:contentPart>
        </mc:Choice>
        <mc:Fallback xmlns="">
          <p:pic>
            <p:nvPicPr>
              <p:cNvPr id="71" name="Ink 70"/>
              <p:cNvPicPr/>
              <p:nvPr/>
            </p:nvPicPr>
            <p:blipFill>
              <a:blip r:embed="rId22"/>
              <a:stretch>
                <a:fillRect/>
              </a:stretch>
            </p:blipFill>
            <p:spPr>
              <a:xfrm>
                <a:off x="6227979" y="2574099"/>
                <a:ext cx="1654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2" name="Ink 91"/>
              <p14:cNvContentPartPr/>
              <p14:nvPr/>
            </p14:nvContentPartPr>
            <p14:xfrm>
              <a:off x="11457339" y="5936139"/>
              <a:ext cx="786600" cy="99360"/>
            </p14:xfrm>
          </p:contentPart>
        </mc:Choice>
        <mc:Fallback xmlns="">
          <p:pic>
            <p:nvPicPr>
              <p:cNvPr id="92" name="Ink 91"/>
              <p:cNvPicPr/>
              <p:nvPr/>
            </p:nvPicPr>
            <p:blipFill>
              <a:blip r:embed="rId24"/>
              <a:stretch>
                <a:fillRect/>
              </a:stretch>
            </p:blipFill>
            <p:spPr>
              <a:xfrm>
                <a:off x="11449779" y="5923539"/>
                <a:ext cx="8049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p14:cNvContentPartPr/>
              <p14:nvPr/>
            </p14:nvContentPartPr>
            <p14:xfrm>
              <a:off x="9953979" y="6020379"/>
              <a:ext cx="3780360" cy="1182600"/>
            </p14:xfrm>
          </p:contentPart>
        </mc:Choice>
        <mc:Fallback xmlns="">
          <p:pic>
            <p:nvPicPr>
              <p:cNvPr id="93" name="Ink 92"/>
              <p:cNvPicPr/>
              <p:nvPr/>
            </p:nvPicPr>
            <p:blipFill>
              <a:blip r:embed="rId26"/>
              <a:stretch>
                <a:fillRect/>
              </a:stretch>
            </p:blipFill>
            <p:spPr>
              <a:xfrm>
                <a:off x="9943539" y="6008859"/>
                <a:ext cx="3801960" cy="1202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Ink 93"/>
              <p14:cNvContentPartPr/>
              <p14:nvPr/>
            </p14:nvContentPartPr>
            <p14:xfrm>
              <a:off x="1700259" y="6381459"/>
              <a:ext cx="915840" cy="115560"/>
            </p14:xfrm>
          </p:contentPart>
        </mc:Choice>
        <mc:Fallback xmlns="">
          <p:pic>
            <p:nvPicPr>
              <p:cNvPr id="94" name="Ink 93"/>
              <p:cNvPicPr/>
              <p:nvPr/>
            </p:nvPicPr>
            <p:blipFill>
              <a:blip r:embed="rId28"/>
              <a:stretch>
                <a:fillRect/>
              </a:stretch>
            </p:blipFill>
            <p:spPr>
              <a:xfrm>
                <a:off x="1690179" y="6372459"/>
                <a:ext cx="933480" cy="133560"/>
              </a:xfrm>
              <a:prstGeom prst="rect">
                <a:avLst/>
              </a:prstGeom>
            </p:spPr>
          </p:pic>
        </mc:Fallback>
      </mc:AlternateContent>
    </p:spTree>
    <p:extLst>
      <p:ext uri="{BB962C8B-B14F-4D97-AF65-F5344CB8AC3E}">
        <p14:creationId xmlns:p14="http://schemas.microsoft.com/office/powerpoint/2010/main" val="2622166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Storage Structure</a:t>
            </a:r>
          </a:p>
        </p:txBody>
      </p:sp>
      <p:sp>
        <p:nvSpPr>
          <p:cNvPr id="3" name="Content Placeholder 2"/>
          <p:cNvSpPr>
            <a:spLocks noGrp="1"/>
          </p:cNvSpPr>
          <p:nvPr>
            <p:ph sz="half" idx="2"/>
          </p:nvPr>
        </p:nvSpPr>
        <p:spPr/>
        <p:txBody>
          <a:bodyPr/>
          <a:lstStyle/>
          <a:p>
            <a:pPr algn="just"/>
            <a:r>
              <a:rPr lang="en-US" dirty="0"/>
              <a:t>Most computer provide secondary storage as an extension of main memory-magnetic disks(holds large volume od data permanently).</a:t>
            </a:r>
          </a:p>
          <a:p>
            <a:pPr algn="just"/>
            <a:r>
              <a:rPr lang="en-US" dirty="0"/>
              <a:t>Storage system can be organized in a hierarchy according to speed and cost.</a:t>
            </a:r>
          </a:p>
          <a:p>
            <a:pPr algn="just"/>
            <a:r>
              <a:rPr lang="en-US" dirty="0"/>
              <a:t>The higher levels are expensive but fast.</a:t>
            </a:r>
          </a:p>
          <a:p>
            <a:pPr algn="just"/>
            <a:r>
              <a:rPr lang="en-US" dirty="0"/>
              <a:t>As we move down the cost per bit decreases but access time increases</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62</a:t>
            </a:fld>
            <a:endParaRPr lang="en-US"/>
          </a:p>
        </p:txBody>
      </p:sp>
      <p:pic>
        <p:nvPicPr>
          <p:cNvPr id="12" name="Content Placeholder 11"/>
          <p:cNvPicPr>
            <a:picLocks noGrp="1" noChangeAspect="1"/>
          </p:cNvPicPr>
          <p:nvPr>
            <p:ph sz="quarter" idx="4"/>
          </p:nvPr>
        </p:nvPicPr>
        <p:blipFill>
          <a:blip r:embed="rId2"/>
          <a:stretch>
            <a:fillRect/>
          </a:stretch>
        </p:blipFill>
        <p:spPr>
          <a:xfrm>
            <a:off x="7751948" y="2319338"/>
            <a:ext cx="4493841" cy="4214812"/>
          </a:xfrm>
          <a:prstGeom prst="rect">
            <a:avLst/>
          </a:prstGeom>
        </p:spPr>
      </p:pic>
    </p:spTree>
    <p:extLst>
      <p:ext uri="{BB962C8B-B14F-4D97-AF65-F5344CB8AC3E}">
        <p14:creationId xmlns:p14="http://schemas.microsoft.com/office/powerpoint/2010/main" val="3675140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773853"/>
          </a:xfrm>
        </p:spPr>
        <p:txBody>
          <a:bodyPr/>
          <a:lstStyle/>
          <a:p>
            <a:r>
              <a:rPr lang="en-US" dirty="0"/>
              <a:t>Computer system Organization</a:t>
            </a:r>
          </a:p>
        </p:txBody>
      </p:sp>
      <p:sp>
        <p:nvSpPr>
          <p:cNvPr id="3" name="Content Placeholder 2"/>
          <p:cNvSpPr>
            <a:spLocks noGrp="1"/>
          </p:cNvSpPr>
          <p:nvPr>
            <p:ph idx="1"/>
          </p:nvPr>
        </p:nvSpPr>
        <p:spPr>
          <a:xfrm>
            <a:off x="689548" y="1231053"/>
            <a:ext cx="9978452" cy="5553913"/>
          </a:xfrm>
        </p:spPr>
        <p:txBody>
          <a:bodyPr>
            <a:normAutofit fontScale="70000" lnSpcReduction="20000"/>
          </a:bodyPr>
          <a:lstStyle/>
          <a:p>
            <a:r>
              <a:rPr lang="en-US" altLang="en-US" dirty="0"/>
              <a:t>Main memory – only large storage media that the CPU can access directly</a:t>
            </a:r>
          </a:p>
          <a:p>
            <a:pPr lvl="1"/>
            <a:r>
              <a:rPr lang="en-US" altLang="en-US" sz="1600" b="1" dirty="0">
                <a:solidFill>
                  <a:srgbClr val="3366FF"/>
                </a:solidFill>
              </a:rPr>
              <a:t>Random</a:t>
            </a:r>
            <a:r>
              <a:rPr lang="en-US" altLang="en-US" sz="1600" dirty="0">
                <a:solidFill>
                  <a:srgbClr val="0000FF"/>
                </a:solidFill>
              </a:rPr>
              <a:t> </a:t>
            </a:r>
            <a:r>
              <a:rPr lang="en-US" altLang="en-US" sz="1600" b="1" dirty="0">
                <a:solidFill>
                  <a:srgbClr val="3366FF"/>
                </a:solidFill>
              </a:rPr>
              <a:t>access</a:t>
            </a:r>
          </a:p>
          <a:p>
            <a:pPr lvl="1"/>
            <a:r>
              <a:rPr lang="en-US" altLang="en-US" sz="1600" dirty="0"/>
              <a:t>Typically </a:t>
            </a:r>
            <a:r>
              <a:rPr lang="en-US" altLang="en-US" sz="1600" b="1" dirty="0">
                <a:solidFill>
                  <a:srgbClr val="3366FF"/>
                </a:solidFill>
              </a:rPr>
              <a:t>volatile</a:t>
            </a:r>
          </a:p>
          <a:p>
            <a:r>
              <a:rPr lang="en-US" altLang="en-US" dirty="0"/>
              <a:t>Secondary storage – extension of main memory that provides large </a:t>
            </a:r>
            <a:r>
              <a:rPr lang="en-US" altLang="en-US" b="1" dirty="0">
                <a:solidFill>
                  <a:srgbClr val="3366FF"/>
                </a:solidFill>
              </a:rPr>
              <a:t>nonvolatile</a:t>
            </a:r>
            <a:r>
              <a:rPr lang="en-US" altLang="en-US" dirty="0">
                <a:solidFill>
                  <a:srgbClr val="0000FF"/>
                </a:solidFill>
              </a:rPr>
              <a:t> </a:t>
            </a:r>
            <a:r>
              <a:rPr lang="en-US" altLang="en-US" dirty="0"/>
              <a:t>storage capacity</a:t>
            </a:r>
          </a:p>
          <a:p>
            <a:r>
              <a:rPr lang="en-US" altLang="en-US" dirty="0"/>
              <a:t>Hard disks – rigid metal or glass platters covered with magnetic recording material </a:t>
            </a:r>
          </a:p>
          <a:p>
            <a:pPr lvl="1"/>
            <a:r>
              <a:rPr lang="en-US" altLang="en-US" sz="1600" dirty="0"/>
              <a:t>Disk surface is logically divided into </a:t>
            </a:r>
            <a:r>
              <a:rPr lang="en-US" altLang="en-US" sz="1600" b="1" dirty="0">
                <a:solidFill>
                  <a:srgbClr val="3366FF"/>
                </a:solidFill>
              </a:rPr>
              <a:t>tracks</a:t>
            </a:r>
            <a:r>
              <a:rPr lang="en-US" altLang="en-US" sz="1600" dirty="0"/>
              <a:t>, which are subdivided into </a:t>
            </a:r>
            <a:r>
              <a:rPr lang="en-US" altLang="en-US" sz="1600" b="1" dirty="0">
                <a:solidFill>
                  <a:srgbClr val="3366FF"/>
                </a:solidFill>
              </a:rPr>
              <a:t>sectors</a:t>
            </a:r>
          </a:p>
          <a:p>
            <a:pPr lvl="1"/>
            <a:r>
              <a:rPr lang="en-US" altLang="en-US" sz="1600" dirty="0"/>
              <a:t>The </a:t>
            </a:r>
            <a:r>
              <a:rPr lang="en-US" altLang="en-US" sz="1600" b="1" dirty="0">
                <a:solidFill>
                  <a:srgbClr val="3366FF"/>
                </a:solidFill>
              </a:rPr>
              <a:t>disk controller </a:t>
            </a:r>
            <a:r>
              <a:rPr lang="en-US" altLang="en-US" sz="1600" dirty="0"/>
              <a:t>determines the logical interaction between the device and the computer </a:t>
            </a:r>
          </a:p>
          <a:p>
            <a:r>
              <a:rPr lang="en-US" altLang="en-US" b="1" dirty="0">
                <a:solidFill>
                  <a:srgbClr val="3366FF"/>
                </a:solidFill>
              </a:rPr>
              <a:t>Solid-state disks </a:t>
            </a:r>
            <a:r>
              <a:rPr lang="en-US" altLang="en-US" dirty="0"/>
              <a:t>– faster than hard disks, nonvolatile</a:t>
            </a:r>
          </a:p>
          <a:p>
            <a:pPr lvl="1"/>
            <a:r>
              <a:rPr lang="en-US" altLang="en-US" sz="1600" dirty="0"/>
              <a:t>Various technologies</a:t>
            </a:r>
          </a:p>
          <a:p>
            <a:pPr lvl="1"/>
            <a:r>
              <a:rPr lang="en-US" altLang="en-US" sz="1600" dirty="0"/>
              <a:t>Becoming more popular</a:t>
            </a:r>
          </a:p>
          <a:p>
            <a:pPr lvl="0" algn="just"/>
            <a:r>
              <a:rPr lang="en-IN" sz="2400" dirty="0" smtClean="0">
                <a:latin typeface="Times New Roman" panose="02020603050405020304" pitchFamily="18" charset="0"/>
                <a:cs typeface="Times New Roman" panose="02020603050405020304" pitchFamily="18" charset="0"/>
              </a:rPr>
              <a:t>General </a:t>
            </a:r>
            <a:r>
              <a:rPr lang="en-IN" sz="2400" dirty="0">
                <a:latin typeface="Times New Roman" panose="02020603050405020304" pitchFamily="18" charset="0"/>
                <a:cs typeface="Times New Roman" panose="02020603050405020304" pitchFamily="18" charset="0"/>
              </a:rPr>
              <a:t>Purpose computers run most of their programs from rewritable memory, called main memory(also called RAM or Random access memory).</a:t>
            </a:r>
          </a:p>
          <a:p>
            <a:pPr lvl="0" algn="just"/>
            <a:r>
              <a:rPr lang="en-IN" sz="2400" dirty="0">
                <a:latin typeface="Times New Roman" panose="02020603050405020304" pitchFamily="18" charset="0"/>
                <a:cs typeface="Times New Roman" panose="02020603050405020304" pitchFamily="18" charset="0"/>
              </a:rPr>
              <a:t>Main Memory commonly is implemented in a semi conductor technology called Dynamic RAM(DRAM).</a:t>
            </a:r>
          </a:p>
          <a:p>
            <a:pPr lvl="0" algn="just"/>
            <a:r>
              <a:rPr lang="en-IN" sz="2400" dirty="0">
                <a:latin typeface="Times New Roman" panose="02020603050405020304" pitchFamily="18" charset="0"/>
                <a:cs typeface="Times New Roman" panose="02020603050405020304" pitchFamily="18" charset="0"/>
              </a:rPr>
              <a:t>Computers use other forms of memory as well. Because the read-only memory(ROM) cannot be changed ,only static programs are stored there.</a:t>
            </a:r>
          </a:p>
          <a:p>
            <a:pPr lvl="0" algn="just">
              <a:lnSpc>
                <a:spcPct val="150000"/>
              </a:lnSpc>
            </a:pPr>
            <a:r>
              <a:rPr lang="en-IN" sz="2400" dirty="0">
                <a:latin typeface="Times New Roman" panose="02020603050405020304" pitchFamily="18" charset="0"/>
                <a:cs typeface="Times New Roman" panose="02020603050405020304" pitchFamily="18" charset="0"/>
              </a:rPr>
              <a:t>Generally we want to store the programs and data in main memory but this is not possible because:-  </a:t>
            </a:r>
          </a:p>
          <a:p>
            <a:pPr marL="800100" lvl="2" indent="0" algn="just">
              <a:lnSpc>
                <a:spcPct val="150000"/>
              </a:lnSpc>
              <a:buNone/>
            </a:pPr>
            <a:r>
              <a:rPr lang="en-IN" dirty="0">
                <a:latin typeface="Times New Roman" panose="02020603050405020304" pitchFamily="18" charset="0"/>
                <a:cs typeface="Times New Roman" panose="02020603050405020304" pitchFamily="18" charset="0"/>
              </a:rPr>
              <a:t>1.Main memory is usually too small to store all needed programs and data permanently.</a:t>
            </a:r>
          </a:p>
          <a:p>
            <a:pPr marL="800100" lvl="2" indent="0" algn="just">
              <a:buNone/>
            </a:pPr>
            <a:r>
              <a:rPr lang="en-IN" dirty="0">
                <a:latin typeface="Times New Roman" panose="02020603050405020304" pitchFamily="18" charset="0"/>
                <a:cs typeface="Times New Roman" panose="02020603050405020304" pitchFamily="18" charset="0"/>
              </a:rPr>
              <a:t>2. Main Memory is a volatile storage device that loses its contents where power is turned off or otherwise lost.</a:t>
            </a:r>
          </a:p>
          <a:p>
            <a:pPr lvl="1" algn="just"/>
            <a:endParaRPr lang="en-IN" sz="18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63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10789920" y="3139056"/>
              <a:ext cx="1366560" cy="1219680"/>
            </p14:xfrm>
          </p:contentPart>
        </mc:Choice>
        <mc:Fallback xmlns="">
          <p:pic>
            <p:nvPicPr>
              <p:cNvPr id="17" name="Ink 16"/>
              <p:cNvPicPr/>
              <p:nvPr/>
            </p:nvPicPr>
            <p:blipFill>
              <a:blip r:embed="rId5"/>
              <a:stretch>
                <a:fillRect/>
              </a:stretch>
            </p:blipFill>
            <p:spPr>
              <a:xfrm>
                <a:off x="10782000" y="3128976"/>
                <a:ext cx="1385280"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4" name="Ink 1023"/>
              <p14:cNvContentPartPr/>
              <p14:nvPr/>
            </p14:nvContentPartPr>
            <p14:xfrm>
              <a:off x="12479400" y="3044016"/>
              <a:ext cx="846000" cy="1694520"/>
            </p14:xfrm>
          </p:contentPart>
        </mc:Choice>
        <mc:Fallback xmlns="">
          <p:pic>
            <p:nvPicPr>
              <p:cNvPr id="1024" name="Ink 1023"/>
              <p:cNvPicPr/>
              <p:nvPr/>
            </p:nvPicPr>
            <p:blipFill>
              <a:blip r:embed="rId7"/>
              <a:stretch>
                <a:fillRect/>
              </a:stretch>
            </p:blipFill>
            <p:spPr>
              <a:xfrm>
                <a:off x="12470760" y="3035016"/>
                <a:ext cx="865080" cy="171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55" name="Ink 1154"/>
              <p14:cNvContentPartPr/>
              <p14:nvPr/>
            </p14:nvContentPartPr>
            <p14:xfrm>
              <a:off x="11163240" y="5816376"/>
              <a:ext cx="2026080" cy="1294920"/>
            </p14:xfrm>
          </p:contentPart>
        </mc:Choice>
        <mc:Fallback xmlns="">
          <p:pic>
            <p:nvPicPr>
              <p:cNvPr id="1155" name="Ink 1154"/>
              <p:cNvPicPr/>
              <p:nvPr/>
            </p:nvPicPr>
            <p:blipFill>
              <a:blip r:embed="rId11"/>
              <a:stretch>
                <a:fillRect/>
              </a:stretch>
            </p:blipFill>
            <p:spPr>
              <a:xfrm>
                <a:off x="11151000" y="5803416"/>
                <a:ext cx="2050920" cy="1319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15" name="Ink 1214"/>
              <p14:cNvContentPartPr/>
              <p14:nvPr/>
            </p14:nvContentPartPr>
            <p14:xfrm>
              <a:off x="11915640" y="5862456"/>
              <a:ext cx="1205640" cy="1039320"/>
            </p14:xfrm>
          </p:contentPart>
        </mc:Choice>
        <mc:Fallback xmlns="">
          <p:pic>
            <p:nvPicPr>
              <p:cNvPr id="1215" name="Ink 1214"/>
              <p:cNvPicPr/>
              <p:nvPr/>
            </p:nvPicPr>
            <p:blipFill>
              <a:blip r:embed="rId17"/>
              <a:stretch>
                <a:fillRect/>
              </a:stretch>
            </p:blipFill>
            <p:spPr>
              <a:xfrm>
                <a:off x="11910240" y="5852736"/>
                <a:ext cx="1218600" cy="105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18" name="Ink 1217"/>
              <p14:cNvContentPartPr/>
              <p14:nvPr/>
            </p14:nvContentPartPr>
            <p14:xfrm>
              <a:off x="10542600" y="2662776"/>
              <a:ext cx="1568160" cy="1116720"/>
            </p14:xfrm>
          </p:contentPart>
        </mc:Choice>
        <mc:Fallback xmlns="">
          <p:pic>
            <p:nvPicPr>
              <p:cNvPr id="1218" name="Ink 1217"/>
              <p:cNvPicPr/>
              <p:nvPr/>
            </p:nvPicPr>
            <p:blipFill>
              <a:blip r:embed="rId19"/>
              <a:stretch>
                <a:fillRect/>
              </a:stretch>
            </p:blipFill>
            <p:spPr>
              <a:xfrm>
                <a:off x="10533960" y="2657016"/>
                <a:ext cx="1586880" cy="112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20" name="Ink 1219"/>
              <p14:cNvContentPartPr/>
              <p14:nvPr/>
            </p14:nvContentPartPr>
            <p14:xfrm>
              <a:off x="10834920" y="5229576"/>
              <a:ext cx="2595960" cy="1616400"/>
            </p14:xfrm>
          </p:contentPart>
        </mc:Choice>
        <mc:Fallback xmlns="">
          <p:pic>
            <p:nvPicPr>
              <p:cNvPr id="1220" name="Ink 1219"/>
              <p:cNvPicPr/>
              <p:nvPr/>
            </p:nvPicPr>
            <p:blipFill>
              <a:blip r:embed="rId21"/>
              <a:stretch>
                <a:fillRect/>
              </a:stretch>
            </p:blipFill>
            <p:spPr>
              <a:xfrm>
                <a:off x="10822320" y="5223456"/>
                <a:ext cx="261864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25" name="Ink 1224"/>
              <p14:cNvContentPartPr/>
              <p14:nvPr/>
            </p14:nvContentPartPr>
            <p14:xfrm>
              <a:off x="10356120" y="4361976"/>
              <a:ext cx="3239640" cy="1017360"/>
            </p14:xfrm>
          </p:contentPart>
        </mc:Choice>
        <mc:Fallback xmlns="">
          <p:pic>
            <p:nvPicPr>
              <p:cNvPr id="1225" name="Ink 1224"/>
              <p:cNvPicPr/>
              <p:nvPr/>
            </p:nvPicPr>
            <p:blipFill>
              <a:blip r:embed="rId23"/>
              <a:stretch>
                <a:fillRect/>
              </a:stretch>
            </p:blipFill>
            <p:spPr>
              <a:xfrm>
                <a:off x="10344600" y="4353696"/>
                <a:ext cx="3258360" cy="10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3" name="Ink 1232"/>
              <p14:cNvContentPartPr/>
              <p14:nvPr/>
            </p14:nvContentPartPr>
            <p14:xfrm>
              <a:off x="13047480" y="4518216"/>
              <a:ext cx="769680" cy="1309320"/>
            </p14:xfrm>
          </p:contentPart>
        </mc:Choice>
        <mc:Fallback xmlns="">
          <p:pic>
            <p:nvPicPr>
              <p:cNvPr id="1233" name="Ink 1232"/>
              <p:cNvPicPr/>
              <p:nvPr/>
            </p:nvPicPr>
            <p:blipFill>
              <a:blip r:embed="rId27"/>
              <a:stretch>
                <a:fillRect/>
              </a:stretch>
            </p:blipFill>
            <p:spPr>
              <a:xfrm>
                <a:off x="13042440" y="4507416"/>
                <a:ext cx="783000" cy="1327680"/>
              </a:xfrm>
              <a:prstGeom prst="rect">
                <a:avLst/>
              </a:prstGeom>
            </p:spPr>
          </p:pic>
        </mc:Fallback>
      </mc:AlternateContent>
    </p:spTree>
    <p:extLst>
      <p:ext uri="{BB962C8B-B14F-4D97-AF65-F5344CB8AC3E}">
        <p14:creationId xmlns:p14="http://schemas.microsoft.com/office/powerpoint/2010/main" val="2704900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926253"/>
          </a:xfrm>
        </p:spPr>
        <p:txBody>
          <a:bodyPr/>
          <a:lstStyle/>
          <a:p>
            <a:r>
              <a:rPr lang="en-US" dirty="0"/>
              <a:t>Computer system Organization</a:t>
            </a:r>
          </a:p>
        </p:txBody>
      </p:sp>
      <p:sp>
        <p:nvSpPr>
          <p:cNvPr id="3" name="Content Placeholder 2"/>
          <p:cNvSpPr>
            <a:spLocks noGrp="1"/>
          </p:cNvSpPr>
          <p:nvPr>
            <p:ph idx="1"/>
          </p:nvPr>
        </p:nvSpPr>
        <p:spPr>
          <a:xfrm>
            <a:off x="689548" y="1512147"/>
            <a:ext cx="10210800" cy="4658361"/>
          </a:xfrm>
        </p:spPr>
        <p:txBody>
          <a:bodyPr>
            <a:normAutofit fontScale="62500" lnSpcReduction="20000"/>
          </a:bodyPr>
          <a:lstStyle/>
          <a:p>
            <a:pPr lvl="0" algn="just">
              <a:lnSpc>
                <a:spcPct val="150000"/>
              </a:lnSpc>
            </a:pPr>
            <a:r>
              <a:rPr lang="en-IN" sz="2400" dirty="0">
                <a:latin typeface="Times New Roman" panose="02020603050405020304" pitchFamily="18" charset="0"/>
                <a:cs typeface="Times New Roman" panose="02020603050405020304" pitchFamily="18" charset="0"/>
              </a:rPr>
              <a:t>Most computers systems provide secondary storage as an extension of main memory. The main requirement for secondary storage is that it will be able to hold large quantities of data permanently. </a:t>
            </a:r>
          </a:p>
          <a:p>
            <a:pPr lvl="0" algn="just">
              <a:lnSpc>
                <a:spcPct val="150000"/>
              </a:lnSpc>
            </a:pPr>
            <a:r>
              <a:rPr lang="en-IN" sz="2400" dirty="0">
                <a:latin typeface="Times New Roman" panose="02020603050405020304" pitchFamily="18" charset="0"/>
                <a:cs typeface="Times New Roman" panose="02020603050405020304" pitchFamily="18" charset="0"/>
              </a:rPr>
              <a:t>The most common secondary- storage device is a </a:t>
            </a:r>
            <a:r>
              <a:rPr lang="en-IN" sz="2400" dirty="0">
                <a:highlight>
                  <a:srgbClr val="FFFF00"/>
                </a:highlight>
                <a:latin typeface="Times New Roman" panose="02020603050405020304" pitchFamily="18" charset="0"/>
                <a:cs typeface="Times New Roman" panose="02020603050405020304" pitchFamily="18" charset="0"/>
              </a:rPr>
              <a:t>Magnetic disk</a:t>
            </a:r>
            <a:r>
              <a:rPr lang="en-IN" sz="2400" dirty="0">
                <a:latin typeface="Times New Roman" panose="02020603050405020304" pitchFamily="18" charset="0"/>
                <a:cs typeface="Times New Roman" panose="02020603050405020304" pitchFamily="18" charset="0"/>
              </a:rPr>
              <a:t>.</a:t>
            </a:r>
          </a:p>
          <a:p>
            <a:pPr lvl="0" algn="just">
              <a:lnSpc>
                <a:spcPct val="150000"/>
              </a:lnSpc>
            </a:pPr>
            <a:r>
              <a:rPr lang="en-IN" sz="2400" dirty="0">
                <a:latin typeface="Times New Roman" panose="02020603050405020304" pitchFamily="18" charset="0"/>
                <a:cs typeface="Times New Roman" panose="02020603050405020304" pitchFamily="18" charset="0"/>
              </a:rPr>
              <a:t>Volatile storage loses it contents when the power to the device removed so data must be written to non-volatile storage</a:t>
            </a:r>
          </a:p>
          <a:p>
            <a:r>
              <a:rPr lang="en-IN" sz="2400" dirty="0">
                <a:latin typeface="Times New Roman" panose="02020603050405020304" pitchFamily="18" charset="0"/>
                <a:cs typeface="Times New Roman" panose="02020603050405020304" pitchFamily="18" charset="0"/>
              </a:rPr>
              <a:t>An Electronic disk can be volatile or non-volatile. Another form of electronic disk is </a:t>
            </a:r>
            <a:r>
              <a:rPr lang="en-IN" sz="2400" dirty="0">
                <a:highlight>
                  <a:srgbClr val="FFFF00"/>
                </a:highlight>
                <a:latin typeface="Times New Roman" panose="02020603050405020304" pitchFamily="18" charset="0"/>
                <a:cs typeface="Times New Roman" panose="02020603050405020304" pitchFamily="18" charset="0"/>
              </a:rPr>
              <a:t>Flash memory, </a:t>
            </a:r>
            <a:r>
              <a:rPr lang="en-IN" sz="2400" dirty="0">
                <a:latin typeface="Times New Roman" panose="02020603050405020304" pitchFamily="18" charset="0"/>
                <a:cs typeface="Times New Roman" panose="02020603050405020304" pitchFamily="18" charset="0"/>
              </a:rPr>
              <a:t>which is popular in cameras and Personal digital assistants(PDA’s) in robots</a:t>
            </a:r>
            <a:r>
              <a:rPr lang="en-IN" sz="2400" dirty="0" smtClean="0">
                <a:latin typeface="Times New Roman" panose="02020603050405020304" pitchFamily="18" charset="0"/>
                <a:cs typeface="Times New Roman" panose="02020603050405020304" pitchFamily="18" charset="0"/>
              </a:rPr>
              <a:t>.</a:t>
            </a:r>
            <a:r>
              <a:rPr lang="en-US" altLang="en-US" dirty="0"/>
              <a:t> Storage systems organized in hierarchy</a:t>
            </a:r>
          </a:p>
          <a:p>
            <a:pPr lvl="1"/>
            <a:r>
              <a:rPr lang="en-US" altLang="en-US" dirty="0"/>
              <a:t>Speed</a:t>
            </a:r>
          </a:p>
          <a:p>
            <a:pPr lvl="1"/>
            <a:r>
              <a:rPr lang="en-US" altLang="en-US" dirty="0"/>
              <a:t>Cost</a:t>
            </a:r>
          </a:p>
          <a:p>
            <a:pPr lvl="1"/>
            <a:r>
              <a:rPr lang="en-US" altLang="en-US" dirty="0" smtClean="0"/>
              <a:t>Volatility</a:t>
            </a:r>
          </a:p>
          <a:p>
            <a:pPr lvl="1"/>
            <a:r>
              <a:rPr lang="en-US" altLang="en-US" dirty="0" smtClean="0"/>
              <a:t>Size</a:t>
            </a:r>
            <a:endParaRPr lang="en-US" altLang="en-US" dirty="0"/>
          </a:p>
          <a:p>
            <a:r>
              <a:rPr lang="en-US" altLang="en-US" b="1" dirty="0">
                <a:solidFill>
                  <a:srgbClr val="3366FF"/>
                </a:solidFill>
              </a:rPr>
              <a:t>Caching</a:t>
            </a:r>
            <a:r>
              <a:rPr lang="en-US" altLang="en-US" dirty="0"/>
              <a:t> – copying information into faster storage system; main memory can be viewed as a cache for secondary storage</a:t>
            </a:r>
          </a:p>
          <a:p>
            <a:r>
              <a:rPr lang="en-US" altLang="en-US" b="1" dirty="0">
                <a:solidFill>
                  <a:srgbClr val="3366FF"/>
                </a:solidFill>
              </a:rPr>
              <a:t>Device Driver </a:t>
            </a:r>
            <a:r>
              <a:rPr lang="en-US" altLang="en-US" dirty="0"/>
              <a:t>for each device controller to manage I/O</a:t>
            </a:r>
          </a:p>
          <a:p>
            <a:pPr lvl="1"/>
            <a:r>
              <a:rPr lang="en-US" altLang="en-US" dirty="0"/>
              <a:t>Provides uniform interface between controller and kernel</a:t>
            </a:r>
          </a:p>
          <a:p>
            <a:pPr lvl="0" algn="just">
              <a:lnSpc>
                <a:spcPct val="150000"/>
              </a:lnSpc>
            </a:pP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64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379505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IN" dirty="0"/>
          </a:p>
        </p:txBody>
      </p:sp>
      <p:sp>
        <p:nvSpPr>
          <p:cNvPr id="3" name="Content Placeholder 2"/>
          <p:cNvSpPr>
            <a:spLocks noGrp="1"/>
          </p:cNvSpPr>
          <p:nvPr>
            <p:ph idx="1"/>
          </p:nvPr>
        </p:nvSpPr>
        <p:spPr/>
        <p:txBody>
          <a:bodyPr>
            <a:normAutofit lnSpcReduction="10000"/>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65</a:t>
            </a:fld>
            <a:endParaRPr lang="en-US"/>
          </a:p>
        </p:txBody>
      </p:sp>
    </p:spTree>
    <p:extLst>
      <p:ext uri="{BB962C8B-B14F-4D97-AF65-F5344CB8AC3E}">
        <p14:creationId xmlns:p14="http://schemas.microsoft.com/office/powerpoint/2010/main" val="2929759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2344400" cy="685800"/>
          </a:xfrm>
        </p:spPr>
        <p:txBody>
          <a:bodyPr>
            <a:normAutofit fontScale="90000"/>
          </a:bodyPr>
          <a:lstStyle/>
          <a:p>
            <a:r>
              <a:rPr lang="en-US" altLang="en-US" dirty="0"/>
              <a:t>Direct Memory Access Structure</a:t>
            </a:r>
            <a:endParaRPr lang="en-IN" dirty="0"/>
          </a:p>
        </p:txBody>
      </p:sp>
      <p:sp>
        <p:nvSpPr>
          <p:cNvPr id="3" name="Content Placeholder 2"/>
          <p:cNvSpPr>
            <a:spLocks noGrp="1"/>
          </p:cNvSpPr>
          <p:nvPr>
            <p:ph idx="1"/>
          </p:nvPr>
        </p:nvSpPr>
        <p:spPr>
          <a:xfrm>
            <a:off x="609600" y="616453"/>
            <a:ext cx="12344400" cy="6352291"/>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66</a:t>
            </a:fld>
            <a:endParaRPr lang="en-US"/>
          </a:p>
        </p:txBody>
      </p:sp>
      <p:pic>
        <p:nvPicPr>
          <p:cNvPr id="7" name="Picture 5"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265108"/>
            <a:ext cx="4038600"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762179" y="3813863"/>
            <a:ext cx="7321931" cy="2804403"/>
          </a:xfrm>
          <a:prstGeom prst="rect">
            <a:avLst/>
          </a:prstGeom>
        </p:spPr>
      </p:pic>
    </p:spTree>
    <p:extLst>
      <p:ext uri="{BB962C8B-B14F-4D97-AF65-F5344CB8AC3E}">
        <p14:creationId xmlns:p14="http://schemas.microsoft.com/office/powerpoint/2010/main" val="3342632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914400"/>
          </a:xfrm>
        </p:spPr>
        <p:txBody>
          <a:bodyPr/>
          <a:lstStyle/>
          <a:p>
            <a:r>
              <a:rPr lang="en-US" dirty="0"/>
              <a:t>Computer system Organization</a:t>
            </a:r>
          </a:p>
        </p:txBody>
      </p:sp>
      <p:sp>
        <p:nvSpPr>
          <p:cNvPr id="3" name="Content Placeholder 2"/>
          <p:cNvSpPr>
            <a:spLocks noGrp="1"/>
          </p:cNvSpPr>
          <p:nvPr>
            <p:ph idx="1"/>
          </p:nvPr>
        </p:nvSpPr>
        <p:spPr>
          <a:xfrm>
            <a:off x="689548" y="1512147"/>
            <a:ext cx="10210800" cy="5263103"/>
          </a:xfrm>
        </p:spPr>
        <p:txBody>
          <a:bodyPr>
            <a:normAutofit/>
          </a:bodyPr>
          <a:lstStyle/>
          <a:p>
            <a:pPr marL="0" lvl="0" indent="0" algn="just">
              <a:lnSpc>
                <a:spcPct val="150000"/>
              </a:lnSpc>
              <a:buNone/>
            </a:pPr>
            <a:r>
              <a:rPr lang="en-IN" sz="3000" u="sng" dirty="0">
                <a:highlight>
                  <a:srgbClr val="FFFF00"/>
                </a:highlight>
                <a:latin typeface="Times New Roman" panose="02020603050405020304" pitchFamily="18" charset="0"/>
                <a:cs typeface="Times New Roman" panose="02020603050405020304" pitchFamily="18" charset="0"/>
              </a:rPr>
              <a:t>3.I/O Structure</a:t>
            </a:r>
          </a:p>
          <a:p>
            <a:pPr marL="0" lvl="0" indent="0" algn="just">
              <a:lnSpc>
                <a:spcPct val="150000"/>
              </a:lnSpc>
              <a:buNone/>
            </a:pPr>
            <a:r>
              <a:rPr lang="en-US" sz="2200" dirty="0">
                <a:latin typeface="Times New Roman" panose="02020603050405020304" pitchFamily="18" charset="0"/>
                <a:cs typeface="Times New Roman" panose="02020603050405020304" pitchFamily="18" charset="0"/>
              </a:rPr>
              <a:t>After I/O starts, control returns to user program only upon I/O completion (e.g., keyboard input, or reading file from disk) .</a:t>
            </a:r>
          </a:p>
          <a:p>
            <a:pPr marL="0" lvl="0" indent="0" algn="just">
              <a:lnSpc>
                <a:spcPct val="150000"/>
              </a:lnSpc>
              <a:buNone/>
            </a:pPr>
            <a:r>
              <a:rPr lang="en-US" sz="2200" dirty="0">
                <a:latin typeface="Times New Roman" panose="02020603050405020304" pitchFamily="18" charset="0"/>
                <a:cs typeface="Times New Roman" panose="02020603050405020304" pitchFamily="18" charset="0"/>
              </a:rPr>
              <a:t> The user program is taken off the CPU – When the I/O is complete, the device (keyboard, or disk controller) sends an interrupt to the OS – The OS saves the current process, handles the interrupt, the system continues …</a:t>
            </a:r>
            <a:endParaRPr lang="en-IN" sz="2200" u="sng" dirty="0">
              <a:highlight>
                <a:srgbClr val="FFFF00"/>
              </a:highlight>
              <a:latin typeface="Times New Roman" panose="02020603050405020304" pitchFamily="18" charset="0"/>
              <a:cs typeface="Times New Roman" panose="02020603050405020304" pitchFamily="18" charset="0"/>
            </a:endParaRPr>
          </a:p>
          <a:p>
            <a:pPr marL="0" lvl="0" indent="0" algn="just">
              <a:lnSpc>
                <a:spcPct val="150000"/>
              </a:lnSpc>
              <a:buNone/>
            </a:pPr>
            <a:r>
              <a:rPr lang="en-IN" sz="2000" dirty="0">
                <a:highlight>
                  <a:srgbClr val="FFFF00"/>
                </a:highlight>
                <a:latin typeface="Times New Roman" panose="02020603050405020304" pitchFamily="18" charset="0"/>
                <a:cs typeface="Times New Roman" panose="02020603050405020304" pitchFamily="18" charset="0"/>
              </a:rPr>
              <a:t>Direct Memory Access (DMA)</a:t>
            </a:r>
            <a:r>
              <a:rPr lang="en-US" sz="2000" dirty="0">
                <a:highlight>
                  <a:srgbClr val="FFFF00"/>
                </a:highlight>
                <a:latin typeface="Times New Roman" panose="02020603050405020304" pitchFamily="18" charset="0"/>
                <a:cs typeface="Times New Roman" panose="02020603050405020304" pitchFamily="18" charset="0"/>
              </a:rPr>
              <a:t> </a:t>
            </a:r>
          </a:p>
          <a:p>
            <a:pPr marL="0" lvl="0" indent="0" algn="just">
              <a:buNone/>
            </a:pPr>
            <a:r>
              <a:rPr lang="en-US" sz="2200" dirty="0">
                <a:latin typeface="Times New Roman" panose="02020603050405020304" pitchFamily="18" charset="0"/>
                <a:cs typeface="Times New Roman" panose="02020603050405020304" pitchFamily="18" charset="0"/>
              </a:rPr>
              <a:t>Device controller transfers blocks of data from buffer storage directly to main memory without CPU intervention, once a request is received request is received.</a:t>
            </a:r>
            <a:endParaRPr lang="en-IN" sz="2200" u="sng" dirty="0">
              <a:highlight>
                <a:srgbClr val="FFFF00"/>
              </a:highlight>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67</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098640" y="1055736"/>
              <a:ext cx="827280" cy="363960"/>
            </p14:xfrm>
          </p:contentPart>
        </mc:Choice>
        <mc:Fallback xmlns="">
          <p:pic>
            <p:nvPicPr>
              <p:cNvPr id="6" name="Ink 5"/>
              <p:cNvPicPr/>
              <p:nvPr/>
            </p:nvPicPr>
            <p:blipFill>
              <a:blip r:embed="rId5"/>
              <a:stretch>
                <a:fillRect/>
              </a:stretch>
            </p:blipFill>
            <p:spPr>
              <a:xfrm>
                <a:off x="9087480" y="1046016"/>
                <a:ext cx="8474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11110680" y="1325736"/>
              <a:ext cx="1640520" cy="861120"/>
            </p14:xfrm>
          </p:contentPart>
        </mc:Choice>
        <mc:Fallback xmlns="">
          <p:pic>
            <p:nvPicPr>
              <p:cNvPr id="16" name="Ink 15"/>
              <p:cNvPicPr/>
              <p:nvPr/>
            </p:nvPicPr>
            <p:blipFill>
              <a:blip r:embed="rId7"/>
              <a:stretch>
                <a:fillRect/>
              </a:stretch>
            </p:blipFill>
            <p:spPr>
              <a:xfrm>
                <a:off x="11101680" y="1315296"/>
                <a:ext cx="1659600" cy="88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55" name="Ink 1054"/>
              <p14:cNvContentPartPr/>
              <p14:nvPr/>
            </p14:nvContentPartPr>
            <p14:xfrm>
              <a:off x="12189240" y="1407456"/>
              <a:ext cx="1501560" cy="1435320"/>
            </p14:xfrm>
          </p:contentPart>
        </mc:Choice>
        <mc:Fallback xmlns="">
          <p:pic>
            <p:nvPicPr>
              <p:cNvPr id="1055" name="Ink 1054"/>
              <p:cNvPicPr/>
              <p:nvPr/>
            </p:nvPicPr>
            <p:blipFill>
              <a:blip r:embed="rId9"/>
              <a:stretch>
                <a:fillRect/>
              </a:stretch>
            </p:blipFill>
            <p:spPr>
              <a:xfrm>
                <a:off x="12181680" y="1395576"/>
                <a:ext cx="1519920" cy="145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57" name="Ink 1056"/>
              <p14:cNvContentPartPr/>
              <p14:nvPr/>
            </p14:nvContentPartPr>
            <p14:xfrm>
              <a:off x="10983240" y="3500136"/>
              <a:ext cx="1796400" cy="995400"/>
            </p14:xfrm>
          </p:contentPart>
        </mc:Choice>
        <mc:Fallback xmlns="">
          <p:pic>
            <p:nvPicPr>
              <p:cNvPr id="1057" name="Ink 1056"/>
              <p:cNvPicPr/>
              <p:nvPr/>
            </p:nvPicPr>
            <p:blipFill>
              <a:blip r:embed="rId11"/>
              <a:stretch>
                <a:fillRect/>
              </a:stretch>
            </p:blipFill>
            <p:spPr>
              <a:xfrm>
                <a:off x="10971000" y="3490776"/>
                <a:ext cx="1821600" cy="101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14" name="Ink 1113"/>
              <p14:cNvContentPartPr/>
              <p14:nvPr/>
            </p14:nvContentPartPr>
            <p14:xfrm>
              <a:off x="11235960" y="1512216"/>
              <a:ext cx="1319760" cy="480960"/>
            </p14:xfrm>
          </p:contentPart>
        </mc:Choice>
        <mc:Fallback xmlns="">
          <p:pic>
            <p:nvPicPr>
              <p:cNvPr id="1114" name="Ink 1113"/>
              <p:cNvPicPr/>
              <p:nvPr/>
            </p:nvPicPr>
            <p:blipFill>
              <a:blip r:embed="rId13"/>
              <a:stretch>
                <a:fillRect/>
              </a:stretch>
            </p:blipFill>
            <p:spPr>
              <a:xfrm>
                <a:off x="11227680" y="1500336"/>
                <a:ext cx="133992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42" name="Ink 1141"/>
              <p14:cNvContentPartPr/>
              <p14:nvPr/>
            </p14:nvContentPartPr>
            <p14:xfrm>
              <a:off x="11855520" y="1911096"/>
              <a:ext cx="339840" cy="1614960"/>
            </p14:xfrm>
          </p:contentPart>
        </mc:Choice>
        <mc:Fallback xmlns="">
          <p:pic>
            <p:nvPicPr>
              <p:cNvPr id="1142" name="Ink 1141"/>
              <p:cNvPicPr/>
              <p:nvPr/>
            </p:nvPicPr>
            <p:blipFill>
              <a:blip r:embed="rId15"/>
              <a:stretch>
                <a:fillRect/>
              </a:stretch>
            </p:blipFill>
            <p:spPr>
              <a:xfrm>
                <a:off x="11846880" y="1902456"/>
                <a:ext cx="360000" cy="163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45" name="Ink 1144"/>
              <p14:cNvContentPartPr/>
              <p14:nvPr/>
            </p14:nvContentPartPr>
            <p14:xfrm>
              <a:off x="9211320" y="6337296"/>
              <a:ext cx="1448280" cy="984240"/>
            </p14:xfrm>
          </p:contentPart>
        </mc:Choice>
        <mc:Fallback xmlns="">
          <p:pic>
            <p:nvPicPr>
              <p:cNvPr id="1145" name="Ink 1144"/>
              <p:cNvPicPr/>
              <p:nvPr/>
            </p:nvPicPr>
            <p:blipFill>
              <a:blip r:embed="rId17"/>
              <a:stretch>
                <a:fillRect/>
              </a:stretch>
            </p:blipFill>
            <p:spPr>
              <a:xfrm>
                <a:off x="9199080" y="6324336"/>
                <a:ext cx="147240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7" name="Ink 1146"/>
              <p14:cNvContentPartPr/>
              <p14:nvPr/>
            </p14:nvContentPartPr>
            <p14:xfrm>
              <a:off x="9527400" y="6480576"/>
              <a:ext cx="853200" cy="666720"/>
            </p14:xfrm>
          </p:contentPart>
        </mc:Choice>
        <mc:Fallback xmlns="">
          <p:pic>
            <p:nvPicPr>
              <p:cNvPr id="1147" name="Ink 1146"/>
              <p:cNvPicPr/>
              <p:nvPr/>
            </p:nvPicPr>
            <p:blipFill>
              <a:blip r:embed="rId19"/>
              <a:stretch>
                <a:fillRect/>
              </a:stretch>
            </p:blipFill>
            <p:spPr>
              <a:xfrm>
                <a:off x="9519120" y="6472296"/>
                <a:ext cx="8686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63" name="Ink 1162"/>
              <p14:cNvContentPartPr/>
              <p14:nvPr/>
            </p14:nvContentPartPr>
            <p14:xfrm>
              <a:off x="3469680" y="1458936"/>
              <a:ext cx="1084320" cy="546120"/>
            </p14:xfrm>
          </p:contentPart>
        </mc:Choice>
        <mc:Fallback xmlns="">
          <p:pic>
            <p:nvPicPr>
              <p:cNvPr id="1163" name="Ink 1162"/>
              <p:cNvPicPr/>
              <p:nvPr/>
            </p:nvPicPr>
            <p:blipFill>
              <a:blip r:embed="rId21"/>
              <a:stretch>
                <a:fillRect/>
              </a:stretch>
            </p:blipFill>
            <p:spPr>
              <a:xfrm>
                <a:off x="3462480" y="1451376"/>
                <a:ext cx="109908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72" name="Ink 1171"/>
              <p14:cNvContentPartPr/>
              <p14:nvPr/>
            </p14:nvContentPartPr>
            <p14:xfrm>
              <a:off x="13143960" y="6290496"/>
              <a:ext cx="0" cy="360"/>
            </p14:xfrm>
          </p:contentPart>
        </mc:Choice>
        <mc:Fallback xmlns="">
          <p:pic>
            <p:nvPicPr>
              <p:cNvPr id="1172" name="Ink 1171"/>
              <p:cNvPicPr/>
              <p:nvPr/>
            </p:nvPicPr>
            <p:blipFill>
              <a:blip r:embed="rId23"/>
              <a:stretch>
                <a:fillRect/>
              </a:stretch>
            </p:blipFill>
            <p:spPr>
              <a:xfrm>
                <a:off x="0" y="0"/>
                <a:ext cx="0" cy="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95" name="Ink 1194"/>
              <p14:cNvContentPartPr/>
              <p14:nvPr/>
            </p14:nvContentPartPr>
            <p14:xfrm>
              <a:off x="1499040" y="2771856"/>
              <a:ext cx="1345680" cy="78480"/>
            </p14:xfrm>
          </p:contentPart>
        </mc:Choice>
        <mc:Fallback xmlns="">
          <p:pic>
            <p:nvPicPr>
              <p:cNvPr id="1195" name="Ink 1194"/>
              <p:cNvPicPr/>
              <p:nvPr/>
            </p:nvPicPr>
            <p:blipFill>
              <a:blip r:embed="rId25"/>
              <a:stretch>
                <a:fillRect/>
              </a:stretch>
            </p:blipFill>
            <p:spPr>
              <a:xfrm>
                <a:off x="1490760" y="2758896"/>
                <a:ext cx="1365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97" name="Ink 1196"/>
              <p14:cNvContentPartPr/>
              <p14:nvPr/>
            </p14:nvContentPartPr>
            <p14:xfrm>
              <a:off x="3303000" y="2773296"/>
              <a:ext cx="2752560" cy="77040"/>
            </p14:xfrm>
          </p:contentPart>
        </mc:Choice>
        <mc:Fallback xmlns="">
          <p:pic>
            <p:nvPicPr>
              <p:cNvPr id="1197" name="Ink 1196"/>
              <p:cNvPicPr/>
              <p:nvPr/>
            </p:nvPicPr>
            <p:blipFill>
              <a:blip r:embed="rId27"/>
              <a:stretch>
                <a:fillRect/>
              </a:stretch>
            </p:blipFill>
            <p:spPr>
              <a:xfrm>
                <a:off x="3294000" y="2761056"/>
                <a:ext cx="2774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00" name="Ink 1199"/>
              <p14:cNvContentPartPr/>
              <p14:nvPr/>
            </p14:nvContentPartPr>
            <p14:xfrm>
              <a:off x="7466040" y="2784096"/>
              <a:ext cx="1458720" cy="56880"/>
            </p14:xfrm>
          </p:contentPart>
        </mc:Choice>
        <mc:Fallback xmlns="">
          <p:pic>
            <p:nvPicPr>
              <p:cNvPr id="1200" name="Ink 1199"/>
              <p:cNvPicPr/>
              <p:nvPr/>
            </p:nvPicPr>
            <p:blipFill>
              <a:blip r:embed="rId29"/>
              <a:stretch>
                <a:fillRect/>
              </a:stretch>
            </p:blipFill>
            <p:spPr>
              <a:xfrm>
                <a:off x="7453440" y="2771136"/>
                <a:ext cx="1485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02" name="Ink 1201"/>
              <p14:cNvContentPartPr/>
              <p14:nvPr/>
            </p14:nvContentPartPr>
            <p14:xfrm>
              <a:off x="8709840" y="1433016"/>
              <a:ext cx="1731240" cy="795960"/>
            </p14:xfrm>
          </p:contentPart>
        </mc:Choice>
        <mc:Fallback xmlns="">
          <p:pic>
            <p:nvPicPr>
              <p:cNvPr id="1202" name="Ink 1201"/>
              <p:cNvPicPr/>
              <p:nvPr/>
            </p:nvPicPr>
            <p:blipFill>
              <a:blip r:embed="rId31"/>
              <a:stretch>
                <a:fillRect/>
              </a:stretch>
            </p:blipFill>
            <p:spPr>
              <a:xfrm>
                <a:off x="8700480" y="1422936"/>
                <a:ext cx="175104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03" name="Ink 1202"/>
              <p14:cNvContentPartPr/>
              <p14:nvPr/>
            </p14:nvContentPartPr>
            <p14:xfrm>
              <a:off x="9911160" y="2840616"/>
              <a:ext cx="627120" cy="101880"/>
            </p14:xfrm>
          </p:contentPart>
        </mc:Choice>
        <mc:Fallback xmlns="">
          <p:pic>
            <p:nvPicPr>
              <p:cNvPr id="1203" name="Ink 1202"/>
              <p:cNvPicPr/>
              <p:nvPr/>
            </p:nvPicPr>
            <p:blipFill>
              <a:blip r:embed="rId33"/>
              <a:stretch>
                <a:fillRect/>
              </a:stretch>
            </p:blipFill>
            <p:spPr>
              <a:xfrm>
                <a:off x="9902880" y="2829096"/>
                <a:ext cx="646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4" name="Ink 1203"/>
              <p14:cNvContentPartPr/>
              <p14:nvPr/>
            </p14:nvContentPartPr>
            <p14:xfrm>
              <a:off x="12083040" y="3170376"/>
              <a:ext cx="1483560" cy="394200"/>
            </p14:xfrm>
          </p:contentPart>
        </mc:Choice>
        <mc:Fallback xmlns="">
          <p:pic>
            <p:nvPicPr>
              <p:cNvPr id="1204" name="Ink 1203"/>
              <p:cNvPicPr/>
              <p:nvPr/>
            </p:nvPicPr>
            <p:blipFill>
              <a:blip r:embed="rId35"/>
              <a:stretch>
                <a:fillRect/>
              </a:stretch>
            </p:blipFill>
            <p:spPr>
              <a:xfrm>
                <a:off x="12075120" y="3158856"/>
                <a:ext cx="14979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05" name="Ink 1204"/>
              <p14:cNvContentPartPr/>
              <p14:nvPr/>
            </p14:nvContentPartPr>
            <p14:xfrm>
              <a:off x="1999440" y="3329856"/>
              <a:ext cx="1122120" cy="63000"/>
            </p14:xfrm>
          </p:contentPart>
        </mc:Choice>
        <mc:Fallback xmlns="">
          <p:pic>
            <p:nvPicPr>
              <p:cNvPr id="1205" name="Ink 1204"/>
              <p:cNvPicPr/>
              <p:nvPr/>
            </p:nvPicPr>
            <p:blipFill>
              <a:blip r:embed="rId37"/>
              <a:stretch>
                <a:fillRect/>
              </a:stretch>
            </p:blipFill>
            <p:spPr>
              <a:xfrm>
                <a:off x="1991520" y="3321936"/>
                <a:ext cx="1141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07" name="Ink 1206"/>
              <p14:cNvContentPartPr/>
              <p14:nvPr/>
            </p14:nvContentPartPr>
            <p14:xfrm>
              <a:off x="3750480" y="3894696"/>
              <a:ext cx="1673280" cy="49680"/>
            </p14:xfrm>
          </p:contentPart>
        </mc:Choice>
        <mc:Fallback xmlns="">
          <p:pic>
            <p:nvPicPr>
              <p:cNvPr id="1207" name="Ink 1206"/>
              <p:cNvPicPr/>
              <p:nvPr/>
            </p:nvPicPr>
            <p:blipFill>
              <a:blip r:embed="rId39"/>
              <a:stretch>
                <a:fillRect/>
              </a:stretch>
            </p:blipFill>
            <p:spPr>
              <a:xfrm>
                <a:off x="3742200" y="3886416"/>
                <a:ext cx="1695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5" name="Ink 1214"/>
              <p14:cNvContentPartPr/>
              <p14:nvPr/>
            </p14:nvContentPartPr>
            <p14:xfrm>
              <a:off x="12060720" y="5278176"/>
              <a:ext cx="1269000" cy="454320"/>
            </p14:xfrm>
          </p:contentPart>
        </mc:Choice>
        <mc:Fallback xmlns="">
          <p:pic>
            <p:nvPicPr>
              <p:cNvPr id="1215" name="Ink 1214"/>
              <p:cNvPicPr/>
              <p:nvPr/>
            </p:nvPicPr>
            <p:blipFill>
              <a:blip r:embed="rId41"/>
              <a:stretch>
                <a:fillRect/>
              </a:stretch>
            </p:blipFill>
            <p:spPr>
              <a:xfrm>
                <a:off x="12049200" y="5269176"/>
                <a:ext cx="12888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17" name="Ink 1216"/>
              <p14:cNvContentPartPr/>
              <p14:nvPr/>
            </p14:nvContentPartPr>
            <p14:xfrm>
              <a:off x="8974080" y="3329496"/>
              <a:ext cx="4667400" cy="3217320"/>
            </p14:xfrm>
          </p:contentPart>
        </mc:Choice>
        <mc:Fallback xmlns="">
          <p:pic>
            <p:nvPicPr>
              <p:cNvPr id="1217" name="Ink 1216"/>
              <p:cNvPicPr/>
              <p:nvPr/>
            </p:nvPicPr>
            <p:blipFill>
              <a:blip r:embed="rId43"/>
              <a:stretch>
                <a:fillRect/>
              </a:stretch>
            </p:blipFill>
            <p:spPr>
              <a:xfrm>
                <a:off x="8961480" y="3321576"/>
                <a:ext cx="4690440" cy="3237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44" name="Ink 1243"/>
              <p14:cNvContentPartPr/>
              <p14:nvPr/>
            </p14:nvContentPartPr>
            <p14:xfrm>
              <a:off x="12154320" y="5583816"/>
              <a:ext cx="1660320" cy="1488600"/>
            </p14:xfrm>
          </p:contentPart>
        </mc:Choice>
        <mc:Fallback xmlns="">
          <p:pic>
            <p:nvPicPr>
              <p:cNvPr id="1244" name="Ink 1243"/>
              <p:cNvPicPr/>
              <p:nvPr/>
            </p:nvPicPr>
            <p:blipFill>
              <a:blip r:embed="rId45"/>
              <a:stretch>
                <a:fillRect/>
              </a:stretch>
            </p:blipFill>
            <p:spPr>
              <a:xfrm>
                <a:off x="12144600" y="5572656"/>
                <a:ext cx="1681560" cy="1512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5" name="Ink 1244"/>
              <p14:cNvContentPartPr/>
              <p14:nvPr/>
            </p14:nvContentPartPr>
            <p14:xfrm>
              <a:off x="12265560" y="5665896"/>
              <a:ext cx="1666080" cy="1543680"/>
            </p14:xfrm>
          </p:contentPart>
        </mc:Choice>
        <mc:Fallback xmlns="">
          <p:pic>
            <p:nvPicPr>
              <p:cNvPr id="1245" name="Ink 1244"/>
              <p:cNvPicPr/>
              <p:nvPr/>
            </p:nvPicPr>
            <p:blipFill>
              <a:blip r:embed="rId47"/>
              <a:stretch>
                <a:fillRect/>
              </a:stretch>
            </p:blipFill>
            <p:spPr>
              <a:xfrm>
                <a:off x="12255840" y="5656896"/>
                <a:ext cx="168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46" name="Ink 1245"/>
              <p14:cNvContentPartPr/>
              <p14:nvPr/>
            </p14:nvContentPartPr>
            <p14:xfrm>
              <a:off x="11756520" y="5202216"/>
              <a:ext cx="1563480" cy="657720"/>
            </p14:xfrm>
          </p:contentPart>
        </mc:Choice>
        <mc:Fallback xmlns="">
          <p:pic>
            <p:nvPicPr>
              <p:cNvPr id="1246" name="Ink 1245"/>
              <p:cNvPicPr/>
              <p:nvPr/>
            </p:nvPicPr>
            <p:blipFill>
              <a:blip r:embed="rId49"/>
              <a:stretch>
                <a:fillRect/>
              </a:stretch>
            </p:blipFill>
            <p:spPr>
              <a:xfrm>
                <a:off x="11750400" y="5195376"/>
                <a:ext cx="157788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48" name="Ink 1247"/>
              <p14:cNvContentPartPr/>
              <p14:nvPr/>
            </p14:nvContentPartPr>
            <p14:xfrm>
              <a:off x="10593720" y="5888736"/>
              <a:ext cx="1472760" cy="1370880"/>
            </p14:xfrm>
          </p:contentPart>
        </mc:Choice>
        <mc:Fallback xmlns="">
          <p:pic>
            <p:nvPicPr>
              <p:cNvPr id="1248" name="Ink 1247"/>
              <p:cNvPicPr/>
              <p:nvPr/>
            </p:nvPicPr>
            <p:blipFill>
              <a:blip r:embed="rId51"/>
              <a:stretch>
                <a:fillRect/>
              </a:stretch>
            </p:blipFill>
            <p:spPr>
              <a:xfrm>
                <a:off x="10581120" y="5878296"/>
                <a:ext cx="1499400" cy="1393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49" name="Ink 1248"/>
              <p14:cNvContentPartPr/>
              <p14:nvPr/>
            </p14:nvContentPartPr>
            <p14:xfrm>
              <a:off x="11606400" y="5617296"/>
              <a:ext cx="957240" cy="291600"/>
            </p14:xfrm>
          </p:contentPart>
        </mc:Choice>
        <mc:Fallback xmlns="">
          <p:pic>
            <p:nvPicPr>
              <p:cNvPr id="1249" name="Ink 1248"/>
              <p:cNvPicPr/>
              <p:nvPr/>
            </p:nvPicPr>
            <p:blipFill>
              <a:blip r:embed="rId53"/>
              <a:stretch>
                <a:fillRect/>
              </a:stretch>
            </p:blipFill>
            <p:spPr>
              <a:xfrm>
                <a:off x="11598480" y="5605776"/>
                <a:ext cx="9738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50" name="Ink 1249"/>
              <p14:cNvContentPartPr/>
              <p14:nvPr/>
            </p14:nvContentPartPr>
            <p14:xfrm>
              <a:off x="11367360" y="5154696"/>
              <a:ext cx="2394720" cy="1844280"/>
            </p14:xfrm>
          </p:contentPart>
        </mc:Choice>
        <mc:Fallback xmlns="">
          <p:pic>
            <p:nvPicPr>
              <p:cNvPr id="1250" name="Ink 1249"/>
              <p:cNvPicPr/>
              <p:nvPr/>
            </p:nvPicPr>
            <p:blipFill>
              <a:blip r:embed="rId55"/>
              <a:stretch>
                <a:fillRect/>
              </a:stretch>
            </p:blipFill>
            <p:spPr>
              <a:xfrm>
                <a:off x="11357280" y="5151096"/>
                <a:ext cx="2416680" cy="1859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52" name="Ink 1251"/>
              <p14:cNvContentPartPr/>
              <p14:nvPr/>
            </p14:nvContentPartPr>
            <p14:xfrm>
              <a:off x="4197240" y="4982256"/>
              <a:ext cx="713520" cy="341640"/>
            </p14:xfrm>
          </p:contentPart>
        </mc:Choice>
        <mc:Fallback xmlns="">
          <p:pic>
            <p:nvPicPr>
              <p:cNvPr id="1252" name="Ink 1251"/>
              <p:cNvPicPr/>
              <p:nvPr/>
            </p:nvPicPr>
            <p:blipFill>
              <a:blip r:embed="rId57"/>
              <a:stretch>
                <a:fillRect/>
              </a:stretch>
            </p:blipFill>
            <p:spPr>
              <a:xfrm>
                <a:off x="4184640" y="4969656"/>
                <a:ext cx="7387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55" name="Ink 1254"/>
              <p14:cNvContentPartPr/>
              <p14:nvPr/>
            </p14:nvContentPartPr>
            <p14:xfrm>
              <a:off x="6272640" y="3346776"/>
              <a:ext cx="360" cy="360"/>
            </p14:xfrm>
          </p:contentPart>
        </mc:Choice>
        <mc:Fallback xmlns="">
          <p:pic>
            <p:nvPicPr>
              <p:cNvPr id="1255" name="Ink 1254"/>
              <p:cNvPicPr/>
              <p:nvPr/>
            </p:nvPicPr>
            <p:blipFill>
              <a:blip r:embed="rId59"/>
              <a:stretch>
                <a:fillRect/>
              </a:stretch>
            </p:blipFill>
            <p:spPr>
              <a:xfrm>
                <a:off x="6260040" y="3334176"/>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56" name="Ink 1255"/>
              <p14:cNvContentPartPr/>
              <p14:nvPr/>
            </p14:nvContentPartPr>
            <p14:xfrm>
              <a:off x="9948600" y="4233816"/>
              <a:ext cx="360" cy="360"/>
            </p14:xfrm>
          </p:contentPart>
        </mc:Choice>
        <mc:Fallback xmlns="">
          <p:pic>
            <p:nvPicPr>
              <p:cNvPr id="1256" name="Ink 1255"/>
              <p:cNvPicPr/>
              <p:nvPr/>
            </p:nvPicPr>
            <p:blipFill>
              <a:blip r:embed="rId61"/>
              <a:stretch>
                <a:fillRect/>
              </a:stretch>
            </p:blipFill>
            <p:spPr>
              <a:xfrm>
                <a:off x="9936000" y="4221216"/>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57" name="Ink 1256"/>
              <p14:cNvContentPartPr/>
              <p14:nvPr/>
            </p14:nvContentPartPr>
            <p14:xfrm>
              <a:off x="11658960" y="5546376"/>
              <a:ext cx="932400" cy="567720"/>
            </p14:xfrm>
          </p:contentPart>
        </mc:Choice>
        <mc:Fallback xmlns="">
          <p:pic>
            <p:nvPicPr>
              <p:cNvPr id="1257" name="Ink 1256"/>
              <p:cNvPicPr/>
              <p:nvPr/>
            </p:nvPicPr>
            <p:blipFill>
              <a:blip r:embed="rId63"/>
              <a:stretch>
                <a:fillRect/>
              </a:stretch>
            </p:blipFill>
            <p:spPr>
              <a:xfrm>
                <a:off x="11644200" y="5537736"/>
                <a:ext cx="95904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58" name="Ink 1257"/>
              <p14:cNvContentPartPr/>
              <p14:nvPr/>
            </p14:nvContentPartPr>
            <p14:xfrm>
              <a:off x="10842120" y="6128856"/>
              <a:ext cx="2602080" cy="1045800"/>
            </p14:xfrm>
          </p:contentPart>
        </mc:Choice>
        <mc:Fallback xmlns="">
          <p:pic>
            <p:nvPicPr>
              <p:cNvPr id="1258" name="Ink 1257"/>
              <p:cNvPicPr/>
              <p:nvPr/>
            </p:nvPicPr>
            <p:blipFill>
              <a:blip r:embed="rId65"/>
              <a:stretch>
                <a:fillRect/>
              </a:stretch>
            </p:blipFill>
            <p:spPr>
              <a:xfrm>
                <a:off x="10829160" y="6122016"/>
                <a:ext cx="2622960" cy="1059480"/>
              </a:xfrm>
              <a:prstGeom prst="rect">
                <a:avLst/>
              </a:prstGeom>
            </p:spPr>
          </p:pic>
        </mc:Fallback>
      </mc:AlternateContent>
    </p:spTree>
    <p:extLst>
      <p:ext uri="{BB962C8B-B14F-4D97-AF65-F5344CB8AC3E}">
        <p14:creationId xmlns:p14="http://schemas.microsoft.com/office/powerpoint/2010/main" val="3335380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Structure</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68</a:t>
            </a:fld>
            <a:endParaRPr lang="en-US"/>
          </a:p>
        </p:txBody>
      </p:sp>
      <p:pic>
        <p:nvPicPr>
          <p:cNvPr id="7" name="Picture 6">
            <a:extLst>
              <a:ext uri="{FF2B5EF4-FFF2-40B4-BE49-F238E27FC236}">
                <a16:creationId xmlns:a16="http://schemas.microsoft.com/office/drawing/2014/main" id="{8852809B-B78C-42AE-9AC9-080B9DE485F8}"/>
              </a:ext>
            </a:extLst>
          </p:cNvPr>
          <p:cNvPicPr>
            <a:picLocks noChangeAspect="1"/>
          </p:cNvPicPr>
          <p:nvPr/>
        </p:nvPicPr>
        <p:blipFill>
          <a:blip r:embed="rId2"/>
          <a:stretch>
            <a:fillRect/>
          </a:stretch>
        </p:blipFill>
        <p:spPr>
          <a:xfrm>
            <a:off x="3124200" y="2433464"/>
            <a:ext cx="7067550" cy="4101112"/>
          </a:xfrm>
          <a:prstGeom prst="rect">
            <a:avLst/>
          </a:prstGeom>
        </p:spPr>
      </p:pic>
    </p:spTree>
    <p:extLst>
      <p:ext uri="{BB962C8B-B14F-4D97-AF65-F5344CB8AC3E}">
        <p14:creationId xmlns:p14="http://schemas.microsoft.com/office/powerpoint/2010/main" val="407267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Subsystem</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69</a:t>
            </a:fld>
            <a:endParaRPr lang="en-US"/>
          </a:p>
        </p:txBody>
      </p:sp>
    </p:spTree>
    <p:extLst>
      <p:ext uri="{BB962C8B-B14F-4D97-AF65-F5344CB8AC3E}">
        <p14:creationId xmlns:p14="http://schemas.microsoft.com/office/powerpoint/2010/main" val="342832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685800" y="292947"/>
            <a:ext cx="9677400" cy="121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Operating System</a:t>
            </a:r>
            <a:endParaRPr/>
          </a:p>
        </p:txBody>
      </p:sp>
      <p:sp>
        <p:nvSpPr>
          <p:cNvPr id="113" name="Google Shape;113;p3"/>
          <p:cNvSpPr txBox="1">
            <a:spLocks noGrp="1"/>
          </p:cNvSpPr>
          <p:nvPr>
            <p:ph type="body" idx="1"/>
          </p:nvPr>
        </p:nvSpPr>
        <p:spPr>
          <a:xfrm>
            <a:off x="685800" y="1497157"/>
            <a:ext cx="11316325" cy="482769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527"/>
              <a:buFont typeface="Arial"/>
              <a:buChar char="•"/>
            </a:pPr>
            <a:r>
              <a:rPr lang="en-US" sz="3527">
                <a:latin typeface="Arial"/>
                <a:ea typeface="Arial"/>
                <a:cs typeface="Arial"/>
                <a:sym typeface="Arial"/>
              </a:rPr>
              <a:t>A modern computer consists of:</a:t>
            </a:r>
            <a:endParaRPr/>
          </a:p>
          <a:p>
            <a:pPr marL="742950" lvl="1" indent="-285750" algn="l" rtl="0">
              <a:spcBef>
                <a:spcPts val="617"/>
              </a:spcBef>
              <a:spcAft>
                <a:spcPts val="0"/>
              </a:spcAft>
              <a:buClr>
                <a:schemeClr val="dk1"/>
              </a:buClr>
              <a:buSzPts val="3086"/>
              <a:buFont typeface="Noto Sans Symbols"/>
              <a:buChar char="⮚"/>
            </a:pPr>
            <a:r>
              <a:rPr lang="en-US" sz="3086">
                <a:latin typeface="Arial"/>
                <a:ea typeface="Arial"/>
                <a:cs typeface="Arial"/>
                <a:sym typeface="Arial"/>
              </a:rPr>
              <a:t> One or more processors</a:t>
            </a:r>
            <a:endParaRPr/>
          </a:p>
          <a:p>
            <a:pPr marL="742950" lvl="1" indent="-285750" algn="l" rtl="0">
              <a:spcBef>
                <a:spcPts val="617"/>
              </a:spcBef>
              <a:spcAft>
                <a:spcPts val="0"/>
              </a:spcAft>
              <a:buClr>
                <a:schemeClr val="dk1"/>
              </a:buClr>
              <a:buSzPts val="3086"/>
              <a:buFont typeface="Noto Sans Symbols"/>
              <a:buChar char="⮚"/>
            </a:pPr>
            <a:r>
              <a:rPr lang="en-US" sz="3086">
                <a:latin typeface="Arial"/>
                <a:ea typeface="Arial"/>
                <a:cs typeface="Arial"/>
                <a:sym typeface="Arial"/>
              </a:rPr>
              <a:t> Main memory</a:t>
            </a:r>
            <a:endParaRPr/>
          </a:p>
          <a:p>
            <a:pPr marL="742950" lvl="1" indent="-285750" algn="l" rtl="0">
              <a:spcBef>
                <a:spcPts val="617"/>
              </a:spcBef>
              <a:spcAft>
                <a:spcPts val="0"/>
              </a:spcAft>
              <a:buClr>
                <a:schemeClr val="dk1"/>
              </a:buClr>
              <a:buSzPts val="3086"/>
              <a:buFont typeface="Noto Sans Symbols"/>
              <a:buChar char="⮚"/>
            </a:pPr>
            <a:r>
              <a:rPr lang="en-US" sz="3086">
                <a:latin typeface="Arial"/>
                <a:ea typeface="Arial"/>
                <a:cs typeface="Arial"/>
                <a:sym typeface="Arial"/>
              </a:rPr>
              <a:t> Disks</a:t>
            </a:r>
            <a:endParaRPr/>
          </a:p>
          <a:p>
            <a:pPr marL="742950" lvl="1" indent="-285750" algn="l" rtl="0">
              <a:spcBef>
                <a:spcPts val="617"/>
              </a:spcBef>
              <a:spcAft>
                <a:spcPts val="0"/>
              </a:spcAft>
              <a:buClr>
                <a:schemeClr val="dk1"/>
              </a:buClr>
              <a:buSzPts val="3086"/>
              <a:buFont typeface="Noto Sans Symbols"/>
              <a:buChar char="⮚"/>
            </a:pPr>
            <a:r>
              <a:rPr lang="en-US" sz="3086">
                <a:latin typeface="Arial"/>
                <a:ea typeface="Arial"/>
                <a:cs typeface="Arial"/>
                <a:sym typeface="Arial"/>
              </a:rPr>
              <a:t> Printers</a:t>
            </a:r>
            <a:endParaRPr/>
          </a:p>
          <a:p>
            <a:pPr marL="742950" lvl="1" indent="-285750" algn="l" rtl="0">
              <a:spcBef>
                <a:spcPts val="617"/>
              </a:spcBef>
              <a:spcAft>
                <a:spcPts val="0"/>
              </a:spcAft>
              <a:buClr>
                <a:schemeClr val="dk1"/>
              </a:buClr>
              <a:buSzPts val="3086"/>
              <a:buFont typeface="Noto Sans Symbols"/>
              <a:buChar char="⮚"/>
            </a:pPr>
            <a:r>
              <a:rPr lang="en-US" sz="3086">
                <a:latin typeface="Arial"/>
                <a:ea typeface="Arial"/>
                <a:cs typeface="Arial"/>
                <a:sym typeface="Arial"/>
              </a:rPr>
              <a:t> Various input/output devices.</a:t>
            </a:r>
            <a:endParaRPr/>
          </a:p>
          <a:p>
            <a:pPr marL="342900" lvl="0" indent="-342900" algn="l" rtl="0">
              <a:spcBef>
                <a:spcPts val="705"/>
              </a:spcBef>
              <a:spcAft>
                <a:spcPts val="0"/>
              </a:spcAft>
              <a:buClr>
                <a:schemeClr val="dk1"/>
              </a:buClr>
              <a:buSzPts val="3527"/>
              <a:buFont typeface="Arial"/>
              <a:buChar char="•"/>
            </a:pPr>
            <a:r>
              <a:rPr lang="en-US" sz="3527">
                <a:latin typeface="Arial"/>
                <a:ea typeface="Arial"/>
                <a:cs typeface="Arial"/>
                <a:sym typeface="Arial"/>
              </a:rPr>
              <a:t>Managing all these varied components requires a layer of software – the </a:t>
            </a:r>
            <a:r>
              <a:rPr lang="en-US" sz="3527" b="1">
                <a:latin typeface="Arial"/>
                <a:ea typeface="Arial"/>
                <a:cs typeface="Arial"/>
                <a:sym typeface="Arial"/>
              </a:rPr>
              <a:t>Operating System (OS).</a:t>
            </a:r>
            <a:endParaRPr/>
          </a:p>
          <a:p>
            <a:pPr marL="0" lvl="0" indent="0" algn="just" rtl="0">
              <a:spcBef>
                <a:spcPts val="640"/>
              </a:spcBef>
              <a:spcAft>
                <a:spcPts val="0"/>
              </a:spcAft>
              <a:buClr>
                <a:schemeClr val="dk1"/>
              </a:buClr>
              <a:buSzPts val="3200"/>
              <a:buNone/>
            </a:pPr>
            <a:endParaRPr/>
          </a:p>
        </p:txBody>
      </p:sp>
      <p:sp>
        <p:nvSpPr>
          <p:cNvPr id="114" name="Google Shape;114;p3"/>
          <p:cNvSpPr txBox="1">
            <a:spLocks noGrp="1"/>
          </p:cNvSpPr>
          <p:nvPr>
            <p:ph type="sldNum" idx="12"/>
          </p:nvPr>
        </p:nvSpPr>
        <p:spPr>
          <a:xfrm>
            <a:off x="9829800" y="6780108"/>
            <a:ext cx="3200400" cy="38946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15" name="Google Shape;115;p3"/>
          <p:cNvSpPr txBox="1">
            <a:spLocks noGrp="1"/>
          </p:cNvSpPr>
          <p:nvPr>
            <p:ph type="ftr" idx="11"/>
          </p:nvPr>
        </p:nvSpPr>
        <p:spPr>
          <a:xfrm>
            <a:off x="4686300" y="6780108"/>
            <a:ext cx="5829300" cy="3894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a:t>Department of CSE                   19ECS204 &amp; Operating Systems</a:t>
            </a:r>
            <a:endParaRPr sz="1400"/>
          </a:p>
        </p:txBody>
      </p:sp>
      <p:sp>
        <p:nvSpPr>
          <p:cNvPr id="116" name="Google Shape;116;p3"/>
          <p:cNvSpPr txBox="1">
            <a:spLocks noGrp="1"/>
          </p:cNvSpPr>
          <p:nvPr>
            <p:ph type="dt" idx="10"/>
          </p:nvPr>
        </p:nvSpPr>
        <p:spPr>
          <a:xfrm>
            <a:off x="685800" y="6780108"/>
            <a:ext cx="3200400" cy="3894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smtClean="0"/>
              <a:t>19 January 2021Wednesday, January 26, 2022</a:t>
            </a:r>
            <a:endParaRPr sz="1400" b="1"/>
          </a:p>
        </p:txBody>
      </p:sp>
      <p:pic>
        <p:nvPicPr>
          <p:cNvPr id="117" name="Google Shape;117;p3"/>
          <p:cNvPicPr preferRelativeResize="0"/>
          <p:nvPr/>
        </p:nvPicPr>
        <p:blipFill rotWithShape="1">
          <a:blip r:embed="rId3">
            <a:alphaModFix/>
          </a:blip>
          <a:srcRect/>
          <a:stretch/>
        </p:blipFill>
        <p:spPr>
          <a:xfrm>
            <a:off x="10363200" y="304800"/>
            <a:ext cx="3257550" cy="914400"/>
          </a:xfrm>
          <a:prstGeom prst="rect">
            <a:avLst/>
          </a:prstGeom>
          <a:noFill/>
          <a:ln>
            <a:noFill/>
          </a:ln>
        </p:spPr>
      </p:pic>
    </p:spTree>
    <p:extLst>
      <p:ext uri="{BB962C8B-B14F-4D97-AF65-F5344CB8AC3E}">
        <p14:creationId xmlns:p14="http://schemas.microsoft.com/office/powerpoint/2010/main" val="404903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250BF5-1773-4A2E-80D4-BCB8E3FCC7D5}"/>
              </a:ext>
            </a:extLst>
          </p:cNvPr>
          <p:cNvSpPr>
            <a:spLocks noGrp="1"/>
          </p:cNvSpPr>
          <p:nvPr>
            <p:ph idx="1"/>
          </p:nvPr>
        </p:nvSpPr>
        <p:spPr>
          <a:xfrm>
            <a:off x="685800" y="145625"/>
            <a:ext cx="12344400" cy="6388951"/>
          </a:xfrm>
        </p:spPr>
        <p:txBody>
          <a:bodyPr/>
          <a:lstStyle/>
          <a:p>
            <a:r>
              <a:rPr lang="en-US" dirty="0"/>
              <a:t>I/O Subsystem</a:t>
            </a:r>
            <a:endParaRPr lang="en-IN" dirty="0"/>
          </a:p>
        </p:txBody>
      </p:sp>
      <p:sp>
        <p:nvSpPr>
          <p:cNvPr id="4" name="Date Placeholder 3">
            <a:extLst>
              <a:ext uri="{FF2B5EF4-FFF2-40B4-BE49-F238E27FC236}">
                <a16:creationId xmlns:a16="http://schemas.microsoft.com/office/drawing/2014/main" id="{E192A3DB-DCBF-4713-AAC9-1C52A195BCDA}"/>
              </a:ext>
            </a:extLst>
          </p:cNvPr>
          <p:cNvSpPr>
            <a:spLocks noGrp="1"/>
          </p:cNvSpPr>
          <p:nvPr>
            <p:ph type="dt" sz="half" idx="10"/>
          </p:nvPr>
        </p:nvSpPr>
        <p:spPr/>
        <p:txBody>
          <a:bodyPr/>
          <a:lstStyle/>
          <a:p>
            <a:fld id="{19B705DA-9DE2-42D6-AD1A-29C335E3F6BB}" type="datetime3">
              <a:rPr lang="en-US" smtClean="0"/>
              <a:t>10 January 2023</a:t>
            </a:fld>
            <a:endParaRPr lang="en-US"/>
          </a:p>
        </p:txBody>
      </p:sp>
      <p:sp>
        <p:nvSpPr>
          <p:cNvPr id="5" name="Footer Placeholder 4">
            <a:extLst>
              <a:ext uri="{FF2B5EF4-FFF2-40B4-BE49-F238E27FC236}">
                <a16:creationId xmlns:a16="http://schemas.microsoft.com/office/drawing/2014/main" id="{50F4D7CA-5E54-4E46-9186-DFED9333DD34}"/>
              </a:ext>
            </a:extLst>
          </p:cNvPr>
          <p:cNvSpPr>
            <a:spLocks noGrp="1"/>
          </p:cNvSpPr>
          <p:nvPr>
            <p:ph type="ftr" sz="quarter" idx="11"/>
          </p:nvPr>
        </p:nvSpPr>
        <p:spPr/>
        <p:txBody>
          <a:bodyPr/>
          <a:lstStyle/>
          <a:p>
            <a:r>
              <a:rPr lang="en-US"/>
              <a:t>Department of CSE                   19ECS204 &amp; Operating Systems</a:t>
            </a:r>
          </a:p>
        </p:txBody>
      </p:sp>
      <p:sp>
        <p:nvSpPr>
          <p:cNvPr id="6" name="Slide Number Placeholder 5">
            <a:extLst>
              <a:ext uri="{FF2B5EF4-FFF2-40B4-BE49-F238E27FC236}">
                <a16:creationId xmlns:a16="http://schemas.microsoft.com/office/drawing/2014/main" id="{64034228-E0BD-45CE-A3A9-D78EF95A1373}"/>
              </a:ext>
            </a:extLst>
          </p:cNvPr>
          <p:cNvSpPr>
            <a:spLocks noGrp="1"/>
          </p:cNvSpPr>
          <p:nvPr>
            <p:ph type="sldNum" sz="quarter" idx="12"/>
          </p:nvPr>
        </p:nvSpPr>
        <p:spPr/>
        <p:txBody>
          <a:bodyPr/>
          <a:lstStyle/>
          <a:p>
            <a:fld id="{98F4A237-58DC-4CB8-A92A-C7FDFBDB682E}" type="slidenum">
              <a:rPr lang="en-US" smtClean="0"/>
              <a:pPr/>
              <a:t>70</a:t>
            </a:fld>
            <a:endParaRPr lang="en-US"/>
          </a:p>
        </p:txBody>
      </p:sp>
      <p:pic>
        <p:nvPicPr>
          <p:cNvPr id="7" name="Picture 6">
            <a:extLst>
              <a:ext uri="{FF2B5EF4-FFF2-40B4-BE49-F238E27FC236}">
                <a16:creationId xmlns:a16="http://schemas.microsoft.com/office/drawing/2014/main" id="{C117DA34-BC2B-457F-8CA1-23F397612884}"/>
              </a:ext>
            </a:extLst>
          </p:cNvPr>
          <p:cNvPicPr>
            <a:picLocks noChangeAspect="1"/>
          </p:cNvPicPr>
          <p:nvPr/>
        </p:nvPicPr>
        <p:blipFill>
          <a:blip r:embed="rId2"/>
          <a:stretch>
            <a:fillRect/>
          </a:stretch>
        </p:blipFill>
        <p:spPr>
          <a:xfrm>
            <a:off x="4086225" y="780624"/>
            <a:ext cx="5543550" cy="4572000"/>
          </a:xfrm>
          <a:prstGeom prst="rect">
            <a:avLst/>
          </a:prstGeom>
        </p:spPr>
      </p:pic>
    </p:spTree>
    <p:extLst>
      <p:ext uri="{BB962C8B-B14F-4D97-AF65-F5344CB8AC3E}">
        <p14:creationId xmlns:p14="http://schemas.microsoft.com/office/powerpoint/2010/main" val="3985869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Computer System Architecture</a:t>
            </a:r>
          </a:p>
        </p:txBody>
      </p:sp>
      <p:sp>
        <p:nvSpPr>
          <p:cNvPr id="3" name="Content Placeholder 2"/>
          <p:cNvSpPr>
            <a:spLocks noGrp="1"/>
          </p:cNvSpPr>
          <p:nvPr>
            <p:ph idx="1"/>
          </p:nvPr>
        </p:nvSpPr>
        <p:spPr>
          <a:xfrm>
            <a:off x="689548" y="1512147"/>
            <a:ext cx="10210800" cy="4658361"/>
          </a:xfrm>
        </p:spPr>
        <p:txBody>
          <a:bodyPr>
            <a:normAutofit/>
          </a:bodyPr>
          <a:lstStyle/>
          <a:p>
            <a:pPr marL="0" lvl="0" indent="0" algn="just">
              <a:lnSpc>
                <a:spcPct val="150000"/>
              </a:lnSpc>
              <a:buNone/>
            </a:pPr>
            <a:r>
              <a:rPr lang="en-IN" dirty="0">
                <a:latin typeface="Times New Roman" panose="02020603050405020304" pitchFamily="18" charset="0"/>
                <a:cs typeface="Times New Roman" panose="02020603050405020304" pitchFamily="18" charset="0"/>
              </a:rPr>
              <a:t>The Architecture consists of 3 components</a:t>
            </a:r>
          </a:p>
          <a:p>
            <a:pPr marL="0" lvl="0" indent="0" algn="just">
              <a:lnSpc>
                <a:spcPct val="150000"/>
              </a:lnSpc>
              <a:buNone/>
            </a:pPr>
            <a:r>
              <a:rPr lang="en-IN" dirty="0">
                <a:latin typeface="Times New Roman" panose="02020603050405020304" pitchFamily="18" charset="0"/>
                <a:cs typeface="Times New Roman" panose="02020603050405020304" pitchFamily="18" charset="0"/>
              </a:rPr>
              <a:t>1 Single –Processor Systems</a:t>
            </a:r>
          </a:p>
          <a:p>
            <a:pPr marL="0" lvl="0" indent="0" algn="just">
              <a:lnSpc>
                <a:spcPct val="150000"/>
              </a:lnSpc>
              <a:buNone/>
            </a:pPr>
            <a:r>
              <a:rPr lang="en-IN" dirty="0">
                <a:latin typeface="Times New Roman" panose="02020603050405020304" pitchFamily="18" charset="0"/>
                <a:cs typeface="Times New Roman" panose="02020603050405020304" pitchFamily="18" charset="0"/>
              </a:rPr>
              <a:t>2. Multiprocessor Systems</a:t>
            </a:r>
          </a:p>
          <a:p>
            <a:pPr marL="0" lvl="0" indent="0" algn="just">
              <a:lnSpc>
                <a:spcPct val="150000"/>
              </a:lnSpc>
              <a:buNone/>
            </a:pPr>
            <a:r>
              <a:rPr lang="en-IN" dirty="0">
                <a:latin typeface="Times New Roman" panose="02020603050405020304" pitchFamily="18" charset="0"/>
                <a:cs typeface="Times New Roman" panose="02020603050405020304" pitchFamily="18" charset="0"/>
              </a:rPr>
              <a:t>3.Clustered systems</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71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324042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914400"/>
          </a:xfrm>
        </p:spPr>
        <p:txBody>
          <a:bodyPr>
            <a:normAutofit fontScale="90000"/>
          </a:bodyPr>
          <a:lstStyle/>
          <a:p>
            <a:r>
              <a:rPr lang="en-IN" dirty="0">
                <a:latin typeface="Times New Roman" panose="02020603050405020304" pitchFamily="18" charset="0"/>
                <a:cs typeface="Times New Roman" panose="02020603050405020304" pitchFamily="18" charset="0"/>
              </a:rPr>
              <a:t>Single –Processor Systems</a:t>
            </a:r>
            <a:br>
              <a:rPr lang="en-IN"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838200" y="1066801"/>
            <a:ext cx="10287000" cy="5562600"/>
          </a:xfrm>
        </p:spPr>
        <p:txBody>
          <a:bodyPr>
            <a:normAutofit/>
          </a:bodyPr>
          <a:lstStyle/>
          <a:p>
            <a:pPr lvl="0" algn="just"/>
            <a:r>
              <a:rPr lang="en-US" sz="2400" b="0" i="0" dirty="0">
                <a:solidFill>
                  <a:srgbClr val="3E2616"/>
                </a:solidFill>
                <a:effectLst/>
                <a:latin typeface="Times New Roman" panose="02020603050405020304" pitchFamily="18" charset="0"/>
                <a:cs typeface="Times New Roman" panose="02020603050405020304" pitchFamily="18" charset="0"/>
              </a:rPr>
              <a:t>Most systems use a single processor. a single-processor system, there is one main CPU capable of executing a general-purpose instruction set, including instructions from user processes. </a:t>
            </a:r>
          </a:p>
          <a:p>
            <a:pPr lvl="0" algn="just"/>
            <a:r>
              <a:rPr lang="en-US" sz="2400" b="0" i="0" dirty="0">
                <a:solidFill>
                  <a:srgbClr val="3E2616"/>
                </a:solidFill>
                <a:effectLst/>
                <a:latin typeface="Times New Roman" panose="02020603050405020304" pitchFamily="18" charset="0"/>
                <a:cs typeface="Times New Roman" panose="02020603050405020304" pitchFamily="18" charset="0"/>
              </a:rPr>
              <a:t>Almost all systems have other special-purpose processors as well. They may come in the form of device-specific processors, such as disk, keyboard, and graphics controllers or on mainframes, they may come in the form of more general-purpose processors, such as I/O processors that move data rapidly  among the components of the system.</a:t>
            </a:r>
          </a:p>
          <a:p>
            <a:pPr lvl="0" algn="just"/>
            <a:r>
              <a:rPr lang="en-US" sz="2400" b="0" i="0" dirty="0">
                <a:solidFill>
                  <a:srgbClr val="3E2616"/>
                </a:solidFill>
                <a:effectLst/>
                <a:latin typeface="Times New Roman" panose="02020603050405020304" pitchFamily="18" charset="0"/>
                <a:cs typeface="Times New Roman" panose="02020603050405020304" pitchFamily="18" charset="0"/>
              </a:rPr>
              <a:t>All of these special-purpose processors run a limited instruction set and do not run user processes. </a:t>
            </a:r>
          </a:p>
          <a:p>
            <a:pPr lvl="0" algn="just"/>
            <a:r>
              <a:rPr lang="en-US" sz="2400" b="0" i="0" dirty="0">
                <a:solidFill>
                  <a:srgbClr val="3E2616"/>
                </a:solidFill>
                <a:effectLst/>
                <a:latin typeface="Times New Roman" panose="02020603050405020304" pitchFamily="18" charset="0"/>
                <a:cs typeface="Times New Roman" panose="02020603050405020304" pitchFamily="18" charset="0"/>
              </a:rPr>
              <a:t>Sometimes they are managed by the operating system, in that the operating system sends them information about their next task and monitors their status</a:t>
            </a:r>
            <a:endParaRPr lang="en-IN" sz="24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72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515600" y="304800"/>
            <a:ext cx="3105150" cy="871621"/>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55988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829733"/>
          </a:xfrm>
        </p:spPr>
        <p:txBody>
          <a:bodyPr/>
          <a:lstStyle/>
          <a:p>
            <a:r>
              <a:rPr lang="en-IN" dirty="0">
                <a:latin typeface="Times New Roman" panose="02020603050405020304" pitchFamily="18" charset="0"/>
                <a:cs typeface="Times New Roman" panose="02020603050405020304" pitchFamily="18" charset="0"/>
              </a:rPr>
              <a:t>Multiprocessor Systems</a:t>
            </a:r>
            <a:endParaRPr lang="en-US" dirty="0"/>
          </a:p>
        </p:txBody>
      </p:sp>
      <p:sp>
        <p:nvSpPr>
          <p:cNvPr id="3" name="Content Placeholder 2"/>
          <p:cNvSpPr>
            <a:spLocks noGrp="1"/>
          </p:cNvSpPr>
          <p:nvPr>
            <p:ph idx="1"/>
          </p:nvPr>
        </p:nvSpPr>
        <p:spPr>
          <a:xfrm>
            <a:off x="689548" y="1122681"/>
            <a:ext cx="10210800" cy="5662286"/>
          </a:xfrm>
        </p:spPr>
        <p:txBody>
          <a:bodyPr>
            <a:noAutofit/>
          </a:bodyPr>
          <a:lstStyle/>
          <a:p>
            <a:pPr lvl="0"/>
            <a:r>
              <a:rPr lang="en-US" sz="2200" b="1" i="0" dirty="0">
                <a:solidFill>
                  <a:srgbClr val="00B0F0"/>
                </a:solidFill>
                <a:effectLst/>
                <a:latin typeface="Times New Roman" panose="02020603050405020304" pitchFamily="18" charset="0"/>
                <a:cs typeface="Times New Roman" panose="02020603050405020304" pitchFamily="18" charset="0"/>
              </a:rPr>
              <a:t>Multiprocessor systems</a:t>
            </a:r>
            <a:r>
              <a:rPr lang="en-US" sz="2200" b="1" i="0" dirty="0">
                <a:solidFill>
                  <a:srgbClr val="3E2616"/>
                </a:solidFill>
                <a:effectLst/>
                <a:latin typeface="Times New Roman" panose="02020603050405020304" pitchFamily="18" charset="0"/>
                <a:cs typeface="Times New Roman" panose="02020603050405020304" pitchFamily="18" charset="0"/>
              </a:rPr>
              <a:t> </a:t>
            </a:r>
            <a:r>
              <a:rPr lang="en-US" sz="2200" b="0" i="0" dirty="0">
                <a:solidFill>
                  <a:srgbClr val="3E2616"/>
                </a:solidFill>
                <a:effectLst/>
                <a:latin typeface="Times New Roman" panose="02020603050405020304" pitchFamily="18" charset="0"/>
                <a:cs typeface="Times New Roman" panose="02020603050405020304" pitchFamily="18" charset="0"/>
              </a:rPr>
              <a:t>(also known as </a:t>
            </a:r>
            <a:r>
              <a:rPr lang="en-US" sz="2200" b="1" i="0" dirty="0">
                <a:solidFill>
                  <a:srgbClr val="00B0F0"/>
                </a:solidFill>
                <a:effectLst/>
                <a:latin typeface="Times New Roman" panose="02020603050405020304" pitchFamily="18" charset="0"/>
                <a:cs typeface="Times New Roman" panose="02020603050405020304" pitchFamily="18" charset="0"/>
              </a:rPr>
              <a:t>parallel systems </a:t>
            </a:r>
            <a:r>
              <a:rPr lang="en-US" sz="2200" b="0" i="0" dirty="0">
                <a:solidFill>
                  <a:srgbClr val="00B0F0"/>
                </a:solidFill>
                <a:effectLst/>
                <a:latin typeface="Times New Roman" panose="02020603050405020304" pitchFamily="18" charset="0"/>
                <a:cs typeface="Times New Roman" panose="02020603050405020304" pitchFamily="18" charset="0"/>
              </a:rPr>
              <a:t>or </a:t>
            </a:r>
            <a:r>
              <a:rPr lang="en-US" sz="2200" b="1" i="0" dirty="0">
                <a:solidFill>
                  <a:srgbClr val="00B0F0"/>
                </a:solidFill>
                <a:effectLst/>
                <a:latin typeface="Times New Roman" panose="02020603050405020304" pitchFamily="18" charset="0"/>
                <a:cs typeface="Times New Roman" panose="02020603050405020304" pitchFamily="18" charset="0"/>
              </a:rPr>
              <a:t>tightly coupled systems</a:t>
            </a:r>
            <a:r>
              <a:rPr lang="en-US" sz="2200" b="1" i="0" dirty="0">
                <a:solidFill>
                  <a:srgbClr val="3E2616"/>
                </a:solidFill>
                <a:effectLst/>
                <a:latin typeface="Times New Roman" panose="02020603050405020304" pitchFamily="18" charset="0"/>
                <a:cs typeface="Times New Roman" panose="02020603050405020304" pitchFamily="18" charset="0"/>
              </a:rPr>
              <a:t>) </a:t>
            </a:r>
            <a:r>
              <a:rPr lang="en-US" sz="2200" b="0" i="0" dirty="0">
                <a:solidFill>
                  <a:srgbClr val="3E2616"/>
                </a:solidFill>
                <a:effectLst/>
                <a:latin typeface="Times New Roman" panose="02020603050405020304" pitchFamily="18" charset="0"/>
                <a:cs typeface="Times New Roman" panose="02020603050405020304" pitchFamily="18" charset="0"/>
              </a:rPr>
              <a:t>are growing in importance. Such systems have two or more processors in close communication, sharing the computer bus and sometimes the clock, memory, and peripheral devices.</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0"/>
            <a:r>
              <a:rPr lang="en-US" sz="2200" dirty="0">
                <a:latin typeface="Times New Roman" panose="02020603050405020304" pitchFamily="18" charset="0"/>
                <a:cs typeface="Times New Roman" panose="02020603050405020304" pitchFamily="18" charset="0"/>
              </a:rPr>
              <a:t>Multiprocessor systems have three advantages:</a:t>
            </a:r>
          </a:p>
          <a:p>
            <a:pPr marL="400050" lvl="1" indent="0" algn="just">
              <a:buNone/>
            </a:pPr>
            <a:r>
              <a:rPr lang="en-US" sz="2200" b="1" i="0" dirty="0">
                <a:solidFill>
                  <a:srgbClr val="3E2616"/>
                </a:solidFill>
                <a:effectLst/>
                <a:latin typeface="Times New Roman" panose="02020603050405020304" pitchFamily="18" charset="0"/>
                <a:cs typeface="Times New Roman" panose="02020603050405020304" pitchFamily="18" charset="0"/>
              </a:rPr>
              <a:t> 1.  Increased </a:t>
            </a:r>
            <a:r>
              <a:rPr lang="en-US" sz="2200" b="1" i="0" dirty="0" smtClean="0">
                <a:solidFill>
                  <a:srgbClr val="3E2616"/>
                </a:solidFill>
                <a:effectLst/>
                <a:latin typeface="Times New Roman" panose="02020603050405020304" pitchFamily="18" charset="0"/>
                <a:cs typeface="Times New Roman" panose="02020603050405020304" pitchFamily="18" charset="0"/>
              </a:rPr>
              <a:t>throughput</a:t>
            </a:r>
            <a:r>
              <a:rPr lang="en-US" sz="2200" b="1" dirty="0" smtClean="0">
                <a:solidFill>
                  <a:srgbClr val="3E2616"/>
                </a:solidFill>
                <a:latin typeface="Times New Roman" panose="02020603050405020304" pitchFamily="18" charset="0"/>
                <a:cs typeface="Times New Roman" panose="02020603050405020304" pitchFamily="18" charset="0"/>
              </a:rPr>
              <a:t>: Number of jobs done in a unit time</a:t>
            </a:r>
            <a:endParaRPr lang="en-US" sz="2200" b="1" i="0" dirty="0">
              <a:solidFill>
                <a:srgbClr val="3E2616"/>
              </a:solidFill>
              <a:effectLst/>
              <a:latin typeface="Times New Roman" panose="02020603050405020304" pitchFamily="18" charset="0"/>
              <a:cs typeface="Times New Roman" panose="02020603050405020304" pitchFamily="18" charset="0"/>
            </a:endParaRPr>
          </a:p>
          <a:p>
            <a:pPr marL="400050" lvl="1" indent="0" algn="just">
              <a:buNone/>
            </a:pPr>
            <a:r>
              <a:rPr lang="en-US" sz="2200" b="0" i="0" dirty="0">
                <a:solidFill>
                  <a:srgbClr val="3E2616"/>
                </a:solidFill>
                <a:effectLst/>
                <a:latin typeface="Times New Roman" panose="02020603050405020304" pitchFamily="18" charset="0"/>
                <a:cs typeface="Times New Roman" panose="02020603050405020304" pitchFamily="18" charset="0"/>
              </a:rPr>
              <a:t> </a:t>
            </a:r>
            <a:r>
              <a:rPr lang="en-US" sz="2200" b="1" i="0" dirty="0">
                <a:solidFill>
                  <a:srgbClr val="3E2616"/>
                </a:solidFill>
                <a:effectLst/>
                <a:latin typeface="Times New Roman" panose="02020603050405020304" pitchFamily="18" charset="0"/>
                <a:cs typeface="Times New Roman" panose="02020603050405020304" pitchFamily="18" charset="0"/>
              </a:rPr>
              <a:t>2. Economy of scale. </a:t>
            </a:r>
            <a:r>
              <a:rPr lang="en-US" sz="2200" b="0" i="0" dirty="0">
                <a:solidFill>
                  <a:srgbClr val="3E2616"/>
                </a:solidFill>
                <a:effectLst/>
                <a:latin typeface="Times New Roman" panose="02020603050405020304" pitchFamily="18" charset="0"/>
                <a:cs typeface="Times New Roman" panose="02020603050405020304" pitchFamily="18" charset="0"/>
              </a:rPr>
              <a:t>Multiprocessor systems can cost less than equivalent multiple single-processor systems, because they can share peripherals, mass storage, and power supplies.</a:t>
            </a:r>
          </a:p>
          <a:p>
            <a:pPr marL="400050" lvl="1" indent="0" algn="just">
              <a:buNone/>
            </a:pPr>
            <a:r>
              <a:rPr lang="en-US" sz="2200" b="1" dirty="0">
                <a:solidFill>
                  <a:srgbClr val="3E2616"/>
                </a:solidFill>
                <a:latin typeface="Times New Roman" panose="02020603050405020304" pitchFamily="18" charset="0"/>
                <a:cs typeface="Times New Roman" panose="02020603050405020304" pitchFamily="18" charset="0"/>
              </a:rPr>
              <a:t>3.</a:t>
            </a:r>
            <a:r>
              <a:rPr lang="en-US" sz="2200" b="1" i="0" dirty="0">
                <a:solidFill>
                  <a:srgbClr val="3E2616"/>
                </a:solidFill>
                <a:effectLst/>
                <a:latin typeface="Times New Roman" panose="02020603050405020304" pitchFamily="18" charset="0"/>
                <a:cs typeface="Times New Roman" panose="02020603050405020304" pitchFamily="18" charset="0"/>
              </a:rPr>
              <a:t>Increased reliability. </a:t>
            </a:r>
            <a:r>
              <a:rPr lang="en-US" sz="2200" b="0" i="0" dirty="0">
                <a:solidFill>
                  <a:srgbClr val="3E2616"/>
                </a:solidFill>
                <a:effectLst/>
                <a:latin typeface="Times New Roman" panose="02020603050405020304" pitchFamily="18" charset="0"/>
                <a:cs typeface="Times New Roman" panose="02020603050405020304" pitchFamily="18" charset="0"/>
              </a:rPr>
              <a:t>If functions can be distributed properly among several processors, then the failure of one processor will not halt the system, only slow it down</a:t>
            </a:r>
            <a:r>
              <a:rPr lang="en-US" sz="2200" b="0" i="0" dirty="0" smtClean="0">
                <a:solidFill>
                  <a:srgbClr val="3E2616"/>
                </a:solidFill>
                <a:effectLst/>
                <a:latin typeface="Times New Roman" panose="02020603050405020304" pitchFamily="18" charset="0"/>
                <a:cs typeface="Times New Roman" panose="02020603050405020304" pitchFamily="18" charset="0"/>
              </a:rPr>
              <a:t>.</a:t>
            </a:r>
            <a:r>
              <a:rPr lang="en-US" altLang="en-US" sz="2400" dirty="0"/>
              <a:t> graceful degradation or fault </a:t>
            </a:r>
            <a:r>
              <a:rPr lang="en-US" altLang="en-US" sz="2400" dirty="0" smtClean="0"/>
              <a:t>tolerance.</a:t>
            </a:r>
          </a:p>
          <a:p>
            <a:pPr marL="400050" lvl="1" indent="0" algn="just">
              <a:buNone/>
            </a:pPr>
            <a:r>
              <a:rPr lang="en-US" altLang="en-US" sz="2400" dirty="0" smtClean="0"/>
              <a:t>Used when high speed is required to process large volume of data, Example. Weather </a:t>
            </a:r>
            <a:r>
              <a:rPr lang="en-US" altLang="en-US" sz="2400" dirty="0" err="1" smtClean="0"/>
              <a:t>forecast,satellite</a:t>
            </a:r>
            <a:r>
              <a:rPr lang="en-US" altLang="en-US" sz="2400" dirty="0" smtClean="0"/>
              <a:t> communication, to increase computing power.</a:t>
            </a:r>
            <a:endParaRPr lang="en-US" altLang="en-US" sz="2400" dirty="0"/>
          </a:p>
          <a:p>
            <a:pPr marL="400050" lvl="1" indent="0" algn="just">
              <a:buNone/>
            </a:pPr>
            <a:endParaRPr lang="en-US" sz="22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98F4A237-58DC-4CB8-A92A-C7FDFBDB682E}" type="slidenum">
              <a:rPr lang="en-US" smtClean="0"/>
              <a:pPr/>
              <a:t>73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660770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697653"/>
          </a:xfrm>
        </p:spPr>
        <p:txBody>
          <a:bodyPr>
            <a:normAutofit fontScale="90000"/>
          </a:bodyPr>
          <a:lstStyle/>
          <a:p>
            <a:r>
              <a:rPr lang="en-IN" dirty="0">
                <a:latin typeface="Times New Roman" panose="02020603050405020304" pitchFamily="18" charset="0"/>
                <a:cs typeface="Times New Roman" panose="02020603050405020304" pitchFamily="18" charset="0"/>
              </a:rPr>
              <a:t>Multiprocessor Systems</a:t>
            </a:r>
            <a:endParaRPr lang="en-US" dirty="0"/>
          </a:p>
        </p:txBody>
      </p:sp>
      <p:sp>
        <p:nvSpPr>
          <p:cNvPr id="3" name="Content Placeholder 2"/>
          <p:cNvSpPr>
            <a:spLocks noGrp="1"/>
          </p:cNvSpPr>
          <p:nvPr>
            <p:ph idx="1"/>
          </p:nvPr>
        </p:nvSpPr>
        <p:spPr>
          <a:xfrm>
            <a:off x="685800" y="900855"/>
            <a:ext cx="10130852" cy="6107853"/>
          </a:xfrm>
        </p:spPr>
        <p:txBody>
          <a:bodyPr>
            <a:normAutofit/>
          </a:bodyPr>
          <a:lstStyle/>
          <a:p>
            <a:pPr marL="0" lvl="0" indent="0" algn="just">
              <a:buNone/>
            </a:pPr>
            <a:r>
              <a:rPr lang="en-US" sz="2400" i="0" dirty="0">
                <a:solidFill>
                  <a:srgbClr val="3E2616"/>
                </a:solidFill>
                <a:effectLst/>
                <a:latin typeface="Times New Roman" panose="02020603050405020304" pitchFamily="18" charset="0"/>
                <a:cs typeface="Times New Roman" panose="02020603050405020304" pitchFamily="18" charset="0"/>
              </a:rPr>
              <a:t>The multiple-processor systems in use today are of two types.</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1.</a:t>
            </a:r>
            <a:r>
              <a:rPr lang="en-US" sz="2400" b="0" i="0" dirty="0">
                <a:solidFill>
                  <a:srgbClr val="3E2616"/>
                </a:solidFill>
                <a:effectLst/>
                <a:latin typeface="Times New Roman" panose="02020603050405020304" pitchFamily="18" charset="0"/>
                <a:cs typeface="Times New Roman" panose="02020603050405020304" pitchFamily="18" charset="0"/>
              </a:rPr>
              <a:t> </a:t>
            </a:r>
            <a:r>
              <a:rPr lang="en-US" sz="2400" b="1" i="0" dirty="0">
                <a:solidFill>
                  <a:srgbClr val="3E2616"/>
                </a:solidFill>
                <a:effectLst/>
                <a:latin typeface="Times New Roman" panose="02020603050405020304" pitchFamily="18" charset="0"/>
                <a:cs typeface="Times New Roman" panose="02020603050405020304" pitchFamily="18" charset="0"/>
              </a:rPr>
              <a:t>Asymmetric multiprocessing, </a:t>
            </a:r>
            <a:r>
              <a:rPr lang="en-US" sz="2400" b="0" i="0" dirty="0">
                <a:solidFill>
                  <a:srgbClr val="3E2616"/>
                </a:solidFill>
                <a:effectLst/>
                <a:latin typeface="Times New Roman" panose="02020603050405020304" pitchFamily="18" charset="0"/>
                <a:cs typeface="Times New Roman" panose="02020603050405020304" pitchFamily="18" charset="0"/>
              </a:rPr>
              <a:t>which each processor is assigned a specific </a:t>
            </a:r>
            <a:r>
              <a:rPr lang="en-US" sz="2400" b="0" i="0" dirty="0" err="1" smtClean="0">
                <a:solidFill>
                  <a:srgbClr val="3E2616"/>
                </a:solidFill>
                <a:effectLst/>
                <a:latin typeface="Times New Roman" panose="02020603050405020304" pitchFamily="18" charset="0"/>
                <a:cs typeface="Times New Roman" panose="02020603050405020304" pitchFamily="18" charset="0"/>
              </a:rPr>
              <a:t>task.Master</a:t>
            </a:r>
            <a:r>
              <a:rPr lang="en-US" sz="2400" b="0" i="0" dirty="0" smtClean="0">
                <a:solidFill>
                  <a:srgbClr val="3E2616"/>
                </a:solidFill>
                <a:effectLst/>
                <a:latin typeface="Times New Roman" panose="02020603050405020304" pitchFamily="18" charset="0"/>
                <a:cs typeface="Times New Roman" panose="02020603050405020304" pitchFamily="18" charset="0"/>
              </a:rPr>
              <a:t> Slave relationship </a:t>
            </a:r>
            <a:r>
              <a:rPr lang="en-US" sz="2400" b="0" i="0" dirty="0" err="1" smtClean="0">
                <a:solidFill>
                  <a:srgbClr val="3E2616"/>
                </a:solidFill>
                <a:effectLst/>
                <a:latin typeface="Times New Roman" panose="02020603050405020304" pitchFamily="18" charset="0"/>
                <a:cs typeface="Times New Roman" panose="02020603050405020304" pitchFamily="18" charset="0"/>
              </a:rPr>
              <a:t>exists.Only</a:t>
            </a:r>
            <a:r>
              <a:rPr lang="en-US" sz="2400" dirty="0">
                <a:solidFill>
                  <a:srgbClr val="3E2616"/>
                </a:solidFill>
                <a:latin typeface="Times New Roman" panose="02020603050405020304" pitchFamily="18" charset="0"/>
                <a:cs typeface="Times New Roman" panose="02020603050405020304" pitchFamily="18" charset="0"/>
              </a:rPr>
              <a:t> </a:t>
            </a:r>
            <a:r>
              <a:rPr lang="en-US" sz="2400" dirty="0" smtClean="0">
                <a:solidFill>
                  <a:srgbClr val="3E2616"/>
                </a:solidFill>
                <a:latin typeface="Times New Roman" panose="02020603050405020304" pitchFamily="18" charset="0"/>
                <a:cs typeface="Times New Roman" panose="02020603050405020304" pitchFamily="18" charset="0"/>
              </a:rPr>
              <a:t>one instance of CPU is running which is master which will be performing CPU operation while the </a:t>
            </a:r>
            <a:r>
              <a:rPr lang="en-US" sz="2400" dirty="0" err="1" smtClean="0">
                <a:solidFill>
                  <a:srgbClr val="3E2616"/>
                </a:solidFill>
                <a:latin typeface="Times New Roman" panose="02020603050405020304" pitchFamily="18" charset="0"/>
                <a:cs typeface="Times New Roman" panose="02020603050405020304" pitchFamily="18" charset="0"/>
              </a:rPr>
              <a:t>remaiing</a:t>
            </a:r>
            <a:r>
              <a:rPr lang="en-US" sz="2400" dirty="0" smtClean="0">
                <a:solidFill>
                  <a:srgbClr val="3E2616"/>
                </a:solidFill>
                <a:latin typeface="Times New Roman" panose="02020603050405020304" pitchFamily="18" charset="0"/>
                <a:cs typeface="Times New Roman" panose="02020603050405020304" pitchFamily="18" charset="0"/>
              </a:rPr>
              <a:t> CPU’s(Slaves) will perform I/O Operation.</a:t>
            </a:r>
            <a:endParaRPr lang="en-US" sz="2400" b="0" i="0" dirty="0">
              <a:solidFill>
                <a:srgbClr val="3E2616"/>
              </a:solidFill>
              <a:effectLst/>
              <a:latin typeface="Times New Roman" panose="02020603050405020304" pitchFamily="18" charset="0"/>
              <a:cs typeface="Times New Roman" panose="02020603050405020304" pitchFamily="18" charset="0"/>
            </a:endParaRPr>
          </a:p>
          <a:p>
            <a:pPr marL="0" lvl="0" indent="0" algn="just">
              <a:lnSpc>
                <a:spcPct val="150000"/>
              </a:lnSpc>
              <a:buNone/>
            </a:pPr>
            <a:r>
              <a:rPr lang="en-US" sz="2400" b="1" i="0" dirty="0">
                <a:solidFill>
                  <a:srgbClr val="3E2616"/>
                </a:solidFill>
                <a:effectLst/>
                <a:latin typeface="Times New Roman" panose="02020603050405020304" pitchFamily="18" charset="0"/>
                <a:cs typeface="Times New Roman" panose="02020603050405020304" pitchFamily="18" charset="0"/>
              </a:rPr>
              <a:t>2. Symmetric multiprocessing (SMP), </a:t>
            </a:r>
            <a:r>
              <a:rPr lang="en-US" sz="2400" b="0" i="0" dirty="0">
                <a:solidFill>
                  <a:srgbClr val="3E2616"/>
                </a:solidFill>
                <a:effectLst/>
                <a:latin typeface="Times New Roman" panose="02020603050405020304" pitchFamily="18" charset="0"/>
                <a:cs typeface="Times New Roman" panose="02020603050405020304" pitchFamily="18" charset="0"/>
              </a:rPr>
              <a:t>The most common systems use in which </a:t>
            </a:r>
            <a:r>
              <a:rPr lang="en-US" sz="2400" b="1" i="0" dirty="0">
                <a:solidFill>
                  <a:srgbClr val="3E2616"/>
                </a:solidFill>
                <a:effectLst/>
                <a:latin typeface="Times New Roman" panose="02020603050405020304" pitchFamily="18" charset="0"/>
                <a:cs typeface="Times New Roman" panose="02020603050405020304" pitchFamily="18" charset="0"/>
              </a:rPr>
              <a:t>each processor performs all tasks within the operating </a:t>
            </a:r>
            <a:r>
              <a:rPr lang="en-US" sz="2400" b="1" i="0" dirty="0" smtClean="0">
                <a:solidFill>
                  <a:srgbClr val="3E2616"/>
                </a:solidFill>
                <a:effectLst/>
                <a:latin typeface="Times New Roman" panose="02020603050405020304" pitchFamily="18" charset="0"/>
                <a:cs typeface="Times New Roman" panose="02020603050405020304" pitchFamily="18" charset="0"/>
              </a:rPr>
              <a:t>system.</a:t>
            </a:r>
          </a:p>
          <a:p>
            <a:pPr marL="0" lvl="0" indent="0" algn="just">
              <a:lnSpc>
                <a:spcPct val="150000"/>
              </a:lnSpc>
              <a:buNone/>
            </a:pPr>
            <a:r>
              <a:rPr lang="en-US" sz="2400" b="1" dirty="0" smtClean="0">
                <a:solidFill>
                  <a:srgbClr val="3E2616"/>
                </a:solidFill>
                <a:latin typeface="Times New Roman" panose="02020603050405020304" pitchFamily="18" charset="0"/>
                <a:cs typeface="Times New Roman" panose="02020603050405020304" pitchFamily="18" charset="0"/>
              </a:rPr>
              <a:t>No Master slave relationship. Each CPU is given equal priority.</a:t>
            </a:r>
            <a:endParaRPr lang="en-IN" sz="2400" b="1"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74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5" name="Picture 4">
            <a:extLst>
              <a:ext uri="{FF2B5EF4-FFF2-40B4-BE49-F238E27FC236}">
                <a16:creationId xmlns:a16="http://schemas.microsoft.com/office/drawing/2014/main" id="{4AC7CEFB-5782-4A62-9306-E0D70BE51FBF}"/>
              </a:ext>
            </a:extLst>
          </p:cNvPr>
          <p:cNvPicPr>
            <a:picLocks noChangeAspect="1"/>
          </p:cNvPicPr>
          <p:nvPr/>
        </p:nvPicPr>
        <p:blipFill>
          <a:blip r:embed="rId4"/>
          <a:stretch>
            <a:fillRect/>
          </a:stretch>
        </p:blipFill>
        <p:spPr>
          <a:xfrm>
            <a:off x="1143000" y="4648200"/>
            <a:ext cx="8572500" cy="2829728"/>
          </a:xfrm>
          <a:prstGeom prst="rect">
            <a:avLst/>
          </a:prstGeom>
        </p:spPr>
      </p:pic>
    </p:spTree>
    <p:extLst>
      <p:ext uri="{BB962C8B-B14F-4D97-AF65-F5344CB8AC3E}">
        <p14:creationId xmlns:p14="http://schemas.microsoft.com/office/powerpoint/2010/main" val="1208387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Dual-Core Design</a:t>
            </a:r>
            <a:endParaRPr lang="en-IN" dirty="0"/>
          </a:p>
        </p:txBody>
      </p:sp>
      <p:sp>
        <p:nvSpPr>
          <p:cNvPr id="3" name="Content Placeholder 2"/>
          <p:cNvSpPr>
            <a:spLocks noGrp="1"/>
          </p:cNvSpPr>
          <p:nvPr>
            <p:ph idx="1"/>
          </p:nvPr>
        </p:nvSpPr>
        <p:spPr/>
        <p:txBody>
          <a:bodyPr/>
          <a:lstStyle/>
          <a:p>
            <a:r>
              <a:rPr lang="en-US" altLang="en-US" sz="1800" dirty="0"/>
              <a:t>Multi-chip and </a:t>
            </a:r>
            <a:r>
              <a:rPr lang="en-US" altLang="en-US" sz="1800" b="1" dirty="0">
                <a:solidFill>
                  <a:srgbClr val="3366FF"/>
                </a:solidFill>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75</a:t>
            </a:fld>
            <a:endParaRPr lang="en-US"/>
          </a:p>
        </p:txBody>
      </p:sp>
      <p:pic>
        <p:nvPicPr>
          <p:cNvPr id="7" name="Picture 10"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277587"/>
            <a:ext cx="30734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3104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fontScale="90000"/>
          </a:bodyPr>
          <a:lstStyle/>
          <a:p>
            <a:r>
              <a:rPr lang="en-IN" dirty="0">
                <a:latin typeface="Times New Roman" panose="02020603050405020304" pitchFamily="18" charset="0"/>
                <a:cs typeface="Times New Roman" panose="02020603050405020304" pitchFamily="18" charset="0"/>
              </a:rPr>
              <a:t>Clustered systems</a:t>
            </a:r>
            <a:br>
              <a:rPr lang="en-IN"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154746"/>
            <a:ext cx="6553200" cy="5322254"/>
          </a:xfrm>
        </p:spPr>
        <p:txBody>
          <a:bodyPr>
            <a:normAutofit lnSpcReduction="10000"/>
          </a:bodyPr>
          <a:lstStyle/>
          <a:p>
            <a:pPr lvl="0" algn="just">
              <a:lnSpc>
                <a:spcPct val="150000"/>
              </a:lnSpc>
            </a:pPr>
            <a:r>
              <a:rPr lang="en-US" sz="2200" b="1" i="0" dirty="0">
                <a:solidFill>
                  <a:srgbClr val="3E2616"/>
                </a:solidFill>
                <a:effectLst/>
                <a:latin typeface="Times New Roman" panose="02020603050405020304" pitchFamily="18" charset="0"/>
                <a:cs typeface="Times New Roman" panose="02020603050405020304" pitchFamily="18" charset="0"/>
              </a:rPr>
              <a:t>Clustered system </a:t>
            </a:r>
            <a:r>
              <a:rPr lang="en-US" sz="2200" b="0" i="0" dirty="0">
                <a:solidFill>
                  <a:srgbClr val="3E2616"/>
                </a:solidFill>
                <a:effectLst/>
                <a:latin typeface="Times New Roman" panose="02020603050405020304" pitchFamily="18" charset="0"/>
                <a:cs typeface="Times New Roman" panose="02020603050405020304" pitchFamily="18" charset="0"/>
              </a:rPr>
              <a:t>is an  another type of multiple-CPU system. Clustered systems differ from multiprocessor systems, however, in that they are composed of two or more individual systems coupled together. </a:t>
            </a:r>
          </a:p>
          <a:p>
            <a:pPr lvl="0" algn="just">
              <a:lnSpc>
                <a:spcPct val="150000"/>
              </a:lnSpc>
            </a:pPr>
            <a:r>
              <a:rPr lang="en-US" sz="2200" b="0" i="0" dirty="0">
                <a:solidFill>
                  <a:srgbClr val="3E2616"/>
                </a:solidFill>
                <a:effectLst/>
                <a:latin typeface="Times New Roman" panose="02020603050405020304" pitchFamily="18" charset="0"/>
                <a:cs typeface="Times New Roman" panose="02020603050405020304" pitchFamily="18" charset="0"/>
              </a:rPr>
              <a:t>Clustering is usually used to provide </a:t>
            </a:r>
            <a:r>
              <a:rPr lang="en-US" sz="2200" b="1" i="0" dirty="0">
                <a:solidFill>
                  <a:srgbClr val="3E2616"/>
                </a:solidFill>
                <a:effectLst/>
                <a:latin typeface="Times New Roman" panose="02020603050405020304" pitchFamily="18" charset="0"/>
                <a:cs typeface="Times New Roman" panose="02020603050405020304" pitchFamily="18" charset="0"/>
              </a:rPr>
              <a:t>high-availability </a:t>
            </a:r>
            <a:r>
              <a:rPr lang="en-US" sz="2200" b="0" i="0" dirty="0">
                <a:solidFill>
                  <a:srgbClr val="3E2616"/>
                </a:solidFill>
                <a:effectLst/>
                <a:latin typeface="Times New Roman" panose="02020603050405020304" pitchFamily="18" charset="0"/>
                <a:cs typeface="Times New Roman" panose="02020603050405020304" pitchFamily="18" charset="0"/>
              </a:rPr>
              <a:t>service; that is, service will continue even if one or more systems in the cluster fail. Clustering can be structured asymmetrically or symmetrically. Cluster technology is changing rapidly. </a:t>
            </a:r>
            <a:endParaRPr lang="en-IN" sz="22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a:xfrm>
            <a:off x="9677400" y="6780108"/>
            <a:ext cx="3200400" cy="389467"/>
          </a:xfrm>
        </p:spPr>
        <p:txBody>
          <a:bodyPr/>
          <a:lstStyle/>
          <a:p>
            <a:fld id="{98F4A237-58DC-4CB8-A92A-C7FDFBDB682E}" type="slidenum">
              <a:rPr lang="en-US" smtClean="0"/>
              <a:pPr/>
              <a:t>76</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3972F2EC-6225-4F7A-8A63-529DAA63D068}"/>
              </a:ext>
            </a:extLst>
          </p:cNvPr>
          <p:cNvPicPr>
            <a:picLocks noChangeAspect="1"/>
          </p:cNvPicPr>
          <p:nvPr/>
        </p:nvPicPr>
        <p:blipFill>
          <a:blip r:embed="rId4"/>
          <a:stretch>
            <a:fillRect/>
          </a:stretch>
        </p:blipFill>
        <p:spPr>
          <a:xfrm>
            <a:off x="7107070" y="1512146"/>
            <a:ext cx="6093160" cy="4583853"/>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7892280" y="2450016"/>
              <a:ext cx="1418040" cy="1451880"/>
            </p14:xfrm>
          </p:contentPart>
        </mc:Choice>
        <mc:Fallback xmlns="">
          <p:pic>
            <p:nvPicPr>
              <p:cNvPr id="16" name="Ink 15"/>
              <p:cNvPicPr/>
              <p:nvPr/>
            </p:nvPicPr>
            <p:blipFill>
              <a:blip r:embed="rId6"/>
              <a:stretch>
                <a:fillRect/>
              </a:stretch>
            </p:blipFill>
            <p:spPr>
              <a:xfrm>
                <a:off x="7885800" y="2439936"/>
                <a:ext cx="1433160" cy="146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p14:cNvContentPartPr/>
              <p14:nvPr/>
            </p14:nvContentPartPr>
            <p14:xfrm>
              <a:off x="7768080" y="2324376"/>
              <a:ext cx="1476360" cy="1815120"/>
            </p14:xfrm>
          </p:contentPart>
        </mc:Choice>
        <mc:Fallback xmlns="">
          <p:pic>
            <p:nvPicPr>
              <p:cNvPr id="24" name="Ink 23"/>
              <p:cNvPicPr/>
              <p:nvPr/>
            </p:nvPicPr>
            <p:blipFill>
              <a:blip r:embed="rId8"/>
              <a:stretch>
                <a:fillRect/>
              </a:stretch>
            </p:blipFill>
            <p:spPr>
              <a:xfrm>
                <a:off x="7760160" y="2316456"/>
                <a:ext cx="1491120" cy="183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8696160" y="2391696"/>
              <a:ext cx="826200" cy="758880"/>
            </p14:xfrm>
          </p:contentPart>
        </mc:Choice>
        <mc:Fallback xmlns="">
          <p:pic>
            <p:nvPicPr>
              <p:cNvPr id="25" name="Ink 24"/>
              <p:cNvPicPr/>
              <p:nvPr/>
            </p:nvPicPr>
            <p:blipFill>
              <a:blip r:embed="rId10"/>
              <a:stretch>
                <a:fillRect/>
              </a:stretch>
            </p:blipFill>
            <p:spPr>
              <a:xfrm>
                <a:off x="8690040" y="2383776"/>
                <a:ext cx="83952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p14:cNvContentPartPr/>
              <p14:nvPr/>
            </p14:nvContentPartPr>
            <p14:xfrm>
              <a:off x="9962640" y="2356416"/>
              <a:ext cx="1451160" cy="869760"/>
            </p14:xfrm>
          </p:contentPart>
        </mc:Choice>
        <mc:Fallback xmlns="">
          <p:pic>
            <p:nvPicPr>
              <p:cNvPr id="26" name="Ink 25"/>
              <p:cNvPicPr/>
              <p:nvPr/>
            </p:nvPicPr>
            <p:blipFill>
              <a:blip r:embed="rId12"/>
              <a:stretch>
                <a:fillRect/>
              </a:stretch>
            </p:blipFill>
            <p:spPr>
              <a:xfrm>
                <a:off x="9952560" y="2347056"/>
                <a:ext cx="147276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p14:cNvContentPartPr/>
              <p14:nvPr/>
            </p14:nvContentPartPr>
            <p14:xfrm>
              <a:off x="10141200" y="2535696"/>
              <a:ext cx="924840" cy="552240"/>
            </p14:xfrm>
          </p:contentPart>
        </mc:Choice>
        <mc:Fallback xmlns="">
          <p:pic>
            <p:nvPicPr>
              <p:cNvPr id="27" name="Ink 26"/>
              <p:cNvPicPr/>
              <p:nvPr/>
            </p:nvPicPr>
            <p:blipFill>
              <a:blip r:embed="rId14"/>
              <a:stretch>
                <a:fillRect/>
              </a:stretch>
            </p:blipFill>
            <p:spPr>
              <a:xfrm>
                <a:off x="10135800" y="2527416"/>
                <a:ext cx="942480" cy="567000"/>
              </a:xfrm>
              <a:prstGeom prst="rect">
                <a:avLst/>
              </a:prstGeom>
            </p:spPr>
          </p:pic>
        </mc:Fallback>
      </mc:AlternateContent>
    </p:spTree>
    <p:extLst>
      <p:ext uri="{BB962C8B-B14F-4D97-AF65-F5344CB8AC3E}">
        <p14:creationId xmlns:p14="http://schemas.microsoft.com/office/powerpoint/2010/main" val="2658682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3366FF"/>
                </a:solidFill>
              </a:rPr>
              <a:t>storage-area network (SAN)</a:t>
            </a:r>
          </a:p>
          <a:p>
            <a:pPr lvl="1"/>
            <a:r>
              <a:rPr lang="en-US" altLang="en-US" dirty="0"/>
              <a:t>Provides a </a:t>
            </a:r>
            <a:r>
              <a:rPr lang="en-US" altLang="en-US" b="1" dirty="0">
                <a:solidFill>
                  <a:srgbClr val="3366FF"/>
                </a:solidFill>
              </a:rPr>
              <a:t>high-availability</a:t>
            </a:r>
            <a:r>
              <a:rPr lang="en-US" altLang="en-US" b="1" dirty="0"/>
              <a:t> </a:t>
            </a:r>
            <a:r>
              <a:rPr lang="en-US" altLang="en-US" dirty="0"/>
              <a:t>service which survives failures</a:t>
            </a:r>
          </a:p>
          <a:p>
            <a:pPr lvl="2"/>
            <a:r>
              <a:rPr lang="en-US" altLang="en-US" b="1" dirty="0">
                <a:solidFill>
                  <a:srgbClr val="3366FF"/>
                </a:solidFill>
              </a:rPr>
              <a:t>Asymmetric clustering</a:t>
            </a:r>
            <a:r>
              <a:rPr lang="en-US" altLang="en-US" dirty="0">
                <a:solidFill>
                  <a:srgbClr val="3366FF"/>
                </a:solidFill>
              </a:rPr>
              <a:t> </a:t>
            </a:r>
            <a:r>
              <a:rPr lang="en-US" altLang="en-US" dirty="0"/>
              <a:t>has one machine in hot-standby mode</a:t>
            </a:r>
          </a:p>
          <a:p>
            <a:pPr lvl="2"/>
            <a:r>
              <a:rPr lang="en-US" altLang="en-US" b="1" dirty="0">
                <a:solidFill>
                  <a:srgbClr val="3366FF"/>
                </a:solidFill>
              </a:rPr>
              <a:t>Symmetric clustering</a:t>
            </a:r>
            <a:r>
              <a:rPr lang="en-US" altLang="en-US" dirty="0">
                <a:solidFill>
                  <a:srgbClr val="3366FF"/>
                </a:solidFill>
              </a:rPr>
              <a:t> </a:t>
            </a:r>
            <a:r>
              <a:rPr lang="en-US" altLang="en-US" dirty="0"/>
              <a:t>has multiple nodes running applications, monitoring each other</a:t>
            </a:r>
          </a:p>
          <a:p>
            <a:pPr lvl="1"/>
            <a:r>
              <a:rPr lang="en-US" altLang="en-US" dirty="0"/>
              <a:t>Some clusters are for </a:t>
            </a:r>
            <a:r>
              <a:rPr lang="en-US" altLang="en-US" b="1" dirty="0">
                <a:solidFill>
                  <a:srgbClr val="3366FF"/>
                </a:solidFill>
              </a:rPr>
              <a:t>high-performance computing (HPC)</a:t>
            </a:r>
          </a:p>
          <a:p>
            <a:pPr lvl="2"/>
            <a:r>
              <a:rPr lang="en-US" altLang="en-US" dirty="0"/>
              <a:t>Applications must be written to use </a:t>
            </a:r>
            <a:r>
              <a:rPr lang="en-US" altLang="en-US" b="1" dirty="0">
                <a:solidFill>
                  <a:srgbClr val="3366FF"/>
                </a:solidFill>
              </a:rPr>
              <a:t>parallelization</a:t>
            </a:r>
          </a:p>
          <a:p>
            <a:pPr lvl="1"/>
            <a:r>
              <a:rPr lang="en-US" altLang="en-US" dirty="0"/>
              <a:t>Some have</a:t>
            </a:r>
            <a:r>
              <a:rPr lang="en-US" altLang="en-US" b="1" dirty="0">
                <a:solidFill>
                  <a:srgbClr val="3366FF"/>
                </a:solidFill>
              </a:rPr>
              <a:t> distributed lock manager </a:t>
            </a:r>
            <a:r>
              <a:rPr lang="en-US" altLang="en-US" dirty="0"/>
              <a:t>(</a:t>
            </a:r>
            <a:r>
              <a:rPr lang="en-US" altLang="en-US" b="1" dirty="0">
                <a:solidFill>
                  <a:srgbClr val="3366FF"/>
                </a:solidFill>
              </a:rPr>
              <a:t>DLM</a:t>
            </a:r>
            <a:r>
              <a:rPr lang="en-US" altLang="en-US" dirty="0"/>
              <a:t>) to avoid conflicting </a:t>
            </a:r>
            <a:r>
              <a:rPr lang="en-US" altLang="en-US" dirty="0" smtClean="0"/>
              <a:t>operations.</a:t>
            </a:r>
          </a:p>
          <a:p>
            <a:pPr lvl="1"/>
            <a:r>
              <a:rPr lang="en-US" altLang="en-US" dirty="0" smtClean="0"/>
              <a:t>Software cluster: allows all systems to work together.</a:t>
            </a:r>
          </a:p>
          <a:p>
            <a:pPr lvl="1"/>
            <a:r>
              <a:rPr lang="en-US" altLang="en-US" dirty="0" smtClean="0"/>
              <a:t>Hardware cluster: to </a:t>
            </a:r>
            <a:r>
              <a:rPr lang="en-US" altLang="en-US" dirty="0" err="1" smtClean="0"/>
              <a:t>alow</a:t>
            </a:r>
            <a:r>
              <a:rPr lang="en-US" altLang="en-US" dirty="0" smtClean="0"/>
              <a:t> high performance disk sharing among systems.</a:t>
            </a:r>
            <a:endParaRPr lang="en-US" altLang="en-US" dirty="0"/>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77</a:t>
            </a:fld>
            <a:endParaRPr lang="en-US"/>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7464600" y="3699936"/>
              <a:ext cx="2008080" cy="39600"/>
            </p14:xfrm>
          </p:contentPart>
        </mc:Choice>
        <mc:Fallback xmlns="">
          <p:pic>
            <p:nvPicPr>
              <p:cNvPr id="12" name="Ink 11"/>
              <p:cNvPicPr/>
              <p:nvPr/>
            </p:nvPicPr>
            <p:blipFill>
              <a:blip r:embed="rId3"/>
              <a:stretch>
                <a:fillRect/>
              </a:stretch>
            </p:blipFill>
            <p:spPr>
              <a:xfrm>
                <a:off x="7454160" y="3686616"/>
                <a:ext cx="2025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9563040" y="2767176"/>
              <a:ext cx="3864960" cy="739080"/>
            </p14:xfrm>
          </p:contentPart>
        </mc:Choice>
        <mc:Fallback xmlns="">
          <p:pic>
            <p:nvPicPr>
              <p:cNvPr id="18" name="Ink 17"/>
              <p:cNvPicPr/>
              <p:nvPr/>
            </p:nvPicPr>
            <p:blipFill>
              <a:blip r:embed="rId5"/>
              <a:stretch>
                <a:fillRect/>
              </a:stretch>
            </p:blipFill>
            <p:spPr>
              <a:xfrm>
                <a:off x="9552240" y="2758896"/>
                <a:ext cx="388836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7167240" y="3200256"/>
              <a:ext cx="1625400" cy="712080"/>
            </p14:xfrm>
          </p:contentPart>
        </mc:Choice>
        <mc:Fallback xmlns="">
          <p:pic>
            <p:nvPicPr>
              <p:cNvPr id="25" name="Ink 24"/>
              <p:cNvPicPr/>
              <p:nvPr/>
            </p:nvPicPr>
            <p:blipFill>
              <a:blip r:embed="rId7"/>
              <a:stretch>
                <a:fillRect/>
              </a:stretch>
            </p:blipFill>
            <p:spPr>
              <a:xfrm>
                <a:off x="7158240" y="3191256"/>
                <a:ext cx="1639800"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12405240" y="3231576"/>
              <a:ext cx="964080" cy="199800"/>
            </p14:xfrm>
          </p:contentPart>
        </mc:Choice>
        <mc:Fallback xmlns="">
          <p:pic>
            <p:nvPicPr>
              <p:cNvPr id="49" name="Ink 48"/>
              <p:cNvPicPr/>
              <p:nvPr/>
            </p:nvPicPr>
            <p:blipFill>
              <a:blip r:embed="rId9"/>
              <a:stretch>
                <a:fillRect/>
              </a:stretch>
            </p:blipFill>
            <p:spPr>
              <a:xfrm>
                <a:off x="12397320" y="3223296"/>
                <a:ext cx="983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p14:cNvContentPartPr/>
              <p14:nvPr/>
            </p14:nvContentPartPr>
            <p14:xfrm>
              <a:off x="12205080" y="2525616"/>
              <a:ext cx="1471680" cy="1278720"/>
            </p14:xfrm>
          </p:contentPart>
        </mc:Choice>
        <mc:Fallback xmlns="">
          <p:pic>
            <p:nvPicPr>
              <p:cNvPr id="50" name="Ink 49"/>
              <p:cNvPicPr/>
              <p:nvPr/>
            </p:nvPicPr>
            <p:blipFill>
              <a:blip r:embed="rId11"/>
              <a:stretch>
                <a:fillRect/>
              </a:stretch>
            </p:blipFill>
            <p:spPr>
              <a:xfrm>
                <a:off x="12196080" y="2516974"/>
                <a:ext cx="1491840" cy="12945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p14:cNvContentPartPr/>
              <p14:nvPr/>
            </p14:nvContentPartPr>
            <p14:xfrm>
              <a:off x="12150360" y="3141216"/>
              <a:ext cx="1186200" cy="283320"/>
            </p14:xfrm>
          </p:contentPart>
        </mc:Choice>
        <mc:Fallback xmlns="">
          <p:pic>
            <p:nvPicPr>
              <p:cNvPr id="51" name="Ink 50"/>
              <p:cNvPicPr/>
              <p:nvPr/>
            </p:nvPicPr>
            <p:blipFill>
              <a:blip r:embed="rId13"/>
              <a:stretch>
                <a:fillRect/>
              </a:stretch>
            </p:blipFill>
            <p:spPr>
              <a:xfrm>
                <a:off x="12146760" y="3133656"/>
                <a:ext cx="1197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p14:cNvContentPartPr/>
              <p14:nvPr/>
            </p14:nvContentPartPr>
            <p14:xfrm>
              <a:off x="7219080" y="3600936"/>
              <a:ext cx="2317320" cy="203400"/>
            </p14:xfrm>
          </p:contentPart>
        </mc:Choice>
        <mc:Fallback xmlns="">
          <p:pic>
            <p:nvPicPr>
              <p:cNvPr id="53" name="Ink 52"/>
              <p:cNvPicPr/>
              <p:nvPr/>
            </p:nvPicPr>
            <p:blipFill>
              <a:blip r:embed="rId15"/>
              <a:stretch>
                <a:fillRect/>
              </a:stretch>
            </p:blipFill>
            <p:spPr>
              <a:xfrm>
                <a:off x="7210440" y="3594816"/>
                <a:ext cx="23396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p14:cNvContentPartPr/>
              <p14:nvPr/>
            </p14:nvContentPartPr>
            <p14:xfrm>
              <a:off x="8509680" y="3753936"/>
              <a:ext cx="2160" cy="2160"/>
            </p14:xfrm>
          </p:contentPart>
        </mc:Choice>
        <mc:Fallback xmlns="">
          <p:pic>
            <p:nvPicPr>
              <p:cNvPr id="54" name="Ink 53"/>
              <p:cNvPicPr/>
              <p:nvPr/>
            </p:nvPicPr>
            <p:blipFill>
              <a:blip r:embed="rId17"/>
              <a:stretch>
                <a:fillRect/>
              </a:stretch>
            </p:blipFill>
            <p:spPr>
              <a:xfrm>
                <a:off x="8500680" y="3746016"/>
                <a:ext cx="18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59"/>
              <p14:cNvContentPartPr/>
              <p14:nvPr/>
            </p14:nvContentPartPr>
            <p14:xfrm>
              <a:off x="4613400" y="3730896"/>
              <a:ext cx="27360" cy="27000"/>
            </p14:xfrm>
          </p:contentPart>
        </mc:Choice>
        <mc:Fallback xmlns="">
          <p:pic>
            <p:nvPicPr>
              <p:cNvPr id="60" name="Ink 59"/>
              <p:cNvPicPr/>
              <p:nvPr/>
            </p:nvPicPr>
            <p:blipFill>
              <a:blip r:embed="rId19"/>
              <a:stretch>
                <a:fillRect/>
              </a:stretch>
            </p:blipFill>
            <p:spPr>
              <a:xfrm>
                <a:off x="4602240" y="3725856"/>
                <a:ext cx="44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p14:cNvContentPartPr/>
              <p14:nvPr/>
            </p14:nvContentPartPr>
            <p14:xfrm>
              <a:off x="4916880" y="4585896"/>
              <a:ext cx="4051440" cy="127440"/>
            </p14:xfrm>
          </p:contentPart>
        </mc:Choice>
        <mc:Fallback xmlns="">
          <p:pic>
            <p:nvPicPr>
              <p:cNvPr id="63" name="Ink 62"/>
              <p:cNvPicPr/>
              <p:nvPr/>
            </p:nvPicPr>
            <p:blipFill>
              <a:blip r:embed="rId21"/>
              <a:stretch>
                <a:fillRect/>
              </a:stretch>
            </p:blipFill>
            <p:spPr>
              <a:xfrm>
                <a:off x="4912200" y="4574016"/>
                <a:ext cx="4069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Ink 64"/>
              <p14:cNvContentPartPr/>
              <p14:nvPr/>
            </p14:nvContentPartPr>
            <p14:xfrm>
              <a:off x="6456960" y="5037336"/>
              <a:ext cx="1567800" cy="89640"/>
            </p14:xfrm>
          </p:contentPart>
        </mc:Choice>
        <mc:Fallback xmlns="">
          <p:pic>
            <p:nvPicPr>
              <p:cNvPr id="65" name="Ink 64"/>
              <p:cNvPicPr/>
              <p:nvPr/>
            </p:nvPicPr>
            <p:blipFill>
              <a:blip r:embed="rId23"/>
              <a:stretch>
                <a:fillRect/>
              </a:stretch>
            </p:blipFill>
            <p:spPr>
              <a:xfrm>
                <a:off x="6449040" y="5024736"/>
                <a:ext cx="1588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Ink 66"/>
              <p14:cNvContentPartPr/>
              <p14:nvPr/>
            </p14:nvContentPartPr>
            <p14:xfrm>
              <a:off x="11120760" y="3792096"/>
              <a:ext cx="3600" cy="7560"/>
            </p14:xfrm>
          </p:contentPart>
        </mc:Choice>
        <mc:Fallback xmlns="">
          <p:pic>
            <p:nvPicPr>
              <p:cNvPr id="67" name="Ink 66"/>
              <p:cNvPicPr/>
              <p:nvPr/>
            </p:nvPicPr>
            <p:blipFill>
              <a:blip r:embed="rId25"/>
              <a:stretch>
                <a:fillRect/>
              </a:stretch>
            </p:blipFill>
            <p:spPr>
              <a:xfrm>
                <a:off x="11116080" y="3787416"/>
                <a:ext cx="14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p14:cNvContentPartPr/>
              <p14:nvPr/>
            </p14:nvContentPartPr>
            <p14:xfrm>
              <a:off x="4906440" y="3988656"/>
              <a:ext cx="7407720" cy="197640"/>
            </p14:xfrm>
          </p:contentPart>
        </mc:Choice>
        <mc:Fallback xmlns="">
          <p:pic>
            <p:nvPicPr>
              <p:cNvPr id="68" name="Ink 67"/>
              <p:cNvPicPr/>
              <p:nvPr/>
            </p:nvPicPr>
            <p:blipFill>
              <a:blip r:embed="rId27"/>
              <a:stretch>
                <a:fillRect/>
              </a:stretch>
            </p:blipFill>
            <p:spPr>
              <a:xfrm>
                <a:off x="4899960" y="3982896"/>
                <a:ext cx="7428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p14:cNvContentPartPr/>
              <p14:nvPr/>
            </p14:nvContentPartPr>
            <p14:xfrm>
              <a:off x="3433680" y="5736096"/>
              <a:ext cx="4350240" cy="111240"/>
            </p14:xfrm>
          </p:contentPart>
        </mc:Choice>
        <mc:Fallback xmlns="">
          <p:pic>
            <p:nvPicPr>
              <p:cNvPr id="69" name="Ink 68"/>
              <p:cNvPicPr/>
              <p:nvPr/>
            </p:nvPicPr>
            <p:blipFill>
              <a:blip r:embed="rId29"/>
              <a:stretch>
                <a:fillRect/>
              </a:stretch>
            </p:blipFill>
            <p:spPr>
              <a:xfrm>
                <a:off x="3427560" y="5724576"/>
                <a:ext cx="4370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0"/>
              <p14:cNvContentPartPr/>
              <p14:nvPr/>
            </p14:nvContentPartPr>
            <p14:xfrm>
              <a:off x="9763560" y="5769576"/>
              <a:ext cx="2581920" cy="96120"/>
            </p14:xfrm>
          </p:contentPart>
        </mc:Choice>
        <mc:Fallback xmlns="">
          <p:pic>
            <p:nvPicPr>
              <p:cNvPr id="71" name="Ink 70"/>
              <p:cNvPicPr/>
              <p:nvPr/>
            </p:nvPicPr>
            <p:blipFill>
              <a:blip r:embed="rId31"/>
              <a:stretch>
                <a:fillRect/>
              </a:stretch>
            </p:blipFill>
            <p:spPr>
              <a:xfrm>
                <a:off x="9752400" y="5758056"/>
                <a:ext cx="2604240" cy="116640"/>
              </a:xfrm>
              <a:prstGeom prst="rect">
                <a:avLst/>
              </a:prstGeom>
            </p:spPr>
          </p:pic>
        </mc:Fallback>
      </mc:AlternateContent>
    </p:spTree>
    <p:extLst>
      <p:ext uri="{BB962C8B-B14F-4D97-AF65-F5344CB8AC3E}">
        <p14:creationId xmlns:p14="http://schemas.microsoft.com/office/powerpoint/2010/main" val="1795197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697653"/>
          </a:xfrm>
        </p:spPr>
        <p:txBody>
          <a:bodyPr>
            <a:normAutofit fontScale="90000"/>
          </a:bodyPr>
          <a:lstStyle/>
          <a:p>
            <a:r>
              <a:rPr lang="en-US" sz="4400" b="0" i="0" u="none" strike="noStrike" baseline="0" dirty="0"/>
              <a:t>Operating System Structure</a:t>
            </a:r>
            <a:endParaRPr lang="en-US" dirty="0"/>
          </a:p>
        </p:txBody>
      </p:sp>
      <p:sp>
        <p:nvSpPr>
          <p:cNvPr id="3" name="Content Placeholder 2"/>
          <p:cNvSpPr>
            <a:spLocks noGrp="1"/>
          </p:cNvSpPr>
          <p:nvPr>
            <p:ph idx="1"/>
          </p:nvPr>
        </p:nvSpPr>
        <p:spPr>
          <a:xfrm>
            <a:off x="152400" y="990600"/>
            <a:ext cx="7282882" cy="6178975"/>
          </a:xfrm>
        </p:spPr>
        <p:txBody>
          <a:bodyPr>
            <a:normAutofit/>
          </a:bodyPr>
          <a:lstStyle/>
          <a:p>
            <a:pPr lvl="0">
              <a:lnSpc>
                <a:spcPct val="150000"/>
              </a:lnSpc>
            </a:pPr>
            <a:r>
              <a:rPr lang="en-US" sz="2200" b="0" i="0" dirty="0">
                <a:solidFill>
                  <a:srgbClr val="3E2616"/>
                </a:solidFill>
                <a:effectLst/>
                <a:latin typeface="Times New Roman" panose="02020603050405020304" pitchFamily="18" charset="0"/>
                <a:cs typeface="Times New Roman" panose="02020603050405020304" pitchFamily="18" charset="0"/>
              </a:rPr>
              <a:t>An operating system provides the environment within which programs are executed. One of the most important aspects of operating systems is the ability to multiprogram.</a:t>
            </a:r>
          </a:p>
          <a:p>
            <a:pPr lvl="0">
              <a:lnSpc>
                <a:spcPct val="150000"/>
              </a:lnSpc>
            </a:pPr>
            <a:r>
              <a:rPr lang="en-US" sz="2200" b="0" i="0" dirty="0">
                <a:solidFill>
                  <a:srgbClr val="3E2616"/>
                </a:solidFill>
                <a:effectLst/>
                <a:latin typeface="Times New Roman" panose="02020603050405020304" pitchFamily="18" charset="0"/>
                <a:cs typeface="Times New Roman" panose="02020603050405020304" pitchFamily="18" charset="0"/>
              </a:rPr>
              <a:t> A single user cannot, in general, keep either the CPU or the I/O devices busy at all times.</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i="0" dirty="0">
                <a:solidFill>
                  <a:srgbClr val="3E2616"/>
                </a:solidFill>
                <a:effectLst/>
                <a:latin typeface="Times New Roman" panose="02020603050405020304" pitchFamily="18" charset="0"/>
                <a:cs typeface="Times New Roman" panose="02020603050405020304" pitchFamily="18" charset="0"/>
              </a:rPr>
              <a:t>Multiprogramming </a:t>
            </a:r>
            <a:r>
              <a:rPr lang="en-US" sz="2200" b="0" i="0" dirty="0">
                <a:solidFill>
                  <a:srgbClr val="3E2616"/>
                </a:solidFill>
                <a:effectLst/>
                <a:latin typeface="Times New Roman" panose="02020603050405020304" pitchFamily="18" charset="0"/>
                <a:cs typeface="Times New Roman" panose="02020603050405020304" pitchFamily="18" charset="0"/>
              </a:rPr>
              <a:t>increases CPU utilization by organizing jobs (code and data) so that the CPU always has one to execute</a:t>
            </a:r>
            <a:r>
              <a:rPr lang="en-US" sz="2400" b="0" i="0" dirty="0">
                <a:solidFill>
                  <a:srgbClr val="3E2616"/>
                </a:solidFill>
                <a:effectLst/>
                <a:latin typeface="Times New Roman" panose="02020603050405020304" pitchFamily="18" charset="0"/>
                <a:cs typeface="Times New Roman" panose="02020603050405020304" pitchFamily="18" charset="0"/>
              </a:rPr>
              <a:t>.  </a:t>
            </a:r>
          </a:p>
          <a:p>
            <a:pPr lvl="0">
              <a:lnSpc>
                <a:spcPct val="150000"/>
              </a:lnSpc>
            </a:pPr>
            <a:r>
              <a:rPr lang="en-US" sz="2400" b="0" i="0" dirty="0">
                <a:solidFill>
                  <a:srgbClr val="3E2616"/>
                </a:solidFill>
                <a:effectLst/>
                <a:latin typeface="Times New Roman" panose="02020603050405020304" pitchFamily="18" charset="0"/>
                <a:cs typeface="Times New Roman" panose="02020603050405020304" pitchFamily="18" charset="0"/>
              </a:rPr>
              <a:t>The operating system keeps several jobs in memory </a:t>
            </a:r>
            <a:r>
              <a:rPr lang="en-US" sz="2400" b="0" i="0" dirty="0" smtClean="0">
                <a:solidFill>
                  <a:srgbClr val="3E2616"/>
                </a:solidFill>
                <a:effectLst/>
                <a:latin typeface="Times New Roman" panose="02020603050405020304" pitchFamily="18" charset="0"/>
                <a:cs typeface="Times New Roman" panose="02020603050405020304" pitchFamily="18" charset="0"/>
              </a:rPr>
              <a:t>simultaneously</a:t>
            </a:r>
          </a:p>
          <a:p>
            <a:pPr lvl="1">
              <a:lnSpc>
                <a:spcPct val="90000"/>
              </a:lnSpc>
            </a:pPr>
            <a:r>
              <a:rPr lang="en-US" altLang="en-US" sz="1600" dirty="0"/>
              <a:t>One job selected and run via </a:t>
            </a:r>
            <a:r>
              <a:rPr lang="en-US" altLang="en-US" b="1" dirty="0">
                <a:solidFill>
                  <a:srgbClr val="3366FF"/>
                </a:solidFill>
              </a:rPr>
              <a:t>job scheduling</a:t>
            </a:r>
          </a:p>
          <a:p>
            <a:pPr lvl="1">
              <a:lnSpc>
                <a:spcPct val="90000"/>
              </a:lnSpc>
            </a:pPr>
            <a:r>
              <a:rPr lang="en-US" altLang="en-US" sz="1600" dirty="0"/>
              <a:t>When it has to wait (for I/O for example), OS switches to another job</a:t>
            </a:r>
          </a:p>
          <a:p>
            <a:pPr lvl="0">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98F4A237-58DC-4CB8-A92A-C7FDFBDB682E}" type="slidenum">
              <a:rPr lang="en-US" smtClean="0"/>
              <a:pPr/>
              <a:t>78</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a:extLst>
              <a:ext uri="{FF2B5EF4-FFF2-40B4-BE49-F238E27FC236}">
                <a16:creationId xmlns:a16="http://schemas.microsoft.com/office/drawing/2014/main" id="{A04853C8-B588-430A-BB80-BBDAC60257B4}"/>
              </a:ext>
            </a:extLst>
          </p:cNvPr>
          <p:cNvPicPr>
            <a:picLocks noChangeAspect="1"/>
          </p:cNvPicPr>
          <p:nvPr/>
        </p:nvPicPr>
        <p:blipFill>
          <a:blip r:embed="rId4"/>
          <a:stretch>
            <a:fillRect/>
          </a:stretch>
        </p:blipFill>
        <p:spPr>
          <a:xfrm>
            <a:off x="7435282" y="1752600"/>
            <a:ext cx="5265634" cy="5257800"/>
          </a:xfrm>
          <a:prstGeom prst="rect">
            <a:avLst/>
          </a:prstGeom>
        </p:spPr>
      </p:pic>
      <mc:AlternateContent xmlns:mc="http://schemas.openxmlformats.org/markup-compatibility/2006" xmlns:p14="http://schemas.microsoft.com/office/powerpoint/2010/main">
        <mc:Choice Requires="p14">
          <p:contentPart p14:bwMode="auto" r:id="rId5">
            <p14:nvContentPartPr>
              <p14:cNvPr id="28" name="Ink 27"/>
              <p14:cNvContentPartPr/>
              <p14:nvPr/>
            </p14:nvContentPartPr>
            <p14:xfrm>
              <a:off x="11687760" y="1525176"/>
              <a:ext cx="1834200" cy="1432440"/>
            </p14:xfrm>
          </p:contentPart>
        </mc:Choice>
        <mc:Fallback xmlns="">
          <p:pic>
            <p:nvPicPr>
              <p:cNvPr id="28" name="Ink 27"/>
              <p:cNvPicPr/>
              <p:nvPr/>
            </p:nvPicPr>
            <p:blipFill>
              <a:blip r:embed="rId6"/>
              <a:stretch>
                <a:fillRect/>
              </a:stretch>
            </p:blipFill>
            <p:spPr>
              <a:xfrm>
                <a:off x="11682360" y="1515816"/>
                <a:ext cx="1848960" cy="145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29" name="Ink 1028"/>
              <p14:cNvContentPartPr/>
              <p14:nvPr/>
            </p14:nvContentPartPr>
            <p14:xfrm>
              <a:off x="12141000" y="1766736"/>
              <a:ext cx="959040" cy="975240"/>
            </p14:xfrm>
          </p:contentPart>
        </mc:Choice>
        <mc:Fallback xmlns="">
          <p:pic>
            <p:nvPicPr>
              <p:cNvPr id="1029" name="Ink 1028"/>
              <p:cNvPicPr/>
              <p:nvPr/>
            </p:nvPicPr>
            <p:blipFill>
              <a:blip r:embed="rId8"/>
              <a:stretch>
                <a:fillRect/>
              </a:stretch>
            </p:blipFill>
            <p:spPr>
              <a:xfrm>
                <a:off x="12133800" y="1756656"/>
                <a:ext cx="97740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42" name="Ink 1041"/>
              <p14:cNvContentPartPr/>
              <p14:nvPr/>
            </p14:nvContentPartPr>
            <p14:xfrm>
              <a:off x="10918800" y="1567656"/>
              <a:ext cx="2412360" cy="1154520"/>
            </p14:xfrm>
          </p:contentPart>
        </mc:Choice>
        <mc:Fallback xmlns="">
          <p:pic>
            <p:nvPicPr>
              <p:cNvPr id="1042" name="Ink 1041"/>
              <p:cNvPicPr/>
              <p:nvPr/>
            </p:nvPicPr>
            <p:blipFill>
              <a:blip r:embed="rId10"/>
              <a:stretch>
                <a:fillRect/>
              </a:stretch>
            </p:blipFill>
            <p:spPr>
              <a:xfrm>
                <a:off x="10913040" y="1560096"/>
                <a:ext cx="2428200" cy="116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62" name="Ink 1061"/>
              <p14:cNvContentPartPr/>
              <p14:nvPr/>
            </p14:nvContentPartPr>
            <p14:xfrm>
              <a:off x="10082520" y="863496"/>
              <a:ext cx="1386360" cy="812520"/>
            </p14:xfrm>
          </p:contentPart>
        </mc:Choice>
        <mc:Fallback xmlns="">
          <p:pic>
            <p:nvPicPr>
              <p:cNvPr id="1062" name="Ink 1061"/>
              <p:cNvPicPr/>
              <p:nvPr/>
            </p:nvPicPr>
            <p:blipFill>
              <a:blip r:embed="rId12"/>
              <a:stretch>
                <a:fillRect/>
              </a:stretch>
            </p:blipFill>
            <p:spPr>
              <a:xfrm>
                <a:off x="10074600" y="853416"/>
                <a:ext cx="140328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66" name="Ink 1065"/>
              <p14:cNvContentPartPr/>
              <p14:nvPr/>
            </p14:nvContentPartPr>
            <p14:xfrm>
              <a:off x="8372160" y="857016"/>
              <a:ext cx="4482360" cy="886320"/>
            </p14:xfrm>
          </p:contentPart>
        </mc:Choice>
        <mc:Fallback xmlns="">
          <p:pic>
            <p:nvPicPr>
              <p:cNvPr id="1066" name="Ink 1065"/>
              <p:cNvPicPr/>
              <p:nvPr/>
            </p:nvPicPr>
            <p:blipFill>
              <a:blip r:embed="rId14"/>
              <a:stretch>
                <a:fillRect/>
              </a:stretch>
            </p:blipFill>
            <p:spPr>
              <a:xfrm>
                <a:off x="8361720" y="849456"/>
                <a:ext cx="4503240" cy="903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67" name="Ink 1066"/>
              <p14:cNvContentPartPr/>
              <p14:nvPr/>
            </p14:nvContentPartPr>
            <p14:xfrm>
              <a:off x="11680560" y="3005856"/>
              <a:ext cx="1722600" cy="2327040"/>
            </p14:xfrm>
          </p:contentPart>
        </mc:Choice>
        <mc:Fallback xmlns="">
          <p:pic>
            <p:nvPicPr>
              <p:cNvPr id="1067" name="Ink 1066"/>
              <p:cNvPicPr/>
              <p:nvPr/>
            </p:nvPicPr>
            <p:blipFill>
              <a:blip r:embed="rId16"/>
              <a:stretch>
                <a:fillRect/>
              </a:stretch>
            </p:blipFill>
            <p:spPr>
              <a:xfrm>
                <a:off x="11669760" y="2993256"/>
                <a:ext cx="1746000" cy="235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68" name="Ink 1067"/>
              <p14:cNvContentPartPr/>
              <p14:nvPr/>
            </p14:nvContentPartPr>
            <p14:xfrm>
              <a:off x="11741400" y="2101896"/>
              <a:ext cx="1968120" cy="743400"/>
            </p14:xfrm>
          </p:contentPart>
        </mc:Choice>
        <mc:Fallback xmlns="">
          <p:pic>
            <p:nvPicPr>
              <p:cNvPr id="1068" name="Ink 1067"/>
              <p:cNvPicPr/>
              <p:nvPr/>
            </p:nvPicPr>
            <p:blipFill>
              <a:blip r:embed="rId18"/>
              <a:stretch>
                <a:fillRect/>
              </a:stretch>
            </p:blipFill>
            <p:spPr>
              <a:xfrm>
                <a:off x="11732040" y="2090376"/>
                <a:ext cx="1985760" cy="763920"/>
              </a:xfrm>
              <a:prstGeom prst="rect">
                <a:avLst/>
              </a:prstGeom>
            </p:spPr>
          </p:pic>
        </mc:Fallback>
      </mc:AlternateContent>
    </p:spTree>
    <p:extLst>
      <p:ext uri="{BB962C8B-B14F-4D97-AF65-F5344CB8AC3E}">
        <p14:creationId xmlns:p14="http://schemas.microsoft.com/office/powerpoint/2010/main" val="2377185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773853"/>
          </a:xfrm>
        </p:spPr>
        <p:txBody>
          <a:bodyPr/>
          <a:lstStyle/>
          <a:p>
            <a:r>
              <a:rPr lang="en-US" sz="4400" b="0" i="0" u="none" strike="noStrike" baseline="0" dirty="0"/>
              <a:t>Operating System Structure</a:t>
            </a:r>
            <a:endParaRPr lang="en-US" dirty="0"/>
          </a:p>
        </p:txBody>
      </p:sp>
      <p:sp>
        <p:nvSpPr>
          <p:cNvPr id="3" name="Content Placeholder 2"/>
          <p:cNvSpPr>
            <a:spLocks noGrp="1"/>
          </p:cNvSpPr>
          <p:nvPr>
            <p:ph idx="1"/>
          </p:nvPr>
        </p:nvSpPr>
        <p:spPr>
          <a:xfrm>
            <a:off x="689548" y="1512147"/>
            <a:ext cx="12112052" cy="5263103"/>
          </a:xfrm>
        </p:spPr>
        <p:txBody>
          <a:bodyPr>
            <a:normAutofit fontScale="92500" lnSpcReduction="10000"/>
          </a:bodyPr>
          <a:lstStyle/>
          <a:p>
            <a:pPr>
              <a:lnSpc>
                <a:spcPct val="150000"/>
              </a:lnSpc>
            </a:pPr>
            <a:r>
              <a:rPr lang="en-US" sz="2400" b="1" i="0" dirty="0">
                <a:solidFill>
                  <a:srgbClr val="3E2616"/>
                </a:solidFill>
                <a:effectLst/>
                <a:latin typeface="Times New Roman" panose="02020603050405020304" pitchFamily="18" charset="0"/>
                <a:cs typeface="Times New Roman" panose="02020603050405020304" pitchFamily="18" charset="0"/>
              </a:rPr>
              <a:t>Time sharing </a:t>
            </a:r>
            <a:r>
              <a:rPr lang="en-US" sz="2400" b="0" i="0" dirty="0">
                <a:solidFill>
                  <a:srgbClr val="3E2616"/>
                </a:solidFill>
                <a:effectLst/>
                <a:latin typeface="Times New Roman" panose="02020603050405020304" pitchFamily="18" charset="0"/>
                <a:cs typeface="Times New Roman" panose="02020603050405020304" pitchFamily="18" charset="0"/>
              </a:rPr>
              <a:t>(or </a:t>
            </a:r>
            <a:r>
              <a:rPr lang="en-US" sz="2400" b="1" i="0" dirty="0">
                <a:solidFill>
                  <a:srgbClr val="3E2616"/>
                </a:solidFill>
                <a:effectLst/>
                <a:latin typeface="Times New Roman" panose="02020603050405020304" pitchFamily="18" charset="0"/>
                <a:cs typeface="Times New Roman" panose="02020603050405020304" pitchFamily="18" charset="0"/>
              </a:rPr>
              <a:t>multitasking) </a:t>
            </a:r>
            <a:r>
              <a:rPr lang="en-US" sz="2400" b="0" i="0" dirty="0">
                <a:solidFill>
                  <a:srgbClr val="3E2616"/>
                </a:solidFill>
                <a:effectLst/>
                <a:latin typeface="Times New Roman" panose="02020603050405020304" pitchFamily="18" charset="0"/>
                <a:cs typeface="Times New Roman" panose="02020603050405020304" pitchFamily="18" charset="0"/>
              </a:rPr>
              <a:t>is a logical extension of multiprogramming. In time-sharing systems, the CPU executes multiple jobs by switching among them, but the switches occur so frequently that the users can interact with each program while it is </a:t>
            </a:r>
            <a:r>
              <a:rPr lang="en-US" sz="2400" b="0" i="0" dirty="0" smtClean="0">
                <a:solidFill>
                  <a:srgbClr val="3E2616"/>
                </a:solidFill>
                <a:effectLst/>
                <a:latin typeface="Times New Roman" panose="02020603050405020304" pitchFamily="18" charset="0"/>
                <a:cs typeface="Times New Roman" panose="02020603050405020304" pitchFamily="18" charset="0"/>
              </a:rPr>
              <a:t>running</a:t>
            </a:r>
            <a:r>
              <a:rPr lang="en-US" sz="2400" dirty="0">
                <a:solidFill>
                  <a:srgbClr val="3E2616"/>
                </a:solidFill>
                <a:latin typeface="Times New Roman" panose="02020603050405020304" pitchFamily="18" charset="0"/>
                <a:cs typeface="Times New Roman" panose="02020603050405020304" pitchFamily="18" charset="0"/>
              </a:rPr>
              <a:t> </a:t>
            </a:r>
            <a:r>
              <a:rPr lang="en-US" altLang="en-US" sz="2400" dirty="0"/>
              <a:t>creating </a:t>
            </a:r>
            <a:r>
              <a:rPr lang="en-US" altLang="en-US" sz="2400" b="1" dirty="0">
                <a:solidFill>
                  <a:srgbClr val="3366FF"/>
                </a:solidFill>
              </a:rPr>
              <a:t>interactive</a:t>
            </a:r>
            <a:r>
              <a:rPr lang="en-US" altLang="en-US" sz="2400" dirty="0"/>
              <a:t> computing</a:t>
            </a:r>
          </a:p>
          <a:p>
            <a:pPr>
              <a:lnSpc>
                <a:spcPct val="150000"/>
              </a:lnSpc>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b="0" i="0" dirty="0">
                <a:solidFill>
                  <a:srgbClr val="3E2616"/>
                </a:solidFill>
                <a:effectLst/>
                <a:latin typeface="Times New Roman" panose="02020603050405020304" pitchFamily="18" charset="0"/>
                <a:cs typeface="Times New Roman" panose="02020603050405020304" pitchFamily="18" charset="0"/>
              </a:rPr>
              <a:t>Time sharing requires an </a:t>
            </a:r>
            <a:r>
              <a:rPr lang="en-US" sz="2400" b="1" i="0" dirty="0">
                <a:solidFill>
                  <a:srgbClr val="3E2616"/>
                </a:solidFill>
                <a:effectLst/>
                <a:latin typeface="Times New Roman" panose="02020603050405020304" pitchFamily="18" charset="0"/>
                <a:cs typeface="Times New Roman" panose="02020603050405020304" pitchFamily="18" charset="0"/>
              </a:rPr>
              <a:t>interactive </a:t>
            </a:r>
            <a:r>
              <a:rPr lang="en-US" sz="2400" b="0" i="0" dirty="0">
                <a:solidFill>
                  <a:srgbClr val="3E2616"/>
                </a:solidFill>
                <a:effectLst/>
                <a:latin typeface="Times New Roman" panose="02020603050405020304" pitchFamily="18" charset="0"/>
                <a:cs typeface="Times New Roman" panose="02020603050405020304" pitchFamily="18" charset="0"/>
              </a:rPr>
              <a:t>(or </a:t>
            </a:r>
            <a:r>
              <a:rPr lang="en-US" sz="2400" b="1" i="0" dirty="0">
                <a:solidFill>
                  <a:srgbClr val="3E2616"/>
                </a:solidFill>
                <a:effectLst/>
                <a:latin typeface="Times New Roman" panose="02020603050405020304" pitchFamily="18" charset="0"/>
                <a:cs typeface="Times New Roman" panose="02020603050405020304" pitchFamily="18" charset="0"/>
              </a:rPr>
              <a:t>hands-on) computer system, </a:t>
            </a:r>
            <a:r>
              <a:rPr lang="en-US" sz="2400" b="0" i="0" dirty="0">
                <a:solidFill>
                  <a:srgbClr val="3E2616"/>
                </a:solidFill>
                <a:effectLst/>
                <a:latin typeface="Times New Roman" panose="02020603050405020304" pitchFamily="18" charset="0"/>
                <a:cs typeface="Times New Roman" panose="02020603050405020304" pitchFamily="18" charset="0"/>
              </a:rPr>
              <a:t>which provides direct communication between the user and the system.</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b="0" i="0" dirty="0">
                <a:solidFill>
                  <a:srgbClr val="3E2616"/>
                </a:solidFill>
                <a:effectLst/>
                <a:latin typeface="Times New Roman" panose="02020603050405020304" pitchFamily="18" charset="0"/>
                <a:cs typeface="Times New Roman" panose="02020603050405020304" pitchFamily="18" charset="0"/>
              </a:rPr>
              <a:t>A time-shared operating system allows many users to share the computer simultaneously. </a:t>
            </a:r>
            <a:endParaRPr lang="en-US" sz="2400" b="0" i="0" dirty="0" smtClean="0">
              <a:solidFill>
                <a:srgbClr val="3E2616"/>
              </a:solidFill>
              <a:effectLst/>
              <a:latin typeface="Times New Roman" panose="02020603050405020304" pitchFamily="18" charset="0"/>
              <a:cs typeface="Times New Roman" panose="02020603050405020304" pitchFamily="18" charset="0"/>
            </a:endParaRP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a:t>
            </a:r>
            <a:r>
              <a:rPr lang="en-US" altLang="en-US" b="1" dirty="0">
                <a:solidFill>
                  <a:srgbClr val="3366FF"/>
                </a:solidFill>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3366FF"/>
                </a:solidFill>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3366FF"/>
                </a:solidFill>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3366FF"/>
                </a:solidFill>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a:p>
            <a:pPr>
              <a:lnSpc>
                <a:spcPct val="150000"/>
              </a:lnSpc>
            </a:pPr>
            <a:endParaRPr lang="en-US" sz="2400" b="0" i="0" dirty="0">
              <a:solidFill>
                <a:srgbClr val="3E2616"/>
              </a:solidFill>
              <a:effectLst/>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79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mc:AlternateContent xmlns:mc="http://schemas.openxmlformats.org/markup-compatibility/2006" xmlns:p14="http://schemas.microsoft.com/office/powerpoint/2010/main">
        <mc:Choice Requires="p14">
          <p:contentPart p14:bwMode="auto" r:id="rId4">
            <p14:nvContentPartPr>
              <p14:cNvPr id="1072" name="Ink 1071"/>
              <p14:cNvContentPartPr/>
              <p14:nvPr/>
            </p14:nvContentPartPr>
            <p14:xfrm>
              <a:off x="11072160" y="4567176"/>
              <a:ext cx="2324880" cy="657000"/>
            </p14:xfrm>
          </p:contentPart>
        </mc:Choice>
        <mc:Fallback xmlns="">
          <p:pic>
            <p:nvPicPr>
              <p:cNvPr id="1072" name="Ink 1071"/>
              <p:cNvPicPr/>
              <p:nvPr/>
            </p:nvPicPr>
            <p:blipFill>
              <a:blip r:embed="rId5"/>
              <a:stretch>
                <a:fillRect/>
              </a:stretch>
            </p:blipFill>
            <p:spPr>
              <a:xfrm>
                <a:off x="11064960" y="4554216"/>
                <a:ext cx="234612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73" name="Ink 1072"/>
              <p14:cNvContentPartPr/>
              <p14:nvPr/>
            </p14:nvContentPartPr>
            <p14:xfrm>
              <a:off x="9855720" y="5877216"/>
              <a:ext cx="3327840" cy="989640"/>
            </p14:xfrm>
          </p:contentPart>
        </mc:Choice>
        <mc:Fallback xmlns="">
          <p:pic>
            <p:nvPicPr>
              <p:cNvPr id="1073" name="Ink 1072"/>
              <p:cNvPicPr/>
              <p:nvPr/>
            </p:nvPicPr>
            <p:blipFill>
              <a:blip r:embed="rId7"/>
              <a:stretch>
                <a:fillRect/>
              </a:stretch>
            </p:blipFill>
            <p:spPr>
              <a:xfrm>
                <a:off x="9847800" y="5870736"/>
                <a:ext cx="3342240" cy="100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78" name="Ink 1077"/>
              <p14:cNvContentPartPr/>
              <p14:nvPr/>
            </p14:nvContentPartPr>
            <p14:xfrm>
              <a:off x="1737360" y="6482016"/>
              <a:ext cx="1829160" cy="74520"/>
            </p14:xfrm>
          </p:contentPart>
        </mc:Choice>
        <mc:Fallback xmlns="">
          <p:pic>
            <p:nvPicPr>
              <p:cNvPr id="1078" name="Ink 1077"/>
              <p:cNvPicPr/>
              <p:nvPr/>
            </p:nvPicPr>
            <p:blipFill>
              <a:blip r:embed="rId9"/>
              <a:stretch>
                <a:fillRect/>
              </a:stretch>
            </p:blipFill>
            <p:spPr>
              <a:xfrm>
                <a:off x="1724760" y="6469416"/>
                <a:ext cx="18543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80" name="Ink 1079"/>
              <p14:cNvContentPartPr/>
              <p14:nvPr/>
            </p14:nvContentPartPr>
            <p14:xfrm>
              <a:off x="7792920" y="4924656"/>
              <a:ext cx="5442480" cy="1844280"/>
            </p14:xfrm>
          </p:contentPart>
        </mc:Choice>
        <mc:Fallback xmlns="">
          <p:pic>
            <p:nvPicPr>
              <p:cNvPr id="1080" name="Ink 1079"/>
              <p:cNvPicPr/>
              <p:nvPr/>
            </p:nvPicPr>
            <p:blipFill>
              <a:blip r:embed="rId11"/>
              <a:stretch>
                <a:fillRect/>
              </a:stretch>
            </p:blipFill>
            <p:spPr>
              <a:xfrm>
                <a:off x="7783200" y="4909536"/>
                <a:ext cx="5459400" cy="186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81" name="Ink 1080"/>
              <p14:cNvContentPartPr/>
              <p14:nvPr/>
            </p14:nvContentPartPr>
            <p14:xfrm>
              <a:off x="11728800" y="5168736"/>
              <a:ext cx="1398600" cy="68400"/>
            </p14:xfrm>
          </p:contentPart>
        </mc:Choice>
        <mc:Fallback xmlns="">
          <p:pic>
            <p:nvPicPr>
              <p:cNvPr id="1081" name="Ink 1080"/>
              <p:cNvPicPr/>
              <p:nvPr/>
            </p:nvPicPr>
            <p:blipFill>
              <a:blip r:embed="rId13"/>
              <a:stretch>
                <a:fillRect/>
              </a:stretch>
            </p:blipFill>
            <p:spPr>
              <a:xfrm>
                <a:off x="11717640" y="5157216"/>
                <a:ext cx="1422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82" name="Ink 1081"/>
              <p14:cNvContentPartPr/>
              <p14:nvPr/>
            </p14:nvContentPartPr>
            <p14:xfrm>
              <a:off x="7542720" y="5124456"/>
              <a:ext cx="5331240" cy="1710720"/>
            </p14:xfrm>
          </p:contentPart>
        </mc:Choice>
        <mc:Fallback xmlns="">
          <p:pic>
            <p:nvPicPr>
              <p:cNvPr id="1082" name="Ink 1081"/>
              <p:cNvPicPr/>
              <p:nvPr/>
            </p:nvPicPr>
            <p:blipFill>
              <a:blip r:embed="rId15"/>
              <a:stretch>
                <a:fillRect/>
              </a:stretch>
            </p:blipFill>
            <p:spPr>
              <a:xfrm>
                <a:off x="7531560" y="5110776"/>
                <a:ext cx="534888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83" name="Ink 1082"/>
              <p14:cNvContentPartPr/>
              <p14:nvPr/>
            </p14:nvContentPartPr>
            <p14:xfrm>
              <a:off x="11742120" y="5718816"/>
              <a:ext cx="151200" cy="338760"/>
            </p14:xfrm>
          </p:contentPart>
        </mc:Choice>
        <mc:Fallback xmlns="">
          <p:pic>
            <p:nvPicPr>
              <p:cNvPr id="1083" name="Ink 1082"/>
              <p:cNvPicPr/>
              <p:nvPr/>
            </p:nvPicPr>
            <p:blipFill>
              <a:blip r:embed="rId17"/>
              <a:stretch>
                <a:fillRect/>
              </a:stretch>
            </p:blipFill>
            <p:spPr>
              <a:xfrm>
                <a:off x="11733480" y="5707296"/>
                <a:ext cx="1720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84" name="Ink 1083"/>
              <p14:cNvContentPartPr/>
              <p14:nvPr/>
            </p14:nvContentPartPr>
            <p14:xfrm>
              <a:off x="8245800" y="5173416"/>
              <a:ext cx="3372120" cy="1013040"/>
            </p14:xfrm>
          </p:contentPart>
        </mc:Choice>
        <mc:Fallback xmlns="">
          <p:pic>
            <p:nvPicPr>
              <p:cNvPr id="1084" name="Ink 1083"/>
              <p:cNvPicPr/>
              <p:nvPr/>
            </p:nvPicPr>
            <p:blipFill>
              <a:blip r:embed="rId19"/>
              <a:stretch>
                <a:fillRect/>
              </a:stretch>
            </p:blipFill>
            <p:spPr>
              <a:xfrm>
                <a:off x="8236800" y="5166936"/>
                <a:ext cx="339156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5" name="Ink 1084"/>
              <p14:cNvContentPartPr/>
              <p14:nvPr/>
            </p14:nvContentPartPr>
            <p14:xfrm>
              <a:off x="9421920" y="5645376"/>
              <a:ext cx="149040" cy="256680"/>
            </p14:xfrm>
          </p:contentPart>
        </mc:Choice>
        <mc:Fallback xmlns="">
          <p:pic>
            <p:nvPicPr>
              <p:cNvPr id="1085" name="Ink 1084"/>
              <p:cNvPicPr/>
              <p:nvPr/>
            </p:nvPicPr>
            <p:blipFill>
              <a:blip r:embed="rId21"/>
              <a:stretch>
                <a:fillRect/>
              </a:stretch>
            </p:blipFill>
            <p:spPr>
              <a:xfrm>
                <a:off x="9412200" y="5637096"/>
                <a:ext cx="1684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86" name="Ink 1085"/>
              <p14:cNvContentPartPr/>
              <p14:nvPr/>
            </p14:nvContentPartPr>
            <p14:xfrm>
              <a:off x="4995360" y="6153696"/>
              <a:ext cx="2979000" cy="1194840"/>
            </p14:xfrm>
          </p:contentPart>
        </mc:Choice>
        <mc:Fallback xmlns="">
          <p:pic>
            <p:nvPicPr>
              <p:cNvPr id="1086" name="Ink 1085"/>
              <p:cNvPicPr/>
              <p:nvPr/>
            </p:nvPicPr>
            <p:blipFill>
              <a:blip r:embed="rId23"/>
              <a:stretch>
                <a:fillRect/>
              </a:stretch>
            </p:blipFill>
            <p:spPr>
              <a:xfrm>
                <a:off x="4982760" y="6141096"/>
                <a:ext cx="3004200" cy="1220040"/>
              </a:xfrm>
              <a:prstGeom prst="rect">
                <a:avLst/>
              </a:prstGeom>
            </p:spPr>
          </p:pic>
        </mc:Fallback>
      </mc:AlternateContent>
    </p:spTree>
    <p:extLst>
      <p:ext uri="{BB962C8B-B14F-4D97-AF65-F5344CB8AC3E}">
        <p14:creationId xmlns:p14="http://schemas.microsoft.com/office/powerpoint/2010/main" val="121822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2655064" y="265757"/>
            <a:ext cx="8322922" cy="121664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645"/>
              <a:buFont typeface="Calibri"/>
              <a:buNone/>
            </a:pPr>
            <a:r>
              <a:rPr lang="en-US" sz="4645"/>
              <a:t>An Unbalanced System</a:t>
            </a:r>
            <a:endParaRPr/>
          </a:p>
        </p:txBody>
      </p:sp>
      <p:pic>
        <p:nvPicPr>
          <p:cNvPr id="123" name="Google Shape;123;p4" descr="horse"/>
          <p:cNvPicPr preferRelativeResize="0"/>
          <p:nvPr/>
        </p:nvPicPr>
        <p:blipFill rotWithShape="1">
          <a:blip r:embed="rId3">
            <a:alphaModFix/>
          </a:blip>
          <a:srcRect/>
          <a:stretch/>
        </p:blipFill>
        <p:spPr>
          <a:xfrm>
            <a:off x="3687364" y="1302665"/>
            <a:ext cx="6746820" cy="5204514"/>
          </a:xfrm>
          <a:prstGeom prst="rect">
            <a:avLst/>
          </a:prstGeom>
          <a:noFill/>
          <a:ln>
            <a:noFill/>
          </a:ln>
        </p:spPr>
      </p:pic>
      <p:grpSp>
        <p:nvGrpSpPr>
          <p:cNvPr id="124" name="Google Shape;124;p4"/>
          <p:cNvGrpSpPr/>
          <p:nvPr/>
        </p:nvGrpSpPr>
        <p:grpSpPr>
          <a:xfrm>
            <a:off x="2224939" y="1219713"/>
            <a:ext cx="8372079" cy="2924851"/>
            <a:chOff x="144" y="720"/>
            <a:chExt cx="4944" cy="1728"/>
          </a:xfrm>
        </p:grpSpPr>
        <p:sp>
          <p:nvSpPr>
            <p:cNvPr id="125" name="Google Shape;125;p4"/>
            <p:cNvSpPr/>
            <p:nvPr/>
          </p:nvSpPr>
          <p:spPr>
            <a:xfrm>
              <a:off x="144" y="1920"/>
              <a:ext cx="816" cy="528"/>
            </a:xfrm>
            <a:prstGeom prst="rect">
              <a:avLst/>
            </a:prstGeom>
          </p:spPr>
          <p:txBody>
            <a:bodyPr>
              <a:prstTxWarp prst="textPlain">
                <a:avLst/>
              </a:prstTxWarp>
            </a:bodyPr>
            <a:lstStyle/>
            <a:p>
              <a:pPr lvl="0" algn="ctr"/>
              <a:r>
                <a:rPr b="0" i="0">
                  <a:ln w="9525" cap="flat" cmpd="sng">
                    <a:solidFill>
                      <a:srgbClr val="000000"/>
                    </a:solidFill>
                    <a:prstDash val="solid"/>
                    <a:round/>
                    <a:headEnd type="none" w="sm" len="sm"/>
                    <a:tailEnd type="none" w="sm" len="sm"/>
                  </a:ln>
                  <a:solidFill>
                    <a:schemeClr val="dk1"/>
                  </a:solidFill>
                  <a:latin typeface="Arial"/>
                </a:rPr>
                <a:t>CPU</a:t>
              </a:r>
            </a:p>
          </p:txBody>
        </p:sp>
        <p:cxnSp>
          <p:nvCxnSpPr>
            <p:cNvPr id="126" name="Google Shape;126;p4"/>
            <p:cNvCxnSpPr/>
            <p:nvPr/>
          </p:nvCxnSpPr>
          <p:spPr>
            <a:xfrm rot="10800000" flipH="1">
              <a:off x="1008" y="1680"/>
              <a:ext cx="960" cy="384"/>
            </a:xfrm>
            <a:prstGeom prst="straightConnector1">
              <a:avLst/>
            </a:prstGeom>
            <a:noFill/>
            <a:ln w="38100" cap="flat" cmpd="sng">
              <a:solidFill>
                <a:srgbClr val="040408"/>
              </a:solidFill>
              <a:prstDash val="solid"/>
              <a:round/>
              <a:headEnd type="none" w="med" len="med"/>
              <a:tailEnd type="triangle" w="med" len="med"/>
            </a:ln>
          </p:spPr>
        </p:cxnSp>
        <p:sp>
          <p:nvSpPr>
            <p:cNvPr id="127" name="Google Shape;127;p4"/>
            <p:cNvSpPr/>
            <p:nvPr/>
          </p:nvSpPr>
          <p:spPr>
            <a:xfrm>
              <a:off x="3408" y="720"/>
              <a:ext cx="1680" cy="672"/>
            </a:xfrm>
            <a:prstGeom prst="rect">
              <a:avLst/>
            </a:prstGeom>
          </p:spPr>
          <p:txBody>
            <a:bodyPr>
              <a:prstTxWarp prst="textPlain">
                <a:avLst/>
              </a:prstTxWarp>
            </a:bodyPr>
            <a:lstStyle/>
            <a:p>
              <a:pPr lvl="0" algn="ctr"/>
              <a:r>
                <a:rPr b="0" i="0">
                  <a:ln w="9525" cap="flat" cmpd="sng">
                    <a:solidFill>
                      <a:srgbClr val="000000"/>
                    </a:solidFill>
                    <a:prstDash val="solid"/>
                    <a:round/>
                    <a:headEnd type="none" w="sm" len="sm"/>
                    <a:tailEnd type="none" w="sm" len="sm"/>
                  </a:ln>
                  <a:solidFill>
                    <a:schemeClr val="dk1"/>
                  </a:solidFill>
                  <a:latin typeface="Arial"/>
                </a:rPr>
                <a:t>I/O, Memory, Cache</a:t>
              </a:r>
            </a:p>
          </p:txBody>
        </p:sp>
        <p:cxnSp>
          <p:nvCxnSpPr>
            <p:cNvPr id="128" name="Google Shape;128;p4"/>
            <p:cNvCxnSpPr/>
            <p:nvPr/>
          </p:nvCxnSpPr>
          <p:spPr>
            <a:xfrm flipH="1">
              <a:off x="4272" y="1200"/>
              <a:ext cx="48" cy="672"/>
            </a:xfrm>
            <a:prstGeom prst="straightConnector1">
              <a:avLst/>
            </a:prstGeom>
            <a:noFill/>
            <a:ln w="38100" cap="flat" cmpd="sng">
              <a:solidFill>
                <a:srgbClr val="040408"/>
              </a:solidFill>
              <a:prstDash val="solid"/>
              <a:round/>
              <a:headEnd type="none" w="med" len="med"/>
              <a:tailEnd type="triangle" w="med" len="med"/>
            </a:ln>
          </p:spPr>
        </p:cxnSp>
      </p:grpSp>
      <p:sp>
        <p:nvSpPr>
          <p:cNvPr id="129" name="Google Shape;129;p4"/>
          <p:cNvSpPr txBox="1"/>
          <p:nvPr/>
        </p:nvSpPr>
        <p:spPr>
          <a:xfrm>
            <a:off x="3589050" y="6458023"/>
            <a:ext cx="4103042" cy="396260"/>
          </a:xfrm>
          <a:prstGeom prst="rect">
            <a:avLst/>
          </a:prstGeom>
          <a:noFill/>
          <a:ln>
            <a:noFill/>
          </a:ln>
        </p:spPr>
        <p:txBody>
          <a:bodyPr spcFirstLastPara="1" wrap="square" lIns="97525" tIns="48750" rIns="97525" bIns="48750" anchor="t" anchorCtr="0">
            <a:spAutoFit/>
          </a:bodyPr>
          <a:lstStyle/>
          <a:p>
            <a:pPr marL="0" marR="0" lvl="0" indent="0" algn="l" rtl="0">
              <a:spcBef>
                <a:spcPts val="0"/>
              </a:spcBef>
              <a:spcAft>
                <a:spcPts val="0"/>
              </a:spcAft>
              <a:buNone/>
            </a:pPr>
            <a:r>
              <a:rPr lang="en-US" sz="1935" b="0" i="0" u="none" strike="noStrike" cap="none">
                <a:solidFill>
                  <a:schemeClr val="dk1"/>
                </a:solidFill>
                <a:latin typeface="Arial Narrow"/>
                <a:ea typeface="Arial Narrow"/>
                <a:cs typeface="Arial Narrow"/>
                <a:sym typeface="Arial Narrow"/>
              </a:rPr>
              <a:t>Source: Bob Colwell keynote ISCA’29 2002</a:t>
            </a:r>
            <a:endParaRPr/>
          </a:p>
        </p:txBody>
      </p:sp>
      <p:sp>
        <p:nvSpPr>
          <p:cNvPr id="2" name="Date Placeholder 1"/>
          <p:cNvSpPr>
            <a:spLocks noGrp="1"/>
          </p:cNvSpPr>
          <p:nvPr>
            <p:ph type="dt" idx="10"/>
          </p:nvPr>
        </p:nvSpPr>
        <p:spPr/>
        <p:txBody>
          <a:bodyPr/>
          <a:lstStyle/>
          <a:p>
            <a:r>
              <a:rPr lang="en-US" dirty="0" smtClean="0"/>
              <a:t>Wednesday, January 26, 2022</a:t>
            </a:r>
            <a:endParaRPr lang="en-US" dirty="0"/>
          </a:p>
        </p:txBody>
      </p:sp>
      <p:sp>
        <p:nvSpPr>
          <p:cNvPr id="3" name="Footer Placeholder 2"/>
          <p:cNvSpPr>
            <a:spLocks noGrp="1"/>
          </p:cNvSpPr>
          <p:nvPr>
            <p:ph type="ftr" idx="11"/>
          </p:nvPr>
        </p:nvSpPr>
        <p:spPr/>
        <p:txBody>
          <a:bodyPr/>
          <a:lstStyle/>
          <a:p>
            <a:r>
              <a:rPr lang="en-US" smtClean="0"/>
              <a:t>Department of CSE                   19ECS204 &amp; Operating Systems</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70570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8946" y="368249"/>
            <a:ext cx="6199505" cy="635000"/>
          </a:xfrm>
          <a:prstGeom prst="rect">
            <a:avLst/>
          </a:prstGeom>
        </p:spPr>
        <p:txBody>
          <a:bodyPr vert="horz" wrap="square" lIns="0" tIns="12065" rIns="0" bIns="0" rtlCol="0">
            <a:spAutoFit/>
          </a:bodyPr>
          <a:lstStyle/>
          <a:p>
            <a:pPr marL="12700">
              <a:lnSpc>
                <a:spcPct val="100000"/>
              </a:lnSpc>
              <a:spcBef>
                <a:spcPts val="95"/>
              </a:spcBef>
            </a:pPr>
            <a:r>
              <a:rPr sz="4000" b="1" spc="-20" dirty="0">
                <a:latin typeface="Carlito"/>
                <a:cs typeface="Carlito"/>
              </a:rPr>
              <a:t>Operating </a:t>
            </a:r>
            <a:r>
              <a:rPr sz="4000" b="1" spc="-35" dirty="0">
                <a:latin typeface="Carlito"/>
                <a:cs typeface="Carlito"/>
              </a:rPr>
              <a:t>System</a:t>
            </a:r>
            <a:r>
              <a:rPr sz="4000" b="1" spc="25" dirty="0">
                <a:latin typeface="Carlito"/>
                <a:cs typeface="Carlito"/>
              </a:rPr>
              <a:t> </a:t>
            </a:r>
            <a:r>
              <a:rPr sz="4000" b="1" spc="-20" dirty="0">
                <a:latin typeface="Carlito"/>
                <a:cs typeface="Carlito"/>
              </a:rPr>
              <a:t>Operations</a:t>
            </a:r>
            <a:endParaRPr sz="4000">
              <a:latin typeface="Carlito"/>
              <a:cs typeface="Carlito"/>
            </a:endParaRPr>
          </a:p>
        </p:txBody>
      </p:sp>
      <p:sp>
        <p:nvSpPr>
          <p:cNvPr id="3" name="object 3"/>
          <p:cNvSpPr txBox="1"/>
          <p:nvPr/>
        </p:nvSpPr>
        <p:spPr>
          <a:xfrm>
            <a:off x="764540" y="1614035"/>
            <a:ext cx="11433810" cy="2665095"/>
          </a:xfrm>
          <a:prstGeom prst="rect">
            <a:avLst/>
          </a:prstGeom>
        </p:spPr>
        <p:txBody>
          <a:bodyPr vert="horz" wrap="square" lIns="0" tIns="113664" rIns="0" bIns="0" rtlCol="0">
            <a:spAutoFit/>
          </a:bodyPr>
          <a:lstStyle/>
          <a:p>
            <a:pPr marL="12700">
              <a:lnSpc>
                <a:spcPct val="100000"/>
              </a:lnSpc>
              <a:spcBef>
                <a:spcPts val="894"/>
              </a:spcBef>
            </a:pPr>
            <a:r>
              <a:rPr sz="3200" b="1" spc="-10" dirty="0">
                <a:latin typeface="Carlito"/>
                <a:cs typeface="Carlito"/>
              </a:rPr>
              <a:t>Interrupt:</a:t>
            </a:r>
            <a:endParaRPr sz="3200" dirty="0">
              <a:latin typeface="Carlito"/>
              <a:cs typeface="Carlito"/>
            </a:endParaRPr>
          </a:p>
          <a:p>
            <a:pPr marL="355600" indent="-342900">
              <a:lnSpc>
                <a:spcPct val="100000"/>
              </a:lnSpc>
              <a:spcBef>
                <a:spcPts val="690"/>
              </a:spcBef>
              <a:buFont typeface="Arial"/>
              <a:buChar char="•"/>
              <a:tabLst>
                <a:tab pos="354965" algn="l"/>
                <a:tab pos="355600" algn="l"/>
              </a:tabLst>
            </a:pPr>
            <a:r>
              <a:rPr sz="2800" spc="-10" dirty="0">
                <a:latin typeface="Carlito"/>
                <a:cs typeface="Carlito"/>
              </a:rPr>
              <a:t>Device sends </a:t>
            </a:r>
            <a:r>
              <a:rPr sz="2800" spc="-5" dirty="0">
                <a:latin typeface="Carlito"/>
                <a:cs typeface="Carlito"/>
              </a:rPr>
              <a:t>a </a:t>
            </a:r>
            <a:r>
              <a:rPr sz="2800" spc="-10" dirty="0">
                <a:latin typeface="Carlito"/>
                <a:cs typeface="Carlito"/>
              </a:rPr>
              <a:t>special signal </a:t>
            </a:r>
            <a:r>
              <a:rPr sz="2800" spc="-20" dirty="0">
                <a:latin typeface="Carlito"/>
                <a:cs typeface="Carlito"/>
              </a:rPr>
              <a:t>to </a:t>
            </a:r>
            <a:r>
              <a:rPr sz="2800" spc="-10" dirty="0">
                <a:latin typeface="Carlito"/>
                <a:cs typeface="Carlito"/>
              </a:rPr>
              <a:t>CPU </a:t>
            </a:r>
            <a:r>
              <a:rPr sz="2800" spc="-5" dirty="0">
                <a:latin typeface="Carlito"/>
                <a:cs typeface="Carlito"/>
              </a:rPr>
              <a:t>when </a:t>
            </a:r>
            <a:r>
              <a:rPr sz="2800" spc="-20" dirty="0">
                <a:latin typeface="Carlito"/>
                <a:cs typeface="Carlito"/>
              </a:rPr>
              <a:t>data</a:t>
            </a:r>
            <a:r>
              <a:rPr sz="2800" spc="170" dirty="0">
                <a:latin typeface="Carlito"/>
                <a:cs typeface="Carlito"/>
              </a:rPr>
              <a:t> </a:t>
            </a:r>
            <a:r>
              <a:rPr sz="2800" spc="-10" dirty="0">
                <a:latin typeface="Carlito"/>
                <a:cs typeface="Carlito"/>
              </a:rPr>
              <a:t>arrives.</a:t>
            </a:r>
            <a:endParaRPr sz="2800" dirty="0">
              <a:latin typeface="Carlito"/>
              <a:cs typeface="Carlito"/>
            </a:endParaRPr>
          </a:p>
          <a:p>
            <a:pPr marL="355600" indent="-342900">
              <a:lnSpc>
                <a:spcPct val="100000"/>
              </a:lnSpc>
              <a:spcBef>
                <a:spcPts val="670"/>
              </a:spcBef>
              <a:buFont typeface="Arial"/>
              <a:buChar char="•"/>
              <a:tabLst>
                <a:tab pos="354965" algn="l"/>
                <a:tab pos="355600" algn="l"/>
              </a:tabLst>
            </a:pPr>
            <a:r>
              <a:rPr sz="2800" spc="-40" dirty="0">
                <a:latin typeface="Carlito"/>
                <a:cs typeface="Carlito"/>
              </a:rPr>
              <a:t>“Wake </a:t>
            </a:r>
            <a:r>
              <a:rPr sz="2800" spc="-5" dirty="0">
                <a:latin typeface="Carlito"/>
                <a:cs typeface="Carlito"/>
              </a:rPr>
              <a:t>me up when </a:t>
            </a:r>
            <a:r>
              <a:rPr sz="2800" spc="-15" dirty="0">
                <a:latin typeface="Carlito"/>
                <a:cs typeface="Carlito"/>
              </a:rPr>
              <a:t>we </a:t>
            </a:r>
            <a:r>
              <a:rPr sz="2800" spc="-20" dirty="0">
                <a:latin typeface="Carlito"/>
                <a:cs typeface="Carlito"/>
              </a:rPr>
              <a:t>get</a:t>
            </a:r>
            <a:r>
              <a:rPr sz="2800" spc="95" dirty="0">
                <a:latin typeface="Carlito"/>
                <a:cs typeface="Carlito"/>
              </a:rPr>
              <a:t> </a:t>
            </a:r>
            <a:r>
              <a:rPr sz="2800" spc="-40" dirty="0">
                <a:latin typeface="Carlito"/>
                <a:cs typeface="Carlito"/>
              </a:rPr>
              <a:t>there.”</a:t>
            </a:r>
            <a:endParaRPr sz="2800" dirty="0">
              <a:latin typeface="Carlito"/>
              <a:cs typeface="Carlito"/>
            </a:endParaRPr>
          </a:p>
          <a:p>
            <a:pPr marL="355600" indent="-342900">
              <a:lnSpc>
                <a:spcPct val="100000"/>
              </a:lnSpc>
              <a:spcBef>
                <a:spcPts val="675"/>
              </a:spcBef>
              <a:buFont typeface="Arial"/>
              <a:buChar char="•"/>
              <a:tabLst>
                <a:tab pos="354965" algn="l"/>
                <a:tab pos="355600" algn="l"/>
              </a:tabLst>
            </a:pPr>
            <a:r>
              <a:rPr sz="2800" spc="-10" dirty="0">
                <a:latin typeface="Carlito"/>
                <a:cs typeface="Carlito"/>
              </a:rPr>
              <a:t>Responds </a:t>
            </a:r>
            <a:r>
              <a:rPr sz="2800" spc="-20" dirty="0">
                <a:latin typeface="Carlito"/>
                <a:cs typeface="Carlito"/>
              </a:rPr>
              <a:t>to hardware </a:t>
            </a:r>
            <a:r>
              <a:rPr sz="2800" spc="-15" dirty="0">
                <a:latin typeface="Carlito"/>
                <a:cs typeface="Carlito"/>
              </a:rPr>
              <a:t>interrupt </a:t>
            </a:r>
            <a:r>
              <a:rPr sz="2800" spc="-10" dirty="0">
                <a:latin typeface="Carlito"/>
                <a:cs typeface="Carlito"/>
              </a:rPr>
              <a:t>signal </a:t>
            </a:r>
            <a:r>
              <a:rPr sz="2800" spc="-15" dirty="0">
                <a:latin typeface="Carlito"/>
                <a:cs typeface="Carlito"/>
              </a:rPr>
              <a:t>by interrupting current</a:t>
            </a:r>
            <a:r>
              <a:rPr sz="2800" spc="300" dirty="0">
                <a:latin typeface="Carlito"/>
                <a:cs typeface="Carlito"/>
              </a:rPr>
              <a:t> </a:t>
            </a:r>
            <a:r>
              <a:rPr sz="2800" spc="-15" dirty="0">
                <a:latin typeface="Carlito"/>
                <a:cs typeface="Carlito"/>
              </a:rPr>
              <a:t>processing.</a:t>
            </a:r>
            <a:endParaRPr sz="2800" dirty="0">
              <a:latin typeface="Carlito"/>
              <a:cs typeface="Carlito"/>
            </a:endParaRPr>
          </a:p>
          <a:p>
            <a:pPr marL="355600" indent="-342900">
              <a:lnSpc>
                <a:spcPct val="100000"/>
              </a:lnSpc>
              <a:spcBef>
                <a:spcPts val="670"/>
              </a:spcBef>
              <a:buFont typeface="Arial"/>
              <a:buChar char="•"/>
              <a:tabLst>
                <a:tab pos="354965" algn="l"/>
                <a:tab pos="355600" algn="l"/>
              </a:tabLst>
            </a:pPr>
            <a:r>
              <a:rPr sz="2800" spc="-10" dirty="0">
                <a:latin typeface="Carlito"/>
                <a:cs typeface="Carlito"/>
              </a:rPr>
              <a:t>Now CPU can </a:t>
            </a:r>
            <a:r>
              <a:rPr sz="2800" spc="-20" dirty="0">
                <a:latin typeface="Carlito"/>
                <a:cs typeface="Carlito"/>
              </a:rPr>
              <a:t>perform </a:t>
            </a:r>
            <a:r>
              <a:rPr sz="2800" spc="-15" dirty="0">
                <a:latin typeface="Carlito"/>
                <a:cs typeface="Carlito"/>
              </a:rPr>
              <a:t>tasks </a:t>
            </a:r>
            <a:r>
              <a:rPr sz="2800" spc="-30" dirty="0">
                <a:latin typeface="Carlito"/>
                <a:cs typeface="Carlito"/>
              </a:rPr>
              <a:t>before </a:t>
            </a:r>
            <a:r>
              <a:rPr sz="2800" spc="-5" dirty="0">
                <a:latin typeface="Carlito"/>
                <a:cs typeface="Carlito"/>
              </a:rPr>
              <a:t>and </a:t>
            </a:r>
            <a:r>
              <a:rPr sz="2800" spc="-10" dirty="0">
                <a:latin typeface="Carlito"/>
                <a:cs typeface="Carlito"/>
              </a:rPr>
              <a:t>after </a:t>
            </a:r>
            <a:r>
              <a:rPr sz="2800" spc="-15" dirty="0">
                <a:latin typeface="Carlito"/>
                <a:cs typeface="Carlito"/>
              </a:rPr>
              <a:t>interrupt instead </a:t>
            </a:r>
            <a:r>
              <a:rPr sz="2800" spc="-5" dirty="0">
                <a:latin typeface="Carlito"/>
                <a:cs typeface="Carlito"/>
              </a:rPr>
              <a:t>of </a:t>
            </a:r>
            <a:r>
              <a:rPr sz="2800" spc="-15" dirty="0">
                <a:latin typeface="Carlito"/>
                <a:cs typeface="Carlito"/>
              </a:rPr>
              <a:t>just</a:t>
            </a:r>
            <a:r>
              <a:rPr sz="2800" spc="355" dirty="0">
                <a:latin typeface="Carlito"/>
                <a:cs typeface="Carlito"/>
              </a:rPr>
              <a:t> </a:t>
            </a:r>
            <a:r>
              <a:rPr sz="2800" spc="-10" dirty="0">
                <a:latin typeface="Carlito"/>
                <a:cs typeface="Carlito"/>
              </a:rPr>
              <a:t>polling.</a:t>
            </a:r>
            <a:endParaRPr sz="2800" dirty="0">
              <a:latin typeface="Carlito"/>
              <a:cs typeface="Carlito"/>
            </a:endParaRPr>
          </a:p>
        </p:txBody>
      </p:sp>
      <p:sp>
        <p:nvSpPr>
          <p:cNvPr id="4" name="object 4"/>
          <p:cNvSpPr/>
          <p:nvPr/>
        </p:nvSpPr>
        <p:spPr>
          <a:xfrm>
            <a:off x="10287000" y="135636"/>
            <a:ext cx="3182094" cy="9048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888229" y="6809638"/>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p:nvPr/>
        </p:nvSpPr>
        <p:spPr>
          <a:xfrm>
            <a:off x="7318600" y="6809638"/>
            <a:ext cx="176974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6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80</a:t>
            </a:fld>
            <a:endParaRPr dirty="0"/>
          </a:p>
        </p:txBody>
      </p:sp>
    </p:spTree>
    <p:extLst>
      <p:ext uri="{BB962C8B-B14F-4D97-AF65-F5344CB8AC3E}">
        <p14:creationId xmlns:p14="http://schemas.microsoft.com/office/powerpoint/2010/main" val="2135748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24805" y="435609"/>
            <a:ext cx="3865879" cy="513715"/>
          </a:xfrm>
          <a:prstGeom prst="rect">
            <a:avLst/>
          </a:prstGeom>
        </p:spPr>
        <p:txBody>
          <a:bodyPr vert="horz" wrap="square" lIns="0" tIns="12700" rIns="0" bIns="0" rtlCol="0">
            <a:spAutoFit/>
          </a:bodyPr>
          <a:lstStyle/>
          <a:p>
            <a:pPr marL="12700">
              <a:lnSpc>
                <a:spcPct val="100000"/>
              </a:lnSpc>
              <a:spcBef>
                <a:spcPts val="100"/>
              </a:spcBef>
            </a:pPr>
            <a:r>
              <a:rPr sz="3200" b="1" spc="-15" dirty="0">
                <a:latin typeface="Carlito"/>
                <a:cs typeface="Carlito"/>
              </a:rPr>
              <a:t>General Interrupt</a:t>
            </a:r>
            <a:r>
              <a:rPr sz="3200" b="1" spc="-55" dirty="0">
                <a:latin typeface="Carlito"/>
                <a:cs typeface="Carlito"/>
              </a:rPr>
              <a:t> </a:t>
            </a:r>
            <a:r>
              <a:rPr sz="3200" b="1" dirty="0">
                <a:latin typeface="Carlito"/>
                <a:cs typeface="Carlito"/>
              </a:rPr>
              <a:t>Flow</a:t>
            </a:r>
            <a:endParaRPr sz="3200">
              <a:latin typeface="Carlito"/>
              <a:cs typeface="Carlito"/>
            </a:endParaRPr>
          </a:p>
        </p:txBody>
      </p:sp>
      <p:sp>
        <p:nvSpPr>
          <p:cNvPr id="3" name="object 3"/>
          <p:cNvSpPr txBox="1"/>
          <p:nvPr/>
        </p:nvSpPr>
        <p:spPr>
          <a:xfrm>
            <a:off x="764540" y="1379626"/>
            <a:ext cx="7895590" cy="2586355"/>
          </a:xfrm>
          <a:prstGeom prst="rect">
            <a:avLst/>
          </a:prstGeom>
        </p:spPr>
        <p:txBody>
          <a:bodyPr vert="horz" wrap="square" lIns="0" tIns="97790" rIns="0" bIns="0" rtlCol="0">
            <a:spAutoFit/>
          </a:bodyPr>
          <a:lstStyle/>
          <a:p>
            <a:pPr marL="355600" indent="-342900">
              <a:lnSpc>
                <a:spcPct val="100000"/>
              </a:lnSpc>
              <a:spcBef>
                <a:spcPts val="770"/>
              </a:spcBef>
              <a:buFont typeface="Arial"/>
              <a:buChar char="•"/>
              <a:tabLst>
                <a:tab pos="354965" algn="l"/>
                <a:tab pos="355600" algn="l"/>
              </a:tabLst>
            </a:pPr>
            <a:r>
              <a:rPr sz="2800" spc="-15" dirty="0">
                <a:latin typeface="Carlito"/>
                <a:cs typeface="Carlito"/>
              </a:rPr>
              <a:t>Completes current</a:t>
            </a:r>
            <a:r>
              <a:rPr sz="2800" spc="45" dirty="0">
                <a:latin typeface="Carlito"/>
                <a:cs typeface="Carlito"/>
              </a:rPr>
              <a:t> </a:t>
            </a:r>
            <a:r>
              <a:rPr sz="2800" spc="-10" dirty="0">
                <a:latin typeface="Carlito"/>
                <a:cs typeface="Carlito"/>
              </a:rPr>
              <a:t>instruction.</a:t>
            </a:r>
            <a:endParaRPr sz="2800">
              <a:latin typeface="Carlito"/>
              <a:cs typeface="Carlito"/>
            </a:endParaRPr>
          </a:p>
          <a:p>
            <a:pPr marL="355600" indent="-342900">
              <a:lnSpc>
                <a:spcPct val="100000"/>
              </a:lnSpc>
              <a:spcBef>
                <a:spcPts val="675"/>
              </a:spcBef>
              <a:buFont typeface="Arial"/>
              <a:buChar char="•"/>
              <a:tabLst>
                <a:tab pos="354965" algn="l"/>
                <a:tab pos="355600" algn="l"/>
              </a:tabLst>
            </a:pPr>
            <a:r>
              <a:rPr sz="2800" spc="-20" dirty="0">
                <a:latin typeface="Carlito"/>
                <a:cs typeface="Carlito"/>
              </a:rPr>
              <a:t>Saves </a:t>
            </a:r>
            <a:r>
              <a:rPr sz="2800" spc="-15" dirty="0">
                <a:latin typeface="Carlito"/>
                <a:cs typeface="Carlito"/>
              </a:rPr>
              <a:t>current </a:t>
            </a:r>
            <a:r>
              <a:rPr sz="2800" spc="-30" dirty="0">
                <a:latin typeface="Carlito"/>
                <a:cs typeface="Carlito"/>
              </a:rPr>
              <a:t>state </a:t>
            </a:r>
            <a:r>
              <a:rPr sz="2800" spc="-15" dirty="0">
                <a:latin typeface="Carlito"/>
                <a:cs typeface="Carlito"/>
              </a:rPr>
              <a:t>to </a:t>
            </a:r>
            <a:r>
              <a:rPr sz="2800" spc="-20" dirty="0">
                <a:latin typeface="Carlito"/>
                <a:cs typeface="Carlito"/>
              </a:rPr>
              <a:t>status</a:t>
            </a:r>
            <a:r>
              <a:rPr sz="2800" spc="110" dirty="0">
                <a:latin typeface="Carlito"/>
                <a:cs typeface="Carlito"/>
              </a:rPr>
              <a:t> </a:t>
            </a:r>
            <a:r>
              <a:rPr sz="2800" spc="-50" dirty="0">
                <a:latin typeface="Carlito"/>
                <a:cs typeface="Carlito"/>
              </a:rPr>
              <a:t>register.</a:t>
            </a:r>
            <a:endParaRPr sz="2800">
              <a:latin typeface="Carlito"/>
              <a:cs typeface="Carlito"/>
            </a:endParaRPr>
          </a:p>
          <a:p>
            <a:pPr marL="355600" indent="-342900">
              <a:lnSpc>
                <a:spcPct val="100000"/>
              </a:lnSpc>
              <a:spcBef>
                <a:spcPts val="670"/>
              </a:spcBef>
              <a:buFont typeface="Arial"/>
              <a:buChar char="•"/>
              <a:tabLst>
                <a:tab pos="354965" algn="l"/>
                <a:tab pos="355600" algn="l"/>
              </a:tabLst>
            </a:pPr>
            <a:r>
              <a:rPr sz="2800" spc="-10" dirty="0">
                <a:latin typeface="Carlito"/>
                <a:cs typeface="Carlito"/>
              </a:rPr>
              <a:t>Identify</a:t>
            </a:r>
            <a:r>
              <a:rPr sz="2800" spc="5" dirty="0">
                <a:latin typeface="Carlito"/>
                <a:cs typeface="Carlito"/>
              </a:rPr>
              <a:t> </a:t>
            </a:r>
            <a:r>
              <a:rPr sz="2800" spc="-15" dirty="0">
                <a:latin typeface="Carlito"/>
                <a:cs typeface="Carlito"/>
              </a:rPr>
              <a:t>source.</a:t>
            </a:r>
            <a:endParaRPr sz="2800">
              <a:latin typeface="Carlito"/>
              <a:cs typeface="Carlito"/>
            </a:endParaRPr>
          </a:p>
          <a:p>
            <a:pPr marL="355600" indent="-342900">
              <a:lnSpc>
                <a:spcPct val="100000"/>
              </a:lnSpc>
              <a:spcBef>
                <a:spcPts val="675"/>
              </a:spcBef>
              <a:buFont typeface="Arial"/>
              <a:buChar char="•"/>
              <a:tabLst>
                <a:tab pos="354965" algn="l"/>
                <a:tab pos="355600" algn="l"/>
              </a:tabLst>
            </a:pPr>
            <a:r>
              <a:rPr sz="2800" spc="-10" dirty="0">
                <a:latin typeface="Carlito"/>
                <a:cs typeface="Carlito"/>
              </a:rPr>
              <a:t>Jump </a:t>
            </a:r>
            <a:r>
              <a:rPr sz="2800" spc="-20" dirty="0">
                <a:latin typeface="Carlito"/>
                <a:cs typeface="Carlito"/>
              </a:rPr>
              <a:t>to </a:t>
            </a:r>
            <a:r>
              <a:rPr sz="2800" spc="-5" dirty="0">
                <a:latin typeface="Carlito"/>
                <a:cs typeface="Carlito"/>
              </a:rPr>
              <a:t>and </a:t>
            </a:r>
            <a:r>
              <a:rPr sz="2800" spc="-15" dirty="0">
                <a:latin typeface="Carlito"/>
                <a:cs typeface="Carlito"/>
              </a:rPr>
              <a:t>activate Interrupt </a:t>
            </a:r>
            <a:r>
              <a:rPr sz="2800" spc="-5" dirty="0">
                <a:latin typeface="Carlito"/>
                <a:cs typeface="Carlito"/>
              </a:rPr>
              <a:t>Service </a:t>
            </a:r>
            <a:r>
              <a:rPr sz="2800" spc="-15" dirty="0">
                <a:latin typeface="Carlito"/>
                <a:cs typeface="Carlito"/>
              </a:rPr>
              <a:t>Routing</a:t>
            </a:r>
            <a:r>
              <a:rPr sz="2800" spc="140" dirty="0">
                <a:latin typeface="Carlito"/>
                <a:cs typeface="Carlito"/>
              </a:rPr>
              <a:t> </a:t>
            </a:r>
            <a:r>
              <a:rPr sz="2800" dirty="0">
                <a:latin typeface="Carlito"/>
                <a:cs typeface="Carlito"/>
              </a:rPr>
              <a:t>(ISR).</a:t>
            </a:r>
            <a:endParaRPr sz="2800">
              <a:latin typeface="Carlito"/>
              <a:cs typeface="Carlito"/>
            </a:endParaRPr>
          </a:p>
          <a:p>
            <a:pPr marL="355600" indent="-342900">
              <a:lnSpc>
                <a:spcPct val="100000"/>
              </a:lnSpc>
              <a:spcBef>
                <a:spcPts val="670"/>
              </a:spcBef>
              <a:buFont typeface="Arial"/>
              <a:buChar char="•"/>
              <a:tabLst>
                <a:tab pos="354965" algn="l"/>
                <a:tab pos="355600" algn="l"/>
              </a:tabLst>
            </a:pPr>
            <a:r>
              <a:rPr sz="2800" spc="-15" dirty="0">
                <a:latin typeface="Carlito"/>
                <a:cs typeface="Carlito"/>
              </a:rPr>
              <a:t>Return </a:t>
            </a:r>
            <a:r>
              <a:rPr sz="2800" spc="-20" dirty="0">
                <a:latin typeface="Carlito"/>
                <a:cs typeface="Carlito"/>
              </a:rPr>
              <a:t>to </a:t>
            </a:r>
            <a:r>
              <a:rPr sz="2800" spc="-5" dirty="0">
                <a:latin typeface="Carlito"/>
                <a:cs typeface="Carlito"/>
              </a:rPr>
              <a:t>original </a:t>
            </a:r>
            <a:r>
              <a:rPr sz="2800" spc="-25" dirty="0">
                <a:latin typeface="Carlito"/>
                <a:cs typeface="Carlito"/>
              </a:rPr>
              <a:t>program </a:t>
            </a:r>
            <a:r>
              <a:rPr sz="2800" spc="-10" dirty="0">
                <a:latin typeface="Carlito"/>
                <a:cs typeface="Carlito"/>
              </a:rPr>
              <a:t>(RTI) </a:t>
            </a:r>
            <a:r>
              <a:rPr sz="2800" spc="-5" dirty="0">
                <a:latin typeface="Carlito"/>
                <a:cs typeface="Carlito"/>
              </a:rPr>
              <a:t>and </a:t>
            </a:r>
            <a:r>
              <a:rPr sz="2800" spc="-25" dirty="0">
                <a:latin typeface="Carlito"/>
                <a:cs typeface="Carlito"/>
              </a:rPr>
              <a:t>restore</a:t>
            </a:r>
            <a:r>
              <a:rPr sz="2800" spc="110" dirty="0">
                <a:latin typeface="Carlito"/>
                <a:cs typeface="Carlito"/>
              </a:rPr>
              <a:t> </a:t>
            </a:r>
            <a:r>
              <a:rPr sz="2800" spc="-30" dirty="0">
                <a:latin typeface="Carlito"/>
                <a:cs typeface="Carlito"/>
              </a:rPr>
              <a:t>state</a:t>
            </a:r>
            <a:endParaRPr sz="2800">
              <a:latin typeface="Carlito"/>
              <a:cs typeface="Carlito"/>
            </a:endParaRPr>
          </a:p>
        </p:txBody>
      </p:sp>
      <p:sp>
        <p:nvSpPr>
          <p:cNvPr id="4" name="object 4"/>
          <p:cNvSpPr/>
          <p:nvPr/>
        </p:nvSpPr>
        <p:spPr>
          <a:xfrm>
            <a:off x="10287000" y="135636"/>
            <a:ext cx="3182094" cy="9048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67200" y="4736227"/>
            <a:ext cx="4953725" cy="233476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888229" y="6809638"/>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7" name="object 7"/>
          <p:cNvSpPr txBox="1"/>
          <p:nvPr/>
        </p:nvSpPr>
        <p:spPr>
          <a:xfrm>
            <a:off x="7318600" y="6809638"/>
            <a:ext cx="176974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6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8" name="object 8"/>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9" name="object 9"/>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81</a:t>
            </a:fld>
            <a:endParaRPr dirty="0"/>
          </a:p>
        </p:txBody>
      </p:sp>
    </p:spTree>
    <p:extLst>
      <p:ext uri="{BB962C8B-B14F-4D97-AF65-F5344CB8AC3E}">
        <p14:creationId xmlns:p14="http://schemas.microsoft.com/office/powerpoint/2010/main" val="2509421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3990" y="371348"/>
            <a:ext cx="3205480" cy="513715"/>
          </a:xfrm>
          <a:prstGeom prst="rect">
            <a:avLst/>
          </a:prstGeom>
        </p:spPr>
        <p:txBody>
          <a:bodyPr vert="horz" wrap="square" lIns="0" tIns="12700" rIns="0" bIns="0" rtlCol="0">
            <a:spAutoFit/>
          </a:bodyPr>
          <a:lstStyle/>
          <a:p>
            <a:pPr marL="12700">
              <a:lnSpc>
                <a:spcPct val="100000"/>
              </a:lnSpc>
              <a:spcBef>
                <a:spcPts val="100"/>
              </a:spcBef>
            </a:pPr>
            <a:r>
              <a:rPr sz="3200" b="1" spc="-25" dirty="0">
                <a:latin typeface="Carlito"/>
                <a:cs typeface="Carlito"/>
              </a:rPr>
              <a:t>Types </a:t>
            </a:r>
            <a:r>
              <a:rPr sz="3200" b="1" dirty="0">
                <a:latin typeface="Carlito"/>
                <a:cs typeface="Carlito"/>
              </a:rPr>
              <a:t>of</a:t>
            </a:r>
            <a:r>
              <a:rPr sz="3200" b="1" spc="-55" dirty="0">
                <a:latin typeface="Carlito"/>
                <a:cs typeface="Carlito"/>
              </a:rPr>
              <a:t> </a:t>
            </a:r>
            <a:r>
              <a:rPr sz="3200" b="1" spc="-10" dirty="0">
                <a:latin typeface="Carlito"/>
                <a:cs typeface="Carlito"/>
              </a:rPr>
              <a:t>interrupts</a:t>
            </a:r>
            <a:endParaRPr sz="3200">
              <a:latin typeface="Carlito"/>
              <a:cs typeface="Carlito"/>
            </a:endParaRPr>
          </a:p>
        </p:txBody>
      </p:sp>
      <p:sp>
        <p:nvSpPr>
          <p:cNvPr id="3" name="object 3"/>
          <p:cNvSpPr txBox="1"/>
          <p:nvPr/>
        </p:nvSpPr>
        <p:spPr>
          <a:xfrm>
            <a:off x="764540" y="1376096"/>
            <a:ext cx="10299065" cy="3324860"/>
          </a:xfrm>
          <a:prstGeom prst="rect">
            <a:avLst/>
          </a:prstGeom>
        </p:spPr>
        <p:txBody>
          <a:bodyPr vert="horz" wrap="square" lIns="0" tIns="101600" rIns="0" bIns="0" rtlCol="0">
            <a:spAutoFit/>
          </a:bodyPr>
          <a:lstStyle/>
          <a:p>
            <a:pPr marL="12700">
              <a:lnSpc>
                <a:spcPct val="100000"/>
              </a:lnSpc>
              <a:spcBef>
                <a:spcPts val="800"/>
              </a:spcBef>
            </a:pPr>
            <a:r>
              <a:rPr sz="2800" spc="-10" dirty="0">
                <a:latin typeface="Carlito"/>
                <a:cs typeface="Carlito"/>
              </a:rPr>
              <a:t>Ignorable </a:t>
            </a:r>
            <a:r>
              <a:rPr sz="2800" spc="-15" dirty="0">
                <a:latin typeface="Carlito"/>
                <a:cs typeface="Carlito"/>
              </a:rPr>
              <a:t>interrupts </a:t>
            </a:r>
            <a:r>
              <a:rPr sz="2800" spc="-5" dirty="0">
                <a:latin typeface="Carlito"/>
                <a:cs typeface="Carlito"/>
              </a:rPr>
              <a:t>(or</a:t>
            </a:r>
            <a:r>
              <a:rPr sz="2800" spc="70" dirty="0">
                <a:latin typeface="Carlito"/>
                <a:cs typeface="Carlito"/>
              </a:rPr>
              <a:t> </a:t>
            </a:r>
            <a:r>
              <a:rPr sz="2800" spc="-10" dirty="0">
                <a:latin typeface="Carlito"/>
                <a:cs typeface="Carlito"/>
              </a:rPr>
              <a:t>Maskable)</a:t>
            </a:r>
            <a:endParaRPr sz="2800">
              <a:latin typeface="Carlito"/>
              <a:cs typeface="Carlito"/>
            </a:endParaRPr>
          </a:p>
          <a:p>
            <a:pPr marL="355600" indent="-342900">
              <a:lnSpc>
                <a:spcPct val="100000"/>
              </a:lnSpc>
              <a:spcBef>
                <a:spcPts val="605"/>
              </a:spcBef>
              <a:buFont typeface="Arial"/>
              <a:buChar char="•"/>
              <a:tabLst>
                <a:tab pos="354965" algn="l"/>
                <a:tab pos="355600" algn="l"/>
              </a:tabLst>
            </a:pPr>
            <a:r>
              <a:rPr sz="2400" spc="-10" dirty="0">
                <a:latin typeface="Carlito"/>
                <a:cs typeface="Carlito"/>
              </a:rPr>
              <a:t>Most often</a:t>
            </a:r>
            <a:r>
              <a:rPr sz="2400" dirty="0">
                <a:latin typeface="Carlito"/>
                <a:cs typeface="Carlito"/>
              </a:rPr>
              <a:t> </a:t>
            </a:r>
            <a:r>
              <a:rPr sz="2400" spc="-5" dirty="0">
                <a:latin typeface="Carlito"/>
                <a:cs typeface="Carlito"/>
              </a:rPr>
              <a:t>used</a:t>
            </a:r>
            <a:endParaRPr sz="2400">
              <a:latin typeface="Carlito"/>
              <a:cs typeface="Carlito"/>
            </a:endParaRPr>
          </a:p>
          <a:p>
            <a:pPr marL="355600" indent="-342900">
              <a:lnSpc>
                <a:spcPct val="100000"/>
              </a:lnSpc>
              <a:spcBef>
                <a:spcPts val="575"/>
              </a:spcBef>
              <a:buFont typeface="Arial"/>
              <a:buChar char="•"/>
              <a:tabLst>
                <a:tab pos="354965" algn="l"/>
                <a:tab pos="355600" algn="l"/>
              </a:tabLst>
            </a:pPr>
            <a:r>
              <a:rPr sz="2400" spc="-5" dirty="0">
                <a:latin typeface="Carlito"/>
                <a:cs typeface="Carlito"/>
              </a:rPr>
              <a:t>Good </a:t>
            </a:r>
            <a:r>
              <a:rPr sz="2400" spc="-20" dirty="0">
                <a:latin typeface="Carlito"/>
                <a:cs typeface="Carlito"/>
              </a:rPr>
              <a:t>for </a:t>
            </a:r>
            <a:r>
              <a:rPr sz="2400" spc="-5" dirty="0">
                <a:latin typeface="Carlito"/>
                <a:cs typeface="Carlito"/>
              </a:rPr>
              <a:t>using </a:t>
            </a:r>
            <a:r>
              <a:rPr sz="2400" dirty="0">
                <a:latin typeface="Carlito"/>
                <a:cs typeface="Carlito"/>
              </a:rPr>
              <a:t>when </a:t>
            </a:r>
            <a:r>
              <a:rPr sz="2400" spc="-10" dirty="0">
                <a:latin typeface="Carlito"/>
                <a:cs typeface="Carlito"/>
              </a:rPr>
              <a:t>computer </a:t>
            </a:r>
            <a:r>
              <a:rPr sz="2400" spc="-5" dirty="0">
                <a:latin typeface="Carlito"/>
                <a:cs typeface="Carlito"/>
              </a:rPr>
              <a:t>needs </a:t>
            </a:r>
            <a:r>
              <a:rPr sz="2400" spc="-15" dirty="0">
                <a:latin typeface="Carlito"/>
                <a:cs typeface="Carlito"/>
              </a:rPr>
              <a:t>to </a:t>
            </a:r>
            <a:r>
              <a:rPr sz="2400" spc="-5" dirty="0">
                <a:latin typeface="Carlito"/>
                <a:cs typeface="Carlito"/>
              </a:rPr>
              <a:t>do something </a:t>
            </a:r>
            <a:r>
              <a:rPr sz="2400" spc="-10" dirty="0">
                <a:latin typeface="Carlito"/>
                <a:cs typeface="Carlito"/>
              </a:rPr>
              <a:t>more</a:t>
            </a:r>
            <a:r>
              <a:rPr sz="2400" dirty="0">
                <a:latin typeface="Carlito"/>
                <a:cs typeface="Carlito"/>
              </a:rPr>
              <a:t> </a:t>
            </a:r>
            <a:r>
              <a:rPr sz="2400" spc="-10" dirty="0">
                <a:latin typeface="Carlito"/>
                <a:cs typeface="Carlito"/>
              </a:rPr>
              <a:t>important</a:t>
            </a:r>
            <a:endParaRPr sz="2400">
              <a:latin typeface="Carlito"/>
              <a:cs typeface="Carlito"/>
            </a:endParaRPr>
          </a:p>
          <a:p>
            <a:pPr marL="355600" indent="-342900">
              <a:lnSpc>
                <a:spcPct val="100000"/>
              </a:lnSpc>
              <a:spcBef>
                <a:spcPts val="575"/>
              </a:spcBef>
              <a:buFont typeface="Arial"/>
              <a:buChar char="•"/>
              <a:tabLst>
                <a:tab pos="354965" algn="l"/>
                <a:tab pos="355600" algn="l"/>
              </a:tabLst>
            </a:pPr>
            <a:r>
              <a:rPr sz="2400" dirty="0">
                <a:latin typeface="Carlito"/>
                <a:cs typeface="Carlito"/>
              </a:rPr>
              <a:t>When the </a:t>
            </a:r>
            <a:r>
              <a:rPr sz="2400" spc="-10" dirty="0">
                <a:latin typeface="Carlito"/>
                <a:cs typeface="Carlito"/>
              </a:rPr>
              <a:t>interrupt </a:t>
            </a:r>
            <a:r>
              <a:rPr sz="2400" dirty="0">
                <a:latin typeface="Carlito"/>
                <a:cs typeface="Carlito"/>
              </a:rPr>
              <a:t>mask is </a:t>
            </a:r>
            <a:r>
              <a:rPr sz="2400" spc="-5" dirty="0">
                <a:latin typeface="Carlito"/>
                <a:cs typeface="Carlito"/>
              </a:rPr>
              <a:t>set, </a:t>
            </a:r>
            <a:r>
              <a:rPr sz="2400" spc="-10" dirty="0">
                <a:latin typeface="Carlito"/>
                <a:cs typeface="Carlito"/>
              </a:rPr>
              <a:t>interrupts </a:t>
            </a:r>
            <a:r>
              <a:rPr sz="2400" spc="-15" dirty="0">
                <a:latin typeface="Carlito"/>
                <a:cs typeface="Carlito"/>
              </a:rPr>
              <a:t>are </a:t>
            </a:r>
            <a:r>
              <a:rPr sz="2400" spc="-5" dirty="0">
                <a:latin typeface="Carlito"/>
                <a:cs typeface="Carlito"/>
              </a:rPr>
              <a:t>hidden and </a:t>
            </a:r>
            <a:r>
              <a:rPr sz="2400" spc="-20" dirty="0">
                <a:latin typeface="Carlito"/>
                <a:cs typeface="Carlito"/>
              </a:rPr>
              <a:t>therefore </a:t>
            </a:r>
            <a:r>
              <a:rPr sz="2400" spc="-15" dirty="0">
                <a:latin typeface="Carlito"/>
                <a:cs typeface="Carlito"/>
              </a:rPr>
              <a:t>are</a:t>
            </a:r>
            <a:r>
              <a:rPr sz="2400" spc="75" dirty="0">
                <a:latin typeface="Carlito"/>
                <a:cs typeface="Carlito"/>
              </a:rPr>
              <a:t> </a:t>
            </a:r>
            <a:r>
              <a:rPr sz="2400" spc="-10" dirty="0">
                <a:latin typeface="Carlito"/>
                <a:cs typeface="Carlito"/>
              </a:rPr>
              <a:t>ignored.</a:t>
            </a:r>
            <a:endParaRPr sz="2400">
              <a:latin typeface="Carlito"/>
              <a:cs typeface="Carlito"/>
            </a:endParaRPr>
          </a:p>
          <a:p>
            <a:pPr>
              <a:lnSpc>
                <a:spcPct val="100000"/>
              </a:lnSpc>
              <a:spcBef>
                <a:spcPts val="40"/>
              </a:spcBef>
              <a:buFont typeface="Arial"/>
              <a:buChar char="•"/>
            </a:pPr>
            <a:endParaRPr sz="3800">
              <a:latin typeface="Carlito"/>
              <a:cs typeface="Carlito"/>
            </a:endParaRPr>
          </a:p>
          <a:p>
            <a:pPr marL="12700">
              <a:lnSpc>
                <a:spcPct val="100000"/>
              </a:lnSpc>
            </a:pPr>
            <a:r>
              <a:rPr sz="2800" b="1" spc="-10" dirty="0">
                <a:latin typeface="Carlito"/>
                <a:cs typeface="Carlito"/>
              </a:rPr>
              <a:t>Non-ignorable </a:t>
            </a:r>
            <a:r>
              <a:rPr sz="2800" b="1" spc="-15" dirty="0">
                <a:latin typeface="Carlito"/>
                <a:cs typeface="Carlito"/>
              </a:rPr>
              <a:t>interrupts</a:t>
            </a:r>
            <a:r>
              <a:rPr sz="2800" b="1" spc="75" dirty="0">
                <a:latin typeface="Carlito"/>
                <a:cs typeface="Carlito"/>
              </a:rPr>
              <a:t> </a:t>
            </a:r>
            <a:r>
              <a:rPr sz="2800" b="1" spc="-10" dirty="0">
                <a:latin typeface="Carlito"/>
                <a:cs typeface="Carlito"/>
              </a:rPr>
              <a:t>(Non-maskable)</a:t>
            </a:r>
            <a:endParaRPr sz="2800">
              <a:latin typeface="Carlito"/>
              <a:cs typeface="Carlito"/>
            </a:endParaRPr>
          </a:p>
          <a:p>
            <a:pPr marL="355600" indent="-342900">
              <a:lnSpc>
                <a:spcPct val="100000"/>
              </a:lnSpc>
              <a:spcBef>
                <a:spcPts val="605"/>
              </a:spcBef>
              <a:buFont typeface="Arial"/>
              <a:buChar char="•"/>
              <a:tabLst>
                <a:tab pos="354965" algn="l"/>
                <a:tab pos="355600" algn="l"/>
              </a:tabLst>
            </a:pPr>
            <a:r>
              <a:rPr sz="2400" spc="-35" dirty="0">
                <a:latin typeface="Carlito"/>
                <a:cs typeface="Carlito"/>
              </a:rPr>
              <a:t>NMI’s </a:t>
            </a:r>
            <a:r>
              <a:rPr sz="2400" spc="-25" dirty="0">
                <a:latin typeface="Carlito"/>
                <a:cs typeface="Carlito"/>
              </a:rPr>
              <a:t>take </a:t>
            </a:r>
            <a:r>
              <a:rPr sz="2400" spc="-5" dirty="0">
                <a:latin typeface="Carlito"/>
                <a:cs typeface="Carlito"/>
              </a:rPr>
              <a:t>precedence </a:t>
            </a:r>
            <a:r>
              <a:rPr sz="2400" dirty="0">
                <a:latin typeface="Carlito"/>
                <a:cs typeface="Carlito"/>
              </a:rPr>
              <a:t>and </a:t>
            </a:r>
            <a:r>
              <a:rPr sz="2400" spc="-10" dirty="0">
                <a:latin typeface="Carlito"/>
                <a:cs typeface="Carlito"/>
              </a:rPr>
              <a:t>interrupt </a:t>
            </a:r>
            <a:r>
              <a:rPr sz="2400" spc="-20" dirty="0">
                <a:latin typeface="Carlito"/>
                <a:cs typeface="Carlito"/>
              </a:rPr>
              <a:t>any</a:t>
            </a:r>
            <a:r>
              <a:rPr sz="2400" spc="10" dirty="0">
                <a:latin typeface="Carlito"/>
                <a:cs typeface="Carlito"/>
              </a:rPr>
              <a:t> </a:t>
            </a:r>
            <a:r>
              <a:rPr sz="2400" spc="-10" dirty="0">
                <a:latin typeface="Carlito"/>
                <a:cs typeface="Carlito"/>
              </a:rPr>
              <a:t>task</a:t>
            </a:r>
            <a:endParaRPr sz="2400">
              <a:latin typeface="Carlito"/>
              <a:cs typeface="Carlito"/>
            </a:endParaRPr>
          </a:p>
        </p:txBody>
      </p:sp>
      <p:sp>
        <p:nvSpPr>
          <p:cNvPr id="4" name="object 4"/>
          <p:cNvSpPr/>
          <p:nvPr/>
        </p:nvSpPr>
        <p:spPr>
          <a:xfrm>
            <a:off x="10287000" y="135636"/>
            <a:ext cx="3182094" cy="9048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888229" y="6809638"/>
            <a:ext cx="1481455" cy="177800"/>
          </a:xfrm>
          <a:prstGeom prst="rect">
            <a:avLst/>
          </a:prstGeom>
        </p:spPr>
        <p:txBody>
          <a:bodyPr vert="horz" wrap="square" lIns="0" tIns="0" rIns="0" bIns="0" rtlCol="0">
            <a:spAutoFit/>
          </a:bodyPr>
          <a:lstStyle/>
          <a:p>
            <a:pPr marL="12700">
              <a:lnSpc>
                <a:spcPts val="1240"/>
              </a:lnSpc>
            </a:pPr>
            <a:r>
              <a:rPr sz="1200" dirty="0">
                <a:solidFill>
                  <a:srgbClr val="888888"/>
                </a:solidFill>
                <a:latin typeface="Carlito"/>
                <a:cs typeface="Carlito"/>
              </a:rPr>
              <a:t>Department </a:t>
            </a:r>
            <a:r>
              <a:rPr sz="1200" spc="-5" dirty="0">
                <a:solidFill>
                  <a:srgbClr val="888888"/>
                </a:solidFill>
                <a:latin typeface="Carlito"/>
                <a:cs typeface="Carlito"/>
              </a:rPr>
              <a:t>of CSE,</a:t>
            </a:r>
            <a:r>
              <a:rPr sz="1200" spc="-90" dirty="0">
                <a:solidFill>
                  <a:srgbClr val="888888"/>
                </a:solidFill>
                <a:latin typeface="Carlito"/>
                <a:cs typeface="Carlito"/>
              </a:rPr>
              <a:t> </a:t>
            </a:r>
            <a:r>
              <a:rPr sz="1200" spc="-5" dirty="0">
                <a:solidFill>
                  <a:srgbClr val="888888"/>
                </a:solidFill>
                <a:latin typeface="Carlito"/>
                <a:cs typeface="Carlito"/>
              </a:rPr>
              <a:t>GIT</a:t>
            </a:r>
            <a:endParaRPr sz="1200">
              <a:latin typeface="Carlito"/>
              <a:cs typeface="Carlito"/>
            </a:endParaRPr>
          </a:p>
        </p:txBody>
      </p:sp>
      <p:sp>
        <p:nvSpPr>
          <p:cNvPr id="6" name="object 6"/>
          <p:cNvSpPr txBox="1"/>
          <p:nvPr/>
        </p:nvSpPr>
        <p:spPr>
          <a:xfrm>
            <a:off x="7318600" y="6809638"/>
            <a:ext cx="1769745" cy="177800"/>
          </a:xfrm>
          <a:prstGeom prst="rect">
            <a:avLst/>
          </a:prstGeom>
        </p:spPr>
        <p:txBody>
          <a:bodyPr vert="horz" wrap="square" lIns="0" tIns="0" rIns="0" bIns="0" rtlCol="0">
            <a:spAutoFit/>
          </a:bodyPr>
          <a:lstStyle/>
          <a:p>
            <a:pPr marL="12700">
              <a:lnSpc>
                <a:spcPts val="1240"/>
              </a:lnSpc>
            </a:pPr>
            <a:r>
              <a:rPr sz="1200" spc="-5" dirty="0">
                <a:solidFill>
                  <a:srgbClr val="888888"/>
                </a:solidFill>
                <a:latin typeface="Carlito"/>
                <a:cs typeface="Carlito"/>
              </a:rPr>
              <a:t>19ECS204:Operating</a:t>
            </a:r>
            <a:r>
              <a:rPr sz="1200" spc="-65" dirty="0">
                <a:solidFill>
                  <a:srgbClr val="888888"/>
                </a:solidFill>
                <a:latin typeface="Carlito"/>
                <a:cs typeface="Carlito"/>
              </a:rPr>
              <a:t> </a:t>
            </a:r>
            <a:r>
              <a:rPr sz="1200" spc="-10" dirty="0">
                <a:solidFill>
                  <a:srgbClr val="888888"/>
                </a:solidFill>
                <a:latin typeface="Carlito"/>
                <a:cs typeface="Carlito"/>
              </a:rPr>
              <a:t>System</a:t>
            </a:r>
            <a:endParaRPr sz="1200">
              <a:latin typeface="Carlito"/>
              <a:cs typeface="Carlito"/>
            </a:endParaRPr>
          </a:p>
        </p:txBody>
      </p:sp>
      <p:sp>
        <p:nvSpPr>
          <p:cNvPr id="7" name="object 7"/>
          <p:cNvSpPr txBox="1">
            <a:spLocks noGrp="1"/>
          </p:cNvSpPr>
          <p:nvPr>
            <p:ph type="ftr" sz="quarter" idx="4294967295"/>
          </p:nvPr>
        </p:nvSpPr>
        <p:spPr>
          <a:prstGeom prst="rect">
            <a:avLst/>
          </a:prstGeom>
        </p:spPr>
        <p:txBody>
          <a:bodyPr vert="horz" wrap="square" lIns="0" tIns="0" rIns="0" bIns="0" rtlCol="0">
            <a:spAutoFit/>
          </a:bodyPr>
          <a:lstStyle/>
          <a:p>
            <a:pPr marL="12700">
              <a:lnSpc>
                <a:spcPts val="1240"/>
              </a:lnSpc>
            </a:pPr>
            <a:r>
              <a:rPr dirty="0"/>
              <a:t>26 January</a:t>
            </a:r>
            <a:r>
              <a:rPr spc="-95" dirty="0"/>
              <a:t> </a:t>
            </a:r>
            <a:r>
              <a:rPr dirty="0"/>
              <a:t>2022</a:t>
            </a:r>
          </a:p>
        </p:txBody>
      </p:sp>
      <p:sp>
        <p:nvSpPr>
          <p:cNvPr id="8" name="object 8"/>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82</a:t>
            </a:fld>
            <a:endParaRPr dirty="0"/>
          </a:p>
        </p:txBody>
      </p:sp>
    </p:spTree>
    <p:extLst>
      <p:ext uri="{BB962C8B-B14F-4D97-AF65-F5344CB8AC3E}">
        <p14:creationId xmlns:p14="http://schemas.microsoft.com/office/powerpoint/2010/main" val="2169668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773853"/>
          </a:xfrm>
        </p:spPr>
        <p:txBody>
          <a:bodyPr/>
          <a:lstStyle/>
          <a:p>
            <a:r>
              <a:rPr lang="en-US" sz="4400" b="0" i="0" u="none" strike="noStrike" baseline="0" dirty="0"/>
              <a:t>Operating System </a:t>
            </a:r>
            <a:r>
              <a:rPr lang="en-US" dirty="0"/>
              <a:t>O</a:t>
            </a:r>
            <a:r>
              <a:rPr lang="en-US" sz="4400" b="0" i="0" u="none" strike="noStrike" baseline="0" dirty="0"/>
              <a:t>perations</a:t>
            </a:r>
            <a:endParaRPr lang="en-US" dirty="0"/>
          </a:p>
        </p:txBody>
      </p:sp>
      <p:sp>
        <p:nvSpPr>
          <p:cNvPr id="3" name="Content Placeholder 2"/>
          <p:cNvSpPr>
            <a:spLocks noGrp="1"/>
          </p:cNvSpPr>
          <p:nvPr>
            <p:ph idx="1"/>
          </p:nvPr>
        </p:nvSpPr>
        <p:spPr>
          <a:xfrm>
            <a:off x="689548" y="1143001"/>
            <a:ext cx="11426252" cy="6099048"/>
          </a:xfrm>
        </p:spPr>
        <p:txBody>
          <a:bodyPr>
            <a:normAutofit fontScale="77500" lnSpcReduction="20000"/>
          </a:bodyPr>
          <a:lstStyle/>
          <a:p>
            <a:pPr lvl="0">
              <a:lnSpc>
                <a:spcPct val="150000"/>
              </a:lnSpc>
            </a:pPr>
            <a:r>
              <a:rPr lang="en-US" sz="2200" b="1" i="0" dirty="0">
                <a:solidFill>
                  <a:srgbClr val="3E2616"/>
                </a:solidFill>
                <a:effectLst/>
                <a:latin typeface="Times New Roman" panose="02020603050405020304" pitchFamily="18" charset="0"/>
                <a:cs typeface="Times New Roman" panose="02020603050405020304" pitchFamily="18" charset="0"/>
              </a:rPr>
              <a:t>Interrupt driven </a:t>
            </a:r>
            <a:r>
              <a:rPr lang="en-US" sz="2200" b="0" i="0" dirty="0">
                <a:solidFill>
                  <a:srgbClr val="3E2616"/>
                </a:solidFill>
                <a:effectLst/>
                <a:latin typeface="Times New Roman" panose="02020603050405020304" pitchFamily="18" charset="0"/>
                <a:cs typeface="Times New Roman" panose="02020603050405020304" pitchFamily="18" charset="0"/>
              </a:rPr>
              <a:t>is modern operating systems. </a:t>
            </a:r>
            <a:endParaRPr lang="en-US" sz="2200" b="0" i="0" dirty="0" smtClean="0">
              <a:solidFill>
                <a:srgbClr val="3E2616"/>
              </a:solidFill>
              <a:effectLst/>
              <a:latin typeface="Times New Roman" panose="02020603050405020304" pitchFamily="18" charset="0"/>
              <a:cs typeface="Times New Roman" panose="02020603050405020304" pitchFamily="18" charset="0"/>
            </a:endParaRPr>
          </a:p>
          <a:p>
            <a:pPr>
              <a:lnSpc>
                <a:spcPct val="150000"/>
              </a:lnSpc>
            </a:pPr>
            <a:r>
              <a:rPr lang="en-US" sz="2400" dirty="0"/>
              <a:t>Events are signaled by the occurrence of an interrupt or a trap.</a:t>
            </a:r>
          </a:p>
          <a:p>
            <a:pPr marL="0" lvl="0" indent="0">
              <a:lnSpc>
                <a:spcPct val="150000"/>
              </a:lnSpc>
              <a:buNone/>
            </a:pPr>
            <a:endParaRPr lang="en-US" sz="2200" b="0" i="0" dirty="0" smtClean="0">
              <a:solidFill>
                <a:srgbClr val="3E2616"/>
              </a:solidFill>
              <a:effectLst/>
              <a:latin typeface="Times New Roman" panose="02020603050405020304" pitchFamily="18" charset="0"/>
              <a:cs typeface="Times New Roman" panose="02020603050405020304" pitchFamily="18" charset="0"/>
            </a:endParaRP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3366FF"/>
                </a:solidFill>
              </a:rPr>
              <a:t>exception </a:t>
            </a:r>
            <a:r>
              <a:rPr lang="en-US" altLang="en-US" dirty="0"/>
              <a:t>or </a:t>
            </a:r>
            <a:r>
              <a:rPr lang="en-US" altLang="en-US" b="1" dirty="0">
                <a:solidFill>
                  <a:srgbClr val="3366FF"/>
                </a:solidFill>
              </a:rPr>
              <a:t>trap):</a:t>
            </a:r>
          </a:p>
          <a:p>
            <a:pPr lvl="2">
              <a:lnSpc>
                <a:spcPct val="90000"/>
              </a:lnSpc>
            </a:pPr>
            <a:r>
              <a:rPr lang="en-US" altLang="en-US" dirty="0"/>
              <a:t>Software error (e.g., division by zero</a:t>
            </a:r>
            <a:r>
              <a:rPr lang="en-US" altLang="en-US" dirty="0" smtClean="0"/>
              <a:t>) or </a:t>
            </a:r>
            <a:r>
              <a:rPr lang="en-US" dirty="0" smtClean="0">
                <a:solidFill>
                  <a:srgbClr val="3E2616"/>
                </a:solidFill>
                <a:latin typeface="Times New Roman" panose="02020603050405020304" pitchFamily="18" charset="0"/>
                <a:cs typeface="Times New Roman" panose="02020603050405020304" pitchFamily="18" charset="0"/>
              </a:rPr>
              <a:t>invalid </a:t>
            </a:r>
            <a:r>
              <a:rPr lang="en-US" dirty="0">
                <a:solidFill>
                  <a:srgbClr val="3E2616"/>
                </a:solidFill>
                <a:latin typeface="Times New Roman" panose="02020603050405020304" pitchFamily="18" charset="0"/>
                <a:cs typeface="Times New Roman" panose="02020603050405020304" pitchFamily="18" charset="0"/>
              </a:rPr>
              <a:t>memory access</a:t>
            </a:r>
            <a:endParaRPr lang="en-US" altLang="en-US" b="1" dirty="0">
              <a:solidFill>
                <a:srgbClr val="3366FF"/>
              </a:solidFill>
            </a:endParaRPr>
          </a:p>
          <a:p>
            <a:pPr lvl="2">
              <a:lnSpc>
                <a:spcPct val="90000"/>
              </a:lnSpc>
            </a:pPr>
            <a:r>
              <a:rPr lang="en-US" altLang="en-US" dirty="0"/>
              <a:t>Request for operating system </a:t>
            </a:r>
            <a:r>
              <a:rPr lang="en-US" altLang="en-US" dirty="0" smtClean="0"/>
              <a:t>service </a:t>
            </a:r>
            <a:r>
              <a:rPr lang="en-US" dirty="0">
                <a:solidFill>
                  <a:srgbClr val="3E2616"/>
                </a:solidFill>
                <a:latin typeface="Times New Roman" panose="02020603050405020304" pitchFamily="18" charset="0"/>
                <a:cs typeface="Times New Roman" panose="02020603050405020304" pitchFamily="18" charset="0"/>
              </a:rPr>
              <a:t>from a user </a:t>
            </a:r>
            <a:r>
              <a:rPr lang="en-US" dirty="0" smtClean="0">
                <a:solidFill>
                  <a:srgbClr val="3E2616"/>
                </a:solidFill>
                <a:latin typeface="Times New Roman" panose="02020603050405020304" pitchFamily="18" charset="0"/>
                <a:cs typeface="Times New Roman" panose="02020603050405020304" pitchFamily="18" charset="0"/>
              </a:rPr>
              <a:t>program---system call </a:t>
            </a:r>
            <a:endParaRPr lang="en-US" altLang="en-US" dirty="0"/>
          </a:p>
          <a:p>
            <a:pPr lvl="2">
              <a:lnSpc>
                <a:spcPct val="90000"/>
              </a:lnSpc>
            </a:pPr>
            <a:r>
              <a:rPr lang="en-US" altLang="en-US" dirty="0"/>
              <a:t>Other process problems include infinite loop, processes modifying each other or the operating system</a:t>
            </a:r>
          </a:p>
          <a:p>
            <a:pPr marL="0" lvl="0" indent="0">
              <a:lnSpc>
                <a:spcPct val="150000"/>
              </a:lnSpc>
              <a:buNone/>
            </a:pPr>
            <a:r>
              <a:rPr lang="en-US" sz="2200" b="0" i="0" dirty="0">
                <a:solidFill>
                  <a:srgbClr val="3E2616"/>
                </a:solidFill>
                <a:effectLst/>
                <a:latin typeface="Times New Roman" panose="02020603050405020304" pitchFamily="18" charset="0"/>
                <a:cs typeface="Times New Roman" panose="02020603050405020304" pitchFamily="18" charset="0"/>
              </a:rPr>
              <a:t/>
            </a:r>
            <a:br>
              <a:rPr lang="en-US" sz="2200" b="0" i="0" dirty="0">
                <a:solidFill>
                  <a:srgbClr val="3E2616"/>
                </a:solidFill>
                <a:effectLst/>
                <a:latin typeface="Times New Roman" panose="02020603050405020304" pitchFamily="18" charset="0"/>
                <a:cs typeface="Times New Roman" panose="02020603050405020304" pitchFamily="18" charset="0"/>
              </a:rPr>
            </a:br>
            <a:r>
              <a:rPr lang="en-US" sz="2200" b="0" i="0" dirty="0" smtClean="0">
                <a:solidFill>
                  <a:srgbClr val="3E2616"/>
                </a:solidFill>
                <a:effectLst/>
                <a:latin typeface="Times New Roman" panose="02020603050405020304" pitchFamily="18" charset="0"/>
                <a:cs typeface="Times New Roman" panose="02020603050405020304" pitchFamily="18" charset="0"/>
              </a:rPr>
              <a:t>The </a:t>
            </a:r>
            <a:r>
              <a:rPr lang="en-US" sz="2200" b="0" i="0" dirty="0">
                <a:solidFill>
                  <a:srgbClr val="3E2616"/>
                </a:solidFill>
                <a:effectLst/>
                <a:latin typeface="Times New Roman" panose="02020603050405020304" pitchFamily="18" charset="0"/>
                <a:cs typeface="Times New Roman" panose="02020603050405020304" pitchFamily="18" charset="0"/>
              </a:rPr>
              <a:t>interrupt-driven nature of an operating system defines that system's general structure. </a:t>
            </a:r>
          </a:p>
          <a:p>
            <a:pPr lvl="0" algn="just">
              <a:lnSpc>
                <a:spcPct val="150000"/>
              </a:lnSpc>
            </a:pPr>
            <a:r>
              <a:rPr lang="en-US" sz="2200" b="0" i="0" dirty="0">
                <a:solidFill>
                  <a:srgbClr val="3E2616"/>
                </a:solidFill>
                <a:effectLst/>
                <a:latin typeface="Times New Roman" panose="02020603050405020304" pitchFamily="18" charset="0"/>
                <a:cs typeface="Times New Roman" panose="02020603050405020304" pitchFamily="18" charset="0"/>
              </a:rPr>
              <a:t>For each type of interrupt, separate segments of code in the operating system determine what action should be taken</a:t>
            </a:r>
            <a:r>
              <a:rPr lang="en-US" sz="2200" b="0" i="0" dirty="0" smtClean="0">
                <a:solidFill>
                  <a:srgbClr val="3E2616"/>
                </a:solidFill>
                <a:effectLst/>
                <a:latin typeface="Times New Roman" panose="02020603050405020304" pitchFamily="18" charset="0"/>
                <a:cs typeface="Times New Roman" panose="02020603050405020304" pitchFamily="18" charset="0"/>
              </a:rPr>
              <a:t>.</a:t>
            </a:r>
          </a:p>
          <a:p>
            <a:pPr algn="just"/>
            <a:r>
              <a:rPr lang="en-US" sz="2400" dirty="0"/>
              <a:t>The OS and the Users share the h/w and s/w resources available in the system, and we make sure that an error in a user program could cause problems only for the one program running, </a:t>
            </a:r>
            <a:r>
              <a:rPr lang="en-US" sz="2400" dirty="0" err="1"/>
              <a:t>b’coz</a:t>
            </a:r>
            <a:r>
              <a:rPr lang="en-US" sz="2400" dirty="0"/>
              <a:t> with multiprogramming system, when error in one program might not cause problem to other programs or data or OS. </a:t>
            </a:r>
          </a:p>
          <a:p>
            <a:pPr algn="just"/>
            <a:r>
              <a:rPr lang="en-US" sz="2400" dirty="0"/>
              <a:t>A properly designed OS must ensure that an incorrect(or malicious) program cannot cause other programs to execute incorrectly.</a:t>
            </a:r>
          </a:p>
          <a:p>
            <a:pPr lvl="0" algn="just">
              <a:lnSpc>
                <a:spcPct val="150000"/>
              </a:lnSpc>
            </a:pPr>
            <a:endParaRPr lang="en-IN" sz="22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83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4" name="Picture 3"/>
          <p:cNvPicPr>
            <a:picLocks noChangeAspect="1"/>
          </p:cNvPicPr>
          <p:nvPr/>
        </p:nvPicPr>
        <p:blipFill>
          <a:blip r:embed="rId4"/>
          <a:stretch>
            <a:fillRect/>
          </a:stretch>
        </p:blipFill>
        <p:spPr>
          <a:xfrm>
            <a:off x="9144000" y="1219200"/>
            <a:ext cx="4304149" cy="2237426"/>
          </a:xfrm>
          <a:prstGeom prst="rect">
            <a:avLst/>
          </a:prstGeom>
        </p:spPr>
      </p:pic>
    </p:spTree>
    <p:extLst>
      <p:ext uri="{BB962C8B-B14F-4D97-AF65-F5344CB8AC3E}">
        <p14:creationId xmlns:p14="http://schemas.microsoft.com/office/powerpoint/2010/main" val="2365720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436AE1-7BC4-4D1E-A8F7-255C2D565A72}"/>
              </a:ext>
            </a:extLst>
          </p:cNvPr>
          <p:cNvSpPr>
            <a:spLocks noGrp="1"/>
          </p:cNvSpPr>
          <p:nvPr>
            <p:ph sz="half" idx="2"/>
          </p:nvPr>
        </p:nvSpPr>
        <p:spPr>
          <a:xfrm>
            <a:off x="95250" y="304800"/>
            <a:ext cx="13315478" cy="6705599"/>
          </a:xfrm>
        </p:spPr>
        <p:txBody>
          <a:bodyPr>
            <a:normAutofit fontScale="85000" lnSpcReduction="20000"/>
          </a:bodyPr>
          <a:lstStyle/>
          <a:p>
            <a:pPr algn="l" fontAlgn="base"/>
            <a:r>
              <a:rPr lang="en-US" sz="3000" dirty="0"/>
              <a:t>Dual-mode and Multimode Operations:   </a:t>
            </a:r>
            <a:r>
              <a:rPr lang="en-US" sz="2400" b="0" i="0" dirty="0">
                <a:solidFill>
                  <a:srgbClr val="40424E"/>
                </a:solidFill>
                <a:effectLst/>
                <a:latin typeface="urw-din"/>
              </a:rPr>
              <a:t>An error in one program can </a:t>
            </a:r>
          </a:p>
          <a:p>
            <a:pPr marL="0" indent="0" algn="l" fontAlgn="base">
              <a:buNone/>
            </a:pPr>
            <a:r>
              <a:rPr lang="en-US" sz="2400" b="0" i="0" dirty="0">
                <a:solidFill>
                  <a:srgbClr val="40424E"/>
                </a:solidFill>
                <a:effectLst/>
                <a:latin typeface="urw-din"/>
              </a:rPr>
              <a:t>adversely affect many processes, it might modify data of another program, or also can affect the operating system. For example, if a process stuck in infinite loop then this infinite loop could affect correct operation of other processes. So to ensure the proper execution of the operating system, there are two modes of operation:</a:t>
            </a:r>
          </a:p>
          <a:p>
            <a:pPr algn="l" fontAlgn="base"/>
            <a:r>
              <a:rPr lang="en-US" sz="2400" b="1" i="0" dirty="0">
                <a:solidFill>
                  <a:srgbClr val="40424E"/>
                </a:solidFill>
                <a:effectLst/>
                <a:latin typeface="urw-din"/>
              </a:rPr>
              <a:t>User mode –</a:t>
            </a:r>
            <a:r>
              <a:rPr lang="en-US" sz="2400" b="0" i="0" dirty="0">
                <a:solidFill>
                  <a:srgbClr val="40424E"/>
                </a:solidFill>
                <a:effectLst/>
                <a:latin typeface="urw-din"/>
              </a:rPr>
              <a:t/>
            </a:r>
            <a:br>
              <a:rPr lang="en-US" sz="2400" b="0" i="0" dirty="0">
                <a:solidFill>
                  <a:srgbClr val="40424E"/>
                </a:solidFill>
                <a:effectLst/>
                <a:latin typeface="urw-din"/>
              </a:rPr>
            </a:br>
            <a:r>
              <a:rPr lang="en-US" sz="2400" b="0" i="0" dirty="0">
                <a:solidFill>
                  <a:srgbClr val="40424E"/>
                </a:solidFill>
                <a:effectLst/>
                <a:latin typeface="urw-din"/>
              </a:rPr>
              <a:t>When the computer system run user applications like creating a text document or using any application program, then the system is in the user mode. When the user application requests for a service from the operating system or an interrupt occurs or </a:t>
            </a:r>
            <a:r>
              <a:rPr lang="en-US" sz="2400" b="0" i="0" u="sng" dirty="0">
                <a:solidFill>
                  <a:srgbClr val="40424E"/>
                </a:solidFill>
                <a:effectLst/>
                <a:latin typeface="urw-din"/>
                <a:hlinkClick r:id="rId2"/>
              </a:rPr>
              <a:t>system call</a:t>
            </a:r>
            <a:r>
              <a:rPr lang="en-US" sz="2400" b="0" i="0" dirty="0">
                <a:solidFill>
                  <a:srgbClr val="40424E"/>
                </a:solidFill>
                <a:effectLst/>
                <a:latin typeface="urw-din"/>
              </a:rPr>
              <a:t>, then there will be a transition from user to kernel mode to fulfill the requests.</a:t>
            </a:r>
            <a:r>
              <a:rPr lang="en-US" b="0" i="0" dirty="0">
                <a:solidFill>
                  <a:srgbClr val="202124"/>
                </a:solidFill>
                <a:effectLst/>
                <a:latin typeface="arial" panose="020B0604020202020204" pitchFamily="34" charset="0"/>
              </a:rPr>
              <a:t> The </a:t>
            </a:r>
            <a:r>
              <a:rPr lang="en-US" b="1" i="0" dirty="0">
                <a:solidFill>
                  <a:srgbClr val="202124"/>
                </a:solidFill>
                <a:effectLst/>
                <a:latin typeface="arial" panose="020B0604020202020204" pitchFamily="34" charset="0"/>
              </a:rPr>
              <a:t>mode</a:t>
            </a:r>
            <a:r>
              <a:rPr lang="en-US" b="0" i="0" dirty="0">
                <a:solidFill>
                  <a:srgbClr val="202124"/>
                </a:solidFill>
                <a:effectLst/>
                <a:latin typeface="arial" panose="020B0604020202020204" pitchFamily="34" charset="0"/>
              </a:rPr>
              <a:t> bit is set to 1 in the </a:t>
            </a:r>
            <a:r>
              <a:rPr lang="en-US" b="1" i="0" dirty="0">
                <a:solidFill>
                  <a:srgbClr val="202124"/>
                </a:solidFill>
                <a:effectLst/>
                <a:latin typeface="arial" panose="020B0604020202020204" pitchFamily="34" charset="0"/>
              </a:rPr>
              <a:t>user mode</a:t>
            </a:r>
            <a:r>
              <a:rPr lang="en-US" b="0" i="0" dirty="0">
                <a:solidFill>
                  <a:srgbClr val="202124"/>
                </a:solidFill>
                <a:effectLst/>
                <a:latin typeface="arial" panose="020B0604020202020204" pitchFamily="34" charset="0"/>
              </a:rPr>
              <a:t>.</a:t>
            </a:r>
            <a:r>
              <a:rPr lang="en-US" sz="2400" b="0" i="0" dirty="0">
                <a:solidFill>
                  <a:srgbClr val="40424E"/>
                </a:solidFill>
                <a:effectLst/>
                <a:latin typeface="urw-din"/>
              </a:rPr>
              <a:t/>
            </a:r>
            <a:br>
              <a:rPr lang="en-US" sz="2400" b="0" i="0" dirty="0">
                <a:solidFill>
                  <a:srgbClr val="40424E"/>
                </a:solidFill>
                <a:effectLst/>
                <a:latin typeface="urw-din"/>
              </a:rPr>
            </a:br>
            <a:r>
              <a:rPr lang="en-US" sz="2400" b="1" i="0" dirty="0">
                <a:solidFill>
                  <a:srgbClr val="40424E"/>
                </a:solidFill>
                <a:effectLst/>
                <a:latin typeface="urw-din"/>
              </a:rPr>
              <a:t>Note:</a:t>
            </a:r>
            <a:r>
              <a:rPr lang="en-US" sz="2400" b="0" i="0" dirty="0">
                <a:solidFill>
                  <a:srgbClr val="40424E"/>
                </a:solidFill>
                <a:effectLst/>
                <a:latin typeface="urw-din"/>
              </a:rPr>
              <a:t> To switch from user mode to kernel mode, mode bit is set to 0, after completion the mode bit is set to 1 to switch to user mode</a:t>
            </a:r>
          </a:p>
          <a:p>
            <a:pPr algn="l" fontAlgn="base"/>
            <a:r>
              <a:rPr lang="en-US" b="1" i="0" dirty="0">
                <a:solidFill>
                  <a:srgbClr val="40424E"/>
                </a:solidFill>
                <a:effectLst/>
                <a:latin typeface="urw-din"/>
              </a:rPr>
              <a:t>Kernel Mode(supervisor mode, system mode or privileged mode) –</a:t>
            </a:r>
            <a:r>
              <a:rPr lang="en-US" b="0" i="0" dirty="0">
                <a:solidFill>
                  <a:srgbClr val="40424E"/>
                </a:solidFill>
                <a:effectLst/>
                <a:latin typeface="urw-din"/>
              </a:rPr>
              <a:t/>
            </a:r>
            <a:br>
              <a:rPr lang="en-US" b="0" i="0" dirty="0">
                <a:solidFill>
                  <a:srgbClr val="40424E"/>
                </a:solidFill>
                <a:effectLst/>
                <a:latin typeface="urw-din"/>
              </a:rPr>
            </a:br>
            <a:r>
              <a:rPr lang="en-US" b="0" i="0" dirty="0">
                <a:solidFill>
                  <a:srgbClr val="40424E"/>
                </a:solidFill>
                <a:effectLst/>
                <a:latin typeface="urw-din"/>
              </a:rPr>
              <a:t>When the system boots, hardware starts in kernel mode and when operating system is loaded, it start user application in user mode. To provide protection to the hardware, we have privileged instructions which execute only in kernel mode. If user attempt to run privileged instruction in user mode then it will treat instruction as illegal and traps to OS. Some of the privileged instructions are:</a:t>
            </a:r>
          </a:p>
          <a:p>
            <a:pPr algn="l" fontAlgn="base">
              <a:buFont typeface="+mj-lt"/>
              <a:buAutoNum type="arabicPeriod"/>
            </a:pPr>
            <a:r>
              <a:rPr lang="en-US" b="0" i="0" dirty="0">
                <a:solidFill>
                  <a:srgbClr val="40424E"/>
                </a:solidFill>
                <a:effectLst/>
                <a:latin typeface="urw-din"/>
              </a:rPr>
              <a:t>Handling Interrupts</a:t>
            </a:r>
          </a:p>
          <a:p>
            <a:pPr algn="l" fontAlgn="base">
              <a:buFont typeface="+mj-lt"/>
              <a:buAutoNum type="arabicPeriod"/>
            </a:pPr>
            <a:r>
              <a:rPr lang="en-US" b="0" i="0" dirty="0">
                <a:solidFill>
                  <a:srgbClr val="40424E"/>
                </a:solidFill>
                <a:effectLst/>
                <a:latin typeface="urw-din"/>
              </a:rPr>
              <a:t>To switch from user mode to kernel mode.</a:t>
            </a:r>
          </a:p>
          <a:p>
            <a:pPr algn="l" fontAlgn="base">
              <a:buFont typeface="+mj-lt"/>
              <a:buAutoNum type="arabicPeriod"/>
            </a:pPr>
            <a:r>
              <a:rPr lang="en-US" b="0" i="0" dirty="0">
                <a:solidFill>
                  <a:srgbClr val="40424E"/>
                </a:solidFill>
                <a:effectLst/>
                <a:latin typeface="urw-din"/>
              </a:rPr>
              <a:t>Input-Output management.</a:t>
            </a:r>
          </a:p>
          <a:p>
            <a:pPr algn="l" fontAlgn="base"/>
            <a:endParaRPr lang="en-US" sz="2400" b="0" i="0" dirty="0">
              <a:solidFill>
                <a:srgbClr val="40424E"/>
              </a:solidFill>
              <a:effectLst/>
              <a:latin typeface="urw-din"/>
            </a:endParaRPr>
          </a:p>
          <a:p>
            <a:pPr marL="0" indent="0">
              <a:buNone/>
            </a:pPr>
            <a:endParaRPr lang="en-US" sz="3000" dirty="0"/>
          </a:p>
          <a:p>
            <a:pPr marL="0" indent="0">
              <a:buNone/>
            </a:pPr>
            <a:r>
              <a:rPr lang="en-US" sz="2400" b="0" i="0" dirty="0">
                <a:solidFill>
                  <a:srgbClr val="202124"/>
                </a:solidFill>
                <a:effectLst/>
                <a:latin typeface="arial" panose="020B0604020202020204" pitchFamily="34" charset="0"/>
              </a:rPr>
              <a:t>.</a:t>
            </a:r>
            <a:endParaRPr lang="en-US" sz="3000" dirty="0"/>
          </a:p>
          <a:p>
            <a:endParaRPr lang="en-US" dirty="0"/>
          </a:p>
        </p:txBody>
      </p:sp>
      <p:sp>
        <p:nvSpPr>
          <p:cNvPr id="10" name="Date Placeholder 9"/>
          <p:cNvSpPr>
            <a:spLocks noGrp="1"/>
          </p:cNvSpPr>
          <p:nvPr>
            <p:ph type="dt" sz="half" idx="10"/>
          </p:nvPr>
        </p:nvSpPr>
        <p:spPr/>
        <p:txBody>
          <a:bodyPr/>
          <a:lstStyle/>
          <a:p>
            <a:fld id="{84DF2415-355F-4D8B-8444-B35BD73F5760}" type="datetime3">
              <a:rPr lang="en-US" sz="1400" b="1" smtClean="0"/>
              <a:t>10 January 2023</a:t>
            </a:fld>
            <a:endParaRPr lang="en-US" sz="1400" b="1" dirty="0"/>
          </a:p>
        </p:txBody>
      </p:sp>
      <p:sp>
        <p:nvSpPr>
          <p:cNvPr id="8" name="Footer Placeholder 7"/>
          <p:cNvSpPr>
            <a:spLocks noGrp="1"/>
          </p:cNvSpPr>
          <p:nvPr>
            <p:ph type="ftr" sz="quarter" idx="11"/>
          </p:nvPr>
        </p:nvSpPr>
        <p:spPr/>
        <p:txBody>
          <a:bodyPr/>
          <a:lstStyle/>
          <a:p>
            <a:r>
              <a:rPr lang="en-US" sz="1400"/>
              <a:t>Department of CSE                   19ECS204 &amp; Operating Systems</a:t>
            </a:r>
            <a:endParaRPr lang="en-US" sz="1400"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84</a:t>
            </a:fld>
            <a:endParaRPr lang="en-US"/>
          </a:p>
        </p:txBody>
      </p:sp>
      <p:pic>
        <p:nvPicPr>
          <p:cNvPr id="13" name="Picture 2"/>
          <p:cNvPicPr>
            <a:picLocks noChangeAspect="1" noChangeArrowheads="1"/>
          </p:cNvPicPr>
          <p:nvPr/>
        </p:nvPicPr>
        <p:blipFill>
          <a:blip r:embed="rId3" cstate="print"/>
          <a:srcRect/>
          <a:stretch>
            <a:fillRect/>
          </a:stretch>
        </p:blipFill>
        <p:spPr bwMode="auto">
          <a:xfrm>
            <a:off x="10746432" y="0"/>
            <a:ext cx="2874318" cy="806826"/>
          </a:xfrm>
          <a:prstGeom prst="rect">
            <a:avLst/>
          </a:prstGeom>
          <a:noFill/>
          <a:ln w="9525">
            <a:noFill/>
            <a:miter lim="800000"/>
            <a:headEnd/>
            <a:tailEnd/>
          </a:ln>
        </p:spPr>
      </p:pic>
      <p:sp>
        <p:nvSpPr>
          <p:cNvPr id="3" name="Content Placeholder 2"/>
          <p:cNvSpPr>
            <a:spLocks noGrp="1"/>
          </p:cNvSpPr>
          <p:nvPr>
            <p:ph sz="quarter" idx="4"/>
          </p:nvPr>
        </p:nvSpPr>
        <p:spPr>
          <a:xfrm>
            <a:off x="5257798" y="4495800"/>
            <a:ext cx="8362952" cy="2673775"/>
          </a:xfrm>
        </p:spPr>
        <p:txBody>
          <a:bodyPr/>
          <a:lstStyle/>
          <a:p>
            <a:endParaRPr lang="en-IN" dirty="0"/>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201" y="4628516"/>
            <a:ext cx="7602538"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772040" y="4366656"/>
              <a:ext cx="3613680" cy="1127520"/>
            </p14:xfrm>
          </p:contentPart>
        </mc:Choice>
        <mc:Fallback xmlns="">
          <p:pic>
            <p:nvPicPr>
              <p:cNvPr id="11" name="Ink 10"/>
              <p:cNvPicPr/>
              <p:nvPr/>
            </p:nvPicPr>
            <p:blipFill>
              <a:blip r:embed="rId6"/>
              <a:stretch>
                <a:fillRect/>
              </a:stretch>
            </p:blipFill>
            <p:spPr>
              <a:xfrm>
                <a:off x="7759800" y="4359096"/>
                <a:ext cx="3636360" cy="113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85" name="Ink 1084"/>
              <p14:cNvContentPartPr/>
              <p14:nvPr/>
            </p14:nvContentPartPr>
            <p14:xfrm>
              <a:off x="871200" y="5346216"/>
              <a:ext cx="3207240" cy="1152360"/>
            </p14:xfrm>
          </p:contentPart>
        </mc:Choice>
        <mc:Fallback xmlns="">
          <p:pic>
            <p:nvPicPr>
              <p:cNvPr id="1085" name="Ink 1084"/>
              <p:cNvPicPr/>
              <p:nvPr/>
            </p:nvPicPr>
            <p:blipFill>
              <a:blip r:embed="rId8"/>
              <a:stretch>
                <a:fillRect/>
              </a:stretch>
            </p:blipFill>
            <p:spPr>
              <a:xfrm>
                <a:off x="858600" y="5332176"/>
                <a:ext cx="3227040" cy="117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10" name="Ink 1109"/>
              <p14:cNvContentPartPr/>
              <p14:nvPr/>
            </p14:nvContentPartPr>
            <p14:xfrm>
              <a:off x="3842640" y="5825376"/>
              <a:ext cx="1987560" cy="1158120"/>
            </p14:xfrm>
          </p:contentPart>
        </mc:Choice>
        <mc:Fallback xmlns="">
          <p:pic>
            <p:nvPicPr>
              <p:cNvPr id="1110" name="Ink 1109"/>
              <p:cNvPicPr/>
              <p:nvPr/>
            </p:nvPicPr>
            <p:blipFill>
              <a:blip r:embed="rId10"/>
              <a:stretch>
                <a:fillRect/>
              </a:stretch>
            </p:blipFill>
            <p:spPr>
              <a:xfrm>
                <a:off x="3830760" y="5813136"/>
                <a:ext cx="200772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15" name="Ink 1114"/>
              <p14:cNvContentPartPr/>
              <p14:nvPr/>
            </p14:nvContentPartPr>
            <p14:xfrm>
              <a:off x="3225240" y="5177016"/>
              <a:ext cx="10335600" cy="1677240"/>
            </p14:xfrm>
          </p:contentPart>
        </mc:Choice>
        <mc:Fallback xmlns="">
          <p:pic>
            <p:nvPicPr>
              <p:cNvPr id="1115" name="Ink 1114"/>
              <p:cNvPicPr/>
              <p:nvPr/>
            </p:nvPicPr>
            <p:blipFill>
              <a:blip r:embed="rId12"/>
              <a:stretch>
                <a:fillRect/>
              </a:stretch>
            </p:blipFill>
            <p:spPr>
              <a:xfrm>
                <a:off x="3218040" y="5165496"/>
                <a:ext cx="10355400" cy="1692360"/>
              </a:xfrm>
              <a:prstGeom prst="rect">
                <a:avLst/>
              </a:prstGeom>
            </p:spPr>
          </p:pic>
        </mc:Fallback>
      </mc:AlternateContent>
    </p:spTree>
    <p:extLst>
      <p:ext uri="{BB962C8B-B14F-4D97-AF65-F5344CB8AC3E}">
        <p14:creationId xmlns:p14="http://schemas.microsoft.com/office/powerpoint/2010/main" val="2640141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759748"/>
          </a:xfrm>
        </p:spPr>
        <p:txBody>
          <a:bodyPr>
            <a:normAutofit fontScale="90000"/>
          </a:bodyPr>
          <a:lstStyle/>
          <a:p>
            <a:r>
              <a:rPr lang="en-US" sz="4400" b="0" i="0" u="none" strike="noStrike" baseline="0" dirty="0"/>
              <a:t>Operating system operations</a:t>
            </a:r>
            <a:endParaRPr lang="en-US" dirty="0"/>
          </a:p>
        </p:txBody>
      </p:sp>
      <p:sp>
        <p:nvSpPr>
          <p:cNvPr id="3" name="Content Placeholder 2"/>
          <p:cNvSpPr>
            <a:spLocks noGrp="1"/>
          </p:cNvSpPr>
          <p:nvPr>
            <p:ph idx="1"/>
          </p:nvPr>
        </p:nvSpPr>
        <p:spPr>
          <a:xfrm>
            <a:off x="516224" y="1219200"/>
            <a:ext cx="7789576" cy="5257799"/>
          </a:xfrm>
        </p:spPr>
        <p:txBody>
          <a:bodyPr>
            <a:normAutofit fontScale="25000" lnSpcReduction="20000"/>
          </a:bodyPr>
          <a:lstStyle/>
          <a:p>
            <a:pPr marL="0" indent="0">
              <a:lnSpc>
                <a:spcPct val="150000"/>
              </a:lnSpc>
              <a:buNone/>
            </a:pPr>
            <a:r>
              <a:rPr lang="en-US" sz="8000" b="1" i="0" dirty="0">
                <a:solidFill>
                  <a:srgbClr val="3E2616"/>
                </a:solidFill>
                <a:effectLst/>
                <a:highlight>
                  <a:srgbClr val="FFFF00"/>
                </a:highlight>
                <a:latin typeface="Times New Roman" panose="02020603050405020304" pitchFamily="18" charset="0"/>
                <a:cs typeface="Times New Roman" panose="02020603050405020304" pitchFamily="18" charset="0"/>
              </a:rPr>
              <a:t>1 </a:t>
            </a:r>
            <a:r>
              <a:rPr lang="en-US" sz="8000" b="1" i="0" dirty="0" smtClean="0">
                <a:solidFill>
                  <a:srgbClr val="3E2616"/>
                </a:solidFill>
                <a:effectLst/>
                <a:highlight>
                  <a:srgbClr val="FFFF00"/>
                </a:highlight>
                <a:latin typeface="Times New Roman" panose="02020603050405020304" pitchFamily="18" charset="0"/>
                <a:cs typeface="Times New Roman" panose="02020603050405020304" pitchFamily="18" charset="0"/>
              </a:rPr>
              <a:t>.</a:t>
            </a:r>
            <a:r>
              <a:rPr lang="en-US" altLang="en-US" sz="8000" b="1" dirty="0">
                <a:solidFill>
                  <a:srgbClr val="3366FF"/>
                </a:solidFill>
              </a:rPr>
              <a:t> Dual-mode </a:t>
            </a:r>
            <a:r>
              <a:rPr lang="en-US" altLang="en-US" sz="8000" dirty="0"/>
              <a:t>operation allows OS to protect itself and other system components</a:t>
            </a:r>
          </a:p>
          <a:p>
            <a:pPr marL="0" lvl="0" indent="0">
              <a:lnSpc>
                <a:spcPct val="150000"/>
              </a:lnSpc>
              <a:buNone/>
            </a:pPr>
            <a:r>
              <a:rPr lang="en-US" sz="8000" b="0" i="0" dirty="0" smtClean="0">
                <a:solidFill>
                  <a:srgbClr val="3E2616"/>
                </a:solidFill>
                <a:effectLst/>
                <a:latin typeface="Times New Roman" panose="02020603050405020304" pitchFamily="18" charset="0"/>
                <a:cs typeface="Times New Roman" panose="02020603050405020304" pitchFamily="18" charset="0"/>
              </a:rPr>
              <a:t>Two </a:t>
            </a:r>
            <a:r>
              <a:rPr lang="en-US" sz="8000" b="0" i="0" dirty="0">
                <a:solidFill>
                  <a:srgbClr val="3E2616"/>
                </a:solidFill>
                <a:effectLst/>
                <a:latin typeface="Times New Roman" panose="02020603050405020304" pitchFamily="18" charset="0"/>
                <a:cs typeface="Times New Roman" panose="02020603050405020304" pitchFamily="18" charset="0"/>
              </a:rPr>
              <a:t>separate </a:t>
            </a:r>
            <a:r>
              <a:rPr lang="en-US" sz="8000" b="1" i="0" dirty="0">
                <a:solidFill>
                  <a:srgbClr val="3E2616"/>
                </a:solidFill>
                <a:effectLst/>
                <a:latin typeface="Times New Roman" panose="02020603050405020304" pitchFamily="18" charset="0"/>
                <a:cs typeface="Times New Roman" panose="02020603050405020304" pitchFamily="18" charset="0"/>
              </a:rPr>
              <a:t>modes </a:t>
            </a:r>
            <a:r>
              <a:rPr lang="en-US" sz="8000" b="0" i="0" dirty="0">
                <a:solidFill>
                  <a:srgbClr val="3E2616"/>
                </a:solidFill>
                <a:effectLst/>
                <a:latin typeface="Times New Roman" panose="02020603050405020304" pitchFamily="18" charset="0"/>
                <a:cs typeface="Times New Roman" panose="02020603050405020304" pitchFamily="18" charset="0"/>
              </a:rPr>
              <a:t>of operation: </a:t>
            </a:r>
            <a:r>
              <a:rPr lang="en-US" sz="8000" b="1" i="0" dirty="0">
                <a:solidFill>
                  <a:srgbClr val="3E2616"/>
                </a:solidFill>
                <a:effectLst/>
                <a:latin typeface="Times New Roman" panose="02020603050405020304" pitchFamily="18" charset="0"/>
                <a:cs typeface="Times New Roman" panose="02020603050405020304" pitchFamily="18" charset="0"/>
              </a:rPr>
              <a:t>user mode </a:t>
            </a:r>
            <a:r>
              <a:rPr lang="en-US" sz="8000" b="0" i="0" dirty="0">
                <a:solidFill>
                  <a:srgbClr val="3E2616"/>
                </a:solidFill>
                <a:effectLst/>
                <a:latin typeface="Times New Roman" panose="02020603050405020304" pitchFamily="18" charset="0"/>
                <a:cs typeface="Times New Roman" panose="02020603050405020304" pitchFamily="18" charset="0"/>
              </a:rPr>
              <a:t>and </a:t>
            </a:r>
            <a:r>
              <a:rPr lang="en-US" sz="8000" b="1" i="0" dirty="0">
                <a:solidFill>
                  <a:srgbClr val="3E2616"/>
                </a:solidFill>
                <a:effectLst/>
                <a:latin typeface="Times New Roman" panose="02020603050405020304" pitchFamily="18" charset="0"/>
                <a:cs typeface="Times New Roman" panose="02020603050405020304" pitchFamily="18" charset="0"/>
              </a:rPr>
              <a:t>kernel mode </a:t>
            </a:r>
            <a:r>
              <a:rPr lang="en-US" sz="8000" b="0" i="0" dirty="0">
                <a:solidFill>
                  <a:srgbClr val="3E2616"/>
                </a:solidFill>
                <a:effectLst/>
                <a:latin typeface="Times New Roman" panose="02020603050405020304" pitchFamily="18" charset="0"/>
                <a:cs typeface="Times New Roman" panose="02020603050405020304" pitchFamily="18" charset="0"/>
              </a:rPr>
              <a:t>(also called </a:t>
            </a:r>
            <a:r>
              <a:rPr lang="en-US" sz="8000" b="1" i="0" dirty="0">
                <a:solidFill>
                  <a:srgbClr val="3E2616"/>
                </a:solidFill>
                <a:effectLst/>
                <a:latin typeface="Times New Roman" panose="02020603050405020304" pitchFamily="18" charset="0"/>
                <a:cs typeface="Times New Roman" panose="02020603050405020304" pitchFamily="18" charset="0"/>
              </a:rPr>
              <a:t>supervisor mode, system mode, or privileged mode</a:t>
            </a:r>
            <a:r>
              <a:rPr lang="en-US" sz="8000" b="1" i="0" dirty="0" smtClean="0">
                <a:solidFill>
                  <a:srgbClr val="3E2616"/>
                </a:solidFill>
                <a:effectLst/>
                <a:latin typeface="Times New Roman" panose="02020603050405020304" pitchFamily="18" charset="0"/>
                <a:cs typeface="Times New Roman" panose="02020603050405020304" pitchFamily="18" charset="0"/>
              </a:rPr>
              <a:t>).</a:t>
            </a:r>
          </a:p>
          <a:p>
            <a:pPr marL="0" lvl="0" indent="0">
              <a:lnSpc>
                <a:spcPct val="150000"/>
              </a:lnSpc>
              <a:buNone/>
            </a:pPr>
            <a:r>
              <a:rPr lang="en-US" sz="8000" b="1" i="0" dirty="0">
                <a:solidFill>
                  <a:srgbClr val="3E2616"/>
                </a:solidFill>
                <a:effectLst/>
                <a:latin typeface="Times New Roman" panose="02020603050405020304" pitchFamily="18" charset="0"/>
                <a:cs typeface="Times New Roman" panose="02020603050405020304" pitchFamily="18" charset="0"/>
              </a:rPr>
              <a:t> </a:t>
            </a:r>
            <a:r>
              <a:rPr lang="en-US" sz="8000" b="0" i="0" dirty="0">
                <a:solidFill>
                  <a:srgbClr val="3E2616"/>
                </a:solidFill>
                <a:effectLst/>
                <a:latin typeface="Times New Roman" panose="02020603050405020304" pitchFamily="18" charset="0"/>
                <a:cs typeface="Times New Roman" panose="02020603050405020304" pitchFamily="18" charset="0"/>
              </a:rPr>
              <a:t>A bit, called the </a:t>
            </a:r>
            <a:r>
              <a:rPr lang="en-US" sz="8000" b="1" i="0" dirty="0">
                <a:solidFill>
                  <a:srgbClr val="3E2616"/>
                </a:solidFill>
                <a:effectLst/>
                <a:latin typeface="Times New Roman" panose="02020603050405020304" pitchFamily="18" charset="0"/>
                <a:cs typeface="Times New Roman" panose="02020603050405020304" pitchFamily="18" charset="0"/>
              </a:rPr>
              <a:t>mode bit, </a:t>
            </a:r>
            <a:r>
              <a:rPr lang="en-US" sz="8000" b="0" i="0" dirty="0">
                <a:solidFill>
                  <a:srgbClr val="3E2616"/>
                </a:solidFill>
                <a:effectLst/>
                <a:latin typeface="Times New Roman" panose="02020603050405020304" pitchFamily="18" charset="0"/>
                <a:cs typeface="Times New Roman" panose="02020603050405020304" pitchFamily="18" charset="0"/>
              </a:rPr>
              <a:t>is added to the hardware of the computer to indicate the current mode: kernel (0) or user (1).</a:t>
            </a:r>
            <a:r>
              <a:rPr lang="en-US" sz="8000" dirty="0">
                <a:latin typeface="Times New Roman" panose="02020603050405020304" pitchFamily="18" charset="0"/>
                <a:cs typeface="Times New Roman" panose="02020603050405020304" pitchFamily="18" charset="0"/>
              </a:rPr>
              <a:t/>
            </a:r>
            <a:br>
              <a:rPr lang="en-US" sz="8000" dirty="0">
                <a:latin typeface="Times New Roman" panose="02020603050405020304" pitchFamily="18" charset="0"/>
                <a:cs typeface="Times New Roman" panose="02020603050405020304" pitchFamily="18" charset="0"/>
              </a:rPr>
            </a:br>
            <a:r>
              <a:rPr lang="en-US" sz="8000" b="0" i="0" dirty="0">
                <a:solidFill>
                  <a:srgbClr val="3E2616"/>
                </a:solidFill>
                <a:effectLst/>
                <a:latin typeface="Times New Roman" panose="02020603050405020304" pitchFamily="18" charset="0"/>
                <a:cs typeface="Times New Roman" panose="02020603050405020304" pitchFamily="18" charset="0"/>
              </a:rPr>
              <a:t>The dual mode of operation provides us with the means for protecting the operating system from errant users—and errant users from one another.</a:t>
            </a:r>
          </a:p>
          <a:p>
            <a:pPr marL="0" lvl="0" indent="0">
              <a:lnSpc>
                <a:spcPct val="150000"/>
              </a:lnSpc>
              <a:buNone/>
            </a:pPr>
            <a:r>
              <a:rPr lang="en-US" sz="8000" b="0" i="0" dirty="0">
                <a:solidFill>
                  <a:srgbClr val="3E2616"/>
                </a:solidFill>
                <a:effectLst/>
                <a:latin typeface="Times New Roman" panose="02020603050405020304" pitchFamily="18" charset="0"/>
                <a:cs typeface="Times New Roman" panose="02020603050405020304" pitchFamily="18" charset="0"/>
              </a:rPr>
              <a:t>The hardware allows privileged instructions to be executed only in kernel mode. </a:t>
            </a:r>
          </a:p>
          <a:p>
            <a:pPr marL="0" lvl="0" indent="0">
              <a:lnSpc>
                <a:spcPct val="150000"/>
              </a:lnSpc>
              <a:buNone/>
            </a:pPr>
            <a:r>
              <a:rPr lang="en-US" sz="8000" b="0" i="0" dirty="0">
                <a:solidFill>
                  <a:srgbClr val="3E2616"/>
                </a:solidFill>
                <a:effectLst/>
                <a:latin typeface="Times New Roman" panose="02020603050405020304" pitchFamily="18" charset="0"/>
                <a:cs typeface="Times New Roman" panose="02020603050405020304" pitchFamily="18" charset="0"/>
              </a:rPr>
              <a:t>If an attempt is made to execute a privileged instruction in user mode, the hardware does not execute the instruction but rather treats it as illegal and traps it to the operating system.</a:t>
            </a:r>
            <a:r>
              <a:rPr lang="en-US" sz="8000" dirty="0">
                <a:latin typeface="Times New Roman" panose="02020603050405020304" pitchFamily="18" charset="0"/>
                <a:cs typeface="Times New Roman" panose="02020603050405020304" pitchFamily="18" charset="0"/>
              </a:rPr>
              <a:t/>
            </a:r>
            <a:br>
              <a:rPr lang="en-US" sz="8000" dirty="0">
                <a:latin typeface="Times New Roman" panose="02020603050405020304" pitchFamily="18" charset="0"/>
                <a:cs typeface="Times New Roman" panose="02020603050405020304" pitchFamily="18" charset="0"/>
              </a:rPr>
            </a:br>
            <a:endParaRPr lang="en-IN" sz="8000" dirty="0">
              <a:latin typeface="Times New Roman" panose="02020603050405020304" pitchFamily="18" charset="0"/>
              <a:cs typeface="Times New Roman" panose="02020603050405020304" pitchFamily="18" charset="0"/>
            </a:endParaRP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85</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2050" name="Picture 2" descr="Picture">
            <a:extLst>
              <a:ext uri="{FF2B5EF4-FFF2-40B4-BE49-F238E27FC236}">
                <a16:creationId xmlns:a16="http://schemas.microsoft.com/office/drawing/2014/main" id="{8924C612-12DA-4615-84FA-92B1C326F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663632"/>
            <a:ext cx="5172075" cy="466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86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sz="4400" b="0" i="0" u="none" strike="noStrike" baseline="0" dirty="0"/>
              <a:t>Operating System </a:t>
            </a:r>
            <a:r>
              <a:rPr lang="en-US" dirty="0"/>
              <a:t>O</a:t>
            </a:r>
            <a:r>
              <a:rPr lang="en-US" sz="4400" b="0" i="0" u="none" strike="noStrike" baseline="0" dirty="0"/>
              <a:t>perations</a:t>
            </a:r>
            <a:endParaRPr lang="en-US" dirty="0"/>
          </a:p>
        </p:txBody>
      </p:sp>
      <p:sp>
        <p:nvSpPr>
          <p:cNvPr id="3" name="Content Placeholder 2"/>
          <p:cNvSpPr>
            <a:spLocks noGrp="1"/>
          </p:cNvSpPr>
          <p:nvPr>
            <p:ph idx="1"/>
          </p:nvPr>
        </p:nvSpPr>
        <p:spPr>
          <a:xfrm>
            <a:off x="689548" y="1512147"/>
            <a:ext cx="10210800" cy="4658361"/>
          </a:xfrm>
        </p:spPr>
        <p:txBody>
          <a:bodyPr>
            <a:normAutofit/>
          </a:bodyPr>
          <a:lstStyle/>
          <a:p>
            <a:pPr marL="0" lvl="0" indent="0">
              <a:buNone/>
            </a:pPr>
            <a:r>
              <a:rPr lang="en-US" sz="2200" b="1" i="0" dirty="0">
                <a:solidFill>
                  <a:srgbClr val="3E2616"/>
                </a:solidFill>
                <a:effectLst/>
                <a:highlight>
                  <a:srgbClr val="FFFF00"/>
                </a:highlight>
                <a:latin typeface="Times New Roman" panose="02020603050405020304" pitchFamily="18" charset="0"/>
                <a:cs typeface="Times New Roman" panose="02020603050405020304" pitchFamily="18" charset="0"/>
              </a:rPr>
              <a:t>2 Timer</a:t>
            </a:r>
          </a:p>
          <a:p>
            <a:r>
              <a:rPr lang="en-US" altLang="en-US" dirty="0"/>
              <a:t>Timer to prevent infinite loop /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
        <p:nvSpPr>
          <p:cNvPr id="7" name="Slide Number Placeholder 6"/>
          <p:cNvSpPr>
            <a:spLocks noGrp="1"/>
          </p:cNvSpPr>
          <p:nvPr>
            <p:ph type="sldNum" sz="quarter" idx="12"/>
          </p:nvPr>
        </p:nvSpPr>
        <p:spPr/>
        <p:txBody>
          <a:bodyPr/>
          <a:lstStyle/>
          <a:p>
            <a:fld id="{98F4A237-58DC-4CB8-A92A-C7FDFBDB682E}" type="slidenum">
              <a:rPr lang="en-US" smtClean="0"/>
              <a:pPr/>
              <a:t>86</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816607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a:t>
            </a:r>
            <a:endParaRPr lang="en-IN" dirty="0"/>
          </a:p>
        </p:txBody>
      </p:sp>
      <p:sp>
        <p:nvSpPr>
          <p:cNvPr id="3" name="Content Placeholder 2"/>
          <p:cNvSpPr>
            <a:spLocks noGrp="1"/>
          </p:cNvSpPr>
          <p:nvPr>
            <p:ph idx="1"/>
          </p:nvPr>
        </p:nvSpPr>
        <p:spPr/>
        <p:txBody>
          <a:bodyPr>
            <a:normAutofit fontScale="85000" lnSpcReduction="20000"/>
          </a:bodyPr>
          <a:lstStyle/>
          <a:p>
            <a:pPr marL="457200" indent="-457200" algn="just">
              <a:buFont typeface="+mj-lt"/>
              <a:buAutoNum type="arabicPeriod"/>
            </a:pPr>
            <a:r>
              <a:rPr lang="en-US" dirty="0"/>
              <a:t>OS is called as Control program, it should maintain control over CPU.</a:t>
            </a:r>
          </a:p>
          <a:p>
            <a:pPr marL="457200" indent="-457200" algn="just">
              <a:buFont typeface="+mj-lt"/>
              <a:buAutoNum type="arabicPeriod"/>
            </a:pPr>
            <a:r>
              <a:rPr lang="en-US" dirty="0"/>
              <a:t>Never allowing a user program to get stuck in an infinite loop or fail to call system services and never return control to OS are one of the goals of OS.  To accomplish this, a </a:t>
            </a:r>
            <a:r>
              <a:rPr lang="en-US" b="1" dirty="0"/>
              <a:t>TIMER </a:t>
            </a:r>
            <a:r>
              <a:rPr lang="en-US" dirty="0"/>
              <a:t>is included in the system</a:t>
            </a:r>
            <a:r>
              <a:rPr lang="en-US" b="1" dirty="0"/>
              <a:t>.</a:t>
            </a:r>
          </a:p>
          <a:p>
            <a:pPr marL="457200" indent="-457200" algn="just">
              <a:buFont typeface="+mj-lt"/>
              <a:buAutoNum type="arabicPeriod"/>
            </a:pPr>
            <a:r>
              <a:rPr lang="en-US" dirty="0"/>
              <a:t>A timer  can be set to interrupt the computer after a specified period. It can be fixed or variable timer.</a:t>
            </a:r>
          </a:p>
          <a:p>
            <a:pPr marL="457200" indent="-457200" algn="just">
              <a:buFont typeface="+mj-lt"/>
              <a:buAutoNum type="arabicPeriod"/>
            </a:pPr>
            <a:r>
              <a:rPr lang="en-US" dirty="0"/>
              <a:t>A timer </a:t>
            </a:r>
            <a:r>
              <a:rPr lang="en-US" dirty="0" smtClean="0"/>
              <a:t>A </a:t>
            </a:r>
            <a:r>
              <a:rPr lang="en-US" dirty="0"/>
              <a:t>technique is used to initialize a counter with the </a:t>
            </a:r>
            <a:r>
              <a:rPr lang="en-US" dirty="0" err="1" smtClean="0"/>
              <a:t>amoun</a:t>
            </a:r>
            <a:r>
              <a:rPr lang="en-US" dirty="0" err="1"/>
              <a:t>is</a:t>
            </a:r>
            <a:r>
              <a:rPr lang="en-US" dirty="0"/>
              <a:t> used to prevent a user program from running too long.</a:t>
            </a:r>
          </a:p>
          <a:p>
            <a:pPr marL="457200" indent="-457200" algn="just">
              <a:buFont typeface="+mj-lt"/>
              <a:buAutoNum type="arabicPeriod"/>
            </a:pPr>
            <a:r>
              <a:rPr lang="en-US" dirty="0" smtClean="0"/>
              <a:t>t </a:t>
            </a:r>
            <a:r>
              <a:rPr lang="en-US" dirty="0"/>
              <a:t>of time that a program is allowed to run.</a:t>
            </a:r>
          </a:p>
          <a:p>
            <a:pPr marL="457200" indent="-457200" algn="just">
              <a:buFont typeface="+mj-lt"/>
              <a:buAutoNum type="arabicPeriod"/>
            </a:pPr>
            <a:r>
              <a:rPr lang="en-US" dirty="0"/>
              <a:t>Example: if a program is given 7-minute time limit, with a counter 420, every second the timer interrupts and the counter decrements by 1, as long as counter is positive control is returned to the user program, once counter value becomes negative, the OS terminates the user program by aborting it due to exceed time limit.</a:t>
            </a:r>
          </a:p>
          <a:p>
            <a:endParaRPr lang="en-IN" dirty="0"/>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87</a:t>
            </a:fld>
            <a:endParaRPr lang="en-US"/>
          </a:p>
        </p:txBody>
      </p:sp>
    </p:spTree>
    <p:extLst>
      <p:ext uri="{BB962C8B-B14F-4D97-AF65-F5344CB8AC3E}">
        <p14:creationId xmlns:p14="http://schemas.microsoft.com/office/powerpoint/2010/main" val="1787127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OS should have the following concepts</a:t>
            </a:r>
            <a:endParaRPr lang="en-IN" dirty="0"/>
          </a:p>
        </p:txBody>
      </p:sp>
      <p:sp>
        <p:nvSpPr>
          <p:cNvPr id="3" name="Content Placeholder 2"/>
          <p:cNvSpPr>
            <a:spLocks noGrp="1"/>
          </p:cNvSpPr>
          <p:nvPr>
            <p:ph idx="1"/>
          </p:nvPr>
        </p:nvSpPr>
        <p:spPr/>
        <p:txBody>
          <a:bodyPr>
            <a:normAutofit fontScale="85000" lnSpcReduction="20000"/>
          </a:bodyPr>
          <a:lstStyle/>
          <a:p>
            <a:pPr marL="0" indent="0" algn="just">
              <a:buNone/>
            </a:pPr>
            <a:r>
              <a:rPr lang="en-US" dirty="0" smtClean="0"/>
              <a:t>To </a:t>
            </a:r>
            <a:r>
              <a:rPr lang="en-US" dirty="0"/>
              <a:t>manage </a:t>
            </a:r>
            <a:r>
              <a:rPr lang="en-US" dirty="0" smtClean="0"/>
              <a:t>the resources(</a:t>
            </a:r>
            <a:r>
              <a:rPr lang="en-US" dirty="0" err="1" smtClean="0"/>
              <a:t>CPU,Memory,files</a:t>
            </a:r>
            <a:r>
              <a:rPr lang="en-US" dirty="0" smtClean="0"/>
              <a:t> </a:t>
            </a:r>
            <a:r>
              <a:rPr lang="en-US" dirty="0" err="1" smtClean="0"/>
              <a:t>etc</a:t>
            </a:r>
            <a:r>
              <a:rPr lang="en-US" dirty="0" smtClean="0"/>
              <a:t>) </a:t>
            </a:r>
            <a:r>
              <a:rPr lang="en-US" dirty="0"/>
              <a:t>OS holds the abstraction of each resources and coordinates with the help of</a:t>
            </a:r>
          </a:p>
          <a:p>
            <a:pPr marL="514350" indent="-514350" algn="just">
              <a:buAutoNum type="arabicPeriod"/>
            </a:pPr>
            <a:r>
              <a:rPr lang="en-US" dirty="0"/>
              <a:t>Process management/ Thread management</a:t>
            </a:r>
          </a:p>
          <a:p>
            <a:pPr marL="514350" indent="-514350" algn="just">
              <a:buAutoNum type="arabicPeriod"/>
            </a:pPr>
            <a:r>
              <a:rPr lang="en-US" dirty="0" smtClean="0"/>
              <a:t>Main Memory </a:t>
            </a:r>
            <a:r>
              <a:rPr lang="en-US" dirty="0"/>
              <a:t>Management</a:t>
            </a:r>
          </a:p>
          <a:p>
            <a:pPr marL="514350" indent="-514350" algn="just">
              <a:buAutoNum type="arabicPeriod"/>
            </a:pPr>
            <a:r>
              <a:rPr lang="en-US" dirty="0"/>
              <a:t>File Management</a:t>
            </a:r>
          </a:p>
          <a:p>
            <a:pPr marL="514350" indent="-514350" algn="just">
              <a:buAutoNum type="arabicPeriod"/>
            </a:pPr>
            <a:r>
              <a:rPr lang="en-US" dirty="0" smtClean="0"/>
              <a:t>Secondary Storage </a:t>
            </a:r>
            <a:r>
              <a:rPr lang="en-US" dirty="0"/>
              <a:t>Management</a:t>
            </a:r>
          </a:p>
          <a:p>
            <a:pPr marL="514350" indent="-514350" algn="just">
              <a:buAutoNum type="arabicPeriod"/>
            </a:pPr>
            <a:r>
              <a:rPr lang="en-US" dirty="0" smtClean="0"/>
              <a:t>I/O System Management</a:t>
            </a:r>
            <a:endParaRPr lang="en-US" dirty="0"/>
          </a:p>
          <a:p>
            <a:pPr marL="514350" indent="-514350" algn="just">
              <a:buAutoNum type="arabicPeriod"/>
            </a:pPr>
            <a:r>
              <a:rPr lang="en-US" dirty="0" smtClean="0"/>
              <a:t>Networking</a:t>
            </a:r>
          </a:p>
          <a:p>
            <a:pPr marL="514350" indent="-514350" algn="just">
              <a:buAutoNum type="arabicPeriod"/>
            </a:pPr>
            <a:r>
              <a:rPr lang="en-US" dirty="0" smtClean="0"/>
              <a:t>Protection System</a:t>
            </a:r>
          </a:p>
          <a:p>
            <a:pPr marL="0" indent="0" algn="just">
              <a:buNone/>
            </a:pPr>
            <a:r>
              <a:rPr lang="en-US" dirty="0" smtClean="0"/>
              <a:t>Operating </a:t>
            </a:r>
            <a:r>
              <a:rPr lang="en-US" dirty="0"/>
              <a:t>System is a large and complex system so it is portioned into small pieces each perform its own task. When the user interacts with OS behalf of it, it performs  the above following functions</a:t>
            </a:r>
            <a:r>
              <a:rPr lang="en-US" sz="1800" spc="-50" dirty="0">
                <a:latin typeface="Times New Roman" panose="02020603050405020304" pitchFamily="18"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88</a:t>
            </a:fld>
            <a:endParaRPr lang="en-US"/>
          </a:p>
        </p:txBody>
      </p:sp>
    </p:spTree>
    <p:extLst>
      <p:ext uri="{BB962C8B-B14F-4D97-AF65-F5344CB8AC3E}">
        <p14:creationId xmlns:p14="http://schemas.microsoft.com/office/powerpoint/2010/main" val="3989943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IN" sz="4800" b="0" i="0" u="none" strike="noStrike" baseline="0" dirty="0">
                <a:latin typeface="Times New Roman" panose="02020603050405020304" pitchFamily="18" charset="0"/>
              </a:rPr>
              <a:t>Process Management</a:t>
            </a:r>
            <a:endParaRPr lang="en-US" sz="4800" dirty="0"/>
          </a:p>
        </p:txBody>
      </p:sp>
      <p:sp>
        <p:nvSpPr>
          <p:cNvPr id="3" name="Content Placeholder 2"/>
          <p:cNvSpPr>
            <a:spLocks noGrp="1"/>
          </p:cNvSpPr>
          <p:nvPr>
            <p:ph idx="1"/>
          </p:nvPr>
        </p:nvSpPr>
        <p:spPr>
          <a:xfrm>
            <a:off x="689548" y="1512147"/>
            <a:ext cx="10283252" cy="5263103"/>
          </a:xfrm>
        </p:spPr>
        <p:txBody>
          <a:bodyPr>
            <a:normAutofit fontScale="85000" lnSpcReduction="10000"/>
          </a:bodyPr>
          <a:lstStyle/>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3366FF"/>
                </a:solidFill>
              </a:rPr>
              <a:t>program 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89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76777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2655064" y="265757"/>
            <a:ext cx="8322922" cy="121664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645"/>
              <a:buFont typeface="Calibri"/>
              <a:buNone/>
            </a:pPr>
            <a:r>
              <a:rPr lang="en-US" sz="4645" dirty="0" smtClean="0"/>
              <a:t>Operating System</a:t>
            </a:r>
            <a:endParaRPr dirty="0"/>
          </a:p>
        </p:txBody>
      </p:sp>
      <p:sp>
        <p:nvSpPr>
          <p:cNvPr id="129" name="Google Shape;129;p4"/>
          <p:cNvSpPr txBox="1"/>
          <p:nvPr/>
        </p:nvSpPr>
        <p:spPr>
          <a:xfrm>
            <a:off x="3589050" y="6458023"/>
            <a:ext cx="4103042" cy="396260"/>
          </a:xfrm>
          <a:prstGeom prst="rect">
            <a:avLst/>
          </a:prstGeom>
          <a:noFill/>
          <a:ln>
            <a:noFill/>
          </a:ln>
        </p:spPr>
        <p:txBody>
          <a:bodyPr spcFirstLastPara="1" wrap="square" lIns="97525" tIns="48750" rIns="97525" bIns="48750" anchor="t" anchorCtr="0">
            <a:spAutoFit/>
          </a:bodyPr>
          <a:lstStyle/>
          <a:p>
            <a:pPr marL="0" marR="0" lvl="0" indent="0" algn="l" rtl="0">
              <a:spcBef>
                <a:spcPts val="0"/>
              </a:spcBef>
              <a:spcAft>
                <a:spcPts val="0"/>
              </a:spcAft>
              <a:buNone/>
            </a:pPr>
            <a:r>
              <a:rPr lang="en-US" sz="1935" b="0" i="0" u="none" strike="noStrike" cap="none">
                <a:solidFill>
                  <a:schemeClr val="dk1"/>
                </a:solidFill>
                <a:latin typeface="Arial Narrow"/>
                <a:ea typeface="Arial Narrow"/>
                <a:cs typeface="Arial Narrow"/>
                <a:sym typeface="Arial Narrow"/>
              </a:rPr>
              <a:t>Source: Bob Colwell keynote ISCA’29 2002</a:t>
            </a:r>
            <a:endParaRPr/>
          </a:p>
        </p:txBody>
      </p:sp>
      <p:sp>
        <p:nvSpPr>
          <p:cNvPr id="2" name="Date Placeholder 1"/>
          <p:cNvSpPr>
            <a:spLocks noGrp="1"/>
          </p:cNvSpPr>
          <p:nvPr>
            <p:ph type="dt" idx="10"/>
          </p:nvPr>
        </p:nvSpPr>
        <p:spPr/>
        <p:txBody>
          <a:bodyPr/>
          <a:lstStyle/>
          <a:p>
            <a:r>
              <a:rPr lang="en-US" dirty="0" smtClean="0"/>
              <a:t>Wednesday, January 26, 2022</a:t>
            </a:r>
            <a:endParaRPr lang="en-US" dirty="0"/>
          </a:p>
        </p:txBody>
      </p:sp>
      <p:sp>
        <p:nvSpPr>
          <p:cNvPr id="3" name="Footer Placeholder 2"/>
          <p:cNvSpPr>
            <a:spLocks noGrp="1"/>
          </p:cNvSpPr>
          <p:nvPr>
            <p:ph type="ftr" idx="11"/>
          </p:nvPr>
        </p:nvSpPr>
        <p:spPr/>
        <p:txBody>
          <a:bodyPr/>
          <a:lstStyle/>
          <a:p>
            <a:r>
              <a:rPr lang="en-US" smtClean="0"/>
              <a:t>Department of CSE                   19ECS204 &amp; Operating Systems</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Rectangle 4"/>
          <p:cNvSpPr/>
          <p:nvPr/>
        </p:nvSpPr>
        <p:spPr>
          <a:xfrm>
            <a:off x="2263140" y="1204337"/>
            <a:ext cx="9144000" cy="5247590"/>
          </a:xfrm>
          <a:prstGeom prst="rect">
            <a:avLst/>
          </a:prstGeom>
        </p:spPr>
        <p:txBody>
          <a:bodyPr wrap="square">
            <a:spAutoFit/>
          </a:bodyPr>
          <a:lstStyle/>
          <a:p>
            <a:pPr marL="342900" lvl="0" indent="-342900" algn="just">
              <a:lnSpc>
                <a:spcPct val="90000"/>
              </a:lnSpc>
              <a:spcBef>
                <a:spcPts val="640"/>
              </a:spcBef>
              <a:buClr>
                <a:schemeClr val="dk1"/>
              </a:buClr>
              <a:buSzPts val="3200"/>
              <a:buChar char="•"/>
            </a:pPr>
            <a:r>
              <a:rPr lang="en-US" dirty="0"/>
              <a:t>So we need a program(OS) that manages a computer hardware.</a:t>
            </a:r>
          </a:p>
          <a:p>
            <a:pPr marL="342900" lvl="0" indent="-342900" algn="just">
              <a:lnSpc>
                <a:spcPct val="90000"/>
              </a:lnSpc>
              <a:spcBef>
                <a:spcPts val="640"/>
              </a:spcBef>
              <a:buClr>
                <a:schemeClr val="dk1"/>
              </a:buClr>
              <a:buSzPts val="3200"/>
              <a:buChar char="•"/>
            </a:pPr>
            <a:r>
              <a:rPr lang="en-US" dirty="0"/>
              <a:t>It also provides a basis for application program and acts as an interface b/w user and the hardware.</a:t>
            </a:r>
          </a:p>
          <a:p>
            <a:pPr marL="342900" lvl="0" indent="-342900" algn="just">
              <a:lnSpc>
                <a:spcPct val="90000"/>
              </a:lnSpc>
              <a:spcBef>
                <a:spcPts val="640"/>
              </a:spcBef>
              <a:buClr>
                <a:schemeClr val="dk1"/>
              </a:buClr>
              <a:buSzPts val="3200"/>
              <a:buChar char="•"/>
            </a:pPr>
            <a:r>
              <a:rPr lang="en-US" dirty="0"/>
              <a:t>Definition of OS:</a:t>
            </a:r>
          </a:p>
          <a:p>
            <a:pPr lvl="0" algn="just">
              <a:lnSpc>
                <a:spcPct val="90000"/>
              </a:lnSpc>
              <a:spcBef>
                <a:spcPts val="640"/>
              </a:spcBef>
              <a:buClr>
                <a:schemeClr val="dk1"/>
              </a:buClr>
              <a:buSzPts val="3200"/>
            </a:pPr>
            <a:r>
              <a:rPr lang="en-US" dirty="0"/>
              <a:t>An operating system is a software that acts as an interface b/w the User and the Hardware.</a:t>
            </a:r>
          </a:p>
          <a:p>
            <a:pPr marL="342900" lvl="0" indent="-342900" algn="just">
              <a:lnSpc>
                <a:spcPct val="90000"/>
              </a:lnSpc>
              <a:spcBef>
                <a:spcPts val="640"/>
              </a:spcBef>
              <a:buClr>
                <a:schemeClr val="dk1"/>
              </a:buClr>
              <a:buSzPts val="3200"/>
              <a:buFont typeface="Noto Sans Symbols"/>
              <a:buChar char="✔"/>
            </a:pPr>
            <a:r>
              <a:rPr lang="en-US" dirty="0"/>
              <a:t>Implementing an OS is a complex task, it must be created piece by piece.</a:t>
            </a:r>
          </a:p>
          <a:p>
            <a:pPr marL="342900" lvl="0" indent="-342900" algn="just">
              <a:lnSpc>
                <a:spcPct val="90000"/>
              </a:lnSpc>
              <a:spcBef>
                <a:spcPts val="640"/>
              </a:spcBef>
              <a:buClr>
                <a:schemeClr val="dk1"/>
              </a:buClr>
              <a:buSzPts val="3200"/>
              <a:buFont typeface="Noto Sans Symbols"/>
              <a:buChar char="✔"/>
            </a:pPr>
            <a:r>
              <a:rPr lang="en-US" dirty="0"/>
              <a:t>Each piece should be well-defined portion of the system with defined i/o and functions</a:t>
            </a:r>
            <a:r>
              <a:rPr lang="en-US" dirty="0" smtClean="0"/>
              <a:t>.</a:t>
            </a:r>
          </a:p>
          <a:p>
            <a:pPr marL="342900" lvl="0" indent="-342900" algn="just">
              <a:lnSpc>
                <a:spcPct val="90000"/>
              </a:lnSpc>
              <a:spcBef>
                <a:spcPts val="640"/>
              </a:spcBef>
              <a:buClr>
                <a:schemeClr val="dk1"/>
              </a:buClr>
              <a:buSzPts val="3200"/>
              <a:buFont typeface="Noto Sans Symbols"/>
              <a:buChar char="✔"/>
            </a:pPr>
            <a:endParaRPr lang="en-US" dirty="0"/>
          </a:p>
          <a:p>
            <a:pPr lvl="0" algn="just">
              <a:lnSpc>
                <a:spcPct val="90000"/>
              </a:lnSpc>
              <a:spcBef>
                <a:spcPts val="640"/>
              </a:spcBef>
              <a:buClr>
                <a:schemeClr val="dk1"/>
              </a:buClr>
              <a:buSzPts val="3200"/>
            </a:pPr>
            <a:endParaRPr lang="en-US" dirty="0"/>
          </a:p>
          <a:p>
            <a:pPr lvl="0" algn="just">
              <a:buClr>
                <a:schemeClr val="dk1"/>
              </a:buClr>
              <a:buSzPts val="3200"/>
            </a:pPr>
            <a:r>
              <a:rPr lang="en-US" dirty="0"/>
              <a:t>The perspective of the Computer System is</a:t>
            </a:r>
          </a:p>
          <a:p>
            <a:pPr lvl="0" algn="just">
              <a:spcBef>
                <a:spcPts val="640"/>
              </a:spcBef>
              <a:buClr>
                <a:schemeClr val="dk1"/>
              </a:buClr>
              <a:buSzPts val="3200"/>
            </a:pPr>
            <a:endParaRPr lang="en-US" dirty="0"/>
          </a:p>
          <a:p>
            <a:pPr marL="514350" lvl="0" indent="-514350" algn="just">
              <a:spcBef>
                <a:spcPts val="640"/>
              </a:spcBef>
              <a:buClr>
                <a:schemeClr val="dk1"/>
              </a:buClr>
              <a:buSzPts val="3200"/>
              <a:buAutoNum type="arabicPeriod"/>
            </a:pPr>
            <a:r>
              <a:rPr lang="en-US" dirty="0"/>
              <a:t>End-user uses the application program</a:t>
            </a:r>
          </a:p>
          <a:p>
            <a:pPr marL="514350" lvl="0" indent="-514350" algn="just">
              <a:spcBef>
                <a:spcPts val="640"/>
              </a:spcBef>
              <a:buClr>
                <a:schemeClr val="dk1"/>
              </a:buClr>
              <a:buSzPts val="3200"/>
              <a:buAutoNum type="arabicPeriod"/>
            </a:pPr>
            <a:r>
              <a:rPr lang="en-US" dirty="0"/>
              <a:t>Application program uses the System s/w</a:t>
            </a:r>
          </a:p>
          <a:p>
            <a:pPr marL="514350" lvl="0" indent="-514350" algn="just">
              <a:spcBef>
                <a:spcPts val="640"/>
              </a:spcBef>
              <a:buClr>
                <a:schemeClr val="dk1"/>
              </a:buClr>
              <a:buSzPts val="3200"/>
              <a:buAutoNum type="arabicPeriod"/>
            </a:pPr>
            <a:r>
              <a:rPr lang="en-US" dirty="0"/>
              <a:t>OS program uses the hardware to implement s/w</a:t>
            </a:r>
          </a:p>
          <a:p>
            <a:pPr lvl="0" algn="just">
              <a:spcBef>
                <a:spcPts val="640"/>
              </a:spcBef>
              <a:buClr>
                <a:schemeClr val="dk1"/>
              </a:buClr>
              <a:buSzPts val="3200"/>
            </a:pPr>
            <a:endParaRPr lang="en-US" dirty="0"/>
          </a:p>
          <a:p>
            <a:pPr lvl="0" algn="just">
              <a:lnSpc>
                <a:spcPct val="90000"/>
              </a:lnSpc>
              <a:spcBef>
                <a:spcPts val="640"/>
              </a:spcBef>
              <a:buClr>
                <a:schemeClr val="dk1"/>
              </a:buClr>
              <a:buSzPts val="3200"/>
            </a:pPr>
            <a:endParaRPr lang="en-US" dirty="0"/>
          </a:p>
        </p:txBody>
      </p:sp>
    </p:spTree>
    <p:extLst>
      <p:ext uri="{BB962C8B-B14F-4D97-AF65-F5344CB8AC3E}">
        <p14:creationId xmlns:p14="http://schemas.microsoft.com/office/powerpoint/2010/main" val="20220978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189230" indent="-177165">
              <a:lnSpc>
                <a:spcPts val="2515"/>
              </a:lnSpc>
              <a:spcBef>
                <a:spcPts val="325"/>
              </a:spcBef>
              <a:buFont typeface="Arial"/>
              <a:buChar char="•"/>
              <a:tabLst>
                <a:tab pos="189865" algn="l"/>
              </a:tabLst>
            </a:pPr>
            <a:r>
              <a:rPr lang="en-US" sz="2400" spc="-10" dirty="0">
                <a:latin typeface="Carlito"/>
                <a:cs typeface="Carlito"/>
              </a:rPr>
              <a:t>Representation </a:t>
            </a:r>
            <a:r>
              <a:rPr lang="en-US" sz="2400" spc="-5" dirty="0">
                <a:latin typeface="Carlito"/>
                <a:cs typeface="Carlito"/>
              </a:rPr>
              <a:t>of</a:t>
            </a:r>
            <a:r>
              <a:rPr lang="en-US" sz="2400" spc="-25" dirty="0">
                <a:latin typeface="Carlito"/>
                <a:cs typeface="Carlito"/>
              </a:rPr>
              <a:t> </a:t>
            </a:r>
            <a:r>
              <a:rPr lang="en-US" sz="2400" spc="-10" dirty="0">
                <a:latin typeface="Carlito"/>
                <a:cs typeface="Carlito"/>
              </a:rPr>
              <a:t>process</a:t>
            </a:r>
            <a:endParaRPr lang="en-US" sz="2400" dirty="0">
              <a:latin typeface="Carlito"/>
              <a:cs typeface="Carlito"/>
            </a:endParaRPr>
          </a:p>
          <a:p>
            <a:pPr marL="544830" lvl="1" indent="-177165">
              <a:lnSpc>
                <a:spcPts val="2390"/>
              </a:lnSpc>
              <a:buFont typeface="Arial"/>
              <a:buChar char="•"/>
              <a:tabLst>
                <a:tab pos="544830" algn="l"/>
                <a:tab pos="8103870" algn="l"/>
              </a:tabLst>
            </a:pPr>
            <a:r>
              <a:rPr lang="en-US" sz="2400" spc="-10" dirty="0">
                <a:latin typeface="Carlito"/>
                <a:cs typeface="Carlito"/>
              </a:rPr>
              <a:t>Process </a:t>
            </a:r>
            <a:r>
              <a:rPr lang="en-US" sz="2400" spc="-5" dirty="0">
                <a:latin typeface="Carlito"/>
                <a:cs typeface="Carlito"/>
              </a:rPr>
              <a:t>has one </a:t>
            </a:r>
            <a:r>
              <a:rPr lang="en-US" sz="2400" spc="-15" dirty="0">
                <a:solidFill>
                  <a:srgbClr val="00AFEF"/>
                </a:solidFill>
                <a:latin typeface="Carlito"/>
                <a:cs typeface="Carlito"/>
              </a:rPr>
              <a:t>program counter </a:t>
            </a:r>
            <a:r>
              <a:rPr lang="en-US" sz="2400" spc="-5" dirty="0">
                <a:latin typeface="Carlito"/>
                <a:cs typeface="Carlito"/>
              </a:rPr>
              <a:t>specifying </a:t>
            </a:r>
            <a:r>
              <a:rPr lang="en-US" sz="2400" spc="-10" dirty="0">
                <a:latin typeface="Carlito"/>
                <a:cs typeface="Carlito"/>
              </a:rPr>
              <a:t>location</a:t>
            </a:r>
            <a:r>
              <a:rPr lang="en-US" sz="2400" spc="90" dirty="0">
                <a:latin typeface="Carlito"/>
                <a:cs typeface="Carlito"/>
              </a:rPr>
              <a:t> </a:t>
            </a:r>
            <a:r>
              <a:rPr lang="en-US" sz="2400" spc="-5" dirty="0">
                <a:latin typeface="Carlito"/>
                <a:cs typeface="Carlito"/>
              </a:rPr>
              <a:t>of</a:t>
            </a:r>
            <a:r>
              <a:rPr lang="en-US" sz="2400" spc="5" dirty="0">
                <a:latin typeface="Carlito"/>
                <a:cs typeface="Carlito"/>
              </a:rPr>
              <a:t> </a:t>
            </a:r>
            <a:r>
              <a:rPr lang="en-US" sz="2400" spc="-10" dirty="0">
                <a:latin typeface="Carlito"/>
                <a:cs typeface="Carlito"/>
              </a:rPr>
              <a:t>next	</a:t>
            </a:r>
            <a:r>
              <a:rPr lang="en-US" sz="2400" spc="-5" dirty="0">
                <a:latin typeface="Carlito"/>
                <a:cs typeface="Carlito"/>
              </a:rPr>
              <a:t>instruction </a:t>
            </a:r>
            <a:r>
              <a:rPr lang="en-US" sz="2400" spc="-15" dirty="0">
                <a:latin typeface="Carlito"/>
                <a:cs typeface="Carlito"/>
              </a:rPr>
              <a:t>to</a:t>
            </a:r>
            <a:r>
              <a:rPr lang="en-US" sz="2400" spc="-50" dirty="0">
                <a:latin typeface="Carlito"/>
                <a:cs typeface="Carlito"/>
              </a:rPr>
              <a:t> </a:t>
            </a:r>
            <a:r>
              <a:rPr lang="en-US" sz="2400" spc="-20" dirty="0">
                <a:latin typeface="Carlito"/>
                <a:cs typeface="Carlito"/>
              </a:rPr>
              <a:t>execute</a:t>
            </a:r>
            <a:endParaRPr lang="en-US" sz="2400" dirty="0">
              <a:latin typeface="Carlito"/>
              <a:cs typeface="Carlito"/>
            </a:endParaRPr>
          </a:p>
          <a:p>
            <a:pPr marL="544830" lvl="1" indent="-177165">
              <a:lnSpc>
                <a:spcPts val="2755"/>
              </a:lnSpc>
              <a:buFont typeface="Arial"/>
              <a:buChar char="•"/>
              <a:tabLst>
                <a:tab pos="544830" algn="l"/>
              </a:tabLst>
            </a:pPr>
            <a:r>
              <a:rPr lang="en-US" sz="2400" spc="-15" dirty="0">
                <a:latin typeface="Carlito"/>
                <a:cs typeface="Carlito"/>
              </a:rPr>
              <a:t>Data </a:t>
            </a:r>
            <a:r>
              <a:rPr lang="en-US" sz="2400" spc="-10" dirty="0">
                <a:latin typeface="Carlito"/>
                <a:cs typeface="Carlito"/>
              </a:rPr>
              <a:t>structure </a:t>
            </a:r>
            <a:r>
              <a:rPr lang="en-US" sz="2400" spc="-15" dirty="0">
                <a:latin typeface="Carlito"/>
                <a:cs typeface="Carlito"/>
              </a:rPr>
              <a:t>(stores </a:t>
            </a:r>
            <a:r>
              <a:rPr lang="en-US" sz="2400" spc="-10" dirty="0">
                <a:latin typeface="Carlito"/>
                <a:cs typeface="Carlito"/>
              </a:rPr>
              <a:t>information </a:t>
            </a:r>
            <a:r>
              <a:rPr lang="en-US" sz="2400" spc="-5" dirty="0">
                <a:latin typeface="Carlito"/>
                <a:cs typeface="Carlito"/>
              </a:rPr>
              <a:t>of </a:t>
            </a:r>
            <a:r>
              <a:rPr lang="en-US" sz="2400" dirty="0">
                <a:latin typeface="Carlito"/>
                <a:cs typeface="Carlito"/>
              </a:rPr>
              <a:t>a</a:t>
            </a:r>
            <a:r>
              <a:rPr lang="en-US" sz="2400" spc="-20" dirty="0">
                <a:latin typeface="Carlito"/>
                <a:cs typeface="Carlito"/>
              </a:rPr>
              <a:t> </a:t>
            </a:r>
            <a:r>
              <a:rPr lang="en-US" sz="2400" spc="-10" dirty="0">
                <a:latin typeface="Carlito"/>
                <a:cs typeface="Carlito"/>
              </a:rPr>
              <a:t>process)</a:t>
            </a:r>
            <a:endParaRPr lang="en-US" sz="2400" dirty="0">
              <a:latin typeface="Carlito"/>
              <a:cs typeface="Carlito"/>
            </a:endParaRPr>
          </a:p>
          <a:p>
            <a:pPr marL="189230" indent="-177165">
              <a:spcBef>
                <a:spcPts val="300"/>
              </a:spcBef>
              <a:buFont typeface="Arial"/>
              <a:buChar char="•"/>
              <a:tabLst>
                <a:tab pos="189865" algn="l"/>
              </a:tabLst>
            </a:pPr>
            <a:r>
              <a:rPr lang="en-US" sz="2400" spc="-15" dirty="0">
                <a:latin typeface="Carlito"/>
                <a:cs typeface="Carlito"/>
              </a:rPr>
              <a:t>Many </a:t>
            </a:r>
            <a:r>
              <a:rPr lang="en-US" sz="2400" spc="-10" dirty="0">
                <a:latin typeface="Carlito"/>
                <a:cs typeface="Carlito"/>
              </a:rPr>
              <a:t>processes </a:t>
            </a:r>
            <a:r>
              <a:rPr lang="en-US" sz="2400" spc="-20" dirty="0">
                <a:latin typeface="Carlito"/>
                <a:cs typeface="Carlito"/>
              </a:rPr>
              <a:t>may </a:t>
            </a:r>
            <a:r>
              <a:rPr lang="en-US" sz="2400" spc="-5" dirty="0">
                <a:latin typeface="Carlito"/>
                <a:cs typeface="Carlito"/>
              </a:rPr>
              <a:t>be associated </a:t>
            </a:r>
            <a:r>
              <a:rPr lang="en-US" sz="2400" dirty="0">
                <a:latin typeface="Carlito"/>
                <a:cs typeface="Carlito"/>
              </a:rPr>
              <a:t>with the </a:t>
            </a:r>
            <a:r>
              <a:rPr lang="en-US" sz="2400" spc="-5" dirty="0">
                <a:latin typeface="Carlito"/>
                <a:cs typeface="Carlito"/>
              </a:rPr>
              <a:t>same</a:t>
            </a:r>
            <a:r>
              <a:rPr lang="en-US" sz="2400" spc="-35" dirty="0">
                <a:latin typeface="Carlito"/>
                <a:cs typeface="Carlito"/>
              </a:rPr>
              <a:t> </a:t>
            </a:r>
            <a:r>
              <a:rPr lang="en-US" sz="2400" spc="-15" dirty="0">
                <a:latin typeface="Carlito"/>
                <a:cs typeface="Carlito"/>
              </a:rPr>
              <a:t>program</a:t>
            </a:r>
            <a:endParaRPr lang="en-US" sz="2400" dirty="0">
              <a:latin typeface="Carlito"/>
              <a:cs typeface="Carlito"/>
            </a:endParaRPr>
          </a:p>
          <a:p>
            <a:pPr marL="189230" indent="-177165">
              <a:spcBef>
                <a:spcPts val="400"/>
              </a:spcBef>
              <a:buFont typeface="Arial"/>
              <a:buChar char="•"/>
              <a:tabLst>
                <a:tab pos="189865" algn="l"/>
              </a:tabLst>
            </a:pPr>
            <a:r>
              <a:rPr lang="en-US" sz="2400" spc="-15" dirty="0">
                <a:latin typeface="Carlito"/>
                <a:cs typeface="Carlito"/>
              </a:rPr>
              <a:t>Typically </a:t>
            </a:r>
            <a:r>
              <a:rPr lang="en-US" sz="2400" spc="-25" dirty="0">
                <a:latin typeface="Carlito"/>
                <a:cs typeface="Carlito"/>
              </a:rPr>
              <a:t>system </a:t>
            </a:r>
            <a:r>
              <a:rPr lang="en-US" sz="2400" spc="-5" dirty="0">
                <a:latin typeface="Carlito"/>
                <a:cs typeface="Carlito"/>
              </a:rPr>
              <a:t>has </a:t>
            </a:r>
            <a:r>
              <a:rPr lang="en-US" sz="2400" spc="-15" dirty="0">
                <a:latin typeface="Carlito"/>
                <a:cs typeface="Carlito"/>
              </a:rPr>
              <a:t>many</a:t>
            </a:r>
            <a:r>
              <a:rPr lang="en-US" sz="2400" spc="5" dirty="0">
                <a:latin typeface="Carlito"/>
                <a:cs typeface="Carlito"/>
              </a:rPr>
              <a:t> </a:t>
            </a:r>
            <a:r>
              <a:rPr lang="en-US" sz="2400" spc="-10" dirty="0">
                <a:latin typeface="Carlito"/>
                <a:cs typeface="Carlito"/>
              </a:rPr>
              <a:t>processes</a:t>
            </a:r>
            <a:endParaRPr lang="en-US" sz="2400" dirty="0">
              <a:latin typeface="Carlito"/>
              <a:cs typeface="Carlito"/>
            </a:endParaRPr>
          </a:p>
          <a:p>
            <a:pPr marL="544830" lvl="1" indent="-177165">
              <a:lnSpc>
                <a:spcPct val="100000"/>
              </a:lnSpc>
              <a:buFont typeface="Arial"/>
              <a:buChar char="•"/>
              <a:tabLst>
                <a:tab pos="544830" algn="l"/>
              </a:tabLst>
            </a:pPr>
            <a:r>
              <a:rPr lang="en-US" sz="2400" spc="-5" dirty="0">
                <a:latin typeface="Carlito"/>
                <a:cs typeface="Carlito"/>
              </a:rPr>
              <a:t>some user</a:t>
            </a:r>
            <a:r>
              <a:rPr lang="en-US" sz="2400" spc="-15" dirty="0">
                <a:latin typeface="Carlito"/>
                <a:cs typeface="Carlito"/>
              </a:rPr>
              <a:t> </a:t>
            </a:r>
            <a:r>
              <a:rPr lang="en-US" sz="2400" spc="-10" dirty="0">
                <a:latin typeface="Carlito"/>
                <a:cs typeface="Carlito"/>
              </a:rPr>
              <a:t>processes,</a:t>
            </a:r>
            <a:endParaRPr lang="en-US" sz="2400" dirty="0">
              <a:latin typeface="Carlito"/>
              <a:cs typeface="Carlito"/>
            </a:endParaRPr>
          </a:p>
          <a:p>
            <a:pPr marL="544830" lvl="1" indent="-177165">
              <a:lnSpc>
                <a:spcPct val="100000"/>
              </a:lnSpc>
              <a:buFont typeface="Arial"/>
              <a:buChar char="•"/>
              <a:tabLst>
                <a:tab pos="544830" algn="l"/>
              </a:tabLst>
            </a:pPr>
            <a:r>
              <a:rPr lang="en-US" sz="2400" spc="-5" dirty="0">
                <a:latin typeface="Carlito"/>
                <a:cs typeface="Carlito"/>
              </a:rPr>
              <a:t>some </a:t>
            </a:r>
            <a:r>
              <a:rPr lang="en-US" sz="2400" spc="-10" dirty="0">
                <a:latin typeface="Carlito"/>
                <a:cs typeface="Carlito"/>
              </a:rPr>
              <a:t>operating </a:t>
            </a:r>
            <a:r>
              <a:rPr lang="en-US" sz="2400" spc="-25" dirty="0">
                <a:latin typeface="Carlito"/>
                <a:cs typeface="Carlito"/>
              </a:rPr>
              <a:t>system</a:t>
            </a:r>
            <a:r>
              <a:rPr lang="en-US" sz="2400" spc="-10" dirty="0">
                <a:latin typeface="Carlito"/>
                <a:cs typeface="Carlito"/>
              </a:rPr>
              <a:t> processes</a:t>
            </a:r>
            <a:endParaRPr lang="en-US" sz="2400" dirty="0">
              <a:latin typeface="Carlito"/>
              <a:cs typeface="Carlito"/>
            </a:endParaRPr>
          </a:p>
          <a:p>
            <a:pPr marL="189230" indent="-177165">
              <a:spcBef>
                <a:spcPts val="300"/>
              </a:spcBef>
              <a:buFont typeface="Arial"/>
              <a:buChar char="•"/>
              <a:tabLst>
                <a:tab pos="189865" algn="l"/>
              </a:tabLst>
            </a:pPr>
            <a:r>
              <a:rPr lang="en-US" sz="2400" spc="-20" dirty="0">
                <a:latin typeface="Carlito"/>
                <a:cs typeface="Carlito"/>
              </a:rPr>
              <a:t>Life </a:t>
            </a:r>
            <a:r>
              <a:rPr lang="en-US" sz="2400" spc="-5" dirty="0">
                <a:latin typeface="Carlito"/>
                <a:cs typeface="Carlito"/>
              </a:rPr>
              <a:t>cycle of </a:t>
            </a:r>
            <a:r>
              <a:rPr lang="en-US" sz="2400" dirty="0">
                <a:latin typeface="Carlito"/>
                <a:cs typeface="Carlito"/>
              </a:rPr>
              <a:t>a </a:t>
            </a:r>
            <a:r>
              <a:rPr lang="en-US" sz="2400" spc="-10" dirty="0">
                <a:latin typeface="Carlito"/>
                <a:cs typeface="Carlito"/>
              </a:rPr>
              <a:t>process</a:t>
            </a:r>
            <a:endParaRPr lang="en-US" sz="2400" dirty="0">
              <a:latin typeface="Carlito"/>
              <a:cs typeface="Carlito"/>
            </a:endParaRPr>
          </a:p>
          <a:p>
            <a:pPr marL="544830" lvl="1" indent="-177165">
              <a:lnSpc>
                <a:spcPct val="100000"/>
              </a:lnSpc>
              <a:buFont typeface="Arial"/>
              <a:buChar char="•"/>
              <a:tabLst>
                <a:tab pos="544830" algn="l"/>
              </a:tabLst>
            </a:pPr>
            <a:r>
              <a:rPr lang="en-US" sz="2400" spc="-15" dirty="0">
                <a:latin typeface="Carlito"/>
                <a:cs typeface="Carlito"/>
              </a:rPr>
              <a:t>States</a:t>
            </a:r>
            <a:endParaRPr lang="en-US" sz="2400" dirty="0">
              <a:latin typeface="Carlito"/>
              <a:cs typeface="Carlito"/>
            </a:endParaRPr>
          </a:p>
          <a:p>
            <a:pPr marL="544830" lvl="1" indent="-177165">
              <a:lnSpc>
                <a:spcPct val="100000"/>
              </a:lnSpc>
              <a:buFont typeface="Arial"/>
              <a:buChar char="•"/>
              <a:tabLst>
                <a:tab pos="544830" algn="l"/>
              </a:tabLst>
            </a:pPr>
            <a:r>
              <a:rPr lang="en-US" sz="2400" spc="-5" dirty="0">
                <a:latin typeface="Carlito"/>
                <a:cs typeface="Carlito"/>
              </a:rPr>
              <a:t>Arrival, </a:t>
            </a:r>
            <a:r>
              <a:rPr lang="en-US" sz="2400" spc="-10" dirty="0">
                <a:latin typeface="Carlito"/>
                <a:cs typeface="Carlito"/>
              </a:rPr>
              <a:t>Computation, </a:t>
            </a:r>
            <a:r>
              <a:rPr lang="en-US" sz="2400" spc="-20" dirty="0">
                <a:latin typeface="Carlito"/>
                <a:cs typeface="Carlito"/>
              </a:rPr>
              <a:t>I/O, </a:t>
            </a:r>
            <a:r>
              <a:rPr lang="en-US" sz="2400" spc="-5" dirty="0">
                <a:latin typeface="Carlito"/>
                <a:cs typeface="Carlito"/>
              </a:rPr>
              <a:t>I/O </a:t>
            </a:r>
            <a:r>
              <a:rPr lang="en-US" sz="2400" spc="-10" dirty="0">
                <a:latin typeface="Carlito"/>
                <a:cs typeface="Carlito"/>
              </a:rPr>
              <a:t>completion,</a:t>
            </a:r>
            <a:r>
              <a:rPr lang="en-US" sz="2400" spc="-30" dirty="0">
                <a:latin typeface="Carlito"/>
                <a:cs typeface="Carlito"/>
              </a:rPr>
              <a:t> </a:t>
            </a:r>
            <a:r>
              <a:rPr lang="en-US" sz="2400" spc="-5" dirty="0">
                <a:latin typeface="Carlito"/>
                <a:cs typeface="Carlito"/>
              </a:rPr>
              <a:t>termination</a:t>
            </a:r>
            <a:endParaRPr lang="en-US" sz="2400" dirty="0">
              <a:latin typeface="Carlito"/>
              <a:cs typeface="Carlito"/>
            </a:endParaRPr>
          </a:p>
        </p:txBody>
      </p:sp>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90</a:t>
            </a:fld>
            <a:endParaRPr lang="en-US"/>
          </a:p>
        </p:txBody>
      </p:sp>
    </p:spTree>
    <p:extLst>
      <p:ext uri="{BB962C8B-B14F-4D97-AF65-F5344CB8AC3E}">
        <p14:creationId xmlns:p14="http://schemas.microsoft.com/office/powerpoint/2010/main" val="1612193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normAutofit/>
          </a:bodyPr>
          <a:lstStyle/>
          <a:p>
            <a:r>
              <a:rPr lang="en-IN" sz="4800" b="0" i="0" u="none" strike="noStrike" baseline="0" dirty="0">
                <a:latin typeface="Times New Roman" panose="02020603050405020304" pitchFamily="18" charset="0"/>
              </a:rPr>
              <a:t>Process Management</a:t>
            </a:r>
            <a:endParaRPr lang="en-US" sz="4800" dirty="0"/>
          </a:p>
        </p:txBody>
      </p:sp>
      <p:sp>
        <p:nvSpPr>
          <p:cNvPr id="3" name="Content Placeholder 2"/>
          <p:cNvSpPr>
            <a:spLocks noGrp="1"/>
          </p:cNvSpPr>
          <p:nvPr>
            <p:ph idx="1"/>
          </p:nvPr>
        </p:nvSpPr>
        <p:spPr>
          <a:xfrm>
            <a:off x="689548" y="1512147"/>
            <a:ext cx="10283252" cy="5263103"/>
          </a:xfrm>
        </p:spPr>
        <p:txBody>
          <a:bodyPr>
            <a:normAutofit/>
          </a:bodyPr>
          <a:lstStyle/>
          <a:p>
            <a:pPr algn="l"/>
            <a:r>
              <a:rPr lang="en-US" sz="2400" b="0" i="0" dirty="0">
                <a:solidFill>
                  <a:srgbClr val="000000"/>
                </a:solidFill>
                <a:effectLst/>
                <a:latin typeface="Times New Roman" panose="02020603050405020304" pitchFamily="18" charset="0"/>
                <a:cs typeface="Times New Roman" panose="02020603050405020304" pitchFamily="18" charset="0"/>
              </a:rPr>
              <a:t>The operating system is responsible for the following activities in connection with Process Management</a:t>
            </a:r>
          </a:p>
          <a:p>
            <a:pPr algn="l">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Scheduling processes and threads on the CPUs.</a:t>
            </a:r>
          </a:p>
          <a:p>
            <a:pPr algn="l">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Creating and deleting both user and system processes.</a:t>
            </a:r>
          </a:p>
          <a:p>
            <a:pPr algn="l">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Suspending and resuming processes.</a:t>
            </a:r>
          </a:p>
          <a:p>
            <a:pPr algn="l">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Providing mechanisms for process synchronization.</a:t>
            </a:r>
          </a:p>
          <a:p>
            <a:pPr algn="l">
              <a:buFont typeface="+mj-lt"/>
              <a:buAutoNum type="arabicPeriod"/>
            </a:pPr>
            <a:r>
              <a:rPr lang="en-US" sz="2400" b="0" i="0" dirty="0">
                <a:solidFill>
                  <a:srgbClr val="000000"/>
                </a:solidFill>
                <a:effectLst/>
                <a:latin typeface="Times New Roman" panose="02020603050405020304" pitchFamily="18" charset="0"/>
                <a:cs typeface="Times New Roman" panose="02020603050405020304" pitchFamily="18" charset="0"/>
              </a:rPr>
              <a:t>Providing mechanisms for process communication.</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91</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37270385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smtClean="0"/>
              <a:t>Main Memory </a:t>
            </a:r>
            <a:r>
              <a:rPr lang="en-US" dirty="0"/>
              <a:t>Management</a:t>
            </a:r>
          </a:p>
        </p:txBody>
      </p:sp>
      <p:sp>
        <p:nvSpPr>
          <p:cNvPr id="3" name="Content Placeholder 2"/>
          <p:cNvSpPr>
            <a:spLocks noGrp="1"/>
          </p:cNvSpPr>
          <p:nvPr>
            <p:ph idx="1"/>
          </p:nvPr>
        </p:nvSpPr>
        <p:spPr>
          <a:xfrm>
            <a:off x="689548" y="1512147"/>
            <a:ext cx="10210800" cy="4658361"/>
          </a:xfrm>
        </p:spPr>
        <p:txBody>
          <a:bodyPr>
            <a:normAutofit fontScale="70000" lnSpcReduction="20000"/>
          </a:bodyPr>
          <a:lstStyle/>
          <a:p>
            <a:pPr algn="just">
              <a:lnSpc>
                <a:spcPct val="150000"/>
              </a:lnSpc>
            </a:pPr>
            <a:r>
              <a:rPr lang="en-US" sz="2400" b="0" i="0" dirty="0" smtClean="0">
                <a:effectLst/>
                <a:latin typeface="Times New Roman" panose="02020603050405020304" pitchFamily="18" charset="0"/>
                <a:cs typeface="Times New Roman" panose="02020603050405020304" pitchFamily="18" charset="0"/>
              </a:rPr>
              <a:t>Main Memory is the central to the operation </a:t>
            </a:r>
            <a:r>
              <a:rPr lang="en-US" sz="2400" dirty="0" smtClean="0">
                <a:latin typeface="Times New Roman" panose="02020603050405020304" pitchFamily="18" charset="0"/>
                <a:cs typeface="Times New Roman" panose="02020603050405020304" pitchFamily="18" charset="0"/>
              </a:rPr>
              <a:t>of a modern computer system.</a:t>
            </a:r>
          </a:p>
          <a:p>
            <a:pPr algn="just">
              <a:lnSpc>
                <a:spcPct val="150000"/>
              </a:lnSpc>
            </a:pPr>
            <a:r>
              <a:rPr lang="en-US" sz="2400" b="0" i="0" dirty="0" smtClean="0">
                <a:effectLst/>
                <a:latin typeface="Times New Roman" panose="02020603050405020304" pitchFamily="18" charset="0"/>
                <a:cs typeface="Times New Roman" panose="02020603050405020304" pitchFamily="18" charset="0"/>
              </a:rPr>
              <a:t>Memory </a:t>
            </a:r>
            <a:r>
              <a:rPr lang="en-US" sz="2400" b="0" i="0" dirty="0">
                <a:effectLst/>
                <a:latin typeface="Times New Roman" panose="02020603050405020304" pitchFamily="18" charset="0"/>
                <a:cs typeface="Times New Roman" panose="02020603050405020304" pitchFamily="18" charset="0"/>
              </a:rPr>
              <a:t>Management is an essential function of the Operating System. This comes under one of the </a:t>
            </a:r>
            <a:r>
              <a:rPr lang="en-US" sz="2400" b="0" i="0" u="none" strike="noStrike" dirty="0">
                <a:effectLst/>
                <a:latin typeface="Times New Roman" panose="02020603050405020304" pitchFamily="18" charset="0"/>
                <a:cs typeface="Times New Roman" panose="02020603050405020304" pitchFamily="18" charset="0"/>
              </a:rPr>
              <a:t>two main functions of an Operating System</a:t>
            </a:r>
            <a:r>
              <a:rPr lang="en-US" sz="2400" b="0" i="0" dirty="0">
                <a:effectLst/>
                <a:latin typeface="Times New Roman" panose="02020603050405020304" pitchFamily="18" charset="0"/>
                <a:cs typeface="Times New Roman" panose="02020603050405020304" pitchFamily="18" charset="0"/>
              </a:rPr>
              <a:t>, resource management. Main memory (RAM) is where most of the applications </a:t>
            </a:r>
            <a:r>
              <a:rPr lang="en-US" sz="2400" b="0" i="0" dirty="0" smtClean="0">
                <a:effectLst/>
                <a:latin typeface="Times New Roman" panose="02020603050405020304" pitchFamily="18" charset="0"/>
                <a:cs typeface="Times New Roman" panose="02020603050405020304" pitchFamily="18" charset="0"/>
              </a:rPr>
              <a:t>run</a:t>
            </a:r>
          </a:p>
          <a:p>
            <a:pPr marL="189230" indent="-177165">
              <a:spcBef>
                <a:spcPts val="685"/>
              </a:spcBef>
              <a:buFont typeface="Arial"/>
              <a:buChar char="•"/>
              <a:tabLst>
                <a:tab pos="189865" algn="l"/>
              </a:tabLst>
            </a:pPr>
            <a:r>
              <a:rPr lang="en-US" sz="2400" dirty="0">
                <a:latin typeface="Carlito"/>
                <a:cs typeface="Carlito"/>
              </a:rPr>
              <a:t>All </a:t>
            </a:r>
            <a:r>
              <a:rPr lang="en-US" sz="2400" spc="-5" dirty="0">
                <a:latin typeface="Carlito"/>
                <a:cs typeface="Carlito"/>
              </a:rPr>
              <a:t>instructions </a:t>
            </a:r>
            <a:r>
              <a:rPr lang="en-US" sz="2400" dirty="0">
                <a:latin typeface="Carlito"/>
                <a:cs typeface="Carlito"/>
              </a:rPr>
              <a:t>and </a:t>
            </a:r>
            <a:r>
              <a:rPr lang="en-US" sz="2400" spc="-15" dirty="0">
                <a:latin typeface="Carlito"/>
                <a:cs typeface="Carlito"/>
              </a:rPr>
              <a:t>data </a:t>
            </a:r>
            <a:r>
              <a:rPr lang="en-US" sz="2400" dirty="0">
                <a:latin typeface="Carlito"/>
                <a:cs typeface="Carlito"/>
              </a:rPr>
              <a:t>in memory in </a:t>
            </a:r>
            <a:r>
              <a:rPr lang="en-US" sz="2400" spc="-15" dirty="0">
                <a:latin typeface="Carlito"/>
                <a:cs typeface="Carlito"/>
              </a:rPr>
              <a:t>order to</a:t>
            </a:r>
            <a:r>
              <a:rPr lang="en-US" sz="2400" spc="-85" dirty="0">
                <a:latin typeface="Carlito"/>
                <a:cs typeface="Carlito"/>
              </a:rPr>
              <a:t> </a:t>
            </a:r>
            <a:r>
              <a:rPr lang="en-US" sz="2400" spc="-20" dirty="0">
                <a:latin typeface="Carlito"/>
                <a:cs typeface="Carlito"/>
              </a:rPr>
              <a:t>execute</a:t>
            </a:r>
            <a:endParaRPr lang="en-US" sz="2400" dirty="0">
              <a:latin typeface="Carlito"/>
              <a:cs typeface="Carlito"/>
            </a:endParaRPr>
          </a:p>
          <a:p>
            <a:pPr marL="544195" lvl="1" indent="-177165">
              <a:lnSpc>
                <a:spcPct val="100000"/>
              </a:lnSpc>
              <a:spcBef>
                <a:spcPts val="585"/>
              </a:spcBef>
              <a:buFont typeface="Arial"/>
              <a:buChar char="•"/>
              <a:tabLst>
                <a:tab pos="544830" algn="l"/>
              </a:tabLst>
            </a:pPr>
            <a:r>
              <a:rPr lang="en-US" sz="2400" spc="-30" dirty="0">
                <a:latin typeface="Carlito"/>
                <a:cs typeface="Carlito"/>
              </a:rPr>
              <a:t>Translate </a:t>
            </a:r>
            <a:r>
              <a:rPr lang="en-US" sz="2400" dirty="0">
                <a:latin typeface="Carlito"/>
                <a:cs typeface="Carlito"/>
              </a:rPr>
              <a:t>the </a:t>
            </a:r>
            <a:r>
              <a:rPr lang="en-US" sz="2400" spc="-5" dirty="0">
                <a:latin typeface="Carlito"/>
                <a:cs typeface="Carlito"/>
              </a:rPr>
              <a:t>logical address </a:t>
            </a:r>
            <a:r>
              <a:rPr lang="en-US" sz="2400" spc="-20" dirty="0">
                <a:latin typeface="Carlito"/>
                <a:cs typeface="Carlito"/>
              </a:rPr>
              <a:t>to </a:t>
            </a:r>
            <a:r>
              <a:rPr lang="en-US" sz="2400" spc="-15" dirty="0">
                <a:latin typeface="Carlito"/>
                <a:cs typeface="Carlito"/>
              </a:rPr>
              <a:t>physical</a:t>
            </a:r>
            <a:r>
              <a:rPr lang="en-US" sz="2400" spc="5" dirty="0">
                <a:latin typeface="Carlito"/>
                <a:cs typeface="Carlito"/>
              </a:rPr>
              <a:t> </a:t>
            </a:r>
            <a:r>
              <a:rPr lang="en-US" sz="2400" spc="-5" dirty="0">
                <a:latin typeface="Carlito"/>
                <a:cs typeface="Carlito"/>
              </a:rPr>
              <a:t>address</a:t>
            </a:r>
            <a:endParaRPr lang="en-US" sz="2400" dirty="0">
              <a:latin typeface="Carlito"/>
              <a:cs typeface="Carlito"/>
            </a:endParaRPr>
          </a:p>
          <a:p>
            <a:pPr algn="just">
              <a:lnSpc>
                <a:spcPct val="150000"/>
              </a:lnSpc>
            </a:pPr>
            <a:endParaRPr lang="en-US" sz="2400" b="0" i="0" dirty="0">
              <a:effectLst/>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jobs of memory management include:-</a:t>
            </a:r>
          </a:p>
          <a:p>
            <a:pPr lvl="2" indent="-342900">
              <a:lnSpc>
                <a:spcPct val="150000"/>
              </a:lnSpc>
              <a:buFont typeface="Wingdings" panose="05000000000000000000" pitchFamily="2" charset="2"/>
              <a:buChar char="q"/>
            </a:pPr>
            <a:r>
              <a:rPr lang="en-US" altLang="en-US" sz="2000" dirty="0"/>
              <a:t>Keeping track of which parts of memory are currently being used and by whom</a:t>
            </a:r>
          </a:p>
          <a:p>
            <a:pPr marL="800100" lvl="2" indent="0">
              <a:lnSpc>
                <a:spcPct val="150000"/>
              </a:lnSpc>
              <a:buNone/>
            </a:pPr>
            <a:endParaRPr lang="en-US" sz="2200" b="0" i="0" dirty="0">
              <a:effectLst/>
              <a:latin typeface="Times New Roman" panose="02020603050405020304" pitchFamily="18" charset="0"/>
              <a:cs typeface="Times New Roman" panose="02020603050405020304" pitchFamily="18" charset="0"/>
            </a:endParaRPr>
          </a:p>
          <a:p>
            <a:pPr lvl="1"/>
            <a:r>
              <a:rPr lang="en-US" altLang="en-US" dirty="0"/>
              <a:t>Deciding which processes (or parts thereof) and data to move into and out of memory</a:t>
            </a:r>
          </a:p>
          <a:p>
            <a:pPr lvl="1"/>
            <a:r>
              <a:rPr lang="en-US" altLang="en-US" dirty="0"/>
              <a:t>Allocating and deallocating memory space as needed</a:t>
            </a:r>
          </a:p>
          <a:p>
            <a:pPr lvl="2" indent="-342900">
              <a:lnSpc>
                <a:spcPct val="150000"/>
              </a:lnSpc>
              <a:buFont typeface="Wingdings" panose="05000000000000000000" pitchFamily="2" charset="2"/>
              <a:buChar char="q"/>
            </a:pPr>
            <a:r>
              <a:rPr lang="en-US" sz="2200" b="0" i="0" dirty="0" smtClean="0">
                <a:effectLst/>
                <a:latin typeface="Times New Roman" panose="02020603050405020304" pitchFamily="18" charset="0"/>
                <a:cs typeface="Times New Roman" panose="02020603050405020304" pitchFamily="18" charset="0"/>
              </a:rPr>
              <a:t>Free </a:t>
            </a:r>
            <a:r>
              <a:rPr lang="en-US" sz="2200" b="0" i="0" dirty="0">
                <a:effectLst/>
                <a:latin typeface="Times New Roman" panose="02020603050405020304" pitchFamily="18" charset="0"/>
                <a:cs typeface="Times New Roman" panose="02020603050405020304" pitchFamily="18" charset="0"/>
              </a:rPr>
              <a:t>up the memory after the processes have used it.</a:t>
            </a:r>
          </a:p>
          <a:p>
            <a:pPr algn="just"/>
            <a:endParaRPr lang="en-US" sz="24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98F4A237-58DC-4CB8-A92A-C7FDFBDB682E}" type="slidenum">
              <a:rPr lang="en-US" smtClean="0"/>
              <a:pPr/>
              <a:t>92</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
        <p:nvSpPr>
          <p:cNvPr id="8" name="object 6"/>
          <p:cNvSpPr/>
          <p:nvPr/>
        </p:nvSpPr>
        <p:spPr>
          <a:xfrm>
            <a:off x="6674914" y="3229266"/>
            <a:ext cx="5317061" cy="60142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9972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Storage Management</a:t>
            </a:r>
          </a:p>
        </p:txBody>
      </p:sp>
      <p:sp>
        <p:nvSpPr>
          <p:cNvPr id="3" name="Content Placeholder 2"/>
          <p:cNvSpPr>
            <a:spLocks noGrp="1"/>
          </p:cNvSpPr>
          <p:nvPr>
            <p:ph idx="1"/>
          </p:nvPr>
        </p:nvSpPr>
        <p:spPr>
          <a:xfrm>
            <a:off x="689548" y="1512147"/>
            <a:ext cx="12797852" cy="5263103"/>
          </a:xfrm>
        </p:spPr>
        <p:txBody>
          <a:bodyPr>
            <a:normAutofit lnSpcReduction="10000"/>
          </a:bodyPr>
          <a:lstStyle/>
          <a:p>
            <a:pPr>
              <a:lnSpc>
                <a:spcPct val="90000"/>
              </a:lnSpc>
            </a:pPr>
            <a:r>
              <a:rPr lang="en-US" altLang="en-US" sz="2400" dirty="0">
                <a:latin typeface="Times New Roman" panose="02020603050405020304" pitchFamily="18" charset="0"/>
                <a:cs typeface="Times New Roman" panose="02020603050405020304" pitchFamily="18" charset="0"/>
              </a:rPr>
              <a:t>OS provides uniform, logical view of information storage</a:t>
            </a:r>
          </a:p>
          <a:p>
            <a:pPr lvl="1">
              <a:lnSpc>
                <a:spcPct val="90000"/>
              </a:lnSpc>
            </a:pPr>
            <a:r>
              <a:rPr lang="en-US" altLang="en-US" sz="2400" dirty="0">
                <a:latin typeface="Times New Roman" panose="02020603050405020304" pitchFamily="18" charset="0"/>
                <a:cs typeface="Times New Roman" panose="02020603050405020304" pitchFamily="18" charset="0"/>
              </a:rPr>
              <a:t>Abstracts physical properties to logical storage unit  - </a:t>
            </a:r>
            <a:r>
              <a:rPr lang="en-US" altLang="en-US" sz="2400" b="1" dirty="0" smtClean="0">
                <a:latin typeface="Times New Roman" panose="02020603050405020304" pitchFamily="18" charset="0"/>
                <a:cs typeface="Times New Roman" panose="02020603050405020304" pitchFamily="18" charset="0"/>
              </a:rPr>
              <a:t>file</a:t>
            </a:r>
          </a:p>
          <a:p>
            <a:pPr lvl="1">
              <a:lnSpc>
                <a:spcPct val="90000"/>
              </a:lnSpc>
            </a:pPr>
            <a:r>
              <a:rPr lang="en-US" sz="2400" spc="-5" dirty="0">
                <a:latin typeface="Carlito"/>
                <a:cs typeface="Carlito"/>
              </a:rPr>
              <a:t>File =&gt; Collection of </a:t>
            </a:r>
            <a:r>
              <a:rPr lang="en-US" sz="2400" spc="-15" dirty="0">
                <a:latin typeface="Carlito"/>
                <a:cs typeface="Carlito"/>
              </a:rPr>
              <a:t>related </a:t>
            </a:r>
            <a:r>
              <a:rPr lang="en-US" sz="2400" spc="-10" dirty="0">
                <a:latin typeface="Carlito"/>
                <a:cs typeface="Carlito"/>
              </a:rPr>
              <a:t>information defined by </a:t>
            </a:r>
            <a:r>
              <a:rPr lang="en-US" sz="2400" dirty="0">
                <a:latin typeface="Carlito"/>
                <a:cs typeface="Carlito"/>
              </a:rPr>
              <a:t>the</a:t>
            </a:r>
            <a:r>
              <a:rPr lang="en-US" sz="2400" spc="-5" dirty="0">
                <a:latin typeface="Carlito"/>
                <a:cs typeface="Carlito"/>
              </a:rPr>
              <a:t> </a:t>
            </a:r>
            <a:r>
              <a:rPr lang="en-US" sz="2400" spc="-15" dirty="0">
                <a:latin typeface="Carlito"/>
                <a:cs typeface="Carlito"/>
              </a:rPr>
              <a:t>creator</a:t>
            </a:r>
            <a:endParaRPr lang="en-US" sz="2400" dirty="0">
              <a:latin typeface="Carlito"/>
              <a:cs typeface="Carlito"/>
            </a:endParaRPr>
          </a:p>
          <a:p>
            <a:pPr lvl="1">
              <a:lnSpc>
                <a:spcPct val="90000"/>
              </a:lnSpc>
            </a:pPr>
            <a:r>
              <a:rPr lang="en-US" altLang="en-US" sz="2400" dirty="0" smtClean="0">
                <a:latin typeface="Times New Roman" panose="02020603050405020304" pitchFamily="18" charset="0"/>
                <a:cs typeface="Times New Roman" panose="02020603050405020304" pitchFamily="18" charset="0"/>
              </a:rPr>
              <a:t>Each </a:t>
            </a:r>
            <a:r>
              <a:rPr lang="en-US" altLang="en-US" sz="2400" dirty="0">
                <a:latin typeface="Times New Roman" panose="02020603050405020304" pitchFamily="18" charset="0"/>
                <a:cs typeface="Times New Roman" panose="02020603050405020304" pitchFamily="18" charset="0"/>
              </a:rPr>
              <a:t>medium is controlled by device (i.e., disk drive, tape drive)</a:t>
            </a:r>
          </a:p>
          <a:p>
            <a:pPr lvl="1">
              <a:lnSpc>
                <a:spcPct val="90000"/>
              </a:lnSpc>
            </a:pPr>
            <a:r>
              <a:rPr lang="en-US" altLang="en-US" sz="2400" dirty="0">
                <a:latin typeface="Times New Roman" panose="02020603050405020304" pitchFamily="18" charset="0"/>
                <a:cs typeface="Times New Roman" panose="02020603050405020304" pitchFamily="18" charset="0"/>
              </a:rPr>
              <a:t>Varying properties include access speed, capacity, data-transfer rate, access method (sequential or random)</a:t>
            </a:r>
          </a:p>
          <a:p>
            <a:pPr marL="0" lvl="0" indent="0" algn="just">
              <a:lnSpc>
                <a:spcPct val="150000"/>
              </a:lnSpc>
              <a:buNone/>
            </a:pPr>
            <a:r>
              <a:rPr lang="en-IN" sz="2400" dirty="0">
                <a:latin typeface="Times New Roman" panose="02020603050405020304" pitchFamily="18" charset="0"/>
                <a:cs typeface="Times New Roman" panose="02020603050405020304" pitchFamily="18" charset="0"/>
              </a:rPr>
              <a:t>The main components of storage management are:-</a:t>
            </a:r>
          </a:p>
          <a:p>
            <a:pPr marL="0" lvl="0" indent="0" algn="just">
              <a:lnSpc>
                <a:spcPct val="150000"/>
              </a:lnSpc>
              <a:buNone/>
            </a:pPr>
            <a:r>
              <a:rPr lang="en-IN" sz="2400" dirty="0">
                <a:latin typeface="Times New Roman" panose="02020603050405020304" pitchFamily="18" charset="0"/>
                <a:cs typeface="Times New Roman" panose="02020603050405020304" pitchFamily="18" charset="0"/>
              </a:rPr>
              <a:t>1. File-System Management</a:t>
            </a:r>
          </a:p>
          <a:p>
            <a:pPr marL="0" lvl="0" indent="0" algn="just">
              <a:lnSpc>
                <a:spcPct val="150000"/>
              </a:lnSpc>
              <a:buNone/>
            </a:pPr>
            <a:r>
              <a:rPr lang="en-IN" sz="2400" dirty="0">
                <a:latin typeface="Times New Roman" panose="02020603050405020304" pitchFamily="18" charset="0"/>
                <a:cs typeface="Times New Roman" panose="02020603050405020304" pitchFamily="18" charset="0"/>
              </a:rPr>
              <a:t>2.Mass-Storage Management</a:t>
            </a:r>
          </a:p>
          <a:p>
            <a:pPr marL="0" lvl="0" indent="0" algn="just">
              <a:lnSpc>
                <a:spcPct val="150000"/>
              </a:lnSpc>
              <a:buNone/>
            </a:pPr>
            <a:r>
              <a:rPr lang="en-IN" sz="2400" dirty="0">
                <a:latin typeface="Times New Roman" panose="02020603050405020304" pitchFamily="18" charset="0"/>
                <a:cs typeface="Times New Roman" panose="02020603050405020304" pitchFamily="18" charset="0"/>
              </a:rPr>
              <a:t>3. Caching</a:t>
            </a:r>
          </a:p>
          <a:p>
            <a:pPr marL="0" lvl="0" indent="0" algn="just">
              <a:lnSpc>
                <a:spcPct val="150000"/>
              </a:lnSpc>
              <a:buNone/>
            </a:pPr>
            <a:r>
              <a:rPr lang="en-IN" sz="2400" dirty="0">
                <a:latin typeface="Times New Roman" panose="02020603050405020304" pitchFamily="18" charset="0"/>
                <a:cs typeface="Times New Roman" panose="02020603050405020304" pitchFamily="18" charset="0"/>
              </a:rPr>
              <a:t>4.I/O Systems</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93</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
        <p:nvSpPr>
          <p:cNvPr id="8" name="object 4"/>
          <p:cNvSpPr/>
          <p:nvPr/>
        </p:nvSpPr>
        <p:spPr>
          <a:xfrm>
            <a:off x="7543800" y="3733800"/>
            <a:ext cx="3620503" cy="278236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211070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545253"/>
          </a:xfrm>
        </p:spPr>
        <p:txBody>
          <a:bodyPr>
            <a:normAutofit fontScale="90000"/>
          </a:bodyPr>
          <a:lstStyle/>
          <a:p>
            <a:r>
              <a:rPr lang="en-US" dirty="0"/>
              <a:t>Storage Management</a:t>
            </a:r>
          </a:p>
        </p:txBody>
      </p:sp>
      <p:sp>
        <p:nvSpPr>
          <p:cNvPr id="3" name="Content Placeholder 2"/>
          <p:cNvSpPr>
            <a:spLocks noGrp="1"/>
          </p:cNvSpPr>
          <p:nvPr>
            <p:ph idx="1"/>
          </p:nvPr>
        </p:nvSpPr>
        <p:spPr>
          <a:xfrm>
            <a:off x="415787" y="1037829"/>
            <a:ext cx="10210800" cy="5630558"/>
          </a:xfrm>
        </p:spPr>
        <p:txBody>
          <a:bodyPr>
            <a:normAutofit fontScale="85000" lnSpcReduction="20000"/>
          </a:bodyPr>
          <a:lstStyle/>
          <a:p>
            <a:pPr marL="457200" lvl="1" indent="0">
              <a:lnSpc>
                <a:spcPct val="90000"/>
              </a:lnSpc>
              <a:buNone/>
            </a:pPr>
            <a:r>
              <a:rPr lang="en-IN" sz="2400" b="1" u="sng" dirty="0">
                <a:highlight>
                  <a:srgbClr val="FFFF00"/>
                </a:highlight>
                <a:latin typeface="Times New Roman" panose="02020603050405020304" pitchFamily="18" charset="0"/>
                <a:cs typeface="Times New Roman" panose="02020603050405020304" pitchFamily="18" charset="0"/>
              </a:rPr>
              <a:t>1. File-System Management</a:t>
            </a:r>
          </a:p>
          <a:p>
            <a:pPr lvl="1">
              <a:lnSpc>
                <a:spcPct val="90000"/>
              </a:lnSpc>
            </a:pPr>
            <a:r>
              <a:rPr lang="en-US" altLang="en-US" sz="2400" dirty="0">
                <a:latin typeface="Times New Roman" panose="02020603050405020304" pitchFamily="18" charset="0"/>
                <a:cs typeface="Times New Roman" panose="02020603050405020304" pitchFamily="18" charset="0"/>
              </a:rPr>
              <a:t>Files usually organized into directories</a:t>
            </a:r>
          </a:p>
          <a:p>
            <a:pPr lvl="1">
              <a:lnSpc>
                <a:spcPct val="90000"/>
              </a:lnSpc>
            </a:pPr>
            <a:r>
              <a:rPr lang="en-US" altLang="en-US" sz="2400" dirty="0">
                <a:latin typeface="Times New Roman" panose="02020603050405020304" pitchFamily="18" charset="0"/>
                <a:cs typeface="Times New Roman" panose="02020603050405020304" pitchFamily="18" charset="0"/>
              </a:rPr>
              <a:t>Access control on most systems to determine who can access what</a:t>
            </a:r>
          </a:p>
          <a:p>
            <a:pPr lvl="1">
              <a:lnSpc>
                <a:spcPct val="90000"/>
              </a:lnSpc>
            </a:pPr>
            <a:r>
              <a:rPr lang="en-US" altLang="en-US" sz="2400" dirty="0">
                <a:latin typeface="Times New Roman" panose="02020603050405020304" pitchFamily="18" charset="0"/>
                <a:cs typeface="Times New Roman" panose="02020603050405020304" pitchFamily="18" charset="0"/>
              </a:rPr>
              <a:t>OS activities include</a:t>
            </a:r>
          </a:p>
          <a:p>
            <a:pPr lvl="2">
              <a:lnSpc>
                <a:spcPct val="90000"/>
              </a:lnSpc>
            </a:pPr>
            <a:r>
              <a:rPr lang="en-US" altLang="en-US" dirty="0">
                <a:latin typeface="Times New Roman" panose="02020603050405020304" pitchFamily="18" charset="0"/>
                <a:cs typeface="Times New Roman" panose="02020603050405020304" pitchFamily="18" charset="0"/>
              </a:rPr>
              <a:t>Creating and deleting files and directories</a:t>
            </a:r>
          </a:p>
          <a:p>
            <a:pPr lvl="2">
              <a:lnSpc>
                <a:spcPct val="90000"/>
              </a:lnSpc>
            </a:pPr>
            <a:r>
              <a:rPr lang="en-US" altLang="en-US" dirty="0">
                <a:latin typeface="Times New Roman" panose="02020603050405020304" pitchFamily="18" charset="0"/>
                <a:cs typeface="Times New Roman" panose="02020603050405020304" pitchFamily="18" charset="0"/>
              </a:rPr>
              <a:t>Primitives to manipulate files and directories</a:t>
            </a:r>
          </a:p>
          <a:p>
            <a:pPr lvl="2">
              <a:lnSpc>
                <a:spcPct val="90000"/>
              </a:lnSpc>
            </a:pPr>
            <a:r>
              <a:rPr lang="en-US" altLang="en-US" dirty="0">
                <a:latin typeface="Times New Roman" panose="02020603050405020304" pitchFamily="18" charset="0"/>
                <a:cs typeface="Times New Roman" panose="02020603050405020304" pitchFamily="18" charset="0"/>
              </a:rPr>
              <a:t>Mapping files onto secondary storage</a:t>
            </a:r>
          </a:p>
          <a:p>
            <a:pPr lvl="2">
              <a:lnSpc>
                <a:spcPct val="90000"/>
              </a:lnSpc>
            </a:pPr>
            <a:r>
              <a:rPr lang="en-US" altLang="en-US" dirty="0">
                <a:latin typeface="Times New Roman" panose="02020603050405020304" pitchFamily="18" charset="0"/>
                <a:cs typeface="Times New Roman" panose="02020603050405020304" pitchFamily="18" charset="0"/>
              </a:rPr>
              <a:t>Backup files onto stable (non-volatile) storage media</a:t>
            </a:r>
            <a:endParaRPr lang="en-IN" dirty="0">
              <a:latin typeface="Times New Roman" panose="02020603050405020304" pitchFamily="18" charset="0"/>
              <a:cs typeface="Times New Roman" panose="02020603050405020304" pitchFamily="18" charset="0"/>
            </a:endParaRPr>
          </a:p>
          <a:p>
            <a:pPr marL="0" indent="0">
              <a:buNone/>
            </a:pPr>
            <a:r>
              <a:rPr lang="en-IN" sz="2400" b="1" u="sng" dirty="0">
                <a:highlight>
                  <a:srgbClr val="FFFF00"/>
                </a:highlight>
                <a:latin typeface="Times New Roman" panose="02020603050405020304" pitchFamily="18" charset="0"/>
                <a:cs typeface="Times New Roman" panose="02020603050405020304" pitchFamily="18" charset="0"/>
              </a:rPr>
              <a:t>2.Mass-Storage Management</a:t>
            </a:r>
          </a:p>
          <a:p>
            <a:r>
              <a:rPr lang="en-US" altLang="en-US" sz="2600" dirty="0">
                <a:latin typeface="Times New Roman" panose="02020603050405020304" pitchFamily="18" charset="0"/>
                <a:cs typeface="Times New Roman" panose="02020603050405020304" pitchFamily="18" charset="0"/>
              </a:rPr>
              <a:t>Usually disks used to store data that does not fit in main memory or data that must be kept for a </a:t>
            </a:r>
            <a:r>
              <a:rPr lang="ja-JP" altLang="en-US" sz="2600" dirty="0">
                <a:latin typeface="Times New Roman" panose="02020603050405020304" pitchFamily="18" charset="0"/>
                <a:cs typeface="Times New Roman" panose="02020603050405020304" pitchFamily="18" charset="0"/>
              </a:rPr>
              <a:t>“</a:t>
            </a:r>
            <a:r>
              <a:rPr lang="en-US" altLang="ja-JP" sz="2600" dirty="0">
                <a:latin typeface="Times New Roman" panose="02020603050405020304" pitchFamily="18" charset="0"/>
                <a:cs typeface="Times New Roman" panose="02020603050405020304" pitchFamily="18" charset="0"/>
              </a:rPr>
              <a:t>long</a:t>
            </a:r>
            <a:r>
              <a:rPr lang="ja-JP" altLang="en-US" sz="2600" dirty="0">
                <a:latin typeface="Times New Roman" panose="02020603050405020304" pitchFamily="18" charset="0"/>
                <a:cs typeface="Times New Roman" panose="02020603050405020304" pitchFamily="18" charset="0"/>
              </a:rPr>
              <a:t>”</a:t>
            </a:r>
            <a:r>
              <a:rPr lang="en-US" altLang="ja-JP" sz="2600" dirty="0">
                <a:latin typeface="Times New Roman" panose="02020603050405020304" pitchFamily="18" charset="0"/>
                <a:cs typeface="Times New Roman" panose="02020603050405020304" pitchFamily="18" charset="0"/>
              </a:rPr>
              <a:t> period of time</a:t>
            </a:r>
          </a:p>
          <a:p>
            <a:r>
              <a:rPr lang="en-US" altLang="en-US" sz="2600" dirty="0">
                <a:latin typeface="Times New Roman" panose="02020603050405020304" pitchFamily="18" charset="0"/>
                <a:cs typeface="Times New Roman" panose="02020603050405020304" pitchFamily="18" charset="0"/>
              </a:rPr>
              <a:t>Proper management is of central importance</a:t>
            </a:r>
          </a:p>
          <a:p>
            <a:r>
              <a:rPr lang="en-US" altLang="en-US" sz="2600" dirty="0">
                <a:latin typeface="Times New Roman" panose="02020603050405020304" pitchFamily="18" charset="0"/>
                <a:cs typeface="Times New Roman" panose="02020603050405020304" pitchFamily="18" charset="0"/>
              </a:rPr>
              <a:t>Entire speed of computer operation hinges on disk subsystem and its algorithms</a:t>
            </a:r>
          </a:p>
          <a:p>
            <a:r>
              <a:rPr lang="en-US" altLang="en-US" sz="2600" dirty="0">
                <a:latin typeface="Times New Roman" panose="02020603050405020304" pitchFamily="18" charset="0"/>
                <a:cs typeface="Times New Roman" panose="02020603050405020304" pitchFamily="18" charset="0"/>
              </a:rPr>
              <a:t>OS activities</a:t>
            </a:r>
          </a:p>
          <a:p>
            <a:pPr lvl="1"/>
            <a:r>
              <a:rPr lang="en-US" altLang="en-US" sz="2600" dirty="0">
                <a:latin typeface="Times New Roman" panose="02020603050405020304" pitchFamily="18" charset="0"/>
                <a:cs typeface="Times New Roman" panose="02020603050405020304" pitchFamily="18" charset="0"/>
              </a:rPr>
              <a:t>Free-space management</a:t>
            </a:r>
          </a:p>
          <a:p>
            <a:pPr lvl="1"/>
            <a:r>
              <a:rPr lang="en-US" altLang="en-US" sz="2600" dirty="0">
                <a:latin typeface="Times New Roman" panose="02020603050405020304" pitchFamily="18" charset="0"/>
                <a:cs typeface="Times New Roman" panose="02020603050405020304" pitchFamily="18" charset="0"/>
              </a:rPr>
              <a:t>Storage </a:t>
            </a:r>
            <a:r>
              <a:rPr lang="en-US" altLang="en-US" sz="2600" dirty="0" smtClean="0">
                <a:latin typeface="Times New Roman" panose="02020603050405020304" pitchFamily="18" charset="0"/>
                <a:cs typeface="Times New Roman" panose="02020603050405020304" pitchFamily="18" charset="0"/>
              </a:rPr>
              <a:t>allocation(logical blocks)</a:t>
            </a:r>
            <a:endParaRPr lang="en-US" altLang="en-US" sz="2600" dirty="0">
              <a:latin typeface="Times New Roman" panose="02020603050405020304" pitchFamily="18" charset="0"/>
              <a:cs typeface="Times New Roman" panose="02020603050405020304" pitchFamily="18" charset="0"/>
            </a:endParaRPr>
          </a:p>
          <a:p>
            <a:pPr lvl="1"/>
            <a:r>
              <a:rPr lang="en-US" altLang="en-US" sz="2600" dirty="0">
                <a:latin typeface="Times New Roman" panose="02020603050405020304" pitchFamily="18" charset="0"/>
                <a:cs typeface="Times New Roman" panose="02020603050405020304" pitchFamily="18" charset="0"/>
              </a:rPr>
              <a:t>Disk scheduling</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94</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843550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621453"/>
          </a:xfrm>
        </p:spPr>
        <p:txBody>
          <a:bodyPr>
            <a:normAutofit fontScale="90000"/>
          </a:bodyPr>
          <a:lstStyle/>
          <a:p>
            <a:r>
              <a:rPr lang="en-US" dirty="0"/>
              <a:t>Storage Management</a:t>
            </a:r>
          </a:p>
        </p:txBody>
      </p:sp>
      <p:sp>
        <p:nvSpPr>
          <p:cNvPr id="3" name="Content Placeholder 2"/>
          <p:cNvSpPr>
            <a:spLocks noGrp="1"/>
          </p:cNvSpPr>
          <p:nvPr>
            <p:ph idx="1"/>
          </p:nvPr>
        </p:nvSpPr>
        <p:spPr>
          <a:xfrm>
            <a:off x="689548" y="1066800"/>
            <a:ext cx="10359452" cy="5718165"/>
          </a:xfrm>
        </p:spPr>
        <p:txBody>
          <a:bodyPr>
            <a:normAutofit fontScale="92500" lnSpcReduction="20000"/>
          </a:bodyPr>
          <a:lstStyle/>
          <a:p>
            <a:r>
              <a:rPr lang="en-US" altLang="en-US" sz="2600" dirty="0">
                <a:latin typeface="Times New Roman" panose="02020603050405020304" pitchFamily="18" charset="0"/>
                <a:cs typeface="Times New Roman" panose="02020603050405020304" pitchFamily="18" charset="0"/>
              </a:rPr>
              <a:t>Some storage need not be fast</a:t>
            </a:r>
          </a:p>
          <a:p>
            <a:pPr lvl="1"/>
            <a:r>
              <a:rPr lang="en-US" altLang="en-US" sz="2600" dirty="0">
                <a:latin typeface="Times New Roman" panose="02020603050405020304" pitchFamily="18" charset="0"/>
                <a:cs typeface="Times New Roman" panose="02020603050405020304" pitchFamily="18" charset="0"/>
              </a:rPr>
              <a:t>Tertiary storage includes optical storage, magnetic tape</a:t>
            </a:r>
          </a:p>
          <a:p>
            <a:pPr lvl="1"/>
            <a:r>
              <a:rPr lang="en-US" altLang="en-US" sz="2600" dirty="0">
                <a:latin typeface="Times New Roman" panose="02020603050405020304" pitchFamily="18" charset="0"/>
                <a:cs typeface="Times New Roman" panose="02020603050405020304" pitchFamily="18" charset="0"/>
              </a:rPr>
              <a:t>Still must be managed – by OS or applications</a:t>
            </a:r>
          </a:p>
          <a:p>
            <a:pPr lvl="1"/>
            <a:r>
              <a:rPr lang="en-US" altLang="en-US" sz="2600" dirty="0">
                <a:latin typeface="Times New Roman" panose="02020603050405020304" pitchFamily="18" charset="0"/>
                <a:cs typeface="Times New Roman" panose="02020603050405020304" pitchFamily="18" charset="0"/>
              </a:rPr>
              <a:t>Varies between WORM (write-once, read-many-times) and RW (read-write)</a:t>
            </a:r>
          </a:p>
          <a:p>
            <a:pPr marL="457200" lvl="1" indent="0">
              <a:buNone/>
            </a:pPr>
            <a:endParaRPr lang="en-US" altLang="en-US" sz="2600" b="1" u="sng" dirty="0" smtClean="0">
              <a:highlight>
                <a:srgbClr val="FFFF00"/>
              </a:highlight>
              <a:latin typeface="Times New Roman" panose="02020603050405020304" pitchFamily="18" charset="0"/>
              <a:cs typeface="Times New Roman" panose="02020603050405020304" pitchFamily="18" charset="0"/>
            </a:endParaRPr>
          </a:p>
          <a:p>
            <a:pPr marL="457200" lvl="1" indent="0">
              <a:buNone/>
            </a:pPr>
            <a:r>
              <a:rPr lang="en-US" altLang="en-US" sz="2600" b="1" u="sng" dirty="0" smtClean="0">
                <a:highlight>
                  <a:srgbClr val="FFFF00"/>
                </a:highlight>
                <a:latin typeface="Times New Roman" panose="02020603050405020304" pitchFamily="18" charset="0"/>
                <a:cs typeface="Times New Roman" panose="02020603050405020304" pitchFamily="18" charset="0"/>
              </a:rPr>
              <a:t>3</a:t>
            </a:r>
            <a:r>
              <a:rPr lang="en-US" altLang="en-US" sz="2600" b="1" u="sng" dirty="0">
                <a:highlight>
                  <a:srgbClr val="FFFF00"/>
                </a:highlight>
                <a:latin typeface="Times New Roman" panose="02020603050405020304" pitchFamily="18" charset="0"/>
                <a:cs typeface="Times New Roman" panose="02020603050405020304" pitchFamily="18" charset="0"/>
              </a:rPr>
              <a:t>. Caching</a:t>
            </a:r>
            <a:r>
              <a:rPr lang="en-US" altLang="en-US" sz="2600" b="1" u="sng" dirty="0" smtClean="0">
                <a:highlight>
                  <a:srgbClr val="FFFF00"/>
                </a:highlight>
                <a:latin typeface="Times New Roman" panose="02020603050405020304" pitchFamily="18" charset="0"/>
                <a:cs typeface="Times New Roman" panose="02020603050405020304" pitchFamily="18" charset="0"/>
              </a:rPr>
              <a:t>:-important principle of </a:t>
            </a:r>
            <a:r>
              <a:rPr lang="en-US" altLang="en-US" sz="2600" b="1" u="sng" dirty="0" err="1" smtClean="0">
                <a:highlight>
                  <a:srgbClr val="FFFF00"/>
                </a:highlight>
                <a:latin typeface="Times New Roman" panose="02020603050405020304" pitchFamily="18" charset="0"/>
                <a:cs typeface="Times New Roman" panose="02020603050405020304" pitchFamily="18" charset="0"/>
              </a:rPr>
              <a:t>cimputer</a:t>
            </a:r>
            <a:r>
              <a:rPr lang="en-US" altLang="en-US" sz="2600" b="1" u="sng" dirty="0" smtClean="0">
                <a:highlight>
                  <a:srgbClr val="FFFF00"/>
                </a:highlight>
                <a:latin typeface="Times New Roman" panose="02020603050405020304" pitchFamily="18" charset="0"/>
                <a:cs typeface="Times New Roman" panose="02020603050405020304" pitchFamily="18" charset="0"/>
              </a:rPr>
              <a:t> system.</a:t>
            </a:r>
          </a:p>
          <a:p>
            <a:pPr marL="457200" lvl="1" indent="0">
              <a:buNone/>
            </a:pPr>
            <a:r>
              <a:rPr lang="en-US" altLang="en-US" sz="2400" dirty="0"/>
              <a:t>Migration of data “A” from Disk to Register</a:t>
            </a:r>
            <a:endParaRPr lang="en-US" altLang="en-US" sz="2600" b="1" u="sng" dirty="0">
              <a:highlight>
                <a:srgbClr val="FFFF00"/>
              </a:highlight>
              <a:latin typeface="Times New Roman" panose="02020603050405020304" pitchFamily="18" charset="0"/>
              <a:cs typeface="Times New Roman" panose="02020603050405020304" pitchFamily="18" charset="0"/>
            </a:endParaRPr>
          </a:p>
          <a:p>
            <a:r>
              <a:rPr lang="en-US" altLang="en-US" sz="2600" dirty="0">
                <a:latin typeface="Times New Roman" panose="02020603050405020304" pitchFamily="18" charset="0"/>
                <a:cs typeface="Times New Roman" panose="02020603050405020304" pitchFamily="18" charset="0"/>
              </a:rPr>
              <a:t>Multitasking environments must be careful to use most recent value, no matter where it is stored in the storage hierarchy</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
            </a:r>
            <a:br>
              <a:rPr lang="en-US" altLang="en-US" sz="2600" dirty="0">
                <a:latin typeface="Times New Roman" panose="02020603050405020304" pitchFamily="18" charset="0"/>
                <a:cs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rPr>
              <a:t>Multiprocessor environment must provide cache coherency in hardware such that all CPUs have the most recent value in their cache</a:t>
            </a:r>
          </a:p>
          <a:p>
            <a:pPr marL="457200" lvl="1" indent="0">
              <a:buNone/>
            </a:pPr>
            <a:endParaRPr lang="en-US" altLang="en-US" sz="2600" dirty="0"/>
          </a:p>
          <a:p>
            <a:endParaRPr lang="en-IN" sz="2600" b="1" u="sng" dirty="0">
              <a:latin typeface="Times New Roman" panose="02020603050405020304" pitchFamily="18" charset="0"/>
              <a:cs typeface="Times New Roman" panose="02020603050405020304" pitchFamily="18" charset="0"/>
            </a:endParaRPr>
          </a:p>
          <a:p>
            <a:pPr lvl="0" algn="just">
              <a:lnSpc>
                <a:spcPct val="150000"/>
              </a:lnSpc>
            </a:pPr>
            <a:endParaRPr lang="en-IN" sz="2400" dirty="0"/>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95</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pic>
        <p:nvPicPr>
          <p:cNvPr id="8" name="Picture 5" descr="C:\Users\as668\Desktop\1_12.jpg">
            <a:extLst>
              <a:ext uri="{FF2B5EF4-FFF2-40B4-BE49-F238E27FC236}">
                <a16:creationId xmlns:a16="http://schemas.microsoft.com/office/drawing/2014/main" id="{36B977BA-1D8B-46F3-A28D-0FDC14B9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267200"/>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819400" y="5257800"/>
            <a:ext cx="762000" cy="369332"/>
          </a:xfrm>
          <a:prstGeom prst="rect">
            <a:avLst/>
          </a:prstGeom>
          <a:noFill/>
        </p:spPr>
        <p:txBody>
          <a:bodyPr wrap="square" rtlCol="0">
            <a:spAutoFit/>
          </a:bodyPr>
          <a:lstStyle/>
          <a:p>
            <a:r>
              <a:rPr lang="en-US" dirty="0" smtClean="0"/>
              <a:t>By OS</a:t>
            </a:r>
            <a:endParaRPr lang="en-IN" dirty="0"/>
          </a:p>
        </p:txBody>
      </p:sp>
      <p:sp>
        <p:nvSpPr>
          <p:cNvPr id="11" name="TextBox 10"/>
          <p:cNvSpPr txBox="1"/>
          <p:nvPr/>
        </p:nvSpPr>
        <p:spPr>
          <a:xfrm>
            <a:off x="7239000" y="5280679"/>
            <a:ext cx="2590800" cy="369332"/>
          </a:xfrm>
          <a:prstGeom prst="rect">
            <a:avLst/>
          </a:prstGeom>
          <a:noFill/>
        </p:spPr>
        <p:txBody>
          <a:bodyPr wrap="square" rtlCol="0">
            <a:spAutoFit/>
          </a:bodyPr>
          <a:lstStyle/>
          <a:p>
            <a:r>
              <a:rPr lang="en-US" dirty="0" smtClean="0"/>
              <a:t>By Hardware</a:t>
            </a:r>
            <a:endParaRPr lang="en-IN" dirty="0"/>
          </a:p>
        </p:txBody>
      </p:sp>
    </p:spTree>
    <p:extLst>
      <p:ext uri="{BB962C8B-B14F-4D97-AF65-F5344CB8AC3E}">
        <p14:creationId xmlns:p14="http://schemas.microsoft.com/office/powerpoint/2010/main" val="2727162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Performance of Various Levels of Storage</a:t>
            </a:r>
            <a:endParaRPr lang="en-IN" dirty="0"/>
          </a:p>
        </p:txBody>
      </p:sp>
      <p:pic>
        <p:nvPicPr>
          <p:cNvPr id="8" name="Content Placeholder 7"/>
          <p:cNvPicPr>
            <a:picLocks noGrp="1" noChangeAspect="1"/>
          </p:cNvPicPr>
          <p:nvPr>
            <p:ph idx="1"/>
          </p:nvPr>
        </p:nvPicPr>
        <p:blipFill>
          <a:blip r:embed="rId2"/>
          <a:stretch>
            <a:fillRect/>
          </a:stretch>
        </p:blipFill>
        <p:spPr>
          <a:xfrm>
            <a:off x="2819400" y="1447800"/>
            <a:ext cx="7315200" cy="3481065"/>
          </a:xfrm>
          <a:prstGeom prst="rect">
            <a:avLst/>
          </a:prstGeom>
        </p:spPr>
      </p:pic>
      <p:sp>
        <p:nvSpPr>
          <p:cNvPr id="4" name="Date Placeholder 3"/>
          <p:cNvSpPr>
            <a:spLocks noGrp="1"/>
          </p:cNvSpPr>
          <p:nvPr>
            <p:ph type="dt" sz="half" idx="10"/>
          </p:nvPr>
        </p:nvSpPr>
        <p:spPr/>
        <p:txBody>
          <a:bodyPr/>
          <a:lstStyle/>
          <a:p>
            <a:fld id="{ACFE0C3C-FD7C-4B20-8F50-16D7BA2098D3}" type="datetime3">
              <a:rPr lang="en-US" smtClean="0"/>
              <a:pPr/>
              <a:t>10 January 2023</a:t>
            </a:fld>
            <a:endParaRPr lang="en-US"/>
          </a:p>
        </p:txBody>
      </p:sp>
      <p:sp>
        <p:nvSpPr>
          <p:cNvPr id="5" name="Footer Placeholder 4"/>
          <p:cNvSpPr>
            <a:spLocks noGrp="1"/>
          </p:cNvSpPr>
          <p:nvPr>
            <p:ph type="ftr" sz="quarter" idx="11"/>
          </p:nvPr>
        </p:nvSpPr>
        <p:spPr/>
        <p:txBody>
          <a:bodyPr/>
          <a:lstStyle/>
          <a:p>
            <a:r>
              <a:rPr lang="en-US" smtClean="0"/>
              <a:t>Department of Biotechnology, GIT                            Course Code and Course Title:</a:t>
            </a:r>
            <a:endParaRPr lang="en-US"/>
          </a:p>
        </p:txBody>
      </p:sp>
      <p:sp>
        <p:nvSpPr>
          <p:cNvPr id="6" name="Slide Number Placeholder 5"/>
          <p:cNvSpPr>
            <a:spLocks noGrp="1"/>
          </p:cNvSpPr>
          <p:nvPr>
            <p:ph type="sldNum" sz="quarter" idx="12"/>
          </p:nvPr>
        </p:nvSpPr>
        <p:spPr/>
        <p:txBody>
          <a:bodyPr/>
          <a:lstStyle/>
          <a:p>
            <a:fld id="{98F4A237-58DC-4CB8-A92A-C7FDFBDB682E}" type="slidenum">
              <a:rPr lang="en-US" smtClean="0"/>
              <a:pPr/>
              <a:t>96</a:t>
            </a:fld>
            <a:endParaRPr lang="en-US"/>
          </a:p>
        </p:txBody>
      </p:sp>
      <p:sp>
        <p:nvSpPr>
          <p:cNvPr id="9" name="Rectangle 8"/>
          <p:cNvSpPr/>
          <p:nvPr/>
        </p:nvSpPr>
        <p:spPr>
          <a:xfrm>
            <a:off x="3276600" y="5531321"/>
            <a:ext cx="6858000" cy="646331"/>
          </a:xfrm>
          <a:prstGeom prst="rect">
            <a:avLst/>
          </a:prstGeom>
        </p:spPr>
        <p:txBody>
          <a:bodyPr>
            <a:spAutoFit/>
          </a:bodyPr>
          <a:lstStyle/>
          <a:p>
            <a:pPr>
              <a:buFont typeface="Monotype Sorts" pitchFamily="-84" charset="2"/>
              <a:buNone/>
              <a:defRPr/>
            </a:pPr>
            <a:r>
              <a:rPr lang="en-US" dirty="0">
                <a:ea typeface="ＭＳ Ｐゴシック" charset="0"/>
                <a:cs typeface="ＭＳ Ｐゴシック" charset="0"/>
              </a:rPr>
              <a:t>Movement between levels of storage hierarchy can be explicit or implicit</a:t>
            </a:r>
          </a:p>
        </p:txBody>
      </p:sp>
    </p:spTree>
    <p:extLst>
      <p:ext uri="{BB962C8B-B14F-4D97-AF65-F5344CB8AC3E}">
        <p14:creationId xmlns:p14="http://schemas.microsoft.com/office/powerpoint/2010/main" val="2890861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467850" cy="914400"/>
          </a:xfrm>
        </p:spPr>
        <p:txBody>
          <a:bodyPr/>
          <a:lstStyle/>
          <a:p>
            <a:r>
              <a:rPr lang="en-US" dirty="0"/>
              <a:t>Storage Management</a:t>
            </a:r>
          </a:p>
        </p:txBody>
      </p:sp>
      <p:sp>
        <p:nvSpPr>
          <p:cNvPr id="3" name="Content Placeholder 2"/>
          <p:cNvSpPr>
            <a:spLocks noGrp="1"/>
          </p:cNvSpPr>
          <p:nvPr>
            <p:ph idx="1"/>
          </p:nvPr>
        </p:nvSpPr>
        <p:spPr>
          <a:xfrm>
            <a:off x="689548" y="1512147"/>
            <a:ext cx="11731052" cy="4658361"/>
          </a:xfrm>
        </p:spPr>
        <p:txBody>
          <a:bodyPr>
            <a:normAutofit fontScale="92500" lnSpcReduction="10000"/>
          </a:bodyPr>
          <a:lstStyle/>
          <a:p>
            <a:pPr marL="0" lvl="0" indent="0" algn="just">
              <a:lnSpc>
                <a:spcPct val="150000"/>
              </a:lnSpc>
              <a:buNone/>
            </a:pPr>
            <a:r>
              <a:rPr lang="en-IN" sz="2400" b="1" u="sng" dirty="0">
                <a:highlight>
                  <a:srgbClr val="FFFF00"/>
                </a:highlight>
                <a:latin typeface="Times New Roman" panose="02020603050405020304" pitchFamily="18" charset="0"/>
                <a:cs typeface="Times New Roman" panose="02020603050405020304" pitchFamily="18" charset="0"/>
              </a:rPr>
              <a:t>4.I/O Systems:-</a:t>
            </a:r>
          </a:p>
          <a:p>
            <a:r>
              <a:rPr lang="en-US" altLang="en-US" dirty="0"/>
              <a:t>One purpose of OS is to hide peculiarities of hardware devices from the user</a:t>
            </a:r>
          </a:p>
          <a:p>
            <a:r>
              <a:rPr lang="en-US" altLang="en-US" dirty="0"/>
              <a:t>I/O subsystem responsible for</a:t>
            </a:r>
          </a:p>
          <a:p>
            <a:pPr lvl="1"/>
            <a:r>
              <a:rPr lang="en-US" altLang="en-US" dirty="0"/>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dirty="0"/>
              <a:t>General device-driver interface</a:t>
            </a:r>
          </a:p>
          <a:p>
            <a:pPr lvl="1"/>
            <a:r>
              <a:rPr lang="en-US" altLang="en-US" dirty="0"/>
              <a:t>Drivers for specific hardware devices</a:t>
            </a:r>
          </a:p>
        </p:txBody>
      </p:sp>
      <p:sp>
        <p:nvSpPr>
          <p:cNvPr id="7" name="Slide Number Placeholder 6"/>
          <p:cNvSpPr>
            <a:spLocks noGrp="1"/>
          </p:cNvSpPr>
          <p:nvPr>
            <p:ph type="sldNum" sz="quarter" idx="12"/>
          </p:nvPr>
        </p:nvSpPr>
        <p:spPr/>
        <p:txBody>
          <a:bodyPr/>
          <a:lstStyle/>
          <a:p>
            <a:fld id="{98F4A237-58DC-4CB8-A92A-C7FDFBDB682E}" type="slidenum">
              <a:rPr lang="en-US" smtClean="0"/>
              <a:pPr/>
              <a:t>97</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782344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Protection and Security</a:t>
            </a:r>
          </a:p>
        </p:txBody>
      </p:sp>
      <p:sp>
        <p:nvSpPr>
          <p:cNvPr id="3" name="Content Placeholder 2"/>
          <p:cNvSpPr>
            <a:spLocks noGrp="1"/>
          </p:cNvSpPr>
          <p:nvPr>
            <p:ph idx="1"/>
          </p:nvPr>
        </p:nvSpPr>
        <p:spPr>
          <a:xfrm>
            <a:off x="689548" y="1512147"/>
            <a:ext cx="10359452" cy="4975014"/>
          </a:xfrm>
        </p:spPr>
        <p:txBody>
          <a:bodyPr>
            <a:normAutofit/>
          </a:bodyPr>
          <a:lstStyle/>
          <a:p>
            <a:pPr algn="just" eaLnBrk="1" hangingPunct="1">
              <a:lnSpc>
                <a:spcPct val="90000"/>
              </a:lnSpc>
              <a:defRPr/>
            </a:pPr>
            <a:r>
              <a:rPr lang="en-US" altLang="en-US" sz="2400" b="1" dirty="0">
                <a:latin typeface="Times New Roman" panose="02020603050405020304" pitchFamily="18" charset="0"/>
                <a:cs typeface="Times New Roman" panose="02020603050405020304" pitchFamily="18" charset="0"/>
              </a:rPr>
              <a:t>Protection </a:t>
            </a:r>
            <a:r>
              <a:rPr lang="en-US" altLang="en-US" sz="2400" dirty="0">
                <a:latin typeface="Times New Roman" panose="02020603050405020304" pitchFamily="18" charset="0"/>
                <a:cs typeface="Times New Roman" panose="02020603050405020304" pitchFamily="18" charset="0"/>
              </a:rPr>
              <a:t>– has to do with</a:t>
            </a:r>
            <a:r>
              <a:rPr lang="en-US" altLang="en-US" sz="2400" b="1" dirty="0">
                <a:latin typeface="Times New Roman" panose="02020603050405020304" pitchFamily="18" charset="0"/>
                <a:cs typeface="Times New Roman" panose="02020603050405020304" pitchFamily="18" charset="0"/>
              </a:rPr>
              <a:t> authorization </a:t>
            </a:r>
            <a:r>
              <a:rPr lang="en-US" altLang="en-US" sz="2400" dirty="0">
                <a:latin typeface="Times New Roman" panose="02020603050405020304" pitchFamily="18" charset="0"/>
                <a:cs typeface="Times New Roman" panose="02020603050405020304" pitchFamily="18" charset="0"/>
              </a:rPr>
              <a:t>i.e., any mechanism for controlling access of processes or users to resources defined by the OS. </a:t>
            </a:r>
          </a:p>
          <a:p>
            <a:pPr algn="just"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defRPr/>
            </a:pPr>
            <a:r>
              <a:rPr lang="en-US" altLang="en-US" sz="2400" dirty="0">
                <a:latin typeface="Times New Roman" panose="02020603050405020304" pitchFamily="18" charset="0"/>
                <a:cs typeface="Times New Roman" panose="02020603050405020304" pitchFamily="18" charset="0"/>
              </a:rPr>
              <a:t>It means being able to distinguish between authorized and unauthorized access. E.g. user-id/password, smart cards with biometrics data, Multi-factor authorization (MFA) etc.</a:t>
            </a:r>
          </a:p>
          <a:p>
            <a:pPr algn="just"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defRPr/>
            </a:pPr>
            <a:r>
              <a:rPr lang="en-US" altLang="en-US" sz="2400" dirty="0">
                <a:latin typeface="Times New Roman" panose="02020603050405020304" pitchFamily="18" charset="0"/>
                <a:cs typeface="Times New Roman" panose="02020603050405020304" pitchFamily="18" charset="0"/>
              </a:rPr>
              <a:t>A system can have adequate protection (authorization) and still be prone to failure and inappropriate access (e.g. if a user’s </a:t>
            </a:r>
            <a:r>
              <a:rPr lang="en-US" altLang="en-US" sz="2400" dirty="0" err="1">
                <a:latin typeface="Times New Roman" panose="02020603050405020304" pitchFamily="18" charset="0"/>
                <a:cs typeface="Times New Roman" panose="02020603050405020304" pitchFamily="18" charset="0"/>
              </a:rPr>
              <a:t>userid</a:t>
            </a:r>
            <a:r>
              <a:rPr lang="en-US" altLang="en-US" sz="2400" dirty="0">
                <a:latin typeface="Times New Roman" panose="02020603050405020304" pitchFamily="18" charset="0"/>
                <a:cs typeface="Times New Roman" panose="02020603050405020304" pitchFamily="18" charset="0"/>
              </a:rPr>
              <a:t>/password is stolen). Then data can be copied or deleted.</a:t>
            </a:r>
          </a:p>
          <a:p>
            <a:pPr marL="0" indent="0" eaLnBrk="1" hangingPunct="1">
              <a:lnSpc>
                <a:spcPct val="90000"/>
              </a:lnSpc>
              <a:buFont typeface="Wingdings" panose="05000000000000000000" pitchFamily="2" charset="2"/>
              <a:buNone/>
              <a:defRPr/>
            </a:pPr>
            <a:r>
              <a:rPr lang="en-US" altLang="en-US" sz="2400" dirty="0">
                <a:latin typeface="Times New Roman" panose="02020603050405020304" pitchFamily="18" charset="0"/>
                <a:cs typeface="Times New Roman" panose="02020603050405020304" pitchFamily="18" charset="0"/>
              </a:rPr>
              <a:t> </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98</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1231996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2947"/>
            <a:ext cx="9677400" cy="1219200"/>
          </a:xfrm>
        </p:spPr>
        <p:txBody>
          <a:bodyPr/>
          <a:lstStyle/>
          <a:p>
            <a:r>
              <a:rPr lang="en-US" dirty="0"/>
              <a:t>Protection and Security</a:t>
            </a:r>
          </a:p>
        </p:txBody>
      </p:sp>
      <p:sp>
        <p:nvSpPr>
          <p:cNvPr id="3" name="Content Placeholder 2"/>
          <p:cNvSpPr>
            <a:spLocks noGrp="1"/>
          </p:cNvSpPr>
          <p:nvPr>
            <p:ph idx="1"/>
          </p:nvPr>
        </p:nvSpPr>
        <p:spPr>
          <a:xfrm>
            <a:off x="689548" y="1512147"/>
            <a:ext cx="10359452" cy="4975014"/>
          </a:xfrm>
        </p:spPr>
        <p:txBody>
          <a:bodyPr>
            <a:normAutofit/>
          </a:bodyPr>
          <a:lstStyle/>
          <a:p>
            <a:pPr algn="just" eaLnBrk="1" hangingPunct="1">
              <a:lnSpc>
                <a:spcPct val="90000"/>
              </a:lnSpc>
            </a:pPr>
            <a:r>
              <a:rPr lang="en-US" altLang="en-US" sz="2400" b="1" dirty="0">
                <a:latin typeface="Times New Roman" panose="02020603050405020304" pitchFamily="18" charset="0"/>
                <a:cs typeface="Times New Roman" panose="02020603050405020304" pitchFamily="18" charset="0"/>
              </a:rPr>
              <a:t>Security </a:t>
            </a:r>
            <a:r>
              <a:rPr lang="en-US" altLang="en-US" sz="2400" dirty="0">
                <a:latin typeface="Times New Roman" panose="02020603050405020304" pitchFamily="18" charset="0"/>
                <a:cs typeface="Times New Roman" panose="02020603050405020304" pitchFamily="18" charset="0"/>
              </a:rPr>
              <a:t>– It is the job of security to defend a system against internal and external attacks. </a:t>
            </a:r>
          </a:p>
          <a:p>
            <a:pPr lvl="1" algn="just" eaLnBrk="1" hangingPunct="1">
              <a:lnSpc>
                <a:spcPct val="90000"/>
              </a:lnSpc>
            </a:pPr>
            <a:r>
              <a:rPr lang="en-US" altLang="en-US" sz="2400" dirty="0">
                <a:latin typeface="Times New Roman" panose="02020603050405020304" pitchFamily="18" charset="0"/>
                <a:cs typeface="Times New Roman" panose="02020603050405020304" pitchFamily="18" charset="0"/>
              </a:rPr>
              <a:t>Huge range, including denial-of-service, worms, viruses, identity theft, theft of service</a:t>
            </a:r>
          </a:p>
          <a:p>
            <a:pPr lvl="1" algn="just"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400" dirty="0">
                <a:latin typeface="Times New Roman" panose="02020603050405020304" pitchFamily="18" charset="0"/>
                <a:cs typeface="Times New Roman" panose="02020603050405020304" pitchFamily="18" charset="0"/>
              </a:rPr>
              <a:t>While defending against some of these attacks may be considered to be an O/S function on some systems, it is left to specialized software on other systems (viruses, malware etc.) such as Norton’s Security Suite.</a:t>
            </a:r>
          </a:p>
          <a:p>
            <a:pPr algn="just" eaLnBrk="1" hangingPunct="1">
              <a:lnSpc>
                <a:spcPct val="90000"/>
              </a:lnSpc>
              <a:defRPr/>
            </a:pPr>
            <a:endParaRPr lang="en-US" altLang="en-US" sz="2400" dirty="0">
              <a:latin typeface="Times New Roman" panose="02020603050405020304" pitchFamily="18" charset="0"/>
              <a:cs typeface="Times New Roman" panose="02020603050405020304" pitchFamily="18" charset="0"/>
            </a:endParaRPr>
          </a:p>
          <a:p>
            <a:pPr marL="0" indent="0" eaLnBrk="1" hangingPunct="1">
              <a:lnSpc>
                <a:spcPct val="90000"/>
              </a:lnSpc>
              <a:buFont typeface="Wingdings" panose="05000000000000000000" pitchFamily="2" charset="2"/>
              <a:buNone/>
              <a:defRPr/>
            </a:pPr>
            <a:r>
              <a:rPr lang="en-US" altLang="en-US" sz="2400" dirty="0">
                <a:latin typeface="Times New Roman" panose="02020603050405020304" pitchFamily="18" charset="0"/>
                <a:cs typeface="Times New Roman" panose="02020603050405020304" pitchFamily="18" charset="0"/>
              </a:rPr>
              <a:t> </a:t>
            </a:r>
          </a:p>
          <a:p>
            <a:endParaRPr lang="en-US" dirty="0"/>
          </a:p>
        </p:txBody>
      </p:sp>
      <p:sp>
        <p:nvSpPr>
          <p:cNvPr id="7" name="Slide Number Placeholder 6"/>
          <p:cNvSpPr>
            <a:spLocks noGrp="1"/>
          </p:cNvSpPr>
          <p:nvPr>
            <p:ph type="sldNum" sz="quarter" idx="12"/>
          </p:nvPr>
        </p:nvSpPr>
        <p:spPr/>
        <p:txBody>
          <a:bodyPr/>
          <a:lstStyle/>
          <a:p>
            <a:fld id="{98F4A237-58DC-4CB8-A92A-C7FDFBDB682E}" type="slidenum">
              <a:rPr lang="en-US" smtClean="0"/>
              <a:pPr/>
              <a:t>99</a:t>
            </a:fld>
            <a:endParaRPr lang="en-US" dirty="0"/>
          </a:p>
        </p:txBody>
      </p:sp>
      <p:sp>
        <p:nvSpPr>
          <p:cNvPr id="10" name="Date Placeholder 9"/>
          <p:cNvSpPr>
            <a:spLocks noGrp="1"/>
          </p:cNvSpPr>
          <p:nvPr>
            <p:ph type="dt" sz="half" idx="10"/>
          </p:nvPr>
        </p:nvSpPr>
        <p:spPr/>
        <p:txBody>
          <a:bodyPr/>
          <a:lstStyle/>
          <a:p>
            <a:fld id="{ED3B0E34-63BC-4017-BE35-95292CC6F8CC}" type="datetime3">
              <a:rPr lang="en-US" smtClean="0"/>
              <a:pPr/>
              <a:t>10 January 2023</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0363200" y="304800"/>
            <a:ext cx="3257550" cy="914400"/>
          </a:xfrm>
          <a:prstGeom prst="rect">
            <a:avLst/>
          </a:prstGeom>
          <a:noFill/>
          <a:ln w="9525">
            <a:noFill/>
            <a:miter lim="800000"/>
            <a:headEnd/>
            <a:tailEnd/>
          </a:ln>
        </p:spPr>
      </p:pic>
      <p:sp>
        <p:nvSpPr>
          <p:cNvPr id="12" name="Footer Placeholder 5">
            <a:extLst>
              <a:ext uri="{FF2B5EF4-FFF2-40B4-BE49-F238E27FC236}">
                <a16:creationId xmlns:a16="http://schemas.microsoft.com/office/drawing/2014/main" id="{7F53B0E4-CD3A-4721-BC02-C52638257293}"/>
              </a:ext>
            </a:extLst>
          </p:cNvPr>
          <p:cNvSpPr>
            <a:spLocks noGrp="1"/>
          </p:cNvSpPr>
          <p:nvPr>
            <p:ph type="ftr" sz="quarter" idx="11"/>
          </p:nvPr>
        </p:nvSpPr>
        <p:spPr>
          <a:xfrm>
            <a:off x="4629150" y="6784966"/>
            <a:ext cx="5524500" cy="389467"/>
          </a:xfrm>
        </p:spPr>
        <p:txBody>
          <a:bodyPr/>
          <a:lstStyle/>
          <a:p>
            <a:r>
              <a:rPr lang="en-US" dirty="0"/>
              <a:t>Department of CSE, GIT                            19ECS204:Operating System</a:t>
            </a:r>
            <a:endParaRPr lang="en-IN" dirty="0"/>
          </a:p>
          <a:p>
            <a:endParaRPr lang="en-US" dirty="0"/>
          </a:p>
        </p:txBody>
      </p:sp>
    </p:spTree>
    <p:extLst>
      <p:ext uri="{BB962C8B-B14F-4D97-AF65-F5344CB8AC3E}">
        <p14:creationId xmlns:p14="http://schemas.microsoft.com/office/powerpoint/2010/main" val="2530950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4884</TotalTime>
  <Words>12471</Words>
  <Application>Microsoft Office PowerPoint</Application>
  <PresentationFormat>Custom</PresentationFormat>
  <Paragraphs>1895</Paragraphs>
  <Slides>174</Slides>
  <Notes>76</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174</vt:i4>
      </vt:variant>
    </vt:vector>
  </HeadingPairs>
  <TitlesOfParts>
    <vt:vector size="199" baseType="lpstr">
      <vt:lpstr>MS PGothic</vt:lpstr>
      <vt:lpstr>MS PGothic</vt:lpstr>
      <vt:lpstr>AoyagiKouzanFontT</vt:lpstr>
      <vt:lpstr>Arial</vt:lpstr>
      <vt:lpstr>Arial</vt:lpstr>
      <vt:lpstr>Arial Narrow</vt:lpstr>
      <vt:lpstr>Calibri</vt:lpstr>
      <vt:lpstr>Carlito</vt:lpstr>
      <vt:lpstr>Comic Sans MS</vt:lpstr>
      <vt:lpstr>Comic Sans MS (Body)</vt:lpstr>
      <vt:lpstr>Courier New</vt:lpstr>
      <vt:lpstr>Helvetica</vt:lpstr>
      <vt:lpstr>Helvetica Neue</vt:lpstr>
      <vt:lpstr>Monotype Sorts</vt:lpstr>
      <vt:lpstr>Noto Sans Symbols</vt:lpstr>
      <vt:lpstr>Roboto</vt:lpstr>
      <vt:lpstr>Sofia</vt:lpstr>
      <vt:lpstr>Source Sans Pro</vt:lpstr>
      <vt:lpstr>Times New Roman</vt:lpstr>
      <vt:lpstr>urw-din</vt:lpstr>
      <vt:lpstr>Verdana</vt:lpstr>
      <vt:lpstr>Webdings</vt:lpstr>
      <vt:lpstr>Wingdings</vt:lpstr>
      <vt:lpstr>Wingdings 3</vt:lpstr>
      <vt:lpstr>Office Theme</vt:lpstr>
      <vt:lpstr> Operating Systems CSEN1101 Module 1 </vt:lpstr>
      <vt:lpstr>Course Objectives </vt:lpstr>
      <vt:lpstr>Course Outcomes</vt:lpstr>
      <vt:lpstr>Text Book</vt:lpstr>
      <vt:lpstr> Module 1: Operating system Structures - Contents </vt:lpstr>
      <vt:lpstr>Structure - Top Level</vt:lpstr>
      <vt:lpstr>Operating System</vt:lpstr>
      <vt:lpstr>An Unbalanced System</vt:lpstr>
      <vt:lpstr>Operating System</vt:lpstr>
      <vt:lpstr>Software </vt:lpstr>
      <vt:lpstr>System Software vs.  Application Software</vt:lpstr>
      <vt:lpstr>PowerPoint Presentation</vt:lpstr>
      <vt:lpstr>PowerPoint Presentation</vt:lpstr>
      <vt:lpstr>Examples of Operating Systems</vt:lpstr>
      <vt:lpstr>PowerPoint Presentation</vt:lpstr>
      <vt:lpstr>Introduction to OS</vt:lpstr>
      <vt:lpstr>History of OS</vt:lpstr>
      <vt:lpstr> WHAT IS AN OPERATING SYSTEM? </vt:lpstr>
      <vt:lpstr>Definition of Operating System</vt:lpstr>
      <vt:lpstr>Definition of Operating System</vt:lpstr>
      <vt:lpstr>Examples of OS</vt:lpstr>
      <vt:lpstr>Introduction to OS</vt:lpstr>
      <vt:lpstr>What OS does?</vt:lpstr>
      <vt:lpstr>Functions of OS</vt:lpstr>
      <vt:lpstr>Features of Operating System (OS) </vt:lpstr>
      <vt:lpstr> Advantage of using Operating System </vt:lpstr>
      <vt:lpstr>Disadvantages of Operating System</vt:lpstr>
      <vt:lpstr>Abstract View of the components of a computer System</vt:lpstr>
      <vt:lpstr>How operating system is different from other system software</vt:lpstr>
      <vt:lpstr>Perspective of the System: </vt:lpstr>
      <vt:lpstr>Perspective of the System</vt:lpstr>
      <vt:lpstr>Types of Operating Systems</vt:lpstr>
      <vt:lpstr>PowerPoint Presentation</vt:lpstr>
      <vt:lpstr>PowerPoint Presentation</vt:lpstr>
      <vt:lpstr>Batch Systems</vt:lpstr>
      <vt:lpstr>PowerPoint Presentation</vt:lpstr>
      <vt:lpstr>PowerPoint Presentation</vt:lpstr>
      <vt:lpstr>Multi Programmed Systems</vt:lpstr>
      <vt:lpstr>PowerPoint Presentation</vt:lpstr>
      <vt:lpstr>Time Sharing Systems/MultiTasking</vt:lpstr>
      <vt:lpstr>PowerPoint Presentation</vt:lpstr>
      <vt:lpstr>Multiprocessor /Parallel/Tightly coupled Systems</vt:lpstr>
      <vt:lpstr>Multiprocessor /Parallel/Tightly coupled Systems</vt:lpstr>
      <vt:lpstr>PowerPoint Presentation</vt:lpstr>
      <vt:lpstr>PowerPoint Presentation</vt:lpstr>
      <vt:lpstr>Distributed /Loosely Coupled Systems</vt:lpstr>
      <vt:lpstr>PowerPoint Presentation</vt:lpstr>
      <vt:lpstr>Distributed </vt:lpstr>
      <vt:lpstr>Computing Environments - Peer-to-Peer</vt:lpstr>
      <vt:lpstr>Real Time Systems</vt:lpstr>
      <vt:lpstr>Computer system Organization</vt:lpstr>
      <vt:lpstr>Computer system Organization</vt:lpstr>
      <vt:lpstr>Computer-System Organization</vt:lpstr>
      <vt:lpstr>Computer system Organization</vt:lpstr>
      <vt:lpstr>PowerPoint Presentation</vt:lpstr>
      <vt:lpstr>PowerPoint Presentation</vt:lpstr>
      <vt:lpstr>Computer system Organization</vt:lpstr>
      <vt:lpstr>Computer system Organization</vt:lpstr>
      <vt:lpstr>Computer system Organization</vt:lpstr>
      <vt:lpstr>Computer system Organization</vt:lpstr>
      <vt:lpstr>PowerPoint Presentation</vt:lpstr>
      <vt:lpstr>Storage Structure</vt:lpstr>
      <vt:lpstr>Computer system Organization</vt:lpstr>
      <vt:lpstr>Computer system Organization</vt:lpstr>
      <vt:lpstr>Caching</vt:lpstr>
      <vt:lpstr>Direct Memory Access Structure</vt:lpstr>
      <vt:lpstr>Computer system Organization</vt:lpstr>
      <vt:lpstr>I/O Structure</vt:lpstr>
      <vt:lpstr>I/O Subsystem</vt:lpstr>
      <vt:lpstr>PowerPoint Presentation</vt:lpstr>
      <vt:lpstr>Computer System Architecture</vt:lpstr>
      <vt:lpstr>Single –Processor Systems </vt:lpstr>
      <vt:lpstr>Multiprocessor Systems</vt:lpstr>
      <vt:lpstr>Multiprocessor Systems</vt:lpstr>
      <vt:lpstr>A Dual-Core Design</vt:lpstr>
      <vt:lpstr>Clustered systems </vt:lpstr>
      <vt:lpstr>PowerPoint Presentation</vt:lpstr>
      <vt:lpstr>Operating System Structure</vt:lpstr>
      <vt:lpstr>Operating System Structure</vt:lpstr>
      <vt:lpstr>Operating System Operations</vt:lpstr>
      <vt:lpstr>General Interrupt Flow</vt:lpstr>
      <vt:lpstr>Types of interrupts</vt:lpstr>
      <vt:lpstr>Operating System Operations</vt:lpstr>
      <vt:lpstr>PowerPoint Presentation</vt:lpstr>
      <vt:lpstr>Operating system operations</vt:lpstr>
      <vt:lpstr>Operating System Operations</vt:lpstr>
      <vt:lpstr>TIMER</vt:lpstr>
      <vt:lpstr>Modern OS should have the following concepts</vt:lpstr>
      <vt:lpstr>Process Management</vt:lpstr>
      <vt:lpstr>PowerPoint Presentation</vt:lpstr>
      <vt:lpstr>Process Management</vt:lpstr>
      <vt:lpstr>Main Memory Management</vt:lpstr>
      <vt:lpstr>Storage Management</vt:lpstr>
      <vt:lpstr>Storage Management</vt:lpstr>
      <vt:lpstr>Storage Management</vt:lpstr>
      <vt:lpstr>Performance of Various Levels of Storage</vt:lpstr>
      <vt:lpstr>Storage Management</vt:lpstr>
      <vt:lpstr>Protection and Security</vt:lpstr>
      <vt:lpstr>Protection and Security</vt:lpstr>
      <vt:lpstr>PowerPoint Presentation</vt:lpstr>
      <vt:lpstr>Kernel Data Structures</vt:lpstr>
      <vt:lpstr>PowerPoint Presentation</vt:lpstr>
      <vt:lpstr>Kernel Data Structures</vt:lpstr>
      <vt:lpstr>PowerPoint Presentation</vt:lpstr>
      <vt:lpstr>Kernel Data Structures</vt:lpstr>
      <vt:lpstr>PowerPoint Presentation</vt:lpstr>
      <vt:lpstr>PowerPoint Presentation</vt:lpstr>
      <vt:lpstr>A View of Operating System Services</vt:lpstr>
      <vt:lpstr>Operating System Services</vt:lpstr>
      <vt:lpstr>Operating System Services</vt:lpstr>
      <vt:lpstr>Operating System Services</vt:lpstr>
      <vt:lpstr>User Operating System Interface</vt:lpstr>
      <vt:lpstr>User Operating System Interface</vt:lpstr>
      <vt:lpstr>User Operating System Interface</vt:lpstr>
      <vt:lpstr>System Calls</vt:lpstr>
      <vt:lpstr>System Calls</vt:lpstr>
      <vt:lpstr>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vt:lpstr>
      <vt:lpstr>Types of System Calls</vt:lpstr>
      <vt:lpstr>Types of System Calls</vt:lpstr>
      <vt:lpstr>PowerPoint Presentation</vt:lpstr>
      <vt:lpstr>Types of System calls</vt:lpstr>
      <vt:lpstr>PowerPoint Presentation</vt:lpstr>
      <vt:lpstr>Examples of Systems Calls</vt:lpstr>
      <vt:lpstr>Standard C Library Example</vt:lpstr>
      <vt:lpstr>Example: MS-DOS</vt:lpstr>
      <vt:lpstr>Example: FreeBSD</vt:lpstr>
      <vt:lpstr>System software</vt:lpstr>
      <vt:lpstr>System Programs</vt:lpstr>
      <vt:lpstr>System Programs</vt:lpstr>
      <vt:lpstr>System Programs</vt:lpstr>
      <vt:lpstr>PowerPoint Presentation</vt:lpstr>
      <vt:lpstr>System Programs (cont’d)</vt:lpstr>
      <vt:lpstr>System Programs (cont’d)</vt:lpstr>
      <vt:lpstr>PowerPoint Presentation</vt:lpstr>
      <vt:lpstr>Operating System Design and Implementation (Cont.)</vt:lpstr>
      <vt:lpstr>Operating System Structure</vt:lpstr>
      <vt:lpstr>Operating System Structure</vt:lpstr>
      <vt:lpstr>PowerPoint Presentation</vt:lpstr>
      <vt:lpstr>Operating System Structure-Non Simple Structure  -- UNIX</vt:lpstr>
      <vt:lpstr>Monolithic structure</vt:lpstr>
      <vt:lpstr>Operating System Structure</vt:lpstr>
      <vt:lpstr>PowerPoint Presentation</vt:lpstr>
      <vt:lpstr>Layered</vt:lpstr>
      <vt:lpstr>Layered </vt:lpstr>
      <vt:lpstr>Microkernel System Structure </vt:lpstr>
      <vt:lpstr>Operating System Structure</vt:lpstr>
      <vt:lpstr>Microkernel System Structure</vt:lpstr>
      <vt:lpstr>Microkernel</vt:lpstr>
      <vt:lpstr>Microkernel</vt:lpstr>
      <vt:lpstr>Modules</vt:lpstr>
      <vt:lpstr>Modular</vt:lpstr>
      <vt:lpstr>Solaris Modular Approach</vt:lpstr>
      <vt:lpstr>Hybrid Systems</vt:lpstr>
      <vt:lpstr>Mac OS X Structure</vt:lpstr>
      <vt:lpstr>iOS</vt:lpstr>
      <vt:lpstr>Android</vt:lpstr>
      <vt:lpstr>Android Architecture</vt:lpstr>
      <vt:lpstr>Operating-System Debugging</vt:lpstr>
      <vt:lpstr>DTrace</vt:lpstr>
      <vt:lpstr>Dtrace (Cont.)</vt:lpstr>
      <vt:lpstr>Operating System Generation</vt:lpstr>
      <vt:lpstr>System Boot</vt:lpstr>
      <vt:lpstr>System Boot</vt:lpstr>
      <vt:lpstr>PowerPoint Presentation</vt:lpstr>
      <vt:lpstr>THANK YOU</vt:lpstr>
      <vt:lpstr>SYSTEM BOOT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dc:title>
  <dc:creator>Admin</dc:creator>
  <cp:lastModifiedBy>admin</cp:lastModifiedBy>
  <cp:revision>396</cp:revision>
  <dcterms:created xsi:type="dcterms:W3CDTF">2020-07-27T05:05:15Z</dcterms:created>
  <dcterms:modified xsi:type="dcterms:W3CDTF">2023-01-09T19:16:57Z</dcterms:modified>
</cp:coreProperties>
</file>